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slideLayouts/slideLayout2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 id="2147483652" r:id="rId2"/>
    <p:sldMasterId id="2147483684" r:id="rId3"/>
  </p:sldMasterIdLst>
  <p:notesMasterIdLst>
    <p:notesMasterId r:id="rId42"/>
  </p:notesMasterIdLst>
  <p:sldIdLst>
    <p:sldId id="338" r:id="rId4"/>
    <p:sldId id="262" r:id="rId5"/>
    <p:sldId id="320" r:id="rId6"/>
    <p:sldId id="331" r:id="rId7"/>
    <p:sldId id="332" r:id="rId8"/>
    <p:sldId id="333" r:id="rId9"/>
    <p:sldId id="334" r:id="rId10"/>
    <p:sldId id="335" r:id="rId11"/>
    <p:sldId id="321" r:id="rId12"/>
    <p:sldId id="341" r:id="rId13"/>
    <p:sldId id="293" r:id="rId14"/>
    <p:sldId id="295" r:id="rId15"/>
    <p:sldId id="273" r:id="rId16"/>
    <p:sldId id="289" r:id="rId17"/>
    <p:sldId id="309" r:id="rId18"/>
    <p:sldId id="299" r:id="rId19"/>
    <p:sldId id="272" r:id="rId20"/>
    <p:sldId id="290" r:id="rId21"/>
    <p:sldId id="292" r:id="rId22"/>
    <p:sldId id="306" r:id="rId23"/>
    <p:sldId id="284" r:id="rId24"/>
    <p:sldId id="312" r:id="rId25"/>
    <p:sldId id="297" r:id="rId26"/>
    <p:sldId id="296" r:id="rId27"/>
    <p:sldId id="275" r:id="rId28"/>
    <p:sldId id="294" r:id="rId29"/>
    <p:sldId id="303" r:id="rId30"/>
    <p:sldId id="274" r:id="rId31"/>
    <p:sldId id="313" r:id="rId32"/>
    <p:sldId id="287" r:id="rId33"/>
    <p:sldId id="301" r:id="rId34"/>
    <p:sldId id="285" r:id="rId35"/>
    <p:sldId id="328" r:id="rId36"/>
    <p:sldId id="385" r:id="rId37"/>
    <p:sldId id="318" r:id="rId38"/>
    <p:sldId id="390" r:id="rId39"/>
    <p:sldId id="391" r:id="rId40"/>
    <p:sldId id="392" r:id="rId41"/>
  </p:sldIdLst>
  <p:sldSz cx="12192000" cy="6858000"/>
  <p:notesSz cx="6858000" cy="9144000"/>
  <p:defaultTextStyle>
    <a:defPPr>
      <a:defRPr lang="en-US"/>
    </a:defPPr>
    <a:lvl1pPr marL="0" algn="l" defTabSz="914286" rtl="0" eaLnBrk="1" latinLnBrk="0" hangingPunct="1">
      <a:defRPr sz="1800" kern="1200">
        <a:solidFill>
          <a:schemeClr val="tx1"/>
        </a:solidFill>
        <a:latin typeface="+mn-lt"/>
        <a:ea typeface="+mn-ea"/>
        <a:cs typeface="+mn-cs"/>
      </a:defRPr>
    </a:lvl1pPr>
    <a:lvl2pPr marL="457144" algn="l" defTabSz="914286" rtl="0" eaLnBrk="1" latinLnBrk="0" hangingPunct="1">
      <a:defRPr sz="1800" kern="1200">
        <a:solidFill>
          <a:schemeClr val="tx1"/>
        </a:solidFill>
        <a:latin typeface="+mn-lt"/>
        <a:ea typeface="+mn-ea"/>
        <a:cs typeface="+mn-cs"/>
      </a:defRPr>
    </a:lvl2pPr>
    <a:lvl3pPr marL="914286" algn="l" defTabSz="914286" rtl="0" eaLnBrk="1" latinLnBrk="0" hangingPunct="1">
      <a:defRPr sz="1800" kern="1200">
        <a:solidFill>
          <a:schemeClr val="tx1"/>
        </a:solidFill>
        <a:latin typeface="+mn-lt"/>
        <a:ea typeface="+mn-ea"/>
        <a:cs typeface="+mn-cs"/>
      </a:defRPr>
    </a:lvl3pPr>
    <a:lvl4pPr marL="1371429" algn="l" defTabSz="914286" rtl="0" eaLnBrk="1" latinLnBrk="0" hangingPunct="1">
      <a:defRPr sz="1800" kern="1200">
        <a:solidFill>
          <a:schemeClr val="tx1"/>
        </a:solidFill>
        <a:latin typeface="+mn-lt"/>
        <a:ea typeface="+mn-ea"/>
        <a:cs typeface="+mn-cs"/>
      </a:defRPr>
    </a:lvl4pPr>
    <a:lvl5pPr marL="1828571" algn="l" defTabSz="914286" rtl="0" eaLnBrk="1" latinLnBrk="0" hangingPunct="1">
      <a:defRPr sz="1800" kern="1200">
        <a:solidFill>
          <a:schemeClr val="tx1"/>
        </a:solidFill>
        <a:latin typeface="+mn-lt"/>
        <a:ea typeface="+mn-ea"/>
        <a:cs typeface="+mn-cs"/>
      </a:defRPr>
    </a:lvl5pPr>
    <a:lvl6pPr marL="2285715" algn="l" defTabSz="914286" rtl="0" eaLnBrk="1" latinLnBrk="0" hangingPunct="1">
      <a:defRPr sz="1800" kern="1200">
        <a:solidFill>
          <a:schemeClr val="tx1"/>
        </a:solidFill>
        <a:latin typeface="+mn-lt"/>
        <a:ea typeface="+mn-ea"/>
        <a:cs typeface="+mn-cs"/>
      </a:defRPr>
    </a:lvl6pPr>
    <a:lvl7pPr marL="2742857" algn="l" defTabSz="914286" rtl="0" eaLnBrk="1" latinLnBrk="0" hangingPunct="1">
      <a:defRPr sz="1800" kern="1200">
        <a:solidFill>
          <a:schemeClr val="tx1"/>
        </a:solidFill>
        <a:latin typeface="+mn-lt"/>
        <a:ea typeface="+mn-ea"/>
        <a:cs typeface="+mn-cs"/>
      </a:defRPr>
    </a:lvl7pPr>
    <a:lvl8pPr marL="3200000" algn="l" defTabSz="914286" rtl="0" eaLnBrk="1" latinLnBrk="0" hangingPunct="1">
      <a:defRPr sz="1800" kern="1200">
        <a:solidFill>
          <a:schemeClr val="tx1"/>
        </a:solidFill>
        <a:latin typeface="+mn-lt"/>
        <a:ea typeface="+mn-ea"/>
        <a:cs typeface="+mn-cs"/>
      </a:defRPr>
    </a:lvl8pPr>
    <a:lvl9pPr marL="3657144" algn="l" defTabSz="914286"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352"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0C0"/>
    <a:srgbClr val="002060"/>
    <a:srgbClr val="418AB3"/>
    <a:srgbClr val="33AAB9"/>
    <a:srgbClr val="262626"/>
    <a:srgbClr val="135268"/>
    <a:srgbClr val="2AAAE2"/>
    <a:srgbClr val="474D54"/>
    <a:srgbClr val="2EA9E1"/>
    <a:srgbClr val="6060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585" autoAdjust="0"/>
    <p:restoredTop sz="95448" autoAdjust="0"/>
  </p:normalViewPr>
  <p:slideViewPr>
    <p:cSldViewPr snapToGrid="0">
      <p:cViewPr varScale="1">
        <p:scale>
          <a:sx n="109" d="100"/>
          <a:sy n="109" d="100"/>
        </p:scale>
        <p:origin x="348" y="132"/>
      </p:cViewPr>
      <p:guideLst>
        <p:guide orient="horz" pos="2352"/>
        <p:guide pos="3840"/>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notesMaster" Target="notesMasters/notes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Hoja_de_c_lculo_de_Microsoft_Excel.xlsx"/></Relationships>
</file>

<file path=ppt/charts/_rels/chart2.xml.rels><?xml version="1.0" encoding="UTF-8" standalone="yes"?>
<Relationships xmlns="http://schemas.openxmlformats.org/package/2006/relationships"><Relationship Id="rId1" Type="http://schemas.openxmlformats.org/officeDocument/2006/relationships/package" Target="../embeddings/Hoja_de_c_lculo_de_Microsoft_Excel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dPt>
            <c:idx val="0"/>
            <c:bubble3D val="0"/>
            <c:spPr>
              <a:solidFill>
                <a:srgbClr val="0070C0"/>
              </a:solidFill>
            </c:spPr>
            <c:extLst>
              <c:ext xmlns:c16="http://schemas.microsoft.com/office/drawing/2014/chart" uri="{C3380CC4-5D6E-409C-BE32-E72D297353CC}">
                <c16:uniqueId val="{00000001-B887-4EE6-AEF2-3E17371E9B05}"/>
              </c:ext>
            </c:extLst>
          </c:dPt>
          <c:dPt>
            <c:idx val="1"/>
            <c:bubble3D val="0"/>
            <c:spPr>
              <a:solidFill>
                <a:schemeClr val="bg1">
                  <a:lumMod val="85000"/>
                  <a:alpha val="50000"/>
                </a:schemeClr>
              </a:solidFill>
            </c:spPr>
            <c:extLst>
              <c:ext xmlns:c16="http://schemas.microsoft.com/office/drawing/2014/chart" uri="{C3380CC4-5D6E-409C-BE32-E72D297353CC}">
                <c16:uniqueId val="{00000003-B887-4EE6-AEF2-3E17371E9B05}"/>
              </c:ext>
            </c:extLst>
          </c:dPt>
          <c:cat>
            <c:strRef>
              <c:f>Sheet1!$A$2:$A$3</c:f>
              <c:strCache>
                <c:ptCount val="2"/>
                <c:pt idx="0">
                  <c:v>1st Qtr</c:v>
                </c:pt>
                <c:pt idx="1">
                  <c:v>2nd Qtr</c:v>
                </c:pt>
              </c:strCache>
            </c:strRef>
          </c:cat>
          <c:val>
            <c:numRef>
              <c:f>Sheet1!$B$2:$B$3</c:f>
              <c:numCache>
                <c:formatCode>General</c:formatCode>
                <c:ptCount val="2"/>
                <c:pt idx="0">
                  <c:v>55</c:v>
                </c:pt>
                <c:pt idx="1">
                  <c:v>45</c:v>
                </c:pt>
              </c:numCache>
            </c:numRef>
          </c:val>
          <c:extLst>
            <c:ext xmlns:c16="http://schemas.microsoft.com/office/drawing/2014/chart" uri="{C3380CC4-5D6E-409C-BE32-E72D297353CC}">
              <c16:uniqueId val="{00000004-B887-4EE6-AEF2-3E17371E9B05}"/>
            </c:ext>
          </c:extLst>
        </c:ser>
        <c:dLbls>
          <c:showLegendKey val="0"/>
          <c:showVal val="0"/>
          <c:showCatName val="0"/>
          <c:showSerName val="0"/>
          <c:showPercent val="0"/>
          <c:showBubbleSize val="0"/>
          <c:showLeaderLines val="1"/>
        </c:dLbls>
        <c:firstSliceAng val="0"/>
        <c:holeSize val="80"/>
      </c:doughnutChart>
    </c:plotArea>
    <c:plotVisOnly val="1"/>
    <c:dispBlanksAs val="gap"/>
    <c:showDLblsOverMax val="0"/>
  </c:chart>
  <c:spPr>
    <a:ln>
      <a:noFill/>
    </a:ln>
  </c:spPr>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dPt>
            <c:idx val="0"/>
            <c:bubble3D val="0"/>
            <c:spPr>
              <a:solidFill>
                <a:schemeClr val="accent4"/>
              </a:solidFill>
            </c:spPr>
            <c:extLst>
              <c:ext xmlns:c16="http://schemas.microsoft.com/office/drawing/2014/chart" uri="{C3380CC4-5D6E-409C-BE32-E72D297353CC}">
                <c16:uniqueId val="{00000001-3132-4C5E-836B-C788BB3165B1}"/>
              </c:ext>
            </c:extLst>
          </c:dPt>
          <c:dPt>
            <c:idx val="1"/>
            <c:bubble3D val="0"/>
            <c:spPr>
              <a:solidFill>
                <a:schemeClr val="bg1">
                  <a:lumMod val="85000"/>
                  <a:alpha val="50000"/>
                </a:schemeClr>
              </a:solidFill>
            </c:spPr>
            <c:extLst>
              <c:ext xmlns:c16="http://schemas.microsoft.com/office/drawing/2014/chart" uri="{C3380CC4-5D6E-409C-BE32-E72D297353CC}">
                <c16:uniqueId val="{00000003-3132-4C5E-836B-C788BB3165B1}"/>
              </c:ext>
            </c:extLst>
          </c:dPt>
          <c:cat>
            <c:strRef>
              <c:f>Sheet1!$A$2:$A$3</c:f>
              <c:strCache>
                <c:ptCount val="2"/>
                <c:pt idx="0">
                  <c:v>1st Qtr</c:v>
                </c:pt>
                <c:pt idx="1">
                  <c:v>2nd Qtr</c:v>
                </c:pt>
              </c:strCache>
            </c:strRef>
          </c:cat>
          <c:val>
            <c:numRef>
              <c:f>Sheet1!$B$2:$B$3</c:f>
              <c:numCache>
                <c:formatCode>General</c:formatCode>
                <c:ptCount val="2"/>
                <c:pt idx="0">
                  <c:v>25</c:v>
                </c:pt>
                <c:pt idx="1">
                  <c:v>75</c:v>
                </c:pt>
              </c:numCache>
            </c:numRef>
          </c:val>
          <c:extLst>
            <c:ext xmlns:c16="http://schemas.microsoft.com/office/drawing/2014/chart" uri="{C3380CC4-5D6E-409C-BE32-E72D297353CC}">
              <c16:uniqueId val="{00000004-3132-4C5E-836B-C788BB3165B1}"/>
            </c:ext>
          </c:extLst>
        </c:ser>
        <c:dLbls>
          <c:showLegendKey val="0"/>
          <c:showVal val="0"/>
          <c:showCatName val="0"/>
          <c:showSerName val="0"/>
          <c:showPercent val="0"/>
          <c:showBubbleSize val="0"/>
          <c:showLeaderLines val="1"/>
        </c:dLbls>
        <c:firstSliceAng val="0"/>
        <c:holeSize val="80"/>
      </c:doughnutChart>
    </c:plotArea>
    <c:plotVisOnly val="1"/>
    <c:dispBlanksAs val="gap"/>
    <c:showDLblsOverMax val="0"/>
  </c:chart>
  <c:spPr>
    <a:ln>
      <a:noFill/>
    </a:ln>
  </c:spPr>
  <c:txPr>
    <a:bodyPr/>
    <a:lstStyle/>
    <a:p>
      <a:pPr>
        <a:defRPr sz="1800"/>
      </a:pPr>
      <a:endParaRPr lang="en-US"/>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7F630F5-D6B5-4E9F-BF11-23C8E27A78A6}" type="datetimeFigureOut">
              <a:rPr lang="es-ES" smtClean="0"/>
              <a:t>14/02/2026</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3511DE4-1F61-4B70-A882-8DF26A82019F}" type="slidenum">
              <a:rPr lang="es-ES" smtClean="0"/>
              <a:t>‹Nº›</a:t>
            </a:fld>
            <a:endParaRPr lang="es-ES"/>
          </a:p>
        </p:txBody>
      </p:sp>
    </p:spTree>
    <p:extLst>
      <p:ext uri="{BB962C8B-B14F-4D97-AF65-F5344CB8AC3E}">
        <p14:creationId xmlns:p14="http://schemas.microsoft.com/office/powerpoint/2010/main" val="39863207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E3511DE4-1F61-4B70-A882-8DF26A82019F}" type="slidenum">
              <a:rPr lang="es-ES" smtClean="0"/>
              <a:t>1</a:t>
            </a:fld>
            <a:endParaRPr lang="es-ES"/>
          </a:p>
        </p:txBody>
      </p:sp>
    </p:spTree>
    <p:extLst>
      <p:ext uri="{BB962C8B-B14F-4D97-AF65-F5344CB8AC3E}">
        <p14:creationId xmlns:p14="http://schemas.microsoft.com/office/powerpoint/2010/main" val="41794859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E3511DE4-1F61-4B70-A882-8DF26A82019F}" type="slidenum">
              <a:rPr lang="es-ES" smtClean="0"/>
              <a:t>19</a:t>
            </a:fld>
            <a:endParaRPr lang="es-ES"/>
          </a:p>
        </p:txBody>
      </p:sp>
    </p:spTree>
    <p:extLst>
      <p:ext uri="{BB962C8B-B14F-4D97-AF65-F5344CB8AC3E}">
        <p14:creationId xmlns:p14="http://schemas.microsoft.com/office/powerpoint/2010/main" val="38219616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ko-KR" altLang="en-US" sz="1200" dirty="0">
              <a:solidFill>
                <a:srgbClr val="0070C0"/>
              </a:solidFill>
              <a:latin typeface="Arial" pitchFamily="34" charset="0"/>
              <a:cs typeface="Arial" pitchFamily="34" charset="0"/>
            </a:endParaRPr>
          </a:p>
        </p:txBody>
      </p:sp>
      <p:sp>
        <p:nvSpPr>
          <p:cNvPr id="4" name="Marcador de número de diapositiva 3"/>
          <p:cNvSpPr>
            <a:spLocks noGrp="1"/>
          </p:cNvSpPr>
          <p:nvPr>
            <p:ph type="sldNum" sz="quarter" idx="5"/>
          </p:nvPr>
        </p:nvSpPr>
        <p:spPr/>
        <p:txBody>
          <a:bodyPr/>
          <a:lstStyle/>
          <a:p>
            <a:fld id="{E3511DE4-1F61-4B70-A882-8DF26A82019F}" type="slidenum">
              <a:rPr lang="es-ES" smtClean="0"/>
              <a:t>21</a:t>
            </a:fld>
            <a:endParaRPr lang="es-ES"/>
          </a:p>
        </p:txBody>
      </p:sp>
    </p:spTree>
    <p:extLst>
      <p:ext uri="{BB962C8B-B14F-4D97-AF65-F5344CB8AC3E}">
        <p14:creationId xmlns:p14="http://schemas.microsoft.com/office/powerpoint/2010/main" val="15848560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E3511DE4-1F61-4B70-A882-8DF26A82019F}" type="slidenum">
              <a:rPr lang="es-ES" smtClean="0"/>
              <a:t>23</a:t>
            </a:fld>
            <a:endParaRPr lang="es-ES"/>
          </a:p>
        </p:txBody>
      </p:sp>
    </p:spTree>
    <p:extLst>
      <p:ext uri="{BB962C8B-B14F-4D97-AF65-F5344CB8AC3E}">
        <p14:creationId xmlns:p14="http://schemas.microsoft.com/office/powerpoint/2010/main" val="4452373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E3511DE4-1F61-4B70-A882-8DF26A82019F}" type="slidenum">
              <a:rPr lang="es-ES" smtClean="0"/>
              <a:t>25</a:t>
            </a:fld>
            <a:endParaRPr lang="es-ES"/>
          </a:p>
        </p:txBody>
      </p:sp>
    </p:spTree>
    <p:extLst>
      <p:ext uri="{BB962C8B-B14F-4D97-AF65-F5344CB8AC3E}">
        <p14:creationId xmlns:p14="http://schemas.microsoft.com/office/powerpoint/2010/main" val="42080646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E3511DE4-1F61-4B70-A882-8DF26A82019F}" type="slidenum">
              <a:rPr lang="es-ES" smtClean="0"/>
              <a:t>27</a:t>
            </a:fld>
            <a:endParaRPr lang="es-ES"/>
          </a:p>
        </p:txBody>
      </p:sp>
    </p:spTree>
    <p:extLst>
      <p:ext uri="{BB962C8B-B14F-4D97-AF65-F5344CB8AC3E}">
        <p14:creationId xmlns:p14="http://schemas.microsoft.com/office/powerpoint/2010/main" val="40117562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E3511DE4-1F61-4B70-A882-8DF26A82019F}" type="slidenum">
              <a:rPr lang="es-ES" smtClean="0"/>
              <a:t>29</a:t>
            </a:fld>
            <a:endParaRPr lang="es-ES"/>
          </a:p>
        </p:txBody>
      </p:sp>
    </p:spTree>
    <p:extLst>
      <p:ext uri="{BB962C8B-B14F-4D97-AF65-F5344CB8AC3E}">
        <p14:creationId xmlns:p14="http://schemas.microsoft.com/office/powerpoint/2010/main" val="10657279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E3511DE4-1F61-4B70-A882-8DF26A82019F}" type="slidenum">
              <a:rPr lang="es-ES" smtClean="0"/>
              <a:t>31</a:t>
            </a:fld>
            <a:endParaRPr lang="es-ES"/>
          </a:p>
        </p:txBody>
      </p:sp>
    </p:spTree>
    <p:extLst>
      <p:ext uri="{BB962C8B-B14F-4D97-AF65-F5344CB8AC3E}">
        <p14:creationId xmlns:p14="http://schemas.microsoft.com/office/powerpoint/2010/main" val="112454373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E3511DE4-1F61-4B70-A882-8DF26A82019F}" type="slidenum">
              <a:rPr lang="es-ES" smtClean="0"/>
              <a:t>33</a:t>
            </a:fld>
            <a:endParaRPr lang="es-ES"/>
          </a:p>
        </p:txBody>
      </p:sp>
    </p:spTree>
    <p:extLst>
      <p:ext uri="{BB962C8B-B14F-4D97-AF65-F5344CB8AC3E}">
        <p14:creationId xmlns:p14="http://schemas.microsoft.com/office/powerpoint/2010/main" val="22348462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pPr marL="158750" indent="0">
              <a:buNone/>
            </a:pPr>
            <a:endParaRPr lang="es-PE" dirty="0"/>
          </a:p>
        </p:txBody>
      </p:sp>
    </p:spTree>
    <p:extLst>
      <p:ext uri="{BB962C8B-B14F-4D97-AF65-F5344CB8AC3E}">
        <p14:creationId xmlns:p14="http://schemas.microsoft.com/office/powerpoint/2010/main" val="93568715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4"/>
        <p:cNvGrpSpPr/>
        <p:nvPr/>
      </p:nvGrpSpPr>
      <p:grpSpPr>
        <a:xfrm>
          <a:off x="0" y="0"/>
          <a:ext cx="0" cy="0"/>
          <a:chOff x="0" y="0"/>
          <a:chExt cx="0" cy="0"/>
        </a:xfrm>
      </p:grpSpPr>
      <p:sp>
        <p:nvSpPr>
          <p:cNvPr id="2965" name="Google Shape;2965;gbee43893fe_1_181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66" name="Google Shape;2966;gbee43893fe_1_181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4537761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652F1279-6CE4-4169-83D3-4483097B6907}" type="slidenum">
              <a:rPr lang="en-US" smtClean="0"/>
              <a:t>3</a:t>
            </a:fld>
            <a:endParaRPr lang="en-US"/>
          </a:p>
        </p:txBody>
      </p:sp>
    </p:spTree>
    <p:extLst>
      <p:ext uri="{BB962C8B-B14F-4D97-AF65-F5344CB8AC3E}">
        <p14:creationId xmlns:p14="http://schemas.microsoft.com/office/powerpoint/2010/main" val="158333670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C86476D3-4409-4859-9F3C-9276BE6813F2}" type="slidenum">
              <a:rPr lang="es-ES" smtClean="0"/>
              <a:t>36</a:t>
            </a:fld>
            <a:endParaRPr lang="es-ES"/>
          </a:p>
        </p:txBody>
      </p:sp>
    </p:spTree>
    <p:extLst>
      <p:ext uri="{BB962C8B-B14F-4D97-AF65-F5344CB8AC3E}">
        <p14:creationId xmlns:p14="http://schemas.microsoft.com/office/powerpoint/2010/main" val="42272411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652F1279-6CE4-4169-83D3-4483097B6907}" type="slidenum">
              <a:rPr lang="en-US" smtClean="0"/>
              <a:t>37</a:t>
            </a:fld>
            <a:endParaRPr lang="en-US"/>
          </a:p>
        </p:txBody>
      </p:sp>
    </p:spTree>
    <p:extLst>
      <p:ext uri="{BB962C8B-B14F-4D97-AF65-F5344CB8AC3E}">
        <p14:creationId xmlns:p14="http://schemas.microsoft.com/office/powerpoint/2010/main" val="76984398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C86476D3-4409-4859-9F3C-9276BE6813F2}" type="slidenum">
              <a:rPr lang="es-ES" smtClean="0"/>
              <a:t>38</a:t>
            </a:fld>
            <a:endParaRPr lang="es-ES"/>
          </a:p>
        </p:txBody>
      </p:sp>
    </p:spTree>
    <p:extLst>
      <p:ext uri="{BB962C8B-B14F-4D97-AF65-F5344CB8AC3E}">
        <p14:creationId xmlns:p14="http://schemas.microsoft.com/office/powerpoint/2010/main" val="42089238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E3511DE4-1F61-4B70-A882-8DF26A82019F}" type="slidenum">
              <a:rPr lang="es-ES" smtClean="0"/>
              <a:t>5</a:t>
            </a:fld>
            <a:endParaRPr lang="es-ES"/>
          </a:p>
        </p:txBody>
      </p:sp>
    </p:spTree>
    <p:extLst>
      <p:ext uri="{BB962C8B-B14F-4D97-AF65-F5344CB8AC3E}">
        <p14:creationId xmlns:p14="http://schemas.microsoft.com/office/powerpoint/2010/main" val="6884047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E3511DE4-1F61-4B70-A882-8DF26A82019F}" type="slidenum">
              <a:rPr lang="es-ES" smtClean="0"/>
              <a:t>7</a:t>
            </a:fld>
            <a:endParaRPr lang="es-ES"/>
          </a:p>
        </p:txBody>
      </p:sp>
    </p:spTree>
    <p:extLst>
      <p:ext uri="{BB962C8B-B14F-4D97-AF65-F5344CB8AC3E}">
        <p14:creationId xmlns:p14="http://schemas.microsoft.com/office/powerpoint/2010/main" val="12818563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E3511DE4-1F61-4B70-A882-8DF26A82019F}" type="slidenum">
              <a:rPr lang="es-ES" smtClean="0"/>
              <a:t>9</a:t>
            </a:fld>
            <a:endParaRPr lang="es-ES"/>
          </a:p>
        </p:txBody>
      </p:sp>
    </p:spTree>
    <p:extLst>
      <p:ext uri="{BB962C8B-B14F-4D97-AF65-F5344CB8AC3E}">
        <p14:creationId xmlns:p14="http://schemas.microsoft.com/office/powerpoint/2010/main" val="16112972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E3511DE4-1F61-4B70-A882-8DF26A82019F}" type="slidenum">
              <a:rPr lang="es-ES" smtClean="0"/>
              <a:t>11</a:t>
            </a:fld>
            <a:endParaRPr lang="es-ES"/>
          </a:p>
        </p:txBody>
      </p:sp>
    </p:spTree>
    <p:extLst>
      <p:ext uri="{BB962C8B-B14F-4D97-AF65-F5344CB8AC3E}">
        <p14:creationId xmlns:p14="http://schemas.microsoft.com/office/powerpoint/2010/main" val="31300661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E3511DE4-1F61-4B70-A882-8DF26A82019F}" type="slidenum">
              <a:rPr lang="es-ES" smtClean="0"/>
              <a:t>13</a:t>
            </a:fld>
            <a:endParaRPr lang="es-ES"/>
          </a:p>
        </p:txBody>
      </p:sp>
    </p:spTree>
    <p:extLst>
      <p:ext uri="{BB962C8B-B14F-4D97-AF65-F5344CB8AC3E}">
        <p14:creationId xmlns:p14="http://schemas.microsoft.com/office/powerpoint/2010/main" val="37454718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E3511DE4-1F61-4B70-A882-8DF26A82019F}" type="slidenum">
              <a:rPr lang="es-ES" smtClean="0"/>
              <a:t>15</a:t>
            </a:fld>
            <a:endParaRPr lang="es-ES"/>
          </a:p>
        </p:txBody>
      </p:sp>
    </p:spTree>
    <p:extLst>
      <p:ext uri="{BB962C8B-B14F-4D97-AF65-F5344CB8AC3E}">
        <p14:creationId xmlns:p14="http://schemas.microsoft.com/office/powerpoint/2010/main" val="17707961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E3511DE4-1F61-4B70-A882-8DF26A82019F}" type="slidenum">
              <a:rPr lang="es-ES" smtClean="0"/>
              <a:t>17</a:t>
            </a:fld>
            <a:endParaRPr lang="es-ES"/>
          </a:p>
        </p:txBody>
      </p:sp>
    </p:spTree>
    <p:extLst>
      <p:ext uri="{BB962C8B-B14F-4D97-AF65-F5344CB8AC3E}">
        <p14:creationId xmlns:p14="http://schemas.microsoft.com/office/powerpoint/2010/main" val="6339953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Contents slide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972443" y="287255"/>
            <a:ext cx="11219558" cy="724247"/>
          </a:xfrm>
          <a:prstGeom prst="rect">
            <a:avLst/>
          </a:prstGeom>
        </p:spPr>
        <p:txBody>
          <a:bodyPr anchor="ctr"/>
          <a:lstStyle>
            <a:lvl1pPr marL="0" indent="0" algn="l">
              <a:buNone/>
              <a:defRPr sz="4400" b="0" baseline="0">
                <a:solidFill>
                  <a:schemeClr val="tx1">
                    <a:lumMod val="85000"/>
                    <a:lumOff val="15000"/>
                  </a:schemeClr>
                </a:solidFill>
                <a:latin typeface="+mj-lt"/>
                <a:cs typeface="Arial" pitchFamily="34" charset="0"/>
              </a:defRPr>
            </a:lvl1pPr>
          </a:lstStyle>
          <a:p>
            <a:pPr lvl="0"/>
            <a:r>
              <a:rPr lang="en-US" altLang="ko-KR" dirty="0"/>
              <a:t>BASIC LAYOUT</a:t>
            </a:r>
          </a:p>
        </p:txBody>
      </p:sp>
      <p:sp>
        <p:nvSpPr>
          <p:cNvPr id="133" name="Rectangle 132">
            <a:extLst>
              <a:ext uri="{FF2B5EF4-FFF2-40B4-BE49-F238E27FC236}">
                <a16:creationId xmlns:a16="http://schemas.microsoft.com/office/drawing/2014/main" id="{29B7AB3E-6B5F-42B3-9E57-8633EC06F9E0}"/>
              </a:ext>
            </a:extLst>
          </p:cNvPr>
          <p:cNvSpPr/>
          <p:nvPr userDrawn="1"/>
        </p:nvSpPr>
        <p:spPr>
          <a:xfrm>
            <a:off x="272952" y="287255"/>
            <a:ext cx="368489" cy="724247"/>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4" name="Rectangle 133">
            <a:extLst>
              <a:ext uri="{FF2B5EF4-FFF2-40B4-BE49-F238E27FC236}">
                <a16:creationId xmlns:a16="http://schemas.microsoft.com/office/drawing/2014/main" id="{CAF7A862-2343-40B9-BBA2-62AB9F6250A3}"/>
              </a:ext>
            </a:extLst>
          </p:cNvPr>
          <p:cNvSpPr/>
          <p:nvPr userDrawn="1"/>
        </p:nvSpPr>
        <p:spPr>
          <a:xfrm>
            <a:off x="-4" y="287254"/>
            <a:ext cx="191071" cy="724247"/>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 name="Grupo 2">
            <a:extLst>
              <a:ext uri="{FF2B5EF4-FFF2-40B4-BE49-F238E27FC236}">
                <a16:creationId xmlns:a16="http://schemas.microsoft.com/office/drawing/2014/main" id="{FA986D30-9644-A90D-C6D4-665733FC50B1}"/>
              </a:ext>
            </a:extLst>
          </p:cNvPr>
          <p:cNvGrpSpPr/>
          <p:nvPr userDrawn="1"/>
        </p:nvGrpSpPr>
        <p:grpSpPr>
          <a:xfrm>
            <a:off x="0" y="5708961"/>
            <a:ext cx="12192000" cy="1158274"/>
            <a:chOff x="0" y="5708961"/>
            <a:chExt cx="12192000" cy="1158274"/>
          </a:xfrm>
        </p:grpSpPr>
        <p:sp>
          <p:nvSpPr>
            <p:cNvPr id="10" name="Rectangle 9">
              <a:extLst>
                <a:ext uri="{FF2B5EF4-FFF2-40B4-BE49-F238E27FC236}">
                  <a16:creationId xmlns:a16="http://schemas.microsoft.com/office/drawing/2014/main" id="{D7DB0ECD-F65B-48DE-891A-862D5ACE45DD}"/>
                </a:ext>
              </a:extLst>
            </p:cNvPr>
            <p:cNvSpPr/>
            <p:nvPr userDrawn="1"/>
          </p:nvSpPr>
          <p:spPr>
            <a:xfrm>
              <a:off x="0" y="6730111"/>
              <a:ext cx="12192000" cy="137124"/>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9" name="Grupo 138">
              <a:extLst>
                <a:ext uri="{FF2B5EF4-FFF2-40B4-BE49-F238E27FC236}">
                  <a16:creationId xmlns:a16="http://schemas.microsoft.com/office/drawing/2014/main" id="{E684EAF7-A7D9-4B02-AE81-42D5C56B1FCD}"/>
                </a:ext>
              </a:extLst>
            </p:cNvPr>
            <p:cNvGrpSpPr/>
            <p:nvPr userDrawn="1"/>
          </p:nvGrpSpPr>
          <p:grpSpPr>
            <a:xfrm>
              <a:off x="11220994" y="5708961"/>
              <a:ext cx="814253" cy="1034213"/>
              <a:chOff x="10910888" y="5103812"/>
              <a:chExt cx="1281113" cy="1627189"/>
            </a:xfrm>
            <a:solidFill>
              <a:srgbClr val="0070C0"/>
            </a:solidFill>
          </p:grpSpPr>
          <p:sp>
            <p:nvSpPr>
              <p:cNvPr id="7" name="Freeform 5">
                <a:extLst>
                  <a:ext uri="{FF2B5EF4-FFF2-40B4-BE49-F238E27FC236}">
                    <a16:creationId xmlns:a16="http://schemas.microsoft.com/office/drawing/2014/main" id="{43AFD3BA-DAE4-4797-A51C-8546B3411A4E}"/>
                  </a:ext>
                </a:extLst>
              </p:cNvPr>
              <p:cNvSpPr>
                <a:spLocks noEditPoints="1"/>
              </p:cNvSpPr>
              <p:nvPr userDrawn="1"/>
            </p:nvSpPr>
            <p:spPr bwMode="auto">
              <a:xfrm>
                <a:off x="10910888" y="5103812"/>
                <a:ext cx="1281113" cy="1627188"/>
              </a:xfrm>
              <a:custGeom>
                <a:avLst/>
                <a:gdLst>
                  <a:gd name="T0" fmla="*/ 856 w 856"/>
                  <a:gd name="T1" fmla="*/ 1061 h 1088"/>
                  <a:gd name="T2" fmla="*/ 856 w 856"/>
                  <a:gd name="T3" fmla="*/ 1088 h 1088"/>
                  <a:gd name="T4" fmla="*/ 779 w 856"/>
                  <a:gd name="T5" fmla="*/ 1088 h 1088"/>
                  <a:gd name="T6" fmla="*/ 779 w 856"/>
                  <a:gd name="T7" fmla="*/ 1065 h 1088"/>
                  <a:gd name="T8" fmla="*/ 779 w 856"/>
                  <a:gd name="T9" fmla="*/ 632 h 1088"/>
                  <a:gd name="T10" fmla="*/ 762 w 856"/>
                  <a:gd name="T11" fmla="*/ 605 h 1088"/>
                  <a:gd name="T12" fmla="*/ 546 w 856"/>
                  <a:gd name="T13" fmla="*/ 507 h 1088"/>
                  <a:gd name="T14" fmla="*/ 527 w 856"/>
                  <a:gd name="T15" fmla="*/ 501 h 1088"/>
                  <a:gd name="T16" fmla="*/ 527 w 856"/>
                  <a:gd name="T17" fmla="*/ 1088 h 1088"/>
                  <a:gd name="T18" fmla="*/ 0 w 856"/>
                  <a:gd name="T19" fmla="*/ 1088 h 1088"/>
                  <a:gd name="T20" fmla="*/ 0 w 856"/>
                  <a:gd name="T21" fmla="*/ 1058 h 1088"/>
                  <a:gd name="T22" fmla="*/ 27 w 856"/>
                  <a:gd name="T23" fmla="*/ 1056 h 1088"/>
                  <a:gd name="T24" fmla="*/ 27 w 856"/>
                  <a:gd name="T25" fmla="*/ 1029 h 1088"/>
                  <a:gd name="T26" fmla="*/ 27 w 856"/>
                  <a:gd name="T27" fmla="*/ 203 h 1088"/>
                  <a:gd name="T28" fmla="*/ 51 w 856"/>
                  <a:gd name="T29" fmla="*/ 131 h 1088"/>
                  <a:gd name="T30" fmla="*/ 155 w 856"/>
                  <a:gd name="T31" fmla="*/ 10 h 1088"/>
                  <a:gd name="T32" fmla="*/ 176 w 856"/>
                  <a:gd name="T33" fmla="*/ 5 h 1088"/>
                  <a:gd name="T34" fmla="*/ 441 w 856"/>
                  <a:gd name="T35" fmla="*/ 132 h 1088"/>
                  <a:gd name="T36" fmla="*/ 455 w 856"/>
                  <a:gd name="T37" fmla="*/ 155 h 1088"/>
                  <a:gd name="T38" fmla="*/ 454 w 856"/>
                  <a:gd name="T39" fmla="*/ 257 h 1088"/>
                  <a:gd name="T40" fmla="*/ 472 w 856"/>
                  <a:gd name="T41" fmla="*/ 287 h 1088"/>
                  <a:gd name="T42" fmla="*/ 624 w 856"/>
                  <a:gd name="T43" fmla="*/ 360 h 1088"/>
                  <a:gd name="T44" fmla="*/ 636 w 856"/>
                  <a:gd name="T45" fmla="*/ 379 h 1088"/>
                  <a:gd name="T46" fmla="*/ 636 w 856"/>
                  <a:gd name="T47" fmla="*/ 461 h 1088"/>
                  <a:gd name="T48" fmla="*/ 657 w 856"/>
                  <a:gd name="T49" fmla="*/ 494 h 1088"/>
                  <a:gd name="T50" fmla="*/ 822 w 856"/>
                  <a:gd name="T51" fmla="*/ 568 h 1088"/>
                  <a:gd name="T52" fmla="*/ 836 w 856"/>
                  <a:gd name="T53" fmla="*/ 589 h 1088"/>
                  <a:gd name="T54" fmla="*/ 835 w 856"/>
                  <a:gd name="T55" fmla="*/ 937 h 1088"/>
                  <a:gd name="T56" fmla="*/ 837 w 856"/>
                  <a:gd name="T57" fmla="*/ 1042 h 1088"/>
                  <a:gd name="T58" fmla="*/ 850 w 856"/>
                  <a:gd name="T59" fmla="*/ 1061 h 1088"/>
                  <a:gd name="T60" fmla="*/ 856 w 856"/>
                  <a:gd name="T61" fmla="*/ 1061 h 1088"/>
                  <a:gd name="T62" fmla="*/ 163 w 856"/>
                  <a:gd name="T63" fmla="*/ 1057 h 1088"/>
                  <a:gd name="T64" fmla="*/ 187 w 856"/>
                  <a:gd name="T65" fmla="*/ 1057 h 1088"/>
                  <a:gd name="T66" fmla="*/ 211 w 856"/>
                  <a:gd name="T67" fmla="*/ 1033 h 1088"/>
                  <a:gd name="T68" fmla="*/ 213 w 856"/>
                  <a:gd name="T69" fmla="*/ 751 h 1088"/>
                  <a:gd name="T70" fmla="*/ 211 w 856"/>
                  <a:gd name="T71" fmla="*/ 405 h 1088"/>
                  <a:gd name="T72" fmla="*/ 223 w 856"/>
                  <a:gd name="T73" fmla="*/ 373 h 1088"/>
                  <a:gd name="T74" fmla="*/ 335 w 856"/>
                  <a:gd name="T75" fmla="*/ 239 h 1088"/>
                  <a:gd name="T76" fmla="*/ 364 w 856"/>
                  <a:gd name="T77" fmla="*/ 234 h 1088"/>
                  <a:gd name="T78" fmla="*/ 408 w 856"/>
                  <a:gd name="T79" fmla="*/ 255 h 1088"/>
                  <a:gd name="T80" fmla="*/ 408 w 856"/>
                  <a:gd name="T81" fmla="*/ 185 h 1088"/>
                  <a:gd name="T82" fmla="*/ 393 w 856"/>
                  <a:gd name="T83" fmla="*/ 160 h 1088"/>
                  <a:gd name="T84" fmla="*/ 193 w 856"/>
                  <a:gd name="T85" fmla="*/ 65 h 1088"/>
                  <a:gd name="T86" fmla="*/ 163 w 856"/>
                  <a:gd name="T87" fmla="*/ 51 h 1088"/>
                  <a:gd name="T88" fmla="*/ 163 w 856"/>
                  <a:gd name="T89" fmla="*/ 1057 h 1088"/>
                  <a:gd name="T90" fmla="*/ 347 w 856"/>
                  <a:gd name="T91" fmla="*/ 278 h 1088"/>
                  <a:gd name="T92" fmla="*/ 347 w 856"/>
                  <a:gd name="T93" fmla="*/ 1056 h 1088"/>
                  <a:gd name="T94" fmla="*/ 392 w 856"/>
                  <a:gd name="T95" fmla="*/ 1056 h 1088"/>
                  <a:gd name="T96" fmla="*/ 392 w 856"/>
                  <a:gd name="T97" fmla="*/ 1025 h 1088"/>
                  <a:gd name="T98" fmla="*/ 392 w 856"/>
                  <a:gd name="T99" fmla="*/ 597 h 1088"/>
                  <a:gd name="T100" fmla="*/ 401 w 856"/>
                  <a:gd name="T101" fmla="*/ 571 h 1088"/>
                  <a:gd name="T102" fmla="*/ 521 w 856"/>
                  <a:gd name="T103" fmla="*/ 446 h 1088"/>
                  <a:gd name="T104" fmla="*/ 542 w 856"/>
                  <a:gd name="T105" fmla="*/ 442 h 1088"/>
                  <a:gd name="T106" fmla="*/ 591 w 856"/>
                  <a:gd name="T107" fmla="*/ 464 h 1088"/>
                  <a:gd name="T108" fmla="*/ 591 w 856"/>
                  <a:gd name="T109" fmla="*/ 412 h 1088"/>
                  <a:gd name="T110" fmla="*/ 574 w 856"/>
                  <a:gd name="T111" fmla="*/ 385 h 1088"/>
                  <a:gd name="T112" fmla="*/ 419 w 856"/>
                  <a:gd name="T113" fmla="*/ 312 h 1088"/>
                  <a:gd name="T114" fmla="*/ 347 w 856"/>
                  <a:gd name="T115" fmla="*/ 278 h 10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856" h="1088">
                    <a:moveTo>
                      <a:pt x="856" y="1061"/>
                    </a:moveTo>
                    <a:cubicBezTo>
                      <a:pt x="856" y="1069"/>
                      <a:pt x="856" y="1078"/>
                      <a:pt x="856" y="1088"/>
                    </a:cubicBezTo>
                    <a:cubicBezTo>
                      <a:pt x="831" y="1088"/>
                      <a:pt x="806" y="1088"/>
                      <a:pt x="779" y="1088"/>
                    </a:cubicBezTo>
                    <a:cubicBezTo>
                      <a:pt x="779" y="1080"/>
                      <a:pt x="779" y="1073"/>
                      <a:pt x="779" y="1065"/>
                    </a:cubicBezTo>
                    <a:cubicBezTo>
                      <a:pt x="779" y="921"/>
                      <a:pt x="779" y="776"/>
                      <a:pt x="779" y="632"/>
                    </a:cubicBezTo>
                    <a:cubicBezTo>
                      <a:pt x="779" y="618"/>
                      <a:pt x="775" y="611"/>
                      <a:pt x="762" y="605"/>
                    </a:cubicBezTo>
                    <a:cubicBezTo>
                      <a:pt x="690" y="573"/>
                      <a:pt x="618" y="540"/>
                      <a:pt x="546" y="507"/>
                    </a:cubicBezTo>
                    <a:cubicBezTo>
                      <a:pt x="541" y="505"/>
                      <a:pt x="535" y="503"/>
                      <a:pt x="527" y="501"/>
                    </a:cubicBezTo>
                    <a:cubicBezTo>
                      <a:pt x="527" y="697"/>
                      <a:pt x="527" y="892"/>
                      <a:pt x="527" y="1088"/>
                    </a:cubicBezTo>
                    <a:cubicBezTo>
                      <a:pt x="351" y="1088"/>
                      <a:pt x="176" y="1088"/>
                      <a:pt x="0" y="1088"/>
                    </a:cubicBezTo>
                    <a:cubicBezTo>
                      <a:pt x="0" y="1078"/>
                      <a:pt x="0" y="1069"/>
                      <a:pt x="0" y="1058"/>
                    </a:cubicBezTo>
                    <a:cubicBezTo>
                      <a:pt x="9" y="1057"/>
                      <a:pt x="16" y="1057"/>
                      <a:pt x="27" y="1056"/>
                    </a:cubicBezTo>
                    <a:cubicBezTo>
                      <a:pt x="27" y="1047"/>
                      <a:pt x="27" y="1038"/>
                      <a:pt x="27" y="1029"/>
                    </a:cubicBezTo>
                    <a:cubicBezTo>
                      <a:pt x="27" y="754"/>
                      <a:pt x="28" y="478"/>
                      <a:pt x="27" y="203"/>
                    </a:cubicBezTo>
                    <a:cubicBezTo>
                      <a:pt x="27" y="175"/>
                      <a:pt x="32" y="152"/>
                      <a:pt x="51" y="131"/>
                    </a:cubicBezTo>
                    <a:cubicBezTo>
                      <a:pt x="87" y="92"/>
                      <a:pt x="121" y="51"/>
                      <a:pt x="155" y="10"/>
                    </a:cubicBezTo>
                    <a:cubicBezTo>
                      <a:pt x="162" y="2"/>
                      <a:pt x="167" y="0"/>
                      <a:pt x="176" y="5"/>
                    </a:cubicBezTo>
                    <a:cubicBezTo>
                      <a:pt x="264" y="48"/>
                      <a:pt x="353" y="90"/>
                      <a:pt x="441" y="132"/>
                    </a:cubicBezTo>
                    <a:cubicBezTo>
                      <a:pt x="451" y="136"/>
                      <a:pt x="455" y="143"/>
                      <a:pt x="455" y="155"/>
                    </a:cubicBezTo>
                    <a:cubicBezTo>
                      <a:pt x="453" y="189"/>
                      <a:pt x="455" y="223"/>
                      <a:pt x="454" y="257"/>
                    </a:cubicBezTo>
                    <a:cubicBezTo>
                      <a:pt x="453" y="272"/>
                      <a:pt x="457" y="280"/>
                      <a:pt x="472" y="287"/>
                    </a:cubicBezTo>
                    <a:cubicBezTo>
                      <a:pt x="523" y="310"/>
                      <a:pt x="574" y="334"/>
                      <a:pt x="624" y="360"/>
                    </a:cubicBezTo>
                    <a:cubicBezTo>
                      <a:pt x="630" y="363"/>
                      <a:pt x="636" y="372"/>
                      <a:pt x="636" y="379"/>
                    </a:cubicBezTo>
                    <a:cubicBezTo>
                      <a:pt x="638" y="406"/>
                      <a:pt x="638" y="434"/>
                      <a:pt x="636" y="461"/>
                    </a:cubicBezTo>
                    <a:cubicBezTo>
                      <a:pt x="636" y="478"/>
                      <a:pt x="640" y="487"/>
                      <a:pt x="657" y="494"/>
                    </a:cubicBezTo>
                    <a:cubicBezTo>
                      <a:pt x="713" y="518"/>
                      <a:pt x="767" y="544"/>
                      <a:pt x="822" y="568"/>
                    </a:cubicBezTo>
                    <a:cubicBezTo>
                      <a:pt x="833" y="573"/>
                      <a:pt x="836" y="578"/>
                      <a:pt x="836" y="589"/>
                    </a:cubicBezTo>
                    <a:cubicBezTo>
                      <a:pt x="836" y="705"/>
                      <a:pt x="835" y="821"/>
                      <a:pt x="835" y="937"/>
                    </a:cubicBezTo>
                    <a:cubicBezTo>
                      <a:pt x="835" y="972"/>
                      <a:pt x="835" y="1007"/>
                      <a:pt x="837" y="1042"/>
                    </a:cubicBezTo>
                    <a:cubicBezTo>
                      <a:pt x="837" y="1049"/>
                      <a:pt x="845" y="1055"/>
                      <a:pt x="850" y="1061"/>
                    </a:cubicBezTo>
                    <a:cubicBezTo>
                      <a:pt x="852" y="1061"/>
                      <a:pt x="854" y="1061"/>
                      <a:pt x="856" y="1061"/>
                    </a:cubicBezTo>
                    <a:close/>
                    <a:moveTo>
                      <a:pt x="163" y="1057"/>
                    </a:moveTo>
                    <a:cubicBezTo>
                      <a:pt x="173" y="1057"/>
                      <a:pt x="180" y="1056"/>
                      <a:pt x="187" y="1057"/>
                    </a:cubicBezTo>
                    <a:cubicBezTo>
                      <a:pt x="207" y="1060"/>
                      <a:pt x="211" y="1052"/>
                      <a:pt x="211" y="1033"/>
                    </a:cubicBezTo>
                    <a:cubicBezTo>
                      <a:pt x="211" y="939"/>
                      <a:pt x="213" y="845"/>
                      <a:pt x="213" y="751"/>
                    </a:cubicBezTo>
                    <a:cubicBezTo>
                      <a:pt x="213" y="636"/>
                      <a:pt x="211" y="521"/>
                      <a:pt x="211" y="405"/>
                    </a:cubicBezTo>
                    <a:cubicBezTo>
                      <a:pt x="211" y="395"/>
                      <a:pt x="216" y="382"/>
                      <a:pt x="223" y="373"/>
                    </a:cubicBezTo>
                    <a:cubicBezTo>
                      <a:pt x="260" y="328"/>
                      <a:pt x="298" y="285"/>
                      <a:pt x="335" y="239"/>
                    </a:cubicBezTo>
                    <a:cubicBezTo>
                      <a:pt x="345" y="228"/>
                      <a:pt x="352" y="228"/>
                      <a:pt x="364" y="234"/>
                    </a:cubicBezTo>
                    <a:cubicBezTo>
                      <a:pt x="377" y="241"/>
                      <a:pt x="391" y="247"/>
                      <a:pt x="408" y="255"/>
                    </a:cubicBezTo>
                    <a:cubicBezTo>
                      <a:pt x="408" y="229"/>
                      <a:pt x="407" y="207"/>
                      <a:pt x="408" y="185"/>
                    </a:cubicBezTo>
                    <a:cubicBezTo>
                      <a:pt x="408" y="173"/>
                      <a:pt x="405" y="166"/>
                      <a:pt x="393" y="160"/>
                    </a:cubicBezTo>
                    <a:cubicBezTo>
                      <a:pt x="326" y="129"/>
                      <a:pt x="260" y="97"/>
                      <a:pt x="193" y="65"/>
                    </a:cubicBezTo>
                    <a:cubicBezTo>
                      <a:pt x="184" y="60"/>
                      <a:pt x="175" y="56"/>
                      <a:pt x="163" y="51"/>
                    </a:cubicBezTo>
                    <a:cubicBezTo>
                      <a:pt x="163" y="387"/>
                      <a:pt x="163" y="720"/>
                      <a:pt x="163" y="1057"/>
                    </a:cubicBezTo>
                    <a:close/>
                    <a:moveTo>
                      <a:pt x="347" y="278"/>
                    </a:moveTo>
                    <a:cubicBezTo>
                      <a:pt x="347" y="539"/>
                      <a:pt x="347" y="797"/>
                      <a:pt x="347" y="1056"/>
                    </a:cubicBezTo>
                    <a:cubicBezTo>
                      <a:pt x="363" y="1056"/>
                      <a:pt x="376" y="1056"/>
                      <a:pt x="392" y="1056"/>
                    </a:cubicBezTo>
                    <a:cubicBezTo>
                      <a:pt x="392" y="1045"/>
                      <a:pt x="392" y="1035"/>
                      <a:pt x="392" y="1025"/>
                    </a:cubicBezTo>
                    <a:cubicBezTo>
                      <a:pt x="392" y="883"/>
                      <a:pt x="392" y="740"/>
                      <a:pt x="392" y="597"/>
                    </a:cubicBezTo>
                    <a:cubicBezTo>
                      <a:pt x="392" y="588"/>
                      <a:pt x="395" y="577"/>
                      <a:pt x="401" y="571"/>
                    </a:cubicBezTo>
                    <a:cubicBezTo>
                      <a:pt x="440" y="528"/>
                      <a:pt x="480" y="487"/>
                      <a:pt x="521" y="446"/>
                    </a:cubicBezTo>
                    <a:cubicBezTo>
                      <a:pt x="525" y="442"/>
                      <a:pt x="536" y="440"/>
                      <a:pt x="542" y="442"/>
                    </a:cubicBezTo>
                    <a:cubicBezTo>
                      <a:pt x="558" y="447"/>
                      <a:pt x="573" y="455"/>
                      <a:pt x="591" y="464"/>
                    </a:cubicBezTo>
                    <a:cubicBezTo>
                      <a:pt x="591" y="444"/>
                      <a:pt x="590" y="428"/>
                      <a:pt x="591" y="412"/>
                    </a:cubicBezTo>
                    <a:cubicBezTo>
                      <a:pt x="593" y="397"/>
                      <a:pt x="586" y="391"/>
                      <a:pt x="574" y="385"/>
                    </a:cubicBezTo>
                    <a:cubicBezTo>
                      <a:pt x="522" y="361"/>
                      <a:pt x="471" y="336"/>
                      <a:pt x="419" y="312"/>
                    </a:cubicBezTo>
                    <a:cubicBezTo>
                      <a:pt x="396" y="300"/>
                      <a:pt x="373" y="290"/>
                      <a:pt x="347" y="27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8" name="Freeform 6">
                <a:extLst>
                  <a:ext uri="{FF2B5EF4-FFF2-40B4-BE49-F238E27FC236}">
                    <a16:creationId xmlns:a16="http://schemas.microsoft.com/office/drawing/2014/main" id="{051DA5C9-1155-42DB-9506-B86162511789}"/>
                  </a:ext>
                </a:extLst>
              </p:cNvPr>
              <p:cNvSpPr>
                <a:spLocks/>
              </p:cNvSpPr>
              <p:nvPr userDrawn="1"/>
            </p:nvSpPr>
            <p:spPr bwMode="auto">
              <a:xfrm>
                <a:off x="11787188" y="5986463"/>
                <a:ext cx="231775" cy="193675"/>
              </a:xfrm>
              <a:custGeom>
                <a:avLst/>
                <a:gdLst>
                  <a:gd name="T0" fmla="*/ 153 w 155"/>
                  <a:gd name="T1" fmla="*/ 130 h 130"/>
                  <a:gd name="T2" fmla="*/ 7 w 155"/>
                  <a:gd name="T3" fmla="*/ 84 h 130"/>
                  <a:gd name="T4" fmla="*/ 0 w 155"/>
                  <a:gd name="T5" fmla="*/ 74 h 130"/>
                  <a:gd name="T6" fmla="*/ 0 w 155"/>
                  <a:gd name="T7" fmla="*/ 0 h 130"/>
                  <a:gd name="T8" fmla="*/ 63 w 155"/>
                  <a:gd name="T9" fmla="*/ 28 h 130"/>
                  <a:gd name="T10" fmla="*/ 139 w 155"/>
                  <a:gd name="T11" fmla="*/ 63 h 130"/>
                  <a:gd name="T12" fmla="*/ 154 w 155"/>
                  <a:gd name="T13" fmla="*/ 86 h 130"/>
                  <a:gd name="T14" fmla="*/ 153 w 155"/>
                  <a:gd name="T15" fmla="*/ 130 h 1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5" h="130">
                    <a:moveTo>
                      <a:pt x="153" y="130"/>
                    </a:moveTo>
                    <a:cubicBezTo>
                      <a:pt x="103" y="114"/>
                      <a:pt x="55" y="100"/>
                      <a:pt x="7" y="84"/>
                    </a:cubicBezTo>
                    <a:cubicBezTo>
                      <a:pt x="4" y="83"/>
                      <a:pt x="0" y="78"/>
                      <a:pt x="0" y="74"/>
                    </a:cubicBezTo>
                    <a:cubicBezTo>
                      <a:pt x="0" y="51"/>
                      <a:pt x="0" y="27"/>
                      <a:pt x="0" y="0"/>
                    </a:cubicBezTo>
                    <a:cubicBezTo>
                      <a:pt x="23" y="10"/>
                      <a:pt x="43" y="19"/>
                      <a:pt x="63" y="28"/>
                    </a:cubicBezTo>
                    <a:cubicBezTo>
                      <a:pt x="89" y="39"/>
                      <a:pt x="114" y="51"/>
                      <a:pt x="139" y="63"/>
                    </a:cubicBezTo>
                    <a:cubicBezTo>
                      <a:pt x="149" y="67"/>
                      <a:pt x="155" y="73"/>
                      <a:pt x="154" y="86"/>
                    </a:cubicBezTo>
                    <a:cubicBezTo>
                      <a:pt x="152" y="99"/>
                      <a:pt x="153" y="113"/>
                      <a:pt x="153" y="13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36" name="Freeform 7">
                <a:extLst>
                  <a:ext uri="{FF2B5EF4-FFF2-40B4-BE49-F238E27FC236}">
                    <a16:creationId xmlns:a16="http://schemas.microsoft.com/office/drawing/2014/main" id="{31ECAE0E-A631-4213-8BD6-01447F8B2CD2}"/>
                  </a:ext>
                </a:extLst>
              </p:cNvPr>
              <p:cNvSpPr>
                <a:spLocks/>
              </p:cNvSpPr>
              <p:nvPr userDrawn="1"/>
            </p:nvSpPr>
            <p:spPr bwMode="auto">
              <a:xfrm>
                <a:off x="11788775" y="6634163"/>
                <a:ext cx="225425" cy="96838"/>
              </a:xfrm>
              <a:custGeom>
                <a:avLst/>
                <a:gdLst>
                  <a:gd name="T0" fmla="*/ 150 w 150"/>
                  <a:gd name="T1" fmla="*/ 0 h 65"/>
                  <a:gd name="T2" fmla="*/ 150 w 150"/>
                  <a:gd name="T3" fmla="*/ 65 h 65"/>
                  <a:gd name="T4" fmla="*/ 0 w 150"/>
                  <a:gd name="T5" fmla="*/ 65 h 65"/>
                  <a:gd name="T6" fmla="*/ 0 w 150"/>
                  <a:gd name="T7" fmla="*/ 0 h 65"/>
                  <a:gd name="T8" fmla="*/ 150 w 150"/>
                  <a:gd name="T9" fmla="*/ 0 h 65"/>
                </a:gdLst>
                <a:ahLst/>
                <a:cxnLst>
                  <a:cxn ang="0">
                    <a:pos x="T0" y="T1"/>
                  </a:cxn>
                  <a:cxn ang="0">
                    <a:pos x="T2" y="T3"/>
                  </a:cxn>
                  <a:cxn ang="0">
                    <a:pos x="T4" y="T5"/>
                  </a:cxn>
                  <a:cxn ang="0">
                    <a:pos x="T6" y="T7"/>
                  </a:cxn>
                  <a:cxn ang="0">
                    <a:pos x="T8" y="T9"/>
                  </a:cxn>
                </a:cxnLst>
                <a:rect l="0" t="0" r="r" b="b"/>
                <a:pathLst>
                  <a:path w="150" h="65">
                    <a:moveTo>
                      <a:pt x="150" y="0"/>
                    </a:moveTo>
                    <a:cubicBezTo>
                      <a:pt x="150" y="23"/>
                      <a:pt x="150" y="43"/>
                      <a:pt x="150" y="65"/>
                    </a:cubicBezTo>
                    <a:cubicBezTo>
                      <a:pt x="100" y="65"/>
                      <a:pt x="51" y="65"/>
                      <a:pt x="0" y="65"/>
                    </a:cubicBezTo>
                    <a:cubicBezTo>
                      <a:pt x="0" y="43"/>
                      <a:pt x="0" y="22"/>
                      <a:pt x="0" y="0"/>
                    </a:cubicBezTo>
                    <a:cubicBezTo>
                      <a:pt x="50" y="0"/>
                      <a:pt x="100" y="0"/>
                      <a:pt x="15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37" name="Freeform 8">
                <a:extLst>
                  <a:ext uri="{FF2B5EF4-FFF2-40B4-BE49-F238E27FC236}">
                    <a16:creationId xmlns:a16="http://schemas.microsoft.com/office/drawing/2014/main" id="{D451F610-89BD-4942-8C3A-73225665956B}"/>
                  </a:ext>
                </a:extLst>
              </p:cNvPr>
              <p:cNvSpPr>
                <a:spLocks/>
              </p:cNvSpPr>
              <p:nvPr userDrawn="1"/>
            </p:nvSpPr>
            <p:spPr bwMode="auto">
              <a:xfrm>
                <a:off x="11787188" y="6211888"/>
                <a:ext cx="230188" cy="142875"/>
              </a:xfrm>
              <a:custGeom>
                <a:avLst/>
                <a:gdLst>
                  <a:gd name="T0" fmla="*/ 153 w 154"/>
                  <a:gd name="T1" fmla="*/ 95 h 95"/>
                  <a:gd name="T2" fmla="*/ 12 w 154"/>
                  <a:gd name="T3" fmla="*/ 79 h 95"/>
                  <a:gd name="T4" fmla="*/ 1 w 154"/>
                  <a:gd name="T5" fmla="*/ 67 h 95"/>
                  <a:gd name="T6" fmla="*/ 1 w 154"/>
                  <a:gd name="T7" fmla="*/ 0 h 95"/>
                  <a:gd name="T8" fmla="*/ 51 w 154"/>
                  <a:gd name="T9" fmla="*/ 13 h 95"/>
                  <a:gd name="T10" fmla="*/ 138 w 154"/>
                  <a:gd name="T11" fmla="*/ 36 h 95"/>
                  <a:gd name="T12" fmla="*/ 153 w 154"/>
                  <a:gd name="T13" fmla="*/ 56 h 95"/>
                  <a:gd name="T14" fmla="*/ 153 w 154"/>
                  <a:gd name="T15" fmla="*/ 95 h 9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4" h="95">
                    <a:moveTo>
                      <a:pt x="153" y="95"/>
                    </a:moveTo>
                    <a:cubicBezTo>
                      <a:pt x="105" y="90"/>
                      <a:pt x="58" y="85"/>
                      <a:pt x="12" y="79"/>
                    </a:cubicBezTo>
                    <a:cubicBezTo>
                      <a:pt x="7" y="79"/>
                      <a:pt x="1" y="71"/>
                      <a:pt x="1" y="67"/>
                    </a:cubicBezTo>
                    <a:cubicBezTo>
                      <a:pt x="0" y="46"/>
                      <a:pt x="1" y="24"/>
                      <a:pt x="1" y="0"/>
                    </a:cubicBezTo>
                    <a:cubicBezTo>
                      <a:pt x="19" y="5"/>
                      <a:pt x="35" y="8"/>
                      <a:pt x="51" y="13"/>
                    </a:cubicBezTo>
                    <a:cubicBezTo>
                      <a:pt x="80" y="20"/>
                      <a:pt x="109" y="29"/>
                      <a:pt x="138" y="36"/>
                    </a:cubicBezTo>
                    <a:cubicBezTo>
                      <a:pt x="151" y="39"/>
                      <a:pt x="154" y="44"/>
                      <a:pt x="153" y="56"/>
                    </a:cubicBezTo>
                    <a:cubicBezTo>
                      <a:pt x="152" y="69"/>
                      <a:pt x="153" y="81"/>
                      <a:pt x="153" y="9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38" name="Freeform 9">
                <a:extLst>
                  <a:ext uri="{FF2B5EF4-FFF2-40B4-BE49-F238E27FC236}">
                    <a16:creationId xmlns:a16="http://schemas.microsoft.com/office/drawing/2014/main" id="{908B87C2-76EF-426D-B237-699B91F5662B}"/>
                  </a:ext>
                </a:extLst>
              </p:cNvPr>
              <p:cNvSpPr>
                <a:spLocks/>
              </p:cNvSpPr>
              <p:nvPr userDrawn="1"/>
            </p:nvSpPr>
            <p:spPr bwMode="auto">
              <a:xfrm>
                <a:off x="11787188" y="6427788"/>
                <a:ext cx="227013" cy="100013"/>
              </a:xfrm>
              <a:custGeom>
                <a:avLst/>
                <a:gdLst>
                  <a:gd name="T0" fmla="*/ 152 w 152"/>
                  <a:gd name="T1" fmla="*/ 12 h 67"/>
                  <a:gd name="T2" fmla="*/ 152 w 152"/>
                  <a:gd name="T3" fmla="*/ 67 h 67"/>
                  <a:gd name="T4" fmla="*/ 1 w 152"/>
                  <a:gd name="T5" fmla="*/ 67 h 67"/>
                  <a:gd name="T6" fmla="*/ 1 w 152"/>
                  <a:gd name="T7" fmla="*/ 10 h 67"/>
                  <a:gd name="T8" fmla="*/ 12 w 152"/>
                  <a:gd name="T9" fmla="*/ 0 h 67"/>
                  <a:gd name="T10" fmla="*/ 152 w 152"/>
                  <a:gd name="T11" fmla="*/ 12 h 67"/>
                </a:gdLst>
                <a:ahLst/>
                <a:cxnLst>
                  <a:cxn ang="0">
                    <a:pos x="T0" y="T1"/>
                  </a:cxn>
                  <a:cxn ang="0">
                    <a:pos x="T2" y="T3"/>
                  </a:cxn>
                  <a:cxn ang="0">
                    <a:pos x="T4" y="T5"/>
                  </a:cxn>
                  <a:cxn ang="0">
                    <a:pos x="T6" y="T7"/>
                  </a:cxn>
                  <a:cxn ang="0">
                    <a:pos x="T8" y="T9"/>
                  </a:cxn>
                  <a:cxn ang="0">
                    <a:pos x="T10" y="T11"/>
                  </a:cxn>
                </a:cxnLst>
                <a:rect l="0" t="0" r="r" b="b"/>
                <a:pathLst>
                  <a:path w="152" h="67">
                    <a:moveTo>
                      <a:pt x="152" y="12"/>
                    </a:moveTo>
                    <a:cubicBezTo>
                      <a:pt x="152" y="31"/>
                      <a:pt x="152" y="48"/>
                      <a:pt x="152" y="67"/>
                    </a:cubicBezTo>
                    <a:cubicBezTo>
                      <a:pt x="102" y="67"/>
                      <a:pt x="52" y="67"/>
                      <a:pt x="1" y="67"/>
                    </a:cubicBezTo>
                    <a:cubicBezTo>
                      <a:pt x="1" y="48"/>
                      <a:pt x="0" y="29"/>
                      <a:pt x="1" y="10"/>
                    </a:cubicBezTo>
                    <a:cubicBezTo>
                      <a:pt x="1" y="6"/>
                      <a:pt x="8" y="0"/>
                      <a:pt x="12" y="0"/>
                    </a:cubicBezTo>
                    <a:cubicBezTo>
                      <a:pt x="59" y="3"/>
                      <a:pt x="105" y="8"/>
                      <a:pt x="15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grpSp>
      </p:grpSp>
      <p:sp>
        <p:nvSpPr>
          <p:cNvPr id="140" name="Freeform 5">
            <a:extLst>
              <a:ext uri="{FF2B5EF4-FFF2-40B4-BE49-F238E27FC236}">
                <a16:creationId xmlns:a16="http://schemas.microsoft.com/office/drawing/2014/main" id="{FA8CDF39-0AB8-4B29-81E3-9D6D5A4B5FDF}"/>
              </a:ext>
            </a:extLst>
          </p:cNvPr>
          <p:cNvSpPr>
            <a:spLocks noEditPoints="1"/>
          </p:cNvSpPr>
          <p:nvPr userDrawn="1"/>
        </p:nvSpPr>
        <p:spPr bwMode="auto">
          <a:xfrm rot="5400000">
            <a:off x="11285554" y="100169"/>
            <a:ext cx="806449" cy="814387"/>
          </a:xfrm>
          <a:custGeom>
            <a:avLst/>
            <a:gdLst>
              <a:gd name="T0" fmla="*/ 0 w 481"/>
              <a:gd name="T1" fmla="*/ 0 h 486"/>
              <a:gd name="T2" fmla="*/ 481 w 481"/>
              <a:gd name="T3" fmla="*/ 0 h 486"/>
              <a:gd name="T4" fmla="*/ 0 w 481"/>
              <a:gd name="T5" fmla="*/ 486 h 486"/>
              <a:gd name="T6" fmla="*/ 0 w 481"/>
              <a:gd name="T7" fmla="*/ 0 h 486"/>
              <a:gd name="T8" fmla="*/ 72 w 481"/>
              <a:gd name="T9" fmla="*/ 306 h 486"/>
              <a:gd name="T10" fmla="*/ 302 w 481"/>
              <a:gd name="T11" fmla="*/ 73 h 486"/>
              <a:gd name="T12" fmla="*/ 72 w 481"/>
              <a:gd name="T13" fmla="*/ 73 h 486"/>
              <a:gd name="T14" fmla="*/ 72 w 481"/>
              <a:gd name="T15" fmla="*/ 306 h 48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81" h="486">
                <a:moveTo>
                  <a:pt x="0" y="0"/>
                </a:moveTo>
                <a:cubicBezTo>
                  <a:pt x="162" y="0"/>
                  <a:pt x="323" y="0"/>
                  <a:pt x="481" y="0"/>
                </a:cubicBezTo>
                <a:cubicBezTo>
                  <a:pt x="322" y="160"/>
                  <a:pt x="162" y="323"/>
                  <a:pt x="0" y="486"/>
                </a:cubicBezTo>
                <a:cubicBezTo>
                  <a:pt x="0" y="324"/>
                  <a:pt x="0" y="163"/>
                  <a:pt x="0" y="0"/>
                </a:cubicBezTo>
                <a:close/>
                <a:moveTo>
                  <a:pt x="72" y="306"/>
                </a:moveTo>
                <a:cubicBezTo>
                  <a:pt x="150" y="227"/>
                  <a:pt x="227" y="149"/>
                  <a:pt x="302" y="73"/>
                </a:cubicBezTo>
                <a:cubicBezTo>
                  <a:pt x="228" y="73"/>
                  <a:pt x="151" y="73"/>
                  <a:pt x="72" y="73"/>
                </a:cubicBezTo>
                <a:cubicBezTo>
                  <a:pt x="72" y="152"/>
                  <a:pt x="72" y="229"/>
                  <a:pt x="72" y="306"/>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Tree>
    <p:extLst>
      <p:ext uri="{BB962C8B-B14F-4D97-AF65-F5344CB8AC3E}">
        <p14:creationId xmlns:p14="http://schemas.microsoft.com/office/powerpoint/2010/main" val="2880987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55_Images &amp; Contents Layout">
    <p:spTree>
      <p:nvGrpSpPr>
        <p:cNvPr id="1" name=""/>
        <p:cNvGrpSpPr/>
        <p:nvPr/>
      </p:nvGrpSpPr>
      <p:grpSpPr>
        <a:xfrm>
          <a:off x="0" y="0"/>
          <a:ext cx="0" cy="0"/>
          <a:chOff x="0" y="0"/>
          <a:chExt cx="0" cy="0"/>
        </a:xfrm>
      </p:grpSpPr>
      <p:sp>
        <p:nvSpPr>
          <p:cNvPr id="6" name="자유형: 도형 5">
            <a:extLst>
              <a:ext uri="{FF2B5EF4-FFF2-40B4-BE49-F238E27FC236}">
                <a16:creationId xmlns:a16="http://schemas.microsoft.com/office/drawing/2014/main" id="{BC0FA2A0-2070-4162-B90B-85498321A141}"/>
              </a:ext>
            </a:extLst>
          </p:cNvPr>
          <p:cNvSpPr/>
          <p:nvPr userDrawn="1"/>
        </p:nvSpPr>
        <p:spPr>
          <a:xfrm>
            <a:off x="5895975" y="0"/>
            <a:ext cx="5979207" cy="6858000"/>
          </a:xfrm>
          <a:custGeom>
            <a:avLst/>
            <a:gdLst>
              <a:gd name="connsiteX0" fmla="*/ 102129 w 5979207"/>
              <a:gd name="connsiteY0" fmla="*/ 0 h 6858000"/>
              <a:gd name="connsiteX1" fmla="*/ 2568591 w 5979207"/>
              <a:gd name="connsiteY1" fmla="*/ 0 h 6858000"/>
              <a:gd name="connsiteX2" fmla="*/ 3429043 w 5979207"/>
              <a:gd name="connsiteY2" fmla="*/ 1911463 h 6858000"/>
              <a:gd name="connsiteX3" fmla="*/ 4432480 w 5979207"/>
              <a:gd name="connsiteY3" fmla="*/ 0 h 6858000"/>
              <a:gd name="connsiteX4" fmla="*/ 5979207 w 5979207"/>
              <a:gd name="connsiteY4" fmla="*/ 0 h 6858000"/>
              <a:gd name="connsiteX5" fmla="*/ 5979207 w 5979207"/>
              <a:gd name="connsiteY5" fmla="*/ 1317813 h 6858000"/>
              <a:gd name="connsiteX6" fmla="*/ 4875315 w 5979207"/>
              <a:gd name="connsiteY6" fmla="*/ 3267558 h 6858000"/>
              <a:gd name="connsiteX7" fmla="*/ 5979207 w 5979207"/>
              <a:gd name="connsiteY7" fmla="*/ 5266500 h 6858000"/>
              <a:gd name="connsiteX8" fmla="*/ 5979207 w 5979207"/>
              <a:gd name="connsiteY8" fmla="*/ 6858000 h 6858000"/>
              <a:gd name="connsiteX9" fmla="*/ 4432480 w 5979207"/>
              <a:gd name="connsiteY9" fmla="*/ 6858000 h 6858000"/>
              <a:gd name="connsiteX10" fmla="*/ 3429043 w 5979207"/>
              <a:gd name="connsiteY10" fmla="*/ 4649491 h 6858000"/>
              <a:gd name="connsiteX11" fmla="*/ 2251989 w 5979207"/>
              <a:gd name="connsiteY11" fmla="*/ 6858000 h 6858000"/>
              <a:gd name="connsiteX12" fmla="*/ 0 w 5979207"/>
              <a:gd name="connsiteY12" fmla="*/ 6858000 h 6858000"/>
              <a:gd name="connsiteX13" fmla="*/ 1969690 w 5979207"/>
              <a:gd name="connsiteY13" fmla="*/ 326755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979207" h="6858000">
                <a:moveTo>
                  <a:pt x="102129" y="0"/>
                </a:moveTo>
                <a:lnTo>
                  <a:pt x="2568591" y="0"/>
                </a:lnTo>
                <a:lnTo>
                  <a:pt x="3429043" y="1911463"/>
                </a:lnTo>
                <a:lnTo>
                  <a:pt x="4432480" y="0"/>
                </a:lnTo>
                <a:lnTo>
                  <a:pt x="5979207" y="0"/>
                </a:lnTo>
                <a:lnTo>
                  <a:pt x="5979207" y="1317813"/>
                </a:lnTo>
                <a:lnTo>
                  <a:pt x="4875315" y="3267558"/>
                </a:lnTo>
                <a:lnTo>
                  <a:pt x="5979207" y="5266500"/>
                </a:lnTo>
                <a:lnTo>
                  <a:pt x="5979207" y="6858000"/>
                </a:lnTo>
                <a:lnTo>
                  <a:pt x="4432480" y="6858000"/>
                </a:lnTo>
                <a:lnTo>
                  <a:pt x="3429043" y="4649491"/>
                </a:lnTo>
                <a:lnTo>
                  <a:pt x="2251989" y="6858000"/>
                </a:lnTo>
                <a:lnTo>
                  <a:pt x="0" y="6858000"/>
                </a:lnTo>
                <a:lnTo>
                  <a:pt x="1969690" y="3267558"/>
                </a:ln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 name="자유형: 도형 4">
            <a:extLst>
              <a:ext uri="{FF2B5EF4-FFF2-40B4-BE49-F238E27FC236}">
                <a16:creationId xmlns:a16="http://schemas.microsoft.com/office/drawing/2014/main" id="{B5410258-795E-46FD-86D0-616F7BF2BB04}"/>
              </a:ext>
            </a:extLst>
          </p:cNvPr>
          <p:cNvSpPr/>
          <p:nvPr userDrawn="1"/>
        </p:nvSpPr>
        <p:spPr>
          <a:xfrm>
            <a:off x="6054384" y="0"/>
            <a:ext cx="5979207" cy="6858000"/>
          </a:xfrm>
          <a:custGeom>
            <a:avLst/>
            <a:gdLst>
              <a:gd name="connsiteX0" fmla="*/ 102129 w 5979207"/>
              <a:gd name="connsiteY0" fmla="*/ 0 h 6858000"/>
              <a:gd name="connsiteX1" fmla="*/ 2568591 w 5979207"/>
              <a:gd name="connsiteY1" fmla="*/ 0 h 6858000"/>
              <a:gd name="connsiteX2" fmla="*/ 3429043 w 5979207"/>
              <a:gd name="connsiteY2" fmla="*/ 1911463 h 6858000"/>
              <a:gd name="connsiteX3" fmla="*/ 4432480 w 5979207"/>
              <a:gd name="connsiteY3" fmla="*/ 0 h 6858000"/>
              <a:gd name="connsiteX4" fmla="*/ 5979207 w 5979207"/>
              <a:gd name="connsiteY4" fmla="*/ 0 h 6858000"/>
              <a:gd name="connsiteX5" fmla="*/ 5979207 w 5979207"/>
              <a:gd name="connsiteY5" fmla="*/ 1317813 h 6858000"/>
              <a:gd name="connsiteX6" fmla="*/ 4875315 w 5979207"/>
              <a:gd name="connsiteY6" fmla="*/ 3267558 h 6858000"/>
              <a:gd name="connsiteX7" fmla="*/ 5979207 w 5979207"/>
              <a:gd name="connsiteY7" fmla="*/ 5266500 h 6858000"/>
              <a:gd name="connsiteX8" fmla="*/ 5979207 w 5979207"/>
              <a:gd name="connsiteY8" fmla="*/ 6858000 h 6858000"/>
              <a:gd name="connsiteX9" fmla="*/ 4432480 w 5979207"/>
              <a:gd name="connsiteY9" fmla="*/ 6858000 h 6858000"/>
              <a:gd name="connsiteX10" fmla="*/ 3429043 w 5979207"/>
              <a:gd name="connsiteY10" fmla="*/ 4649491 h 6858000"/>
              <a:gd name="connsiteX11" fmla="*/ 2251989 w 5979207"/>
              <a:gd name="connsiteY11" fmla="*/ 6858000 h 6858000"/>
              <a:gd name="connsiteX12" fmla="*/ 0 w 5979207"/>
              <a:gd name="connsiteY12" fmla="*/ 6858000 h 6858000"/>
              <a:gd name="connsiteX13" fmla="*/ 1969690 w 5979207"/>
              <a:gd name="connsiteY13" fmla="*/ 326755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979207" h="6858000">
                <a:moveTo>
                  <a:pt x="102129" y="0"/>
                </a:moveTo>
                <a:lnTo>
                  <a:pt x="2568591" y="0"/>
                </a:lnTo>
                <a:lnTo>
                  <a:pt x="3429043" y="1911463"/>
                </a:lnTo>
                <a:lnTo>
                  <a:pt x="4432480" y="0"/>
                </a:lnTo>
                <a:lnTo>
                  <a:pt x="5979207" y="0"/>
                </a:lnTo>
                <a:lnTo>
                  <a:pt x="5979207" y="1317813"/>
                </a:lnTo>
                <a:lnTo>
                  <a:pt x="4875315" y="3267558"/>
                </a:lnTo>
                <a:lnTo>
                  <a:pt x="5979207" y="5266500"/>
                </a:lnTo>
                <a:lnTo>
                  <a:pt x="5979207" y="6858000"/>
                </a:lnTo>
                <a:lnTo>
                  <a:pt x="4432480" y="6858000"/>
                </a:lnTo>
                <a:lnTo>
                  <a:pt x="3429043" y="4649491"/>
                </a:lnTo>
                <a:lnTo>
                  <a:pt x="2251989" y="6858000"/>
                </a:lnTo>
                <a:lnTo>
                  <a:pt x="0" y="6858000"/>
                </a:lnTo>
                <a:lnTo>
                  <a:pt x="1969690" y="3267558"/>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 name="그림 개체 틀 9">
            <a:extLst>
              <a:ext uri="{FF2B5EF4-FFF2-40B4-BE49-F238E27FC236}">
                <a16:creationId xmlns:a16="http://schemas.microsoft.com/office/drawing/2014/main" id="{8D51066F-07ED-45ED-AA6F-CCB56128CE23}"/>
              </a:ext>
            </a:extLst>
          </p:cNvPr>
          <p:cNvSpPr>
            <a:spLocks noGrp="1"/>
          </p:cNvSpPr>
          <p:nvPr>
            <p:ph type="pic" idx="16" hasCustomPrompt="1"/>
          </p:nvPr>
        </p:nvSpPr>
        <p:spPr>
          <a:xfrm>
            <a:off x="6212793" y="0"/>
            <a:ext cx="5979207" cy="6858000"/>
          </a:xfrm>
          <a:custGeom>
            <a:avLst/>
            <a:gdLst>
              <a:gd name="connsiteX0" fmla="*/ 94573 w 5536832"/>
              <a:gd name="connsiteY0" fmla="*/ 0 h 6858000"/>
              <a:gd name="connsiteX1" fmla="*/ 2378552 w 5536832"/>
              <a:gd name="connsiteY1" fmla="*/ 0 h 6858000"/>
              <a:gd name="connsiteX2" fmla="*/ 3175343 w 5536832"/>
              <a:gd name="connsiteY2" fmla="*/ 1911463 h 6858000"/>
              <a:gd name="connsiteX3" fmla="*/ 4104540 w 5536832"/>
              <a:gd name="connsiteY3" fmla="*/ 0 h 6858000"/>
              <a:gd name="connsiteX4" fmla="*/ 5536832 w 5536832"/>
              <a:gd name="connsiteY4" fmla="*/ 0 h 6858000"/>
              <a:gd name="connsiteX5" fmla="*/ 5536832 w 5536832"/>
              <a:gd name="connsiteY5" fmla="*/ 1317813 h 6858000"/>
              <a:gd name="connsiteX6" fmla="*/ 4514612 w 5536832"/>
              <a:gd name="connsiteY6" fmla="*/ 3267558 h 6858000"/>
              <a:gd name="connsiteX7" fmla="*/ 5536832 w 5536832"/>
              <a:gd name="connsiteY7" fmla="*/ 5266500 h 6858000"/>
              <a:gd name="connsiteX8" fmla="*/ 5536832 w 5536832"/>
              <a:gd name="connsiteY8" fmla="*/ 6858000 h 6858000"/>
              <a:gd name="connsiteX9" fmla="*/ 4104540 w 5536832"/>
              <a:gd name="connsiteY9" fmla="*/ 6858000 h 6858000"/>
              <a:gd name="connsiteX10" fmla="*/ 3175343 w 5536832"/>
              <a:gd name="connsiteY10" fmla="*/ 4649491 h 6858000"/>
              <a:gd name="connsiteX11" fmla="*/ 2085374 w 5536832"/>
              <a:gd name="connsiteY11" fmla="*/ 6858000 h 6858000"/>
              <a:gd name="connsiteX12" fmla="*/ 0 w 5536832"/>
              <a:gd name="connsiteY12" fmla="*/ 6858000 h 6858000"/>
              <a:gd name="connsiteX13" fmla="*/ 1823961 w 5536832"/>
              <a:gd name="connsiteY13" fmla="*/ 326755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536832" h="6858000">
                <a:moveTo>
                  <a:pt x="94573" y="0"/>
                </a:moveTo>
                <a:lnTo>
                  <a:pt x="2378552" y="0"/>
                </a:lnTo>
                <a:lnTo>
                  <a:pt x="3175343" y="1911463"/>
                </a:lnTo>
                <a:lnTo>
                  <a:pt x="4104540" y="0"/>
                </a:lnTo>
                <a:lnTo>
                  <a:pt x="5536832" y="0"/>
                </a:lnTo>
                <a:lnTo>
                  <a:pt x="5536832" y="1317813"/>
                </a:lnTo>
                <a:lnTo>
                  <a:pt x="4514612" y="3267558"/>
                </a:lnTo>
                <a:lnTo>
                  <a:pt x="5536832" y="5266500"/>
                </a:lnTo>
                <a:lnTo>
                  <a:pt x="5536832" y="6858000"/>
                </a:lnTo>
                <a:lnTo>
                  <a:pt x="4104540" y="6858000"/>
                </a:lnTo>
                <a:lnTo>
                  <a:pt x="3175343" y="4649491"/>
                </a:lnTo>
                <a:lnTo>
                  <a:pt x="2085374" y="6858000"/>
                </a:lnTo>
                <a:lnTo>
                  <a:pt x="0" y="6858000"/>
                </a:lnTo>
                <a:lnTo>
                  <a:pt x="1823961" y="3267558"/>
                </a:lnTo>
                <a:close/>
              </a:path>
            </a:pathLst>
          </a:custGeom>
          <a:solidFill>
            <a:schemeClr val="bg1">
              <a:lumMod val="95000"/>
            </a:schemeClr>
          </a:solidFill>
        </p:spPr>
        <p:txBody>
          <a:bodyPr wrap="square" anchor="ctr">
            <a:noAutofit/>
          </a:bodyPr>
          <a:lstStyle>
            <a:lvl1pPr marL="0" indent="0" algn="ctr">
              <a:buNone/>
              <a:defRPr sz="1200">
                <a:latin typeface="Arial" pitchFamily="34" charset="0"/>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13099396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0_Images &amp; Contents">
    <p:spTree>
      <p:nvGrpSpPr>
        <p:cNvPr id="1" name=""/>
        <p:cNvGrpSpPr/>
        <p:nvPr/>
      </p:nvGrpSpPr>
      <p:grpSpPr>
        <a:xfrm>
          <a:off x="0" y="0"/>
          <a:ext cx="0" cy="0"/>
          <a:chOff x="0" y="0"/>
          <a:chExt cx="0" cy="0"/>
        </a:xfrm>
      </p:grpSpPr>
      <p:sp>
        <p:nvSpPr>
          <p:cNvPr id="27" name="그림 개체 틀 26">
            <a:extLst>
              <a:ext uri="{FF2B5EF4-FFF2-40B4-BE49-F238E27FC236}">
                <a16:creationId xmlns:a16="http://schemas.microsoft.com/office/drawing/2014/main" id="{0458EB99-A808-4839-915D-3BFD0AD70283}"/>
              </a:ext>
            </a:extLst>
          </p:cNvPr>
          <p:cNvSpPr>
            <a:spLocks noGrp="1"/>
          </p:cNvSpPr>
          <p:nvPr>
            <p:ph type="pic" sz="quarter" idx="10" hasCustomPrompt="1"/>
          </p:nvPr>
        </p:nvSpPr>
        <p:spPr>
          <a:xfrm>
            <a:off x="3" y="0"/>
            <a:ext cx="9565167" cy="6858000"/>
          </a:xfrm>
          <a:custGeom>
            <a:avLst/>
            <a:gdLst>
              <a:gd name="connsiteX0" fmla="*/ 4211004 w 9565167"/>
              <a:gd name="connsiteY0" fmla="*/ 4662000 h 6858000"/>
              <a:gd name="connsiteX1" fmla="*/ 6766795 w 9565167"/>
              <a:gd name="connsiteY1" fmla="*/ 4662000 h 6858000"/>
              <a:gd name="connsiteX2" fmla="*/ 5488899 w 9565167"/>
              <a:gd name="connsiteY2" fmla="*/ 6858000 h 6858000"/>
              <a:gd name="connsiteX3" fmla="*/ 1277895 w 9565167"/>
              <a:gd name="connsiteY3" fmla="*/ 4662000 h 6858000"/>
              <a:gd name="connsiteX4" fmla="*/ 2555790 w 9565167"/>
              <a:gd name="connsiteY4" fmla="*/ 6858000 h 6858000"/>
              <a:gd name="connsiteX5" fmla="*/ 0 w 9565167"/>
              <a:gd name="connsiteY5" fmla="*/ 6858000 h 6858000"/>
              <a:gd name="connsiteX6" fmla="*/ 0 w 9565167"/>
              <a:gd name="connsiteY6" fmla="*/ 6857998 h 6858000"/>
              <a:gd name="connsiteX7" fmla="*/ 1398185 w 9565167"/>
              <a:gd name="connsiteY7" fmla="*/ 4661999 h 6858000"/>
              <a:gd name="connsiteX8" fmla="*/ 4079756 w 9565167"/>
              <a:gd name="connsiteY8" fmla="*/ 4661999 h 6858000"/>
              <a:gd name="connsiteX9" fmla="*/ 5358618 w 9565167"/>
              <a:gd name="connsiteY9" fmla="*/ 6858000 h 6858000"/>
              <a:gd name="connsiteX10" fmla="*/ 2677050 w 9565167"/>
              <a:gd name="connsiteY10" fmla="*/ 6858000 h 6858000"/>
              <a:gd name="connsiteX11" fmla="*/ 6884031 w 9565167"/>
              <a:gd name="connsiteY11" fmla="*/ 4661998 h 6858000"/>
              <a:gd name="connsiteX12" fmla="*/ 9565167 w 9565167"/>
              <a:gd name="connsiteY12" fmla="*/ 4661998 h 6858000"/>
              <a:gd name="connsiteX13" fmla="*/ 8286303 w 9565167"/>
              <a:gd name="connsiteY13" fmla="*/ 6858000 h 6858000"/>
              <a:gd name="connsiteX14" fmla="*/ 5605167 w 9565167"/>
              <a:gd name="connsiteY14" fmla="*/ 6858000 h 6858000"/>
              <a:gd name="connsiteX15" fmla="*/ 5488901 w 9565167"/>
              <a:gd name="connsiteY15" fmla="*/ 2331000 h 6858000"/>
              <a:gd name="connsiteX16" fmla="*/ 6766796 w 9565167"/>
              <a:gd name="connsiteY16" fmla="*/ 4527000 h 6858000"/>
              <a:gd name="connsiteX17" fmla="*/ 4211005 w 9565167"/>
              <a:gd name="connsiteY17" fmla="*/ 4527000 h 6858000"/>
              <a:gd name="connsiteX18" fmla="*/ 0 w 9565167"/>
              <a:gd name="connsiteY18" fmla="*/ 2331000 h 6858000"/>
              <a:gd name="connsiteX19" fmla="*/ 2555791 w 9565167"/>
              <a:gd name="connsiteY19" fmla="*/ 2331000 h 6858000"/>
              <a:gd name="connsiteX20" fmla="*/ 1277895 w 9565167"/>
              <a:gd name="connsiteY20" fmla="*/ 4527000 h 6858000"/>
              <a:gd name="connsiteX21" fmla="*/ 2683508 w 9565167"/>
              <a:gd name="connsiteY21" fmla="*/ 2330999 h 6858000"/>
              <a:gd name="connsiteX22" fmla="*/ 5365076 w 9565167"/>
              <a:gd name="connsiteY22" fmla="*/ 2330999 h 6858000"/>
              <a:gd name="connsiteX23" fmla="*/ 4086214 w 9565167"/>
              <a:gd name="connsiteY23" fmla="*/ 4527001 h 6858000"/>
              <a:gd name="connsiteX24" fmla="*/ 1404644 w 9565167"/>
              <a:gd name="connsiteY24" fmla="*/ 4527001 h 6858000"/>
              <a:gd name="connsiteX25" fmla="*/ 4087182 w 9565167"/>
              <a:gd name="connsiteY25" fmla="*/ 1 h 6858000"/>
              <a:gd name="connsiteX26" fmla="*/ 5365076 w 9565167"/>
              <a:gd name="connsiteY26" fmla="*/ 2196000 h 6858000"/>
              <a:gd name="connsiteX27" fmla="*/ 2809287 w 9565167"/>
              <a:gd name="connsiteY27" fmla="*/ 2196000 h 6858000"/>
              <a:gd name="connsiteX28" fmla="*/ 1277896 w 9565167"/>
              <a:gd name="connsiteY28" fmla="*/ 1 h 6858000"/>
              <a:gd name="connsiteX29" fmla="*/ 2555792 w 9565167"/>
              <a:gd name="connsiteY29" fmla="*/ 2196000 h 6858000"/>
              <a:gd name="connsiteX30" fmla="*/ 0 w 9565167"/>
              <a:gd name="connsiteY30" fmla="*/ 2196000 h 6858000"/>
              <a:gd name="connsiteX31" fmla="*/ 4213927 w 9565167"/>
              <a:gd name="connsiteY31" fmla="*/ 0 h 6858000"/>
              <a:gd name="connsiteX32" fmla="*/ 6769718 w 9565167"/>
              <a:gd name="connsiteY32" fmla="*/ 0 h 6858000"/>
              <a:gd name="connsiteX33" fmla="*/ 5491822 w 9565167"/>
              <a:gd name="connsiteY33" fmla="*/ 2196000 h 6858000"/>
              <a:gd name="connsiteX34" fmla="*/ 1404644 w 9565167"/>
              <a:gd name="connsiteY34" fmla="*/ 0 h 6858000"/>
              <a:gd name="connsiteX35" fmla="*/ 3960434 w 9565167"/>
              <a:gd name="connsiteY35" fmla="*/ 0 h 6858000"/>
              <a:gd name="connsiteX36" fmla="*/ 2682539 w 9565167"/>
              <a:gd name="connsiteY36" fmla="*/ 2195999 h 6858000"/>
              <a:gd name="connsiteX37" fmla="*/ 0 w 9565167"/>
              <a:gd name="connsiteY37" fmla="*/ 0 h 6858000"/>
              <a:gd name="connsiteX38" fmla="*/ 1151146 w 9565167"/>
              <a:gd name="connsiteY38" fmla="*/ 0 h 6858000"/>
              <a:gd name="connsiteX39" fmla="*/ 0 w 9565167"/>
              <a:gd name="connsiteY39" fmla="*/ 197818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9565167" h="6858000">
                <a:moveTo>
                  <a:pt x="4211004" y="4662000"/>
                </a:moveTo>
                <a:lnTo>
                  <a:pt x="6766795" y="4662000"/>
                </a:lnTo>
                <a:lnTo>
                  <a:pt x="5488899" y="6858000"/>
                </a:lnTo>
                <a:close/>
                <a:moveTo>
                  <a:pt x="1277895" y="4662000"/>
                </a:moveTo>
                <a:lnTo>
                  <a:pt x="2555790" y="6858000"/>
                </a:lnTo>
                <a:lnTo>
                  <a:pt x="0" y="6858000"/>
                </a:lnTo>
                <a:lnTo>
                  <a:pt x="0" y="6857998"/>
                </a:lnTo>
                <a:close/>
                <a:moveTo>
                  <a:pt x="1398185" y="4661999"/>
                </a:moveTo>
                <a:lnTo>
                  <a:pt x="4079756" y="4661999"/>
                </a:lnTo>
                <a:lnTo>
                  <a:pt x="5358618" y="6858000"/>
                </a:lnTo>
                <a:lnTo>
                  <a:pt x="2677050" y="6858000"/>
                </a:lnTo>
                <a:close/>
                <a:moveTo>
                  <a:pt x="6884031" y="4661998"/>
                </a:moveTo>
                <a:lnTo>
                  <a:pt x="9565167" y="4661998"/>
                </a:lnTo>
                <a:lnTo>
                  <a:pt x="8286303" y="6858000"/>
                </a:lnTo>
                <a:lnTo>
                  <a:pt x="5605167" y="6858000"/>
                </a:lnTo>
                <a:close/>
                <a:moveTo>
                  <a:pt x="5488901" y="2331000"/>
                </a:moveTo>
                <a:lnTo>
                  <a:pt x="6766796" y="4527000"/>
                </a:lnTo>
                <a:lnTo>
                  <a:pt x="4211005" y="4527000"/>
                </a:lnTo>
                <a:close/>
                <a:moveTo>
                  <a:pt x="0" y="2331000"/>
                </a:moveTo>
                <a:lnTo>
                  <a:pt x="2555791" y="2331000"/>
                </a:lnTo>
                <a:lnTo>
                  <a:pt x="1277895" y="4527000"/>
                </a:lnTo>
                <a:close/>
                <a:moveTo>
                  <a:pt x="2683508" y="2330999"/>
                </a:moveTo>
                <a:lnTo>
                  <a:pt x="5365076" y="2330999"/>
                </a:lnTo>
                <a:lnTo>
                  <a:pt x="4086214" y="4527001"/>
                </a:lnTo>
                <a:lnTo>
                  <a:pt x="1404644" y="4527001"/>
                </a:lnTo>
                <a:close/>
                <a:moveTo>
                  <a:pt x="4087182" y="1"/>
                </a:moveTo>
                <a:lnTo>
                  <a:pt x="5365076" y="2196000"/>
                </a:lnTo>
                <a:lnTo>
                  <a:pt x="2809287" y="2196000"/>
                </a:lnTo>
                <a:close/>
                <a:moveTo>
                  <a:pt x="1277896" y="1"/>
                </a:moveTo>
                <a:lnTo>
                  <a:pt x="2555792" y="2196000"/>
                </a:lnTo>
                <a:lnTo>
                  <a:pt x="0" y="2196000"/>
                </a:lnTo>
                <a:close/>
                <a:moveTo>
                  <a:pt x="4213927" y="0"/>
                </a:moveTo>
                <a:lnTo>
                  <a:pt x="6769718" y="0"/>
                </a:lnTo>
                <a:lnTo>
                  <a:pt x="5491822" y="2196000"/>
                </a:lnTo>
                <a:close/>
                <a:moveTo>
                  <a:pt x="1404644" y="0"/>
                </a:moveTo>
                <a:lnTo>
                  <a:pt x="3960434" y="0"/>
                </a:lnTo>
                <a:lnTo>
                  <a:pt x="2682539" y="2195999"/>
                </a:lnTo>
                <a:close/>
                <a:moveTo>
                  <a:pt x="0" y="0"/>
                </a:moveTo>
                <a:lnTo>
                  <a:pt x="1151146" y="0"/>
                </a:lnTo>
                <a:lnTo>
                  <a:pt x="0" y="1978186"/>
                </a:lnTo>
                <a:close/>
              </a:path>
            </a:pathLst>
          </a:custGeom>
          <a:solidFill>
            <a:schemeClr val="bg1">
              <a:lumMod val="95000"/>
            </a:schemeClr>
          </a:solidFill>
          <a:effectLst/>
        </p:spPr>
        <p:txBody>
          <a:bodyPr wrap="square" anchor="ctr">
            <a:noAutofit/>
          </a:bodyPr>
          <a:lstStyle>
            <a:lvl1pPr marL="0" marR="0" indent="0" algn="ctr" defTabSz="914446" rtl="0" eaLnBrk="1" fontAlgn="auto" latinLnBrk="1" hangingPunct="1">
              <a:lnSpc>
                <a:spcPct val="90000"/>
              </a:lnSpc>
              <a:spcBef>
                <a:spcPts val="1000"/>
              </a:spcBef>
              <a:spcAft>
                <a:spcPts val="0"/>
              </a:spcAft>
              <a:buClrTx/>
              <a:buSzTx/>
              <a:buFontTx/>
              <a:buNone/>
              <a:tabLst/>
              <a:defRPr sz="1200"/>
            </a:lvl1pPr>
          </a:lstStyle>
          <a:p>
            <a:r>
              <a:rPr lang="en-US" altLang="ko-KR" dirty="0"/>
              <a:t>Your Picture Here</a:t>
            </a:r>
            <a:endParaRPr lang="ko-KR" altLang="en-US" dirty="0"/>
          </a:p>
        </p:txBody>
      </p:sp>
    </p:spTree>
    <p:extLst>
      <p:ext uri="{BB962C8B-B14F-4D97-AF65-F5344CB8AC3E}">
        <p14:creationId xmlns:p14="http://schemas.microsoft.com/office/powerpoint/2010/main" val="2075688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9_Icon sets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8" y="123481"/>
            <a:ext cx="11573197" cy="724247"/>
          </a:xfrm>
          <a:prstGeom prst="rect">
            <a:avLst/>
          </a:prstGeom>
        </p:spPr>
        <p:txBody>
          <a:bodyPr anchor="ctr"/>
          <a:lstStyle>
            <a:lvl1pPr marL="0" indent="0" algn="ctr">
              <a:buNone/>
              <a:defRPr sz="5400" b="0" baseline="0">
                <a:solidFill>
                  <a:srgbClr val="000000"/>
                </a:solidFill>
                <a:latin typeface="+mj-lt"/>
                <a:cs typeface="Arial" pitchFamily="34" charset="0"/>
              </a:defRPr>
            </a:lvl1pPr>
          </a:lstStyle>
          <a:p>
            <a:pPr lvl="0"/>
            <a:r>
              <a:rPr lang="en-US" altLang="ko-KR" dirty="0"/>
              <a:t>BASIC LAYOUT</a:t>
            </a:r>
          </a:p>
        </p:txBody>
      </p:sp>
      <p:sp>
        <p:nvSpPr>
          <p:cNvPr id="3" name="Rounded Rectangle 2"/>
          <p:cNvSpPr/>
          <p:nvPr userDrawn="1"/>
        </p:nvSpPr>
        <p:spPr>
          <a:xfrm>
            <a:off x="354011" y="1131593"/>
            <a:ext cx="3560767" cy="5402561"/>
          </a:xfrm>
          <a:prstGeom prst="roundRect">
            <a:avLst>
              <a:gd name="adj" fmla="val 3968"/>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dirty="0">
              <a:solidFill>
                <a:srgbClr val="5E4028"/>
              </a:solidFill>
            </a:endParaRPr>
          </a:p>
        </p:txBody>
      </p:sp>
      <p:sp>
        <p:nvSpPr>
          <p:cNvPr id="4" name="Rounded Rectangle 3"/>
          <p:cNvSpPr/>
          <p:nvPr userDrawn="1"/>
        </p:nvSpPr>
        <p:spPr>
          <a:xfrm>
            <a:off x="456477" y="1296674"/>
            <a:ext cx="130875" cy="4265764"/>
          </a:xfrm>
          <a:prstGeom prst="roundRect">
            <a:avLst>
              <a:gd name="adj" fmla="val 50000"/>
            </a:avLst>
          </a:prstGeom>
          <a:solidFill>
            <a:schemeClr val="bg1">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bg1"/>
              </a:solidFill>
            </a:endParaRPr>
          </a:p>
        </p:txBody>
      </p:sp>
      <p:grpSp>
        <p:nvGrpSpPr>
          <p:cNvPr id="6" name="Grupo 5"/>
          <p:cNvGrpSpPr/>
          <p:nvPr userDrawn="1"/>
        </p:nvGrpSpPr>
        <p:grpSpPr>
          <a:xfrm>
            <a:off x="1396049" y="1837559"/>
            <a:ext cx="2232248" cy="1861364"/>
            <a:chOff x="1476865" y="1876875"/>
            <a:chExt cx="2232248" cy="1316119"/>
          </a:xfrm>
        </p:grpSpPr>
        <p:sp>
          <p:nvSpPr>
            <p:cNvPr id="58" name="TextBox 57">
              <a:extLst>
                <a:ext uri="{FF2B5EF4-FFF2-40B4-BE49-F238E27FC236}">
                  <a16:creationId xmlns:a16="http://schemas.microsoft.com/office/drawing/2014/main" id="{5644E8BB-F13A-4AE0-889E-633DE4143787}"/>
                </a:ext>
              </a:extLst>
            </p:cNvPr>
            <p:cNvSpPr txBox="1"/>
            <p:nvPr userDrawn="1"/>
          </p:nvSpPr>
          <p:spPr>
            <a:xfrm>
              <a:off x="1476865" y="1876875"/>
              <a:ext cx="2232248" cy="718147"/>
            </a:xfrm>
            <a:prstGeom prst="rect">
              <a:avLst/>
            </a:prstGeom>
            <a:noFill/>
          </p:spPr>
          <p:txBody>
            <a:bodyPr wrap="square" rtlCol="0" anchor="ctr">
              <a:spAutoFit/>
            </a:bodyPr>
            <a:lstStyle/>
            <a:p>
              <a:pPr algn="r"/>
              <a:r>
                <a:rPr lang="en-US" altLang="ko-KR" sz="2000" b="1" dirty="0">
                  <a:solidFill>
                    <a:schemeClr val="bg1"/>
                  </a:solidFill>
                  <a:latin typeface="Arial" pitchFamily="34" charset="0"/>
                  <a:cs typeface="Arial" pitchFamily="34" charset="0"/>
                </a:rPr>
                <a:t>You can Resize without losing quality</a:t>
              </a:r>
              <a:endParaRPr lang="ko-KR" altLang="en-US" sz="2000" b="1" dirty="0">
                <a:solidFill>
                  <a:schemeClr val="bg1"/>
                </a:solidFill>
                <a:latin typeface="Arial" pitchFamily="34" charset="0"/>
                <a:cs typeface="Arial" pitchFamily="34" charset="0"/>
              </a:endParaRPr>
            </a:p>
          </p:txBody>
        </p:sp>
        <p:sp>
          <p:nvSpPr>
            <p:cNvPr id="59" name="TextBox 58">
              <a:extLst>
                <a:ext uri="{FF2B5EF4-FFF2-40B4-BE49-F238E27FC236}">
                  <a16:creationId xmlns:a16="http://schemas.microsoft.com/office/drawing/2014/main" id="{F2CE2B8B-ED32-491A-95B2-D28904BC432C}"/>
                </a:ext>
              </a:extLst>
            </p:cNvPr>
            <p:cNvSpPr txBox="1"/>
            <p:nvPr userDrawn="1"/>
          </p:nvSpPr>
          <p:spPr>
            <a:xfrm>
              <a:off x="1476865" y="2474847"/>
              <a:ext cx="2232248" cy="718147"/>
            </a:xfrm>
            <a:prstGeom prst="rect">
              <a:avLst/>
            </a:prstGeom>
            <a:noFill/>
          </p:spPr>
          <p:txBody>
            <a:bodyPr wrap="square" rtlCol="0" anchor="ctr">
              <a:spAutoFit/>
            </a:bodyPr>
            <a:lstStyle/>
            <a:p>
              <a:pPr algn="r"/>
              <a:r>
                <a:rPr lang="en-US" altLang="ko-KR" sz="2000" b="1" dirty="0">
                  <a:solidFill>
                    <a:schemeClr val="bg1"/>
                  </a:solidFill>
                  <a:latin typeface="Arial" pitchFamily="34" charset="0"/>
                  <a:cs typeface="Arial" pitchFamily="34" charset="0"/>
                </a:rPr>
                <a:t>You can Change Fill Color &amp;</a:t>
              </a:r>
            </a:p>
            <a:p>
              <a:pPr algn="r"/>
              <a:r>
                <a:rPr lang="en-US" altLang="ko-KR" sz="2000" b="1" dirty="0">
                  <a:solidFill>
                    <a:schemeClr val="bg1"/>
                  </a:solidFill>
                  <a:latin typeface="Arial" pitchFamily="34" charset="0"/>
                  <a:cs typeface="Arial" pitchFamily="34" charset="0"/>
                </a:rPr>
                <a:t>Line Color</a:t>
              </a:r>
              <a:endParaRPr lang="ko-KR" altLang="en-US" sz="2000" b="1" dirty="0">
                <a:solidFill>
                  <a:schemeClr val="bg1"/>
                </a:solidFill>
                <a:latin typeface="Arial" pitchFamily="34" charset="0"/>
                <a:cs typeface="Arial" pitchFamily="34" charset="0"/>
              </a:endParaRPr>
            </a:p>
          </p:txBody>
        </p:sp>
      </p:grpSp>
      <p:sp>
        <p:nvSpPr>
          <p:cNvPr id="61" name="TextBox 60">
            <a:extLst>
              <a:ext uri="{FF2B5EF4-FFF2-40B4-BE49-F238E27FC236}">
                <a16:creationId xmlns:a16="http://schemas.microsoft.com/office/drawing/2014/main" id="{BAAC314F-E96A-4408-95DE-A70E9ED054AF}"/>
              </a:ext>
            </a:extLst>
          </p:cNvPr>
          <p:cNvSpPr txBox="1"/>
          <p:nvPr userDrawn="1"/>
        </p:nvSpPr>
        <p:spPr>
          <a:xfrm>
            <a:off x="911001" y="4221968"/>
            <a:ext cx="2717296" cy="1569660"/>
          </a:xfrm>
          <a:prstGeom prst="rect">
            <a:avLst/>
          </a:prstGeom>
          <a:noFill/>
        </p:spPr>
        <p:txBody>
          <a:bodyPr wrap="square" rtlCol="0" anchor="ctr">
            <a:spAutoFit/>
          </a:bodyPr>
          <a:lstStyle/>
          <a:p>
            <a:pPr algn="r"/>
            <a:r>
              <a:rPr lang="en-US" altLang="ko-KR" sz="2400" b="1" dirty="0">
                <a:solidFill>
                  <a:schemeClr val="bg1"/>
                </a:solidFill>
                <a:latin typeface="+mn-lt"/>
                <a:ea typeface="+mn-ea"/>
                <a:cs typeface="Arial" pitchFamily="34" charset="0"/>
              </a:rPr>
              <a:t>GOOGLE </a:t>
            </a:r>
            <a:r>
              <a:rPr lang="en-US" altLang="ko-KR" sz="2400" b="1" baseline="0" dirty="0">
                <a:solidFill>
                  <a:schemeClr val="bg1"/>
                </a:solidFill>
                <a:latin typeface="+mn-lt"/>
                <a:ea typeface="+mn-ea"/>
                <a:cs typeface="Arial" pitchFamily="34" charset="0"/>
              </a:rPr>
              <a:t>SLIDES AND </a:t>
            </a:r>
            <a:r>
              <a:rPr lang="en-US" altLang="ko-KR" sz="2400" b="1" dirty="0">
                <a:solidFill>
                  <a:schemeClr val="bg1"/>
                </a:solidFill>
                <a:latin typeface="+mn-lt"/>
                <a:ea typeface="+mn-ea"/>
                <a:cs typeface="Arial" pitchFamily="34" charset="0"/>
              </a:rPr>
              <a:t>FREE </a:t>
            </a:r>
          </a:p>
          <a:p>
            <a:pPr algn="r"/>
            <a:r>
              <a:rPr lang="en-US" altLang="ko-KR" sz="2400" b="1" dirty="0">
                <a:solidFill>
                  <a:schemeClr val="bg1"/>
                </a:solidFill>
                <a:latin typeface="+mn-lt"/>
                <a:ea typeface="+mn-ea"/>
                <a:cs typeface="Arial" pitchFamily="34" charset="0"/>
              </a:rPr>
              <a:t>PPT </a:t>
            </a:r>
          </a:p>
          <a:p>
            <a:pPr algn="r"/>
            <a:r>
              <a:rPr lang="en-US" altLang="ko-KR" sz="2400" b="1" dirty="0">
                <a:solidFill>
                  <a:schemeClr val="bg1"/>
                </a:solidFill>
                <a:latin typeface="+mn-lt"/>
                <a:ea typeface="+mn-ea"/>
                <a:cs typeface="Arial" pitchFamily="34" charset="0"/>
              </a:rPr>
              <a:t>TEMPLATES  </a:t>
            </a:r>
          </a:p>
        </p:txBody>
      </p:sp>
      <p:sp>
        <p:nvSpPr>
          <p:cNvPr id="25" name="Rounded Rectangle 3"/>
          <p:cNvSpPr/>
          <p:nvPr userDrawn="1"/>
        </p:nvSpPr>
        <p:spPr>
          <a:xfrm rot="5400000">
            <a:off x="2598574" y="5216745"/>
            <a:ext cx="101647" cy="2224625"/>
          </a:xfrm>
          <a:prstGeom prst="roundRect">
            <a:avLst>
              <a:gd name="adj" fmla="val 50000"/>
            </a:avLst>
          </a:prstGeom>
          <a:solidFill>
            <a:schemeClr val="bg1">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bg1"/>
              </a:solidFill>
            </a:endParaRPr>
          </a:p>
        </p:txBody>
      </p:sp>
      <p:grpSp>
        <p:nvGrpSpPr>
          <p:cNvPr id="15" name="Grupo 14">
            <a:extLst>
              <a:ext uri="{FF2B5EF4-FFF2-40B4-BE49-F238E27FC236}">
                <a16:creationId xmlns:a16="http://schemas.microsoft.com/office/drawing/2014/main" id="{7EDC76E3-3725-C0E3-A193-518C5F245457}"/>
              </a:ext>
            </a:extLst>
          </p:cNvPr>
          <p:cNvGrpSpPr/>
          <p:nvPr userDrawn="1"/>
        </p:nvGrpSpPr>
        <p:grpSpPr>
          <a:xfrm>
            <a:off x="2855934" y="1296674"/>
            <a:ext cx="905777" cy="910369"/>
            <a:chOff x="2844390" y="1337313"/>
            <a:chExt cx="905777" cy="910369"/>
          </a:xfrm>
          <a:solidFill>
            <a:schemeClr val="bg1">
              <a:alpha val="78000"/>
            </a:schemeClr>
          </a:solidFill>
        </p:grpSpPr>
        <p:sp>
          <p:nvSpPr>
            <p:cNvPr id="34" name="Rounded Rectangle 3"/>
            <p:cNvSpPr/>
            <p:nvPr userDrawn="1"/>
          </p:nvSpPr>
          <p:spPr>
            <a:xfrm rot="10800000">
              <a:off x="3620828" y="1341905"/>
              <a:ext cx="129339" cy="905777"/>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bg1"/>
                </a:solidFill>
              </a:endParaRPr>
            </a:p>
          </p:txBody>
        </p:sp>
        <p:sp>
          <p:nvSpPr>
            <p:cNvPr id="35" name="Rounded Rectangle 3"/>
            <p:cNvSpPr/>
            <p:nvPr userDrawn="1"/>
          </p:nvSpPr>
          <p:spPr>
            <a:xfrm rot="5400000">
              <a:off x="3232609" y="949094"/>
              <a:ext cx="129339" cy="905777"/>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bg1"/>
                </a:solidFill>
              </a:endParaRPr>
            </a:p>
          </p:txBody>
        </p:sp>
      </p:grpSp>
    </p:spTree>
    <p:extLst>
      <p:ext uri="{BB962C8B-B14F-4D97-AF65-F5344CB8AC3E}">
        <p14:creationId xmlns:p14="http://schemas.microsoft.com/office/powerpoint/2010/main" val="25544472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tyle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6637677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s slide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9" y="287255"/>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
        <p:nvSpPr>
          <p:cNvPr id="4" name="Freeform 5">
            <a:extLst>
              <a:ext uri="{FF2B5EF4-FFF2-40B4-BE49-F238E27FC236}">
                <a16:creationId xmlns:a16="http://schemas.microsoft.com/office/drawing/2014/main" id="{98DEC604-23B4-470A-974A-11CF8FFC876E}"/>
              </a:ext>
            </a:extLst>
          </p:cNvPr>
          <p:cNvSpPr>
            <a:spLocks noEditPoints="1"/>
          </p:cNvSpPr>
          <p:nvPr userDrawn="1"/>
        </p:nvSpPr>
        <p:spPr bwMode="auto">
          <a:xfrm>
            <a:off x="101601" y="76200"/>
            <a:ext cx="806449" cy="814387"/>
          </a:xfrm>
          <a:custGeom>
            <a:avLst/>
            <a:gdLst>
              <a:gd name="T0" fmla="*/ 0 w 481"/>
              <a:gd name="T1" fmla="*/ 0 h 486"/>
              <a:gd name="T2" fmla="*/ 481 w 481"/>
              <a:gd name="T3" fmla="*/ 0 h 486"/>
              <a:gd name="T4" fmla="*/ 0 w 481"/>
              <a:gd name="T5" fmla="*/ 486 h 486"/>
              <a:gd name="T6" fmla="*/ 0 w 481"/>
              <a:gd name="T7" fmla="*/ 0 h 486"/>
              <a:gd name="T8" fmla="*/ 72 w 481"/>
              <a:gd name="T9" fmla="*/ 306 h 486"/>
              <a:gd name="T10" fmla="*/ 302 w 481"/>
              <a:gd name="T11" fmla="*/ 73 h 486"/>
              <a:gd name="T12" fmla="*/ 72 w 481"/>
              <a:gd name="T13" fmla="*/ 73 h 486"/>
              <a:gd name="T14" fmla="*/ 72 w 481"/>
              <a:gd name="T15" fmla="*/ 306 h 48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81" h="486">
                <a:moveTo>
                  <a:pt x="0" y="0"/>
                </a:moveTo>
                <a:cubicBezTo>
                  <a:pt x="162" y="0"/>
                  <a:pt x="323" y="0"/>
                  <a:pt x="481" y="0"/>
                </a:cubicBezTo>
                <a:cubicBezTo>
                  <a:pt x="322" y="160"/>
                  <a:pt x="162" y="323"/>
                  <a:pt x="0" y="486"/>
                </a:cubicBezTo>
                <a:cubicBezTo>
                  <a:pt x="0" y="324"/>
                  <a:pt x="0" y="163"/>
                  <a:pt x="0" y="0"/>
                </a:cubicBezTo>
                <a:close/>
                <a:moveTo>
                  <a:pt x="72" y="306"/>
                </a:moveTo>
                <a:cubicBezTo>
                  <a:pt x="150" y="227"/>
                  <a:pt x="227" y="149"/>
                  <a:pt x="302" y="73"/>
                </a:cubicBezTo>
                <a:cubicBezTo>
                  <a:pt x="228" y="73"/>
                  <a:pt x="151" y="73"/>
                  <a:pt x="72" y="73"/>
                </a:cubicBezTo>
                <a:cubicBezTo>
                  <a:pt x="72" y="152"/>
                  <a:pt x="72" y="229"/>
                  <a:pt x="72" y="306"/>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Tree>
    <p:extLst>
      <p:ext uri="{BB962C8B-B14F-4D97-AF65-F5344CB8AC3E}">
        <p14:creationId xmlns:p14="http://schemas.microsoft.com/office/powerpoint/2010/main" val="26460069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NG sets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9" y="123478"/>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PNG LAYOUT</a:t>
            </a:r>
          </a:p>
        </p:txBody>
      </p:sp>
    </p:spTree>
    <p:extLst>
      <p:ext uri="{BB962C8B-B14F-4D97-AF65-F5344CB8AC3E}">
        <p14:creationId xmlns:p14="http://schemas.microsoft.com/office/powerpoint/2010/main" val="14092188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Icon sets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9" y="123478"/>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
        <p:nvSpPr>
          <p:cNvPr id="3" name="Rounded Rectangle 2"/>
          <p:cNvSpPr/>
          <p:nvPr userDrawn="1"/>
        </p:nvSpPr>
        <p:spPr>
          <a:xfrm>
            <a:off x="354010" y="1131591"/>
            <a:ext cx="3560767" cy="5402561"/>
          </a:xfrm>
          <a:prstGeom prst="roundRect">
            <a:avLst>
              <a:gd name="adj" fmla="val 3968"/>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p>
        </p:txBody>
      </p:sp>
      <p:sp>
        <p:nvSpPr>
          <p:cNvPr id="4" name="Rounded Rectangle 3"/>
          <p:cNvSpPr/>
          <p:nvPr userDrawn="1"/>
        </p:nvSpPr>
        <p:spPr>
          <a:xfrm>
            <a:off x="531933" y="1347500"/>
            <a:ext cx="153868" cy="5015200"/>
          </a:xfrm>
          <a:prstGeom prst="roundRect">
            <a:avLst>
              <a:gd name="adj" fmla="val 50000"/>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bg1"/>
              </a:solidFill>
            </a:endParaRPr>
          </a:p>
        </p:txBody>
      </p:sp>
      <p:sp>
        <p:nvSpPr>
          <p:cNvPr id="5" name="Half Frame 4"/>
          <p:cNvSpPr/>
          <p:nvPr userDrawn="1"/>
        </p:nvSpPr>
        <p:spPr>
          <a:xfrm rot="5400000">
            <a:off x="3057177" y="1276653"/>
            <a:ext cx="685849" cy="685148"/>
          </a:xfrm>
          <a:prstGeom prst="halfFrame">
            <a:avLst>
              <a:gd name="adj1" fmla="val 23728"/>
              <a:gd name="adj2" fmla="val 24642"/>
            </a:avLst>
          </a:prstGeom>
          <a:solidFill>
            <a:schemeClr val="bg1">
              <a:alpha val="2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tx1">
                  <a:lumMod val="85000"/>
                  <a:lumOff val="15000"/>
                </a:schemeClr>
              </a:solidFill>
            </a:endParaRPr>
          </a:p>
        </p:txBody>
      </p:sp>
      <p:sp>
        <p:nvSpPr>
          <p:cNvPr id="58" name="TextBox 57">
            <a:extLst>
              <a:ext uri="{FF2B5EF4-FFF2-40B4-BE49-F238E27FC236}">
                <a16:creationId xmlns:a16="http://schemas.microsoft.com/office/drawing/2014/main" id="{5644E8BB-F13A-4AE0-889E-633DE4143787}"/>
              </a:ext>
            </a:extLst>
          </p:cNvPr>
          <p:cNvSpPr txBox="1"/>
          <p:nvPr userDrawn="1"/>
        </p:nvSpPr>
        <p:spPr>
          <a:xfrm>
            <a:off x="711704" y="1637214"/>
            <a:ext cx="2232248" cy="523220"/>
          </a:xfrm>
          <a:prstGeom prst="rect">
            <a:avLst/>
          </a:prstGeom>
          <a:noFill/>
        </p:spPr>
        <p:txBody>
          <a:bodyPr wrap="square" rtlCol="0" anchor="ctr">
            <a:spAutoFit/>
          </a:bodyPr>
          <a:lstStyle/>
          <a:p>
            <a:r>
              <a:rPr lang="en-US" altLang="ko-KR" sz="1400" b="1" dirty="0">
                <a:solidFill>
                  <a:schemeClr val="bg1"/>
                </a:solidFill>
                <a:latin typeface="Arial" pitchFamily="34" charset="0"/>
                <a:cs typeface="Arial" pitchFamily="34" charset="0"/>
              </a:rPr>
              <a:t>You can Resize without losing quality</a:t>
            </a:r>
            <a:endParaRPr lang="ko-KR" altLang="en-US" sz="1400" b="1" dirty="0">
              <a:solidFill>
                <a:schemeClr val="bg1"/>
              </a:solidFill>
              <a:latin typeface="Arial" pitchFamily="34" charset="0"/>
              <a:cs typeface="Arial" pitchFamily="34" charset="0"/>
            </a:endParaRPr>
          </a:p>
        </p:txBody>
      </p:sp>
      <p:sp>
        <p:nvSpPr>
          <p:cNvPr id="59" name="TextBox 58">
            <a:extLst>
              <a:ext uri="{FF2B5EF4-FFF2-40B4-BE49-F238E27FC236}">
                <a16:creationId xmlns:a16="http://schemas.microsoft.com/office/drawing/2014/main" id="{F2CE2B8B-ED32-491A-95B2-D28904BC432C}"/>
              </a:ext>
            </a:extLst>
          </p:cNvPr>
          <p:cNvSpPr txBox="1"/>
          <p:nvPr userDrawn="1"/>
        </p:nvSpPr>
        <p:spPr>
          <a:xfrm>
            <a:off x="711704" y="2127463"/>
            <a:ext cx="2232248" cy="738664"/>
          </a:xfrm>
          <a:prstGeom prst="rect">
            <a:avLst/>
          </a:prstGeom>
          <a:noFill/>
        </p:spPr>
        <p:txBody>
          <a:bodyPr wrap="square" rtlCol="0" anchor="ctr">
            <a:spAutoFit/>
          </a:bodyPr>
          <a:lstStyle/>
          <a:p>
            <a:r>
              <a:rPr lang="en-US" altLang="ko-KR" sz="1400" b="1" dirty="0">
                <a:solidFill>
                  <a:schemeClr val="bg1"/>
                </a:solidFill>
                <a:latin typeface="Arial" pitchFamily="34" charset="0"/>
                <a:cs typeface="Arial" pitchFamily="34" charset="0"/>
              </a:rPr>
              <a:t>You can Change Fill Color &amp;</a:t>
            </a:r>
          </a:p>
          <a:p>
            <a:r>
              <a:rPr lang="en-US" altLang="ko-KR" sz="1400" b="1" dirty="0">
                <a:solidFill>
                  <a:schemeClr val="bg1"/>
                </a:solidFill>
                <a:latin typeface="Arial" pitchFamily="34" charset="0"/>
                <a:cs typeface="Arial" pitchFamily="34" charset="0"/>
              </a:rPr>
              <a:t>Line Color</a:t>
            </a:r>
            <a:endParaRPr lang="ko-KR" altLang="en-US" sz="1400" b="1" dirty="0">
              <a:solidFill>
                <a:schemeClr val="bg1"/>
              </a:solidFill>
              <a:latin typeface="Arial" pitchFamily="34" charset="0"/>
              <a:cs typeface="Arial" pitchFamily="34" charset="0"/>
            </a:endParaRPr>
          </a:p>
        </p:txBody>
      </p:sp>
      <p:sp>
        <p:nvSpPr>
          <p:cNvPr id="60" name="TextBox 59">
            <a:extLst>
              <a:ext uri="{FF2B5EF4-FFF2-40B4-BE49-F238E27FC236}">
                <a16:creationId xmlns:a16="http://schemas.microsoft.com/office/drawing/2014/main" id="{962A52DF-2523-4479-BFA3-B5ACE9887E1C}"/>
              </a:ext>
            </a:extLst>
          </p:cNvPr>
          <p:cNvSpPr txBox="1"/>
          <p:nvPr userDrawn="1"/>
        </p:nvSpPr>
        <p:spPr>
          <a:xfrm>
            <a:off x="721229" y="5808438"/>
            <a:ext cx="2232000" cy="307777"/>
          </a:xfrm>
          <a:prstGeom prst="rect">
            <a:avLst/>
          </a:prstGeom>
          <a:noFill/>
        </p:spPr>
        <p:txBody>
          <a:bodyPr wrap="square" rtlCol="0" anchor="ctr">
            <a:spAutoFit/>
          </a:bodyPr>
          <a:lstStyle/>
          <a:p>
            <a:r>
              <a:rPr lang="en-US" altLang="ko-KR" sz="1400" dirty="0">
                <a:solidFill>
                  <a:schemeClr val="bg1"/>
                </a:solidFill>
                <a:latin typeface="Arial" pitchFamily="34" charset="0"/>
                <a:cs typeface="Arial" pitchFamily="34" charset="0"/>
              </a:rPr>
              <a:t>www.allppt.com</a:t>
            </a:r>
            <a:endParaRPr lang="ko-KR" altLang="en-US" sz="1400" dirty="0">
              <a:solidFill>
                <a:schemeClr val="bg1"/>
              </a:solidFill>
              <a:latin typeface="Arial" pitchFamily="34" charset="0"/>
              <a:cs typeface="Arial" pitchFamily="34" charset="0"/>
            </a:endParaRPr>
          </a:p>
        </p:txBody>
      </p:sp>
      <p:sp>
        <p:nvSpPr>
          <p:cNvPr id="61" name="TextBox 60">
            <a:extLst>
              <a:ext uri="{FF2B5EF4-FFF2-40B4-BE49-F238E27FC236}">
                <a16:creationId xmlns:a16="http://schemas.microsoft.com/office/drawing/2014/main" id="{BAAC314F-E96A-4408-95DE-A70E9ED054AF}"/>
              </a:ext>
            </a:extLst>
          </p:cNvPr>
          <p:cNvSpPr txBox="1"/>
          <p:nvPr userDrawn="1"/>
        </p:nvSpPr>
        <p:spPr>
          <a:xfrm>
            <a:off x="721229" y="4450324"/>
            <a:ext cx="2717296" cy="1384995"/>
          </a:xfrm>
          <a:prstGeom prst="rect">
            <a:avLst/>
          </a:prstGeom>
          <a:noFill/>
        </p:spPr>
        <p:txBody>
          <a:bodyPr wrap="square" rtlCol="0" anchor="ctr">
            <a:spAutoFit/>
          </a:bodyPr>
          <a:lstStyle/>
          <a:p>
            <a:r>
              <a:rPr lang="en-US" altLang="ko-KR" sz="2800" b="1" dirty="0">
                <a:solidFill>
                  <a:schemeClr val="bg1"/>
                </a:solidFill>
                <a:latin typeface="+mn-lt"/>
                <a:ea typeface="+mn-ea"/>
                <a:cs typeface="Arial" pitchFamily="34" charset="0"/>
              </a:rPr>
              <a:t>FREE </a:t>
            </a:r>
          </a:p>
          <a:p>
            <a:r>
              <a:rPr lang="en-US" altLang="ko-KR" sz="2800" b="1" dirty="0">
                <a:solidFill>
                  <a:schemeClr val="bg1"/>
                </a:solidFill>
                <a:latin typeface="+mn-lt"/>
                <a:ea typeface="+mn-ea"/>
                <a:cs typeface="Arial" pitchFamily="34" charset="0"/>
              </a:rPr>
              <a:t>PPT TEMPLATES</a:t>
            </a:r>
          </a:p>
        </p:txBody>
      </p:sp>
    </p:spTree>
    <p:extLst>
      <p:ext uri="{BB962C8B-B14F-4D97-AF65-F5344CB8AC3E}">
        <p14:creationId xmlns:p14="http://schemas.microsoft.com/office/powerpoint/2010/main" val="89860158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9_Contents slide layout">
    <p:spTree>
      <p:nvGrpSpPr>
        <p:cNvPr id="1" name=""/>
        <p:cNvGrpSpPr/>
        <p:nvPr/>
      </p:nvGrpSpPr>
      <p:grpSpPr>
        <a:xfrm>
          <a:off x="0" y="0"/>
          <a:ext cx="0" cy="0"/>
          <a:chOff x="0" y="0"/>
          <a:chExt cx="0" cy="0"/>
        </a:xfrm>
      </p:grpSpPr>
      <p:pic>
        <p:nvPicPr>
          <p:cNvPr id="86018" name="Picture 2" descr="Qué tipo de papel se suele usar para planos de arquitectura - Distribución  de papel Castilla y León, S.A">
            <a:extLst>
              <a:ext uri="{FF2B5EF4-FFF2-40B4-BE49-F238E27FC236}">
                <a16:creationId xmlns:a16="http://schemas.microsoft.com/office/drawing/2014/main" id="{F5CF8B43-3A74-4BE5-A0A3-017807F1E3F2}"/>
              </a:ext>
            </a:extLst>
          </p:cNvPr>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r="6211"/>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57175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 1 column" userDrawn="1">
  <p:cSld name="Title + 1 column">
    <p:spTree>
      <p:nvGrpSpPr>
        <p:cNvPr id="1" name="Shape 24"/>
        <p:cNvGrpSpPr/>
        <p:nvPr/>
      </p:nvGrpSpPr>
      <p:grpSpPr>
        <a:xfrm>
          <a:off x="0" y="0"/>
          <a:ext cx="0" cy="0"/>
          <a:chOff x="0" y="0"/>
          <a:chExt cx="0" cy="0"/>
        </a:xfrm>
      </p:grpSpPr>
      <p:sp>
        <p:nvSpPr>
          <p:cNvPr id="2" name="Google Shape;12;p2"/>
          <p:cNvSpPr txBox="1">
            <a:spLocks noGrp="1"/>
          </p:cNvSpPr>
          <p:nvPr>
            <p:ph type="ctrTitle"/>
          </p:nvPr>
        </p:nvSpPr>
        <p:spPr>
          <a:xfrm>
            <a:off x="1317424" y="131809"/>
            <a:ext cx="9559077" cy="865721"/>
          </a:xfrm>
          <a:prstGeom prst="rect">
            <a:avLst/>
          </a:prstGeom>
        </p:spPr>
        <p:txBody>
          <a:bodyPr spcFirstLastPara="1" wrap="square" lIns="0" tIns="0" rIns="0" bIns="0" anchor="ctr" anchorCtr="0">
            <a:noAutofit/>
          </a:bodyPr>
          <a:lstStyle>
            <a:lvl1pPr lvl="0" algn="ctr">
              <a:lnSpc>
                <a:spcPct val="80000"/>
              </a:lnSpc>
              <a:spcBef>
                <a:spcPts val="0"/>
              </a:spcBef>
              <a:spcAft>
                <a:spcPts val="0"/>
              </a:spcAft>
              <a:buSzPts val="4800"/>
              <a:buNone/>
              <a:defRPr sz="4800">
                <a:solidFill>
                  <a:srgbClr val="27348B"/>
                </a:solidFill>
              </a:defRPr>
            </a:lvl1pPr>
            <a:lvl2pPr lvl="1">
              <a:lnSpc>
                <a:spcPct val="80000"/>
              </a:lnSpc>
              <a:spcBef>
                <a:spcPts val="0"/>
              </a:spcBef>
              <a:spcAft>
                <a:spcPts val="0"/>
              </a:spcAft>
              <a:buSzPts val="4800"/>
              <a:buNone/>
              <a:defRPr sz="6400"/>
            </a:lvl2pPr>
            <a:lvl3pPr lvl="2">
              <a:lnSpc>
                <a:spcPct val="80000"/>
              </a:lnSpc>
              <a:spcBef>
                <a:spcPts val="0"/>
              </a:spcBef>
              <a:spcAft>
                <a:spcPts val="0"/>
              </a:spcAft>
              <a:buSzPts val="4800"/>
              <a:buNone/>
              <a:defRPr sz="6400"/>
            </a:lvl3pPr>
            <a:lvl4pPr lvl="3">
              <a:lnSpc>
                <a:spcPct val="80000"/>
              </a:lnSpc>
              <a:spcBef>
                <a:spcPts val="0"/>
              </a:spcBef>
              <a:spcAft>
                <a:spcPts val="0"/>
              </a:spcAft>
              <a:buSzPts val="4800"/>
              <a:buNone/>
              <a:defRPr sz="6400"/>
            </a:lvl4pPr>
            <a:lvl5pPr lvl="4">
              <a:lnSpc>
                <a:spcPct val="80000"/>
              </a:lnSpc>
              <a:spcBef>
                <a:spcPts val="0"/>
              </a:spcBef>
              <a:spcAft>
                <a:spcPts val="0"/>
              </a:spcAft>
              <a:buSzPts val="4800"/>
              <a:buNone/>
              <a:defRPr sz="6400"/>
            </a:lvl5pPr>
            <a:lvl6pPr lvl="5">
              <a:lnSpc>
                <a:spcPct val="80000"/>
              </a:lnSpc>
              <a:spcBef>
                <a:spcPts val="0"/>
              </a:spcBef>
              <a:spcAft>
                <a:spcPts val="0"/>
              </a:spcAft>
              <a:buSzPts val="4800"/>
              <a:buNone/>
              <a:defRPr sz="6400"/>
            </a:lvl6pPr>
            <a:lvl7pPr lvl="6">
              <a:lnSpc>
                <a:spcPct val="80000"/>
              </a:lnSpc>
              <a:spcBef>
                <a:spcPts val="0"/>
              </a:spcBef>
              <a:spcAft>
                <a:spcPts val="0"/>
              </a:spcAft>
              <a:buSzPts val="4800"/>
              <a:buNone/>
              <a:defRPr sz="6400"/>
            </a:lvl7pPr>
            <a:lvl8pPr lvl="7">
              <a:lnSpc>
                <a:spcPct val="80000"/>
              </a:lnSpc>
              <a:spcBef>
                <a:spcPts val="0"/>
              </a:spcBef>
              <a:spcAft>
                <a:spcPts val="0"/>
              </a:spcAft>
              <a:buSzPts val="4800"/>
              <a:buNone/>
              <a:defRPr sz="6400"/>
            </a:lvl8pPr>
            <a:lvl9pPr lvl="8">
              <a:lnSpc>
                <a:spcPct val="80000"/>
              </a:lnSpc>
              <a:spcBef>
                <a:spcPts val="0"/>
              </a:spcBef>
              <a:spcAft>
                <a:spcPts val="0"/>
              </a:spcAft>
              <a:buSzPts val="4800"/>
              <a:buNone/>
              <a:defRPr sz="6400"/>
            </a:lvl9pPr>
          </a:lstStyle>
          <a:p>
            <a:endParaRPr dirty="0"/>
          </a:p>
        </p:txBody>
      </p:sp>
      <p:grpSp>
        <p:nvGrpSpPr>
          <p:cNvPr id="3" name="Grupo 2">
            <a:extLst>
              <a:ext uri="{FF2B5EF4-FFF2-40B4-BE49-F238E27FC236}">
                <a16:creationId xmlns:a16="http://schemas.microsoft.com/office/drawing/2014/main" id="{C434B275-D465-27B2-FE58-C785C2D49959}"/>
              </a:ext>
            </a:extLst>
          </p:cNvPr>
          <p:cNvGrpSpPr/>
          <p:nvPr userDrawn="1"/>
        </p:nvGrpSpPr>
        <p:grpSpPr>
          <a:xfrm>
            <a:off x="0" y="26604"/>
            <a:ext cx="12192000" cy="1158274"/>
            <a:chOff x="0" y="26604"/>
            <a:chExt cx="12192000" cy="1158274"/>
          </a:xfrm>
        </p:grpSpPr>
        <p:sp>
          <p:nvSpPr>
            <p:cNvPr id="14" name="Rectangle 9">
              <a:extLst>
                <a:ext uri="{FF2B5EF4-FFF2-40B4-BE49-F238E27FC236}">
                  <a16:creationId xmlns:a16="http://schemas.microsoft.com/office/drawing/2014/main" id="{08496543-0CE0-4398-8CC1-CDBDB2FDA7E6}"/>
                </a:ext>
              </a:extLst>
            </p:cNvPr>
            <p:cNvSpPr/>
            <p:nvPr userDrawn="1"/>
          </p:nvSpPr>
          <p:spPr>
            <a:xfrm>
              <a:off x="0" y="1047754"/>
              <a:ext cx="12192000" cy="137124"/>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5" name="Grupo 14">
              <a:extLst>
                <a:ext uri="{FF2B5EF4-FFF2-40B4-BE49-F238E27FC236}">
                  <a16:creationId xmlns:a16="http://schemas.microsoft.com/office/drawing/2014/main" id="{D9B1C587-1147-4B73-99E9-ADB9D0FE8515}"/>
                </a:ext>
              </a:extLst>
            </p:cNvPr>
            <p:cNvGrpSpPr/>
            <p:nvPr userDrawn="1"/>
          </p:nvGrpSpPr>
          <p:grpSpPr>
            <a:xfrm>
              <a:off x="11220994" y="26604"/>
              <a:ext cx="814253" cy="1034213"/>
              <a:chOff x="10910888" y="5103812"/>
              <a:chExt cx="1281113" cy="1627189"/>
            </a:xfrm>
            <a:solidFill>
              <a:srgbClr val="0070C0"/>
            </a:solidFill>
          </p:grpSpPr>
          <p:sp>
            <p:nvSpPr>
              <p:cNvPr id="18" name="Freeform 5">
                <a:extLst>
                  <a:ext uri="{FF2B5EF4-FFF2-40B4-BE49-F238E27FC236}">
                    <a16:creationId xmlns:a16="http://schemas.microsoft.com/office/drawing/2014/main" id="{B76B5048-8C69-486B-9ADA-4065D2473A70}"/>
                  </a:ext>
                </a:extLst>
              </p:cNvPr>
              <p:cNvSpPr>
                <a:spLocks noEditPoints="1"/>
              </p:cNvSpPr>
              <p:nvPr userDrawn="1"/>
            </p:nvSpPr>
            <p:spPr bwMode="auto">
              <a:xfrm>
                <a:off x="10910888" y="5103812"/>
                <a:ext cx="1281113" cy="1627188"/>
              </a:xfrm>
              <a:custGeom>
                <a:avLst/>
                <a:gdLst>
                  <a:gd name="T0" fmla="*/ 856 w 856"/>
                  <a:gd name="T1" fmla="*/ 1061 h 1088"/>
                  <a:gd name="T2" fmla="*/ 856 w 856"/>
                  <a:gd name="T3" fmla="*/ 1088 h 1088"/>
                  <a:gd name="T4" fmla="*/ 779 w 856"/>
                  <a:gd name="T5" fmla="*/ 1088 h 1088"/>
                  <a:gd name="T6" fmla="*/ 779 w 856"/>
                  <a:gd name="T7" fmla="*/ 1065 h 1088"/>
                  <a:gd name="T8" fmla="*/ 779 w 856"/>
                  <a:gd name="T9" fmla="*/ 632 h 1088"/>
                  <a:gd name="T10" fmla="*/ 762 w 856"/>
                  <a:gd name="T11" fmla="*/ 605 h 1088"/>
                  <a:gd name="T12" fmla="*/ 546 w 856"/>
                  <a:gd name="T13" fmla="*/ 507 h 1088"/>
                  <a:gd name="T14" fmla="*/ 527 w 856"/>
                  <a:gd name="T15" fmla="*/ 501 h 1088"/>
                  <a:gd name="T16" fmla="*/ 527 w 856"/>
                  <a:gd name="T17" fmla="*/ 1088 h 1088"/>
                  <a:gd name="T18" fmla="*/ 0 w 856"/>
                  <a:gd name="T19" fmla="*/ 1088 h 1088"/>
                  <a:gd name="T20" fmla="*/ 0 w 856"/>
                  <a:gd name="T21" fmla="*/ 1058 h 1088"/>
                  <a:gd name="T22" fmla="*/ 27 w 856"/>
                  <a:gd name="T23" fmla="*/ 1056 h 1088"/>
                  <a:gd name="T24" fmla="*/ 27 w 856"/>
                  <a:gd name="T25" fmla="*/ 1029 h 1088"/>
                  <a:gd name="T26" fmla="*/ 27 w 856"/>
                  <a:gd name="T27" fmla="*/ 203 h 1088"/>
                  <a:gd name="T28" fmla="*/ 51 w 856"/>
                  <a:gd name="T29" fmla="*/ 131 h 1088"/>
                  <a:gd name="T30" fmla="*/ 155 w 856"/>
                  <a:gd name="T31" fmla="*/ 10 h 1088"/>
                  <a:gd name="T32" fmla="*/ 176 w 856"/>
                  <a:gd name="T33" fmla="*/ 5 h 1088"/>
                  <a:gd name="T34" fmla="*/ 441 w 856"/>
                  <a:gd name="T35" fmla="*/ 132 h 1088"/>
                  <a:gd name="T36" fmla="*/ 455 w 856"/>
                  <a:gd name="T37" fmla="*/ 155 h 1088"/>
                  <a:gd name="T38" fmla="*/ 454 w 856"/>
                  <a:gd name="T39" fmla="*/ 257 h 1088"/>
                  <a:gd name="T40" fmla="*/ 472 w 856"/>
                  <a:gd name="T41" fmla="*/ 287 h 1088"/>
                  <a:gd name="T42" fmla="*/ 624 w 856"/>
                  <a:gd name="T43" fmla="*/ 360 h 1088"/>
                  <a:gd name="T44" fmla="*/ 636 w 856"/>
                  <a:gd name="T45" fmla="*/ 379 h 1088"/>
                  <a:gd name="T46" fmla="*/ 636 w 856"/>
                  <a:gd name="T47" fmla="*/ 461 h 1088"/>
                  <a:gd name="T48" fmla="*/ 657 w 856"/>
                  <a:gd name="T49" fmla="*/ 494 h 1088"/>
                  <a:gd name="T50" fmla="*/ 822 w 856"/>
                  <a:gd name="T51" fmla="*/ 568 h 1088"/>
                  <a:gd name="T52" fmla="*/ 836 w 856"/>
                  <a:gd name="T53" fmla="*/ 589 h 1088"/>
                  <a:gd name="T54" fmla="*/ 835 w 856"/>
                  <a:gd name="T55" fmla="*/ 937 h 1088"/>
                  <a:gd name="T56" fmla="*/ 837 w 856"/>
                  <a:gd name="T57" fmla="*/ 1042 h 1088"/>
                  <a:gd name="T58" fmla="*/ 850 w 856"/>
                  <a:gd name="T59" fmla="*/ 1061 h 1088"/>
                  <a:gd name="T60" fmla="*/ 856 w 856"/>
                  <a:gd name="T61" fmla="*/ 1061 h 1088"/>
                  <a:gd name="T62" fmla="*/ 163 w 856"/>
                  <a:gd name="T63" fmla="*/ 1057 h 1088"/>
                  <a:gd name="T64" fmla="*/ 187 w 856"/>
                  <a:gd name="T65" fmla="*/ 1057 h 1088"/>
                  <a:gd name="T66" fmla="*/ 211 w 856"/>
                  <a:gd name="T67" fmla="*/ 1033 h 1088"/>
                  <a:gd name="T68" fmla="*/ 213 w 856"/>
                  <a:gd name="T69" fmla="*/ 751 h 1088"/>
                  <a:gd name="T70" fmla="*/ 211 w 856"/>
                  <a:gd name="T71" fmla="*/ 405 h 1088"/>
                  <a:gd name="T72" fmla="*/ 223 w 856"/>
                  <a:gd name="T73" fmla="*/ 373 h 1088"/>
                  <a:gd name="T74" fmla="*/ 335 w 856"/>
                  <a:gd name="T75" fmla="*/ 239 h 1088"/>
                  <a:gd name="T76" fmla="*/ 364 w 856"/>
                  <a:gd name="T77" fmla="*/ 234 h 1088"/>
                  <a:gd name="T78" fmla="*/ 408 w 856"/>
                  <a:gd name="T79" fmla="*/ 255 h 1088"/>
                  <a:gd name="T80" fmla="*/ 408 w 856"/>
                  <a:gd name="T81" fmla="*/ 185 h 1088"/>
                  <a:gd name="T82" fmla="*/ 393 w 856"/>
                  <a:gd name="T83" fmla="*/ 160 h 1088"/>
                  <a:gd name="T84" fmla="*/ 193 w 856"/>
                  <a:gd name="T85" fmla="*/ 65 h 1088"/>
                  <a:gd name="T86" fmla="*/ 163 w 856"/>
                  <a:gd name="T87" fmla="*/ 51 h 1088"/>
                  <a:gd name="T88" fmla="*/ 163 w 856"/>
                  <a:gd name="T89" fmla="*/ 1057 h 1088"/>
                  <a:gd name="T90" fmla="*/ 347 w 856"/>
                  <a:gd name="T91" fmla="*/ 278 h 1088"/>
                  <a:gd name="T92" fmla="*/ 347 w 856"/>
                  <a:gd name="T93" fmla="*/ 1056 h 1088"/>
                  <a:gd name="T94" fmla="*/ 392 w 856"/>
                  <a:gd name="T95" fmla="*/ 1056 h 1088"/>
                  <a:gd name="T96" fmla="*/ 392 w 856"/>
                  <a:gd name="T97" fmla="*/ 1025 h 1088"/>
                  <a:gd name="T98" fmla="*/ 392 w 856"/>
                  <a:gd name="T99" fmla="*/ 597 h 1088"/>
                  <a:gd name="T100" fmla="*/ 401 w 856"/>
                  <a:gd name="T101" fmla="*/ 571 h 1088"/>
                  <a:gd name="T102" fmla="*/ 521 w 856"/>
                  <a:gd name="T103" fmla="*/ 446 h 1088"/>
                  <a:gd name="T104" fmla="*/ 542 w 856"/>
                  <a:gd name="T105" fmla="*/ 442 h 1088"/>
                  <a:gd name="T106" fmla="*/ 591 w 856"/>
                  <a:gd name="T107" fmla="*/ 464 h 1088"/>
                  <a:gd name="T108" fmla="*/ 591 w 856"/>
                  <a:gd name="T109" fmla="*/ 412 h 1088"/>
                  <a:gd name="T110" fmla="*/ 574 w 856"/>
                  <a:gd name="T111" fmla="*/ 385 h 1088"/>
                  <a:gd name="T112" fmla="*/ 419 w 856"/>
                  <a:gd name="T113" fmla="*/ 312 h 1088"/>
                  <a:gd name="T114" fmla="*/ 347 w 856"/>
                  <a:gd name="T115" fmla="*/ 278 h 10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856" h="1088">
                    <a:moveTo>
                      <a:pt x="856" y="1061"/>
                    </a:moveTo>
                    <a:cubicBezTo>
                      <a:pt x="856" y="1069"/>
                      <a:pt x="856" y="1078"/>
                      <a:pt x="856" y="1088"/>
                    </a:cubicBezTo>
                    <a:cubicBezTo>
                      <a:pt x="831" y="1088"/>
                      <a:pt x="806" y="1088"/>
                      <a:pt x="779" y="1088"/>
                    </a:cubicBezTo>
                    <a:cubicBezTo>
                      <a:pt x="779" y="1080"/>
                      <a:pt x="779" y="1073"/>
                      <a:pt x="779" y="1065"/>
                    </a:cubicBezTo>
                    <a:cubicBezTo>
                      <a:pt x="779" y="921"/>
                      <a:pt x="779" y="776"/>
                      <a:pt x="779" y="632"/>
                    </a:cubicBezTo>
                    <a:cubicBezTo>
                      <a:pt x="779" y="618"/>
                      <a:pt x="775" y="611"/>
                      <a:pt x="762" y="605"/>
                    </a:cubicBezTo>
                    <a:cubicBezTo>
                      <a:pt x="690" y="573"/>
                      <a:pt x="618" y="540"/>
                      <a:pt x="546" y="507"/>
                    </a:cubicBezTo>
                    <a:cubicBezTo>
                      <a:pt x="541" y="505"/>
                      <a:pt x="535" y="503"/>
                      <a:pt x="527" y="501"/>
                    </a:cubicBezTo>
                    <a:cubicBezTo>
                      <a:pt x="527" y="697"/>
                      <a:pt x="527" y="892"/>
                      <a:pt x="527" y="1088"/>
                    </a:cubicBezTo>
                    <a:cubicBezTo>
                      <a:pt x="351" y="1088"/>
                      <a:pt x="176" y="1088"/>
                      <a:pt x="0" y="1088"/>
                    </a:cubicBezTo>
                    <a:cubicBezTo>
                      <a:pt x="0" y="1078"/>
                      <a:pt x="0" y="1069"/>
                      <a:pt x="0" y="1058"/>
                    </a:cubicBezTo>
                    <a:cubicBezTo>
                      <a:pt x="9" y="1057"/>
                      <a:pt x="16" y="1057"/>
                      <a:pt x="27" y="1056"/>
                    </a:cubicBezTo>
                    <a:cubicBezTo>
                      <a:pt x="27" y="1047"/>
                      <a:pt x="27" y="1038"/>
                      <a:pt x="27" y="1029"/>
                    </a:cubicBezTo>
                    <a:cubicBezTo>
                      <a:pt x="27" y="754"/>
                      <a:pt x="28" y="478"/>
                      <a:pt x="27" y="203"/>
                    </a:cubicBezTo>
                    <a:cubicBezTo>
                      <a:pt x="27" y="175"/>
                      <a:pt x="32" y="152"/>
                      <a:pt x="51" y="131"/>
                    </a:cubicBezTo>
                    <a:cubicBezTo>
                      <a:pt x="87" y="92"/>
                      <a:pt x="121" y="51"/>
                      <a:pt x="155" y="10"/>
                    </a:cubicBezTo>
                    <a:cubicBezTo>
                      <a:pt x="162" y="2"/>
                      <a:pt x="167" y="0"/>
                      <a:pt x="176" y="5"/>
                    </a:cubicBezTo>
                    <a:cubicBezTo>
                      <a:pt x="264" y="48"/>
                      <a:pt x="353" y="90"/>
                      <a:pt x="441" y="132"/>
                    </a:cubicBezTo>
                    <a:cubicBezTo>
                      <a:pt x="451" y="136"/>
                      <a:pt x="455" y="143"/>
                      <a:pt x="455" y="155"/>
                    </a:cubicBezTo>
                    <a:cubicBezTo>
                      <a:pt x="453" y="189"/>
                      <a:pt x="455" y="223"/>
                      <a:pt x="454" y="257"/>
                    </a:cubicBezTo>
                    <a:cubicBezTo>
                      <a:pt x="453" y="272"/>
                      <a:pt x="457" y="280"/>
                      <a:pt x="472" y="287"/>
                    </a:cubicBezTo>
                    <a:cubicBezTo>
                      <a:pt x="523" y="310"/>
                      <a:pt x="574" y="334"/>
                      <a:pt x="624" y="360"/>
                    </a:cubicBezTo>
                    <a:cubicBezTo>
                      <a:pt x="630" y="363"/>
                      <a:pt x="636" y="372"/>
                      <a:pt x="636" y="379"/>
                    </a:cubicBezTo>
                    <a:cubicBezTo>
                      <a:pt x="638" y="406"/>
                      <a:pt x="638" y="434"/>
                      <a:pt x="636" y="461"/>
                    </a:cubicBezTo>
                    <a:cubicBezTo>
                      <a:pt x="636" y="478"/>
                      <a:pt x="640" y="487"/>
                      <a:pt x="657" y="494"/>
                    </a:cubicBezTo>
                    <a:cubicBezTo>
                      <a:pt x="713" y="518"/>
                      <a:pt x="767" y="544"/>
                      <a:pt x="822" y="568"/>
                    </a:cubicBezTo>
                    <a:cubicBezTo>
                      <a:pt x="833" y="573"/>
                      <a:pt x="836" y="578"/>
                      <a:pt x="836" y="589"/>
                    </a:cubicBezTo>
                    <a:cubicBezTo>
                      <a:pt x="836" y="705"/>
                      <a:pt x="835" y="821"/>
                      <a:pt x="835" y="937"/>
                    </a:cubicBezTo>
                    <a:cubicBezTo>
                      <a:pt x="835" y="972"/>
                      <a:pt x="835" y="1007"/>
                      <a:pt x="837" y="1042"/>
                    </a:cubicBezTo>
                    <a:cubicBezTo>
                      <a:pt x="837" y="1049"/>
                      <a:pt x="845" y="1055"/>
                      <a:pt x="850" y="1061"/>
                    </a:cubicBezTo>
                    <a:cubicBezTo>
                      <a:pt x="852" y="1061"/>
                      <a:pt x="854" y="1061"/>
                      <a:pt x="856" y="1061"/>
                    </a:cubicBezTo>
                    <a:close/>
                    <a:moveTo>
                      <a:pt x="163" y="1057"/>
                    </a:moveTo>
                    <a:cubicBezTo>
                      <a:pt x="173" y="1057"/>
                      <a:pt x="180" y="1056"/>
                      <a:pt x="187" y="1057"/>
                    </a:cubicBezTo>
                    <a:cubicBezTo>
                      <a:pt x="207" y="1060"/>
                      <a:pt x="211" y="1052"/>
                      <a:pt x="211" y="1033"/>
                    </a:cubicBezTo>
                    <a:cubicBezTo>
                      <a:pt x="211" y="939"/>
                      <a:pt x="213" y="845"/>
                      <a:pt x="213" y="751"/>
                    </a:cubicBezTo>
                    <a:cubicBezTo>
                      <a:pt x="213" y="636"/>
                      <a:pt x="211" y="521"/>
                      <a:pt x="211" y="405"/>
                    </a:cubicBezTo>
                    <a:cubicBezTo>
                      <a:pt x="211" y="395"/>
                      <a:pt x="216" y="382"/>
                      <a:pt x="223" y="373"/>
                    </a:cubicBezTo>
                    <a:cubicBezTo>
                      <a:pt x="260" y="328"/>
                      <a:pt x="298" y="285"/>
                      <a:pt x="335" y="239"/>
                    </a:cubicBezTo>
                    <a:cubicBezTo>
                      <a:pt x="345" y="228"/>
                      <a:pt x="352" y="228"/>
                      <a:pt x="364" y="234"/>
                    </a:cubicBezTo>
                    <a:cubicBezTo>
                      <a:pt x="377" y="241"/>
                      <a:pt x="391" y="247"/>
                      <a:pt x="408" y="255"/>
                    </a:cubicBezTo>
                    <a:cubicBezTo>
                      <a:pt x="408" y="229"/>
                      <a:pt x="407" y="207"/>
                      <a:pt x="408" y="185"/>
                    </a:cubicBezTo>
                    <a:cubicBezTo>
                      <a:pt x="408" y="173"/>
                      <a:pt x="405" y="166"/>
                      <a:pt x="393" y="160"/>
                    </a:cubicBezTo>
                    <a:cubicBezTo>
                      <a:pt x="326" y="129"/>
                      <a:pt x="260" y="97"/>
                      <a:pt x="193" y="65"/>
                    </a:cubicBezTo>
                    <a:cubicBezTo>
                      <a:pt x="184" y="60"/>
                      <a:pt x="175" y="56"/>
                      <a:pt x="163" y="51"/>
                    </a:cubicBezTo>
                    <a:cubicBezTo>
                      <a:pt x="163" y="387"/>
                      <a:pt x="163" y="720"/>
                      <a:pt x="163" y="1057"/>
                    </a:cubicBezTo>
                    <a:close/>
                    <a:moveTo>
                      <a:pt x="347" y="278"/>
                    </a:moveTo>
                    <a:cubicBezTo>
                      <a:pt x="347" y="539"/>
                      <a:pt x="347" y="797"/>
                      <a:pt x="347" y="1056"/>
                    </a:cubicBezTo>
                    <a:cubicBezTo>
                      <a:pt x="363" y="1056"/>
                      <a:pt x="376" y="1056"/>
                      <a:pt x="392" y="1056"/>
                    </a:cubicBezTo>
                    <a:cubicBezTo>
                      <a:pt x="392" y="1045"/>
                      <a:pt x="392" y="1035"/>
                      <a:pt x="392" y="1025"/>
                    </a:cubicBezTo>
                    <a:cubicBezTo>
                      <a:pt x="392" y="883"/>
                      <a:pt x="392" y="740"/>
                      <a:pt x="392" y="597"/>
                    </a:cubicBezTo>
                    <a:cubicBezTo>
                      <a:pt x="392" y="588"/>
                      <a:pt x="395" y="577"/>
                      <a:pt x="401" y="571"/>
                    </a:cubicBezTo>
                    <a:cubicBezTo>
                      <a:pt x="440" y="528"/>
                      <a:pt x="480" y="487"/>
                      <a:pt x="521" y="446"/>
                    </a:cubicBezTo>
                    <a:cubicBezTo>
                      <a:pt x="525" y="442"/>
                      <a:pt x="536" y="440"/>
                      <a:pt x="542" y="442"/>
                    </a:cubicBezTo>
                    <a:cubicBezTo>
                      <a:pt x="558" y="447"/>
                      <a:pt x="573" y="455"/>
                      <a:pt x="591" y="464"/>
                    </a:cubicBezTo>
                    <a:cubicBezTo>
                      <a:pt x="591" y="444"/>
                      <a:pt x="590" y="428"/>
                      <a:pt x="591" y="412"/>
                    </a:cubicBezTo>
                    <a:cubicBezTo>
                      <a:pt x="593" y="397"/>
                      <a:pt x="586" y="391"/>
                      <a:pt x="574" y="385"/>
                    </a:cubicBezTo>
                    <a:cubicBezTo>
                      <a:pt x="522" y="361"/>
                      <a:pt x="471" y="336"/>
                      <a:pt x="419" y="312"/>
                    </a:cubicBezTo>
                    <a:cubicBezTo>
                      <a:pt x="396" y="300"/>
                      <a:pt x="373" y="290"/>
                      <a:pt x="347" y="27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9" name="Freeform 6">
                <a:extLst>
                  <a:ext uri="{FF2B5EF4-FFF2-40B4-BE49-F238E27FC236}">
                    <a16:creationId xmlns:a16="http://schemas.microsoft.com/office/drawing/2014/main" id="{223AC3F4-80BD-4B31-89A5-FCDF7D2C51CA}"/>
                  </a:ext>
                </a:extLst>
              </p:cNvPr>
              <p:cNvSpPr>
                <a:spLocks/>
              </p:cNvSpPr>
              <p:nvPr userDrawn="1"/>
            </p:nvSpPr>
            <p:spPr bwMode="auto">
              <a:xfrm>
                <a:off x="11787188" y="5986463"/>
                <a:ext cx="231775" cy="193675"/>
              </a:xfrm>
              <a:custGeom>
                <a:avLst/>
                <a:gdLst>
                  <a:gd name="T0" fmla="*/ 153 w 155"/>
                  <a:gd name="T1" fmla="*/ 130 h 130"/>
                  <a:gd name="T2" fmla="*/ 7 w 155"/>
                  <a:gd name="T3" fmla="*/ 84 h 130"/>
                  <a:gd name="T4" fmla="*/ 0 w 155"/>
                  <a:gd name="T5" fmla="*/ 74 h 130"/>
                  <a:gd name="T6" fmla="*/ 0 w 155"/>
                  <a:gd name="T7" fmla="*/ 0 h 130"/>
                  <a:gd name="T8" fmla="*/ 63 w 155"/>
                  <a:gd name="T9" fmla="*/ 28 h 130"/>
                  <a:gd name="T10" fmla="*/ 139 w 155"/>
                  <a:gd name="T11" fmla="*/ 63 h 130"/>
                  <a:gd name="T12" fmla="*/ 154 w 155"/>
                  <a:gd name="T13" fmla="*/ 86 h 130"/>
                  <a:gd name="T14" fmla="*/ 153 w 155"/>
                  <a:gd name="T15" fmla="*/ 130 h 1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5" h="130">
                    <a:moveTo>
                      <a:pt x="153" y="130"/>
                    </a:moveTo>
                    <a:cubicBezTo>
                      <a:pt x="103" y="114"/>
                      <a:pt x="55" y="100"/>
                      <a:pt x="7" y="84"/>
                    </a:cubicBezTo>
                    <a:cubicBezTo>
                      <a:pt x="4" y="83"/>
                      <a:pt x="0" y="78"/>
                      <a:pt x="0" y="74"/>
                    </a:cubicBezTo>
                    <a:cubicBezTo>
                      <a:pt x="0" y="51"/>
                      <a:pt x="0" y="27"/>
                      <a:pt x="0" y="0"/>
                    </a:cubicBezTo>
                    <a:cubicBezTo>
                      <a:pt x="23" y="10"/>
                      <a:pt x="43" y="19"/>
                      <a:pt x="63" y="28"/>
                    </a:cubicBezTo>
                    <a:cubicBezTo>
                      <a:pt x="89" y="39"/>
                      <a:pt x="114" y="51"/>
                      <a:pt x="139" y="63"/>
                    </a:cubicBezTo>
                    <a:cubicBezTo>
                      <a:pt x="149" y="67"/>
                      <a:pt x="155" y="73"/>
                      <a:pt x="154" y="86"/>
                    </a:cubicBezTo>
                    <a:cubicBezTo>
                      <a:pt x="152" y="99"/>
                      <a:pt x="153" y="113"/>
                      <a:pt x="153" y="13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0" name="Freeform 7">
                <a:extLst>
                  <a:ext uri="{FF2B5EF4-FFF2-40B4-BE49-F238E27FC236}">
                    <a16:creationId xmlns:a16="http://schemas.microsoft.com/office/drawing/2014/main" id="{DA7468AB-4D30-40E8-AB93-6C36876A2DE4}"/>
                  </a:ext>
                </a:extLst>
              </p:cNvPr>
              <p:cNvSpPr>
                <a:spLocks/>
              </p:cNvSpPr>
              <p:nvPr userDrawn="1"/>
            </p:nvSpPr>
            <p:spPr bwMode="auto">
              <a:xfrm>
                <a:off x="11788775" y="6634163"/>
                <a:ext cx="225425" cy="96838"/>
              </a:xfrm>
              <a:custGeom>
                <a:avLst/>
                <a:gdLst>
                  <a:gd name="T0" fmla="*/ 150 w 150"/>
                  <a:gd name="T1" fmla="*/ 0 h 65"/>
                  <a:gd name="T2" fmla="*/ 150 w 150"/>
                  <a:gd name="T3" fmla="*/ 65 h 65"/>
                  <a:gd name="T4" fmla="*/ 0 w 150"/>
                  <a:gd name="T5" fmla="*/ 65 h 65"/>
                  <a:gd name="T6" fmla="*/ 0 w 150"/>
                  <a:gd name="T7" fmla="*/ 0 h 65"/>
                  <a:gd name="T8" fmla="*/ 150 w 150"/>
                  <a:gd name="T9" fmla="*/ 0 h 65"/>
                </a:gdLst>
                <a:ahLst/>
                <a:cxnLst>
                  <a:cxn ang="0">
                    <a:pos x="T0" y="T1"/>
                  </a:cxn>
                  <a:cxn ang="0">
                    <a:pos x="T2" y="T3"/>
                  </a:cxn>
                  <a:cxn ang="0">
                    <a:pos x="T4" y="T5"/>
                  </a:cxn>
                  <a:cxn ang="0">
                    <a:pos x="T6" y="T7"/>
                  </a:cxn>
                  <a:cxn ang="0">
                    <a:pos x="T8" y="T9"/>
                  </a:cxn>
                </a:cxnLst>
                <a:rect l="0" t="0" r="r" b="b"/>
                <a:pathLst>
                  <a:path w="150" h="65">
                    <a:moveTo>
                      <a:pt x="150" y="0"/>
                    </a:moveTo>
                    <a:cubicBezTo>
                      <a:pt x="150" y="23"/>
                      <a:pt x="150" y="43"/>
                      <a:pt x="150" y="65"/>
                    </a:cubicBezTo>
                    <a:cubicBezTo>
                      <a:pt x="100" y="65"/>
                      <a:pt x="51" y="65"/>
                      <a:pt x="0" y="65"/>
                    </a:cubicBezTo>
                    <a:cubicBezTo>
                      <a:pt x="0" y="43"/>
                      <a:pt x="0" y="22"/>
                      <a:pt x="0" y="0"/>
                    </a:cubicBezTo>
                    <a:cubicBezTo>
                      <a:pt x="50" y="0"/>
                      <a:pt x="100" y="0"/>
                      <a:pt x="15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1" name="Freeform 8">
                <a:extLst>
                  <a:ext uri="{FF2B5EF4-FFF2-40B4-BE49-F238E27FC236}">
                    <a16:creationId xmlns:a16="http://schemas.microsoft.com/office/drawing/2014/main" id="{4A437E14-2DA2-4079-8960-6A0F8DC30FCC}"/>
                  </a:ext>
                </a:extLst>
              </p:cNvPr>
              <p:cNvSpPr>
                <a:spLocks/>
              </p:cNvSpPr>
              <p:nvPr userDrawn="1"/>
            </p:nvSpPr>
            <p:spPr bwMode="auto">
              <a:xfrm>
                <a:off x="11787188" y="6211888"/>
                <a:ext cx="230188" cy="142875"/>
              </a:xfrm>
              <a:custGeom>
                <a:avLst/>
                <a:gdLst>
                  <a:gd name="T0" fmla="*/ 153 w 154"/>
                  <a:gd name="T1" fmla="*/ 95 h 95"/>
                  <a:gd name="T2" fmla="*/ 12 w 154"/>
                  <a:gd name="T3" fmla="*/ 79 h 95"/>
                  <a:gd name="T4" fmla="*/ 1 w 154"/>
                  <a:gd name="T5" fmla="*/ 67 h 95"/>
                  <a:gd name="T6" fmla="*/ 1 w 154"/>
                  <a:gd name="T7" fmla="*/ 0 h 95"/>
                  <a:gd name="T8" fmla="*/ 51 w 154"/>
                  <a:gd name="T9" fmla="*/ 13 h 95"/>
                  <a:gd name="T10" fmla="*/ 138 w 154"/>
                  <a:gd name="T11" fmla="*/ 36 h 95"/>
                  <a:gd name="T12" fmla="*/ 153 w 154"/>
                  <a:gd name="T13" fmla="*/ 56 h 95"/>
                  <a:gd name="T14" fmla="*/ 153 w 154"/>
                  <a:gd name="T15" fmla="*/ 95 h 9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4" h="95">
                    <a:moveTo>
                      <a:pt x="153" y="95"/>
                    </a:moveTo>
                    <a:cubicBezTo>
                      <a:pt x="105" y="90"/>
                      <a:pt x="58" y="85"/>
                      <a:pt x="12" y="79"/>
                    </a:cubicBezTo>
                    <a:cubicBezTo>
                      <a:pt x="7" y="79"/>
                      <a:pt x="1" y="71"/>
                      <a:pt x="1" y="67"/>
                    </a:cubicBezTo>
                    <a:cubicBezTo>
                      <a:pt x="0" y="46"/>
                      <a:pt x="1" y="24"/>
                      <a:pt x="1" y="0"/>
                    </a:cubicBezTo>
                    <a:cubicBezTo>
                      <a:pt x="19" y="5"/>
                      <a:pt x="35" y="8"/>
                      <a:pt x="51" y="13"/>
                    </a:cubicBezTo>
                    <a:cubicBezTo>
                      <a:pt x="80" y="20"/>
                      <a:pt x="109" y="29"/>
                      <a:pt x="138" y="36"/>
                    </a:cubicBezTo>
                    <a:cubicBezTo>
                      <a:pt x="151" y="39"/>
                      <a:pt x="154" y="44"/>
                      <a:pt x="153" y="56"/>
                    </a:cubicBezTo>
                    <a:cubicBezTo>
                      <a:pt x="152" y="69"/>
                      <a:pt x="153" y="81"/>
                      <a:pt x="153" y="9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2" name="Freeform 9">
                <a:extLst>
                  <a:ext uri="{FF2B5EF4-FFF2-40B4-BE49-F238E27FC236}">
                    <a16:creationId xmlns:a16="http://schemas.microsoft.com/office/drawing/2014/main" id="{86BE9D55-B86B-4C86-9DC8-4E2BC1B0B3D6}"/>
                  </a:ext>
                </a:extLst>
              </p:cNvPr>
              <p:cNvSpPr>
                <a:spLocks/>
              </p:cNvSpPr>
              <p:nvPr userDrawn="1"/>
            </p:nvSpPr>
            <p:spPr bwMode="auto">
              <a:xfrm>
                <a:off x="11787188" y="6427788"/>
                <a:ext cx="227013" cy="100013"/>
              </a:xfrm>
              <a:custGeom>
                <a:avLst/>
                <a:gdLst>
                  <a:gd name="T0" fmla="*/ 152 w 152"/>
                  <a:gd name="T1" fmla="*/ 12 h 67"/>
                  <a:gd name="T2" fmla="*/ 152 w 152"/>
                  <a:gd name="T3" fmla="*/ 67 h 67"/>
                  <a:gd name="T4" fmla="*/ 1 w 152"/>
                  <a:gd name="T5" fmla="*/ 67 h 67"/>
                  <a:gd name="T6" fmla="*/ 1 w 152"/>
                  <a:gd name="T7" fmla="*/ 10 h 67"/>
                  <a:gd name="T8" fmla="*/ 12 w 152"/>
                  <a:gd name="T9" fmla="*/ 0 h 67"/>
                  <a:gd name="T10" fmla="*/ 152 w 152"/>
                  <a:gd name="T11" fmla="*/ 12 h 67"/>
                </a:gdLst>
                <a:ahLst/>
                <a:cxnLst>
                  <a:cxn ang="0">
                    <a:pos x="T0" y="T1"/>
                  </a:cxn>
                  <a:cxn ang="0">
                    <a:pos x="T2" y="T3"/>
                  </a:cxn>
                  <a:cxn ang="0">
                    <a:pos x="T4" y="T5"/>
                  </a:cxn>
                  <a:cxn ang="0">
                    <a:pos x="T6" y="T7"/>
                  </a:cxn>
                  <a:cxn ang="0">
                    <a:pos x="T8" y="T9"/>
                  </a:cxn>
                  <a:cxn ang="0">
                    <a:pos x="T10" y="T11"/>
                  </a:cxn>
                </a:cxnLst>
                <a:rect l="0" t="0" r="r" b="b"/>
                <a:pathLst>
                  <a:path w="152" h="67">
                    <a:moveTo>
                      <a:pt x="152" y="12"/>
                    </a:moveTo>
                    <a:cubicBezTo>
                      <a:pt x="152" y="31"/>
                      <a:pt x="152" y="48"/>
                      <a:pt x="152" y="67"/>
                    </a:cubicBezTo>
                    <a:cubicBezTo>
                      <a:pt x="102" y="67"/>
                      <a:pt x="52" y="67"/>
                      <a:pt x="1" y="67"/>
                    </a:cubicBezTo>
                    <a:cubicBezTo>
                      <a:pt x="1" y="48"/>
                      <a:pt x="0" y="29"/>
                      <a:pt x="1" y="10"/>
                    </a:cubicBezTo>
                    <a:cubicBezTo>
                      <a:pt x="1" y="6"/>
                      <a:pt x="8" y="0"/>
                      <a:pt x="12" y="0"/>
                    </a:cubicBezTo>
                    <a:cubicBezTo>
                      <a:pt x="59" y="3"/>
                      <a:pt x="105" y="8"/>
                      <a:pt x="15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grpSp>
      </p:grpSp>
    </p:spTree>
    <p:extLst>
      <p:ext uri="{BB962C8B-B14F-4D97-AF65-F5344CB8AC3E}">
        <p14:creationId xmlns:p14="http://schemas.microsoft.com/office/powerpoint/2010/main" val="10136390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75"/>
        <p:cNvGrpSpPr/>
        <p:nvPr/>
      </p:nvGrpSpPr>
      <p:grpSpPr>
        <a:xfrm>
          <a:off x="0" y="0"/>
          <a:ext cx="0" cy="0"/>
          <a:chOff x="0" y="0"/>
          <a:chExt cx="0" cy="0"/>
        </a:xfrm>
      </p:grpSpPr>
      <p:sp>
        <p:nvSpPr>
          <p:cNvPr id="76" name="Google Shape;76;p6"/>
          <p:cNvSpPr txBox="1">
            <a:spLocks noGrp="1"/>
          </p:cNvSpPr>
          <p:nvPr>
            <p:ph type="title"/>
          </p:nvPr>
        </p:nvSpPr>
        <p:spPr>
          <a:xfrm>
            <a:off x="950967" y="516133"/>
            <a:ext cx="7717600" cy="763600"/>
          </a:xfrm>
          <a:prstGeom prst="rect">
            <a:avLst/>
          </a:prstGeom>
        </p:spPr>
        <p:txBody>
          <a:bodyPr spcFirstLastPara="1" wrap="square" lIns="91425" tIns="91425" rIns="91425" bIns="91425" anchor="t" anchorCtr="0">
            <a:noAutofit/>
          </a:bodyPr>
          <a:lstStyle>
            <a:lvl1pPr lvl="0">
              <a:spcBef>
                <a:spcPts val="0"/>
              </a:spcBef>
              <a:spcAft>
                <a:spcPts val="0"/>
              </a:spcAft>
              <a:buSzPts val="36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Tree>
    <p:extLst>
      <p:ext uri="{BB962C8B-B14F-4D97-AF65-F5344CB8AC3E}">
        <p14:creationId xmlns:p14="http://schemas.microsoft.com/office/powerpoint/2010/main" val="15455605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Contents slide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972443" y="287255"/>
            <a:ext cx="11219558" cy="724247"/>
          </a:xfrm>
          <a:prstGeom prst="rect">
            <a:avLst/>
          </a:prstGeom>
        </p:spPr>
        <p:txBody>
          <a:bodyPr anchor="ctr"/>
          <a:lstStyle>
            <a:lvl1pPr marL="0" indent="0" algn="l">
              <a:buNone/>
              <a:defRPr sz="4400" b="0" baseline="0">
                <a:solidFill>
                  <a:schemeClr val="tx1">
                    <a:lumMod val="85000"/>
                    <a:lumOff val="15000"/>
                  </a:schemeClr>
                </a:solidFill>
                <a:latin typeface="+mj-lt"/>
                <a:cs typeface="Arial" pitchFamily="34" charset="0"/>
              </a:defRPr>
            </a:lvl1pPr>
          </a:lstStyle>
          <a:p>
            <a:pPr lvl="0"/>
            <a:r>
              <a:rPr lang="en-US" altLang="ko-KR" dirty="0"/>
              <a:t>BASIC LAYOUT</a:t>
            </a:r>
          </a:p>
        </p:txBody>
      </p:sp>
      <p:sp>
        <p:nvSpPr>
          <p:cNvPr id="133" name="Rectangle 132">
            <a:extLst>
              <a:ext uri="{FF2B5EF4-FFF2-40B4-BE49-F238E27FC236}">
                <a16:creationId xmlns:a16="http://schemas.microsoft.com/office/drawing/2014/main" id="{29B7AB3E-6B5F-42B3-9E57-8633EC06F9E0}"/>
              </a:ext>
            </a:extLst>
          </p:cNvPr>
          <p:cNvSpPr/>
          <p:nvPr userDrawn="1"/>
        </p:nvSpPr>
        <p:spPr>
          <a:xfrm>
            <a:off x="272952" y="287255"/>
            <a:ext cx="368489" cy="724247"/>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4" name="Rectangle 133">
            <a:extLst>
              <a:ext uri="{FF2B5EF4-FFF2-40B4-BE49-F238E27FC236}">
                <a16:creationId xmlns:a16="http://schemas.microsoft.com/office/drawing/2014/main" id="{CAF7A862-2343-40B9-BBA2-62AB9F6250A3}"/>
              </a:ext>
            </a:extLst>
          </p:cNvPr>
          <p:cNvSpPr/>
          <p:nvPr userDrawn="1"/>
        </p:nvSpPr>
        <p:spPr>
          <a:xfrm>
            <a:off x="-4" y="287254"/>
            <a:ext cx="191071" cy="724247"/>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8" name="Rectangle 9">
            <a:extLst>
              <a:ext uri="{FF2B5EF4-FFF2-40B4-BE49-F238E27FC236}">
                <a16:creationId xmlns:a16="http://schemas.microsoft.com/office/drawing/2014/main" id="{C1CE55D7-F1B0-42EB-BB4C-BEB6A4441DBB}"/>
              </a:ext>
            </a:extLst>
          </p:cNvPr>
          <p:cNvSpPr/>
          <p:nvPr userDrawn="1"/>
        </p:nvSpPr>
        <p:spPr>
          <a:xfrm>
            <a:off x="-2261" y="6720876"/>
            <a:ext cx="12192000" cy="137124"/>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6" name="Grupo 5">
            <a:extLst>
              <a:ext uri="{FF2B5EF4-FFF2-40B4-BE49-F238E27FC236}">
                <a16:creationId xmlns:a16="http://schemas.microsoft.com/office/drawing/2014/main" id="{2AD41B96-8108-4782-9297-2ABF2320E100}"/>
              </a:ext>
            </a:extLst>
          </p:cNvPr>
          <p:cNvGrpSpPr/>
          <p:nvPr userDrawn="1"/>
        </p:nvGrpSpPr>
        <p:grpSpPr>
          <a:xfrm>
            <a:off x="-1" y="4914309"/>
            <a:ext cx="12169007" cy="1786379"/>
            <a:chOff x="-1" y="4914309"/>
            <a:chExt cx="12169007" cy="1786379"/>
          </a:xfrm>
          <a:solidFill>
            <a:srgbClr val="2EA9E1"/>
          </a:solidFill>
        </p:grpSpPr>
        <p:sp>
          <p:nvSpPr>
            <p:cNvPr id="135" name="Freeform 84614">
              <a:extLst>
                <a:ext uri="{FF2B5EF4-FFF2-40B4-BE49-F238E27FC236}">
                  <a16:creationId xmlns:a16="http://schemas.microsoft.com/office/drawing/2014/main" id="{BEA0CC00-47C4-4618-94A4-C3377740EA1C}"/>
                </a:ext>
              </a:extLst>
            </p:cNvPr>
            <p:cNvSpPr>
              <a:spLocks/>
            </p:cNvSpPr>
            <p:nvPr userDrawn="1"/>
          </p:nvSpPr>
          <p:spPr bwMode="auto">
            <a:xfrm>
              <a:off x="-1" y="5758777"/>
              <a:ext cx="12169007" cy="941911"/>
            </a:xfrm>
            <a:custGeom>
              <a:avLst/>
              <a:gdLst>
                <a:gd name="T0" fmla="*/ 3737 w 3737"/>
                <a:gd name="T1" fmla="*/ 287 h 287"/>
                <a:gd name="T2" fmla="*/ 3737 w 3737"/>
                <a:gd name="T3" fmla="*/ 53 h 287"/>
                <a:gd name="T4" fmla="*/ 3737 w 3737"/>
                <a:gd name="T5" fmla="*/ 46 h 287"/>
                <a:gd name="T6" fmla="*/ 3730 w 3737"/>
                <a:gd name="T7" fmla="*/ 44 h 287"/>
                <a:gd name="T8" fmla="*/ 3623 w 3737"/>
                <a:gd name="T9" fmla="*/ 5 h 287"/>
                <a:gd name="T10" fmla="*/ 3610 w 3737"/>
                <a:gd name="T11" fmla="*/ 0 h 287"/>
                <a:gd name="T12" fmla="*/ 3610 w 3737"/>
                <a:gd name="T13" fmla="*/ 14 h 287"/>
                <a:gd name="T14" fmla="*/ 3610 w 3737"/>
                <a:gd name="T15" fmla="*/ 277 h 287"/>
                <a:gd name="T16" fmla="*/ 3620 w 3737"/>
                <a:gd name="T17" fmla="*/ 277 h 287"/>
                <a:gd name="T18" fmla="*/ 3620 w 3737"/>
                <a:gd name="T19" fmla="*/ 267 h 287"/>
                <a:gd name="T20" fmla="*/ 3593 w 3737"/>
                <a:gd name="T21" fmla="*/ 267 h 287"/>
                <a:gd name="T22" fmla="*/ 3593 w 3737"/>
                <a:gd name="T23" fmla="*/ 277 h 287"/>
                <a:gd name="T24" fmla="*/ 3603 w 3737"/>
                <a:gd name="T25" fmla="*/ 277 h 287"/>
                <a:gd name="T26" fmla="*/ 3603 w 3737"/>
                <a:gd name="T27" fmla="*/ 95 h 287"/>
                <a:gd name="T28" fmla="*/ 3603 w 3737"/>
                <a:gd name="T29" fmla="*/ 86 h 287"/>
                <a:gd name="T30" fmla="*/ 3595 w 3737"/>
                <a:gd name="T31" fmla="*/ 85 h 287"/>
                <a:gd name="T32" fmla="*/ 3490 w 3737"/>
                <a:gd name="T33" fmla="*/ 67 h 287"/>
                <a:gd name="T34" fmla="*/ 3478 w 3737"/>
                <a:gd name="T35" fmla="*/ 65 h 287"/>
                <a:gd name="T36" fmla="*/ 3478 w 3737"/>
                <a:gd name="T37" fmla="*/ 76 h 287"/>
                <a:gd name="T38" fmla="*/ 3478 w 3737"/>
                <a:gd name="T39" fmla="*/ 277 h 287"/>
                <a:gd name="T40" fmla="*/ 3488 w 3737"/>
                <a:gd name="T41" fmla="*/ 277 h 287"/>
                <a:gd name="T42" fmla="*/ 3488 w 3737"/>
                <a:gd name="T43" fmla="*/ 267 h 287"/>
                <a:gd name="T44" fmla="*/ 0 w 3737"/>
                <a:gd name="T45" fmla="*/ 267 h 287"/>
                <a:gd name="T46" fmla="*/ 0 w 3737"/>
                <a:gd name="T47" fmla="*/ 287 h 287"/>
                <a:gd name="T48" fmla="*/ 3488 w 3737"/>
                <a:gd name="T49" fmla="*/ 287 h 287"/>
                <a:gd name="T50" fmla="*/ 3498 w 3737"/>
                <a:gd name="T51" fmla="*/ 287 h 287"/>
                <a:gd name="T52" fmla="*/ 3498 w 3737"/>
                <a:gd name="T53" fmla="*/ 277 h 287"/>
                <a:gd name="T54" fmla="*/ 3498 w 3737"/>
                <a:gd name="T55" fmla="*/ 76 h 287"/>
                <a:gd name="T56" fmla="*/ 3488 w 3737"/>
                <a:gd name="T57" fmla="*/ 76 h 287"/>
                <a:gd name="T58" fmla="*/ 3486 w 3737"/>
                <a:gd name="T59" fmla="*/ 86 h 287"/>
                <a:gd name="T60" fmla="*/ 3592 w 3737"/>
                <a:gd name="T61" fmla="*/ 105 h 287"/>
                <a:gd name="T62" fmla="*/ 3593 w 3737"/>
                <a:gd name="T63" fmla="*/ 95 h 287"/>
                <a:gd name="T64" fmla="*/ 3583 w 3737"/>
                <a:gd name="T65" fmla="*/ 95 h 287"/>
                <a:gd name="T66" fmla="*/ 3583 w 3737"/>
                <a:gd name="T67" fmla="*/ 277 h 287"/>
                <a:gd name="T68" fmla="*/ 3583 w 3737"/>
                <a:gd name="T69" fmla="*/ 287 h 287"/>
                <a:gd name="T70" fmla="*/ 3593 w 3737"/>
                <a:gd name="T71" fmla="*/ 287 h 287"/>
                <a:gd name="T72" fmla="*/ 3620 w 3737"/>
                <a:gd name="T73" fmla="*/ 287 h 287"/>
                <a:gd name="T74" fmla="*/ 3630 w 3737"/>
                <a:gd name="T75" fmla="*/ 287 h 287"/>
                <a:gd name="T76" fmla="*/ 3630 w 3737"/>
                <a:gd name="T77" fmla="*/ 277 h 287"/>
                <a:gd name="T78" fmla="*/ 3630 w 3737"/>
                <a:gd name="T79" fmla="*/ 14 h 287"/>
                <a:gd name="T80" fmla="*/ 3620 w 3737"/>
                <a:gd name="T81" fmla="*/ 14 h 287"/>
                <a:gd name="T82" fmla="*/ 3616 w 3737"/>
                <a:gd name="T83" fmla="*/ 24 h 287"/>
                <a:gd name="T84" fmla="*/ 3724 w 3737"/>
                <a:gd name="T85" fmla="*/ 62 h 287"/>
                <a:gd name="T86" fmla="*/ 3727 w 3737"/>
                <a:gd name="T87" fmla="*/ 53 h 287"/>
                <a:gd name="T88" fmla="*/ 3717 w 3737"/>
                <a:gd name="T89" fmla="*/ 53 h 287"/>
                <a:gd name="T90" fmla="*/ 3717 w 3737"/>
                <a:gd name="T91" fmla="*/ 287 h 287"/>
                <a:gd name="T92" fmla="*/ 3737 w 3737"/>
                <a:gd name="T93" fmla="*/ 287 h 287"/>
                <a:gd name="connsiteX0" fmla="*/ 10000 w 10000"/>
                <a:gd name="connsiteY0" fmla="*/ 10000 h 10000"/>
                <a:gd name="connsiteX1" fmla="*/ 10000 w 10000"/>
                <a:gd name="connsiteY1" fmla="*/ 1847 h 10000"/>
                <a:gd name="connsiteX2" fmla="*/ 10000 w 10000"/>
                <a:gd name="connsiteY2" fmla="*/ 1603 h 10000"/>
                <a:gd name="connsiteX3" fmla="*/ 9981 w 10000"/>
                <a:gd name="connsiteY3" fmla="*/ 1533 h 10000"/>
                <a:gd name="connsiteX4" fmla="*/ 9695 w 10000"/>
                <a:gd name="connsiteY4" fmla="*/ 174 h 10000"/>
                <a:gd name="connsiteX5" fmla="*/ 9660 w 10000"/>
                <a:gd name="connsiteY5" fmla="*/ 0 h 10000"/>
                <a:gd name="connsiteX6" fmla="*/ 9660 w 10000"/>
                <a:gd name="connsiteY6" fmla="*/ 488 h 10000"/>
                <a:gd name="connsiteX7" fmla="*/ 9660 w 10000"/>
                <a:gd name="connsiteY7" fmla="*/ 9652 h 10000"/>
                <a:gd name="connsiteX8" fmla="*/ 9687 w 10000"/>
                <a:gd name="connsiteY8" fmla="*/ 9652 h 10000"/>
                <a:gd name="connsiteX9" fmla="*/ 9687 w 10000"/>
                <a:gd name="connsiteY9" fmla="*/ 9303 h 10000"/>
                <a:gd name="connsiteX10" fmla="*/ 9615 w 10000"/>
                <a:gd name="connsiteY10" fmla="*/ 9303 h 10000"/>
                <a:gd name="connsiteX11" fmla="*/ 9615 w 10000"/>
                <a:gd name="connsiteY11" fmla="*/ 9652 h 10000"/>
                <a:gd name="connsiteX12" fmla="*/ 9641 w 10000"/>
                <a:gd name="connsiteY12" fmla="*/ 9652 h 10000"/>
                <a:gd name="connsiteX13" fmla="*/ 9641 w 10000"/>
                <a:gd name="connsiteY13" fmla="*/ 3310 h 10000"/>
                <a:gd name="connsiteX14" fmla="*/ 9641 w 10000"/>
                <a:gd name="connsiteY14" fmla="*/ 2997 h 10000"/>
                <a:gd name="connsiteX15" fmla="*/ 9620 w 10000"/>
                <a:gd name="connsiteY15" fmla="*/ 2962 h 10000"/>
                <a:gd name="connsiteX16" fmla="*/ 9339 w 10000"/>
                <a:gd name="connsiteY16" fmla="*/ 2334 h 10000"/>
                <a:gd name="connsiteX17" fmla="*/ 9307 w 10000"/>
                <a:gd name="connsiteY17" fmla="*/ 2265 h 10000"/>
                <a:gd name="connsiteX18" fmla="*/ 9307 w 10000"/>
                <a:gd name="connsiteY18" fmla="*/ 2648 h 10000"/>
                <a:gd name="connsiteX19" fmla="*/ 9307 w 10000"/>
                <a:gd name="connsiteY19" fmla="*/ 9652 h 10000"/>
                <a:gd name="connsiteX20" fmla="*/ 9334 w 10000"/>
                <a:gd name="connsiteY20" fmla="*/ 9652 h 10000"/>
                <a:gd name="connsiteX21" fmla="*/ 9334 w 10000"/>
                <a:gd name="connsiteY21" fmla="*/ 9303 h 10000"/>
                <a:gd name="connsiteX22" fmla="*/ 0 w 10000"/>
                <a:gd name="connsiteY22" fmla="*/ 9303 h 10000"/>
                <a:gd name="connsiteX23" fmla="*/ 0 w 10000"/>
                <a:gd name="connsiteY23" fmla="*/ 10000 h 10000"/>
                <a:gd name="connsiteX24" fmla="*/ 9334 w 10000"/>
                <a:gd name="connsiteY24" fmla="*/ 10000 h 10000"/>
                <a:gd name="connsiteX25" fmla="*/ 9360 w 10000"/>
                <a:gd name="connsiteY25" fmla="*/ 10000 h 10000"/>
                <a:gd name="connsiteX26" fmla="*/ 9360 w 10000"/>
                <a:gd name="connsiteY26" fmla="*/ 9652 h 10000"/>
                <a:gd name="connsiteX27" fmla="*/ 9360 w 10000"/>
                <a:gd name="connsiteY27" fmla="*/ 2648 h 10000"/>
                <a:gd name="connsiteX28" fmla="*/ 9359 w 10000"/>
                <a:gd name="connsiteY28" fmla="*/ 3012 h 10000"/>
                <a:gd name="connsiteX29" fmla="*/ 9328 w 10000"/>
                <a:gd name="connsiteY29" fmla="*/ 2997 h 10000"/>
                <a:gd name="connsiteX30" fmla="*/ 9612 w 10000"/>
                <a:gd name="connsiteY30" fmla="*/ 3659 h 10000"/>
                <a:gd name="connsiteX31" fmla="*/ 9615 w 10000"/>
                <a:gd name="connsiteY31" fmla="*/ 3310 h 10000"/>
                <a:gd name="connsiteX32" fmla="*/ 9588 w 10000"/>
                <a:gd name="connsiteY32" fmla="*/ 3310 h 10000"/>
                <a:gd name="connsiteX33" fmla="*/ 9588 w 10000"/>
                <a:gd name="connsiteY33" fmla="*/ 9652 h 10000"/>
                <a:gd name="connsiteX34" fmla="*/ 9588 w 10000"/>
                <a:gd name="connsiteY34" fmla="*/ 10000 h 10000"/>
                <a:gd name="connsiteX35" fmla="*/ 9615 w 10000"/>
                <a:gd name="connsiteY35" fmla="*/ 10000 h 10000"/>
                <a:gd name="connsiteX36" fmla="*/ 9687 w 10000"/>
                <a:gd name="connsiteY36" fmla="*/ 10000 h 10000"/>
                <a:gd name="connsiteX37" fmla="*/ 9714 w 10000"/>
                <a:gd name="connsiteY37" fmla="*/ 10000 h 10000"/>
                <a:gd name="connsiteX38" fmla="*/ 9714 w 10000"/>
                <a:gd name="connsiteY38" fmla="*/ 9652 h 10000"/>
                <a:gd name="connsiteX39" fmla="*/ 9714 w 10000"/>
                <a:gd name="connsiteY39" fmla="*/ 488 h 10000"/>
                <a:gd name="connsiteX40" fmla="*/ 9687 w 10000"/>
                <a:gd name="connsiteY40" fmla="*/ 488 h 10000"/>
                <a:gd name="connsiteX41" fmla="*/ 9676 w 10000"/>
                <a:gd name="connsiteY41" fmla="*/ 836 h 10000"/>
                <a:gd name="connsiteX42" fmla="*/ 9965 w 10000"/>
                <a:gd name="connsiteY42" fmla="*/ 2160 h 10000"/>
                <a:gd name="connsiteX43" fmla="*/ 9973 w 10000"/>
                <a:gd name="connsiteY43" fmla="*/ 1847 h 10000"/>
                <a:gd name="connsiteX44" fmla="*/ 9946 w 10000"/>
                <a:gd name="connsiteY44" fmla="*/ 1847 h 10000"/>
                <a:gd name="connsiteX45" fmla="*/ 9946 w 10000"/>
                <a:gd name="connsiteY45" fmla="*/ 10000 h 10000"/>
                <a:gd name="connsiteX46" fmla="*/ 10000 w 10000"/>
                <a:gd name="connsiteY46" fmla="*/ 10000 h 10000"/>
                <a:gd name="connsiteX0" fmla="*/ 10000 w 10000"/>
                <a:gd name="connsiteY0" fmla="*/ 10000 h 10000"/>
                <a:gd name="connsiteX1" fmla="*/ 10000 w 10000"/>
                <a:gd name="connsiteY1" fmla="*/ 1847 h 10000"/>
                <a:gd name="connsiteX2" fmla="*/ 10000 w 10000"/>
                <a:gd name="connsiteY2" fmla="*/ 1603 h 10000"/>
                <a:gd name="connsiteX3" fmla="*/ 9981 w 10000"/>
                <a:gd name="connsiteY3" fmla="*/ 1533 h 10000"/>
                <a:gd name="connsiteX4" fmla="*/ 9695 w 10000"/>
                <a:gd name="connsiteY4" fmla="*/ 174 h 10000"/>
                <a:gd name="connsiteX5" fmla="*/ 9660 w 10000"/>
                <a:gd name="connsiteY5" fmla="*/ 0 h 10000"/>
                <a:gd name="connsiteX6" fmla="*/ 9660 w 10000"/>
                <a:gd name="connsiteY6" fmla="*/ 488 h 10000"/>
                <a:gd name="connsiteX7" fmla="*/ 9660 w 10000"/>
                <a:gd name="connsiteY7" fmla="*/ 9652 h 10000"/>
                <a:gd name="connsiteX8" fmla="*/ 9687 w 10000"/>
                <a:gd name="connsiteY8" fmla="*/ 9652 h 10000"/>
                <a:gd name="connsiteX9" fmla="*/ 9687 w 10000"/>
                <a:gd name="connsiteY9" fmla="*/ 9303 h 10000"/>
                <a:gd name="connsiteX10" fmla="*/ 9615 w 10000"/>
                <a:gd name="connsiteY10" fmla="*/ 9303 h 10000"/>
                <a:gd name="connsiteX11" fmla="*/ 9615 w 10000"/>
                <a:gd name="connsiteY11" fmla="*/ 9652 h 10000"/>
                <a:gd name="connsiteX12" fmla="*/ 9641 w 10000"/>
                <a:gd name="connsiteY12" fmla="*/ 9652 h 10000"/>
                <a:gd name="connsiteX13" fmla="*/ 9641 w 10000"/>
                <a:gd name="connsiteY13" fmla="*/ 3310 h 10000"/>
                <a:gd name="connsiteX14" fmla="*/ 9641 w 10000"/>
                <a:gd name="connsiteY14" fmla="*/ 2997 h 10000"/>
                <a:gd name="connsiteX15" fmla="*/ 9620 w 10000"/>
                <a:gd name="connsiteY15" fmla="*/ 2962 h 10000"/>
                <a:gd name="connsiteX16" fmla="*/ 9339 w 10000"/>
                <a:gd name="connsiteY16" fmla="*/ 2334 h 10000"/>
                <a:gd name="connsiteX17" fmla="*/ 9307 w 10000"/>
                <a:gd name="connsiteY17" fmla="*/ 2265 h 10000"/>
                <a:gd name="connsiteX18" fmla="*/ 9307 w 10000"/>
                <a:gd name="connsiteY18" fmla="*/ 2648 h 10000"/>
                <a:gd name="connsiteX19" fmla="*/ 9307 w 10000"/>
                <a:gd name="connsiteY19" fmla="*/ 9652 h 10000"/>
                <a:gd name="connsiteX20" fmla="*/ 9334 w 10000"/>
                <a:gd name="connsiteY20" fmla="*/ 9652 h 10000"/>
                <a:gd name="connsiteX21" fmla="*/ 9334 w 10000"/>
                <a:gd name="connsiteY21" fmla="*/ 9303 h 10000"/>
                <a:gd name="connsiteX22" fmla="*/ 0 w 10000"/>
                <a:gd name="connsiteY22" fmla="*/ 9303 h 10000"/>
                <a:gd name="connsiteX23" fmla="*/ 0 w 10000"/>
                <a:gd name="connsiteY23" fmla="*/ 10000 h 10000"/>
                <a:gd name="connsiteX24" fmla="*/ 9334 w 10000"/>
                <a:gd name="connsiteY24" fmla="*/ 10000 h 10000"/>
                <a:gd name="connsiteX25" fmla="*/ 9360 w 10000"/>
                <a:gd name="connsiteY25" fmla="*/ 10000 h 10000"/>
                <a:gd name="connsiteX26" fmla="*/ 9360 w 10000"/>
                <a:gd name="connsiteY26" fmla="*/ 9652 h 10000"/>
                <a:gd name="connsiteX27" fmla="*/ 9360 w 10000"/>
                <a:gd name="connsiteY27" fmla="*/ 2972 h 10000"/>
                <a:gd name="connsiteX28" fmla="*/ 9359 w 10000"/>
                <a:gd name="connsiteY28" fmla="*/ 3012 h 10000"/>
                <a:gd name="connsiteX29" fmla="*/ 9328 w 10000"/>
                <a:gd name="connsiteY29" fmla="*/ 2997 h 10000"/>
                <a:gd name="connsiteX30" fmla="*/ 9612 w 10000"/>
                <a:gd name="connsiteY30" fmla="*/ 3659 h 10000"/>
                <a:gd name="connsiteX31" fmla="*/ 9615 w 10000"/>
                <a:gd name="connsiteY31" fmla="*/ 3310 h 10000"/>
                <a:gd name="connsiteX32" fmla="*/ 9588 w 10000"/>
                <a:gd name="connsiteY32" fmla="*/ 3310 h 10000"/>
                <a:gd name="connsiteX33" fmla="*/ 9588 w 10000"/>
                <a:gd name="connsiteY33" fmla="*/ 9652 h 10000"/>
                <a:gd name="connsiteX34" fmla="*/ 9588 w 10000"/>
                <a:gd name="connsiteY34" fmla="*/ 10000 h 10000"/>
                <a:gd name="connsiteX35" fmla="*/ 9615 w 10000"/>
                <a:gd name="connsiteY35" fmla="*/ 10000 h 10000"/>
                <a:gd name="connsiteX36" fmla="*/ 9687 w 10000"/>
                <a:gd name="connsiteY36" fmla="*/ 10000 h 10000"/>
                <a:gd name="connsiteX37" fmla="*/ 9714 w 10000"/>
                <a:gd name="connsiteY37" fmla="*/ 10000 h 10000"/>
                <a:gd name="connsiteX38" fmla="*/ 9714 w 10000"/>
                <a:gd name="connsiteY38" fmla="*/ 9652 h 10000"/>
                <a:gd name="connsiteX39" fmla="*/ 9714 w 10000"/>
                <a:gd name="connsiteY39" fmla="*/ 488 h 10000"/>
                <a:gd name="connsiteX40" fmla="*/ 9687 w 10000"/>
                <a:gd name="connsiteY40" fmla="*/ 488 h 10000"/>
                <a:gd name="connsiteX41" fmla="*/ 9676 w 10000"/>
                <a:gd name="connsiteY41" fmla="*/ 836 h 10000"/>
                <a:gd name="connsiteX42" fmla="*/ 9965 w 10000"/>
                <a:gd name="connsiteY42" fmla="*/ 2160 h 10000"/>
                <a:gd name="connsiteX43" fmla="*/ 9973 w 10000"/>
                <a:gd name="connsiteY43" fmla="*/ 1847 h 10000"/>
                <a:gd name="connsiteX44" fmla="*/ 9946 w 10000"/>
                <a:gd name="connsiteY44" fmla="*/ 1847 h 10000"/>
                <a:gd name="connsiteX45" fmla="*/ 9946 w 10000"/>
                <a:gd name="connsiteY45" fmla="*/ 10000 h 10000"/>
                <a:gd name="connsiteX46" fmla="*/ 10000 w 10000"/>
                <a:gd name="connsiteY46" fmla="*/ 10000 h 10000"/>
                <a:gd name="connsiteX0" fmla="*/ 10000 w 10000"/>
                <a:gd name="connsiteY0" fmla="*/ 10000 h 10000"/>
                <a:gd name="connsiteX1" fmla="*/ 10000 w 10000"/>
                <a:gd name="connsiteY1" fmla="*/ 1847 h 10000"/>
                <a:gd name="connsiteX2" fmla="*/ 10000 w 10000"/>
                <a:gd name="connsiteY2" fmla="*/ 1603 h 10000"/>
                <a:gd name="connsiteX3" fmla="*/ 9981 w 10000"/>
                <a:gd name="connsiteY3" fmla="*/ 1533 h 10000"/>
                <a:gd name="connsiteX4" fmla="*/ 9695 w 10000"/>
                <a:gd name="connsiteY4" fmla="*/ 174 h 10000"/>
                <a:gd name="connsiteX5" fmla="*/ 9660 w 10000"/>
                <a:gd name="connsiteY5" fmla="*/ 0 h 10000"/>
                <a:gd name="connsiteX6" fmla="*/ 9660 w 10000"/>
                <a:gd name="connsiteY6" fmla="*/ 488 h 10000"/>
                <a:gd name="connsiteX7" fmla="*/ 9660 w 10000"/>
                <a:gd name="connsiteY7" fmla="*/ 9652 h 10000"/>
                <a:gd name="connsiteX8" fmla="*/ 9687 w 10000"/>
                <a:gd name="connsiteY8" fmla="*/ 9652 h 10000"/>
                <a:gd name="connsiteX9" fmla="*/ 9687 w 10000"/>
                <a:gd name="connsiteY9" fmla="*/ 9303 h 10000"/>
                <a:gd name="connsiteX10" fmla="*/ 9615 w 10000"/>
                <a:gd name="connsiteY10" fmla="*/ 9303 h 10000"/>
                <a:gd name="connsiteX11" fmla="*/ 9615 w 10000"/>
                <a:gd name="connsiteY11" fmla="*/ 9652 h 10000"/>
                <a:gd name="connsiteX12" fmla="*/ 9641 w 10000"/>
                <a:gd name="connsiteY12" fmla="*/ 9652 h 10000"/>
                <a:gd name="connsiteX13" fmla="*/ 9641 w 10000"/>
                <a:gd name="connsiteY13" fmla="*/ 3310 h 10000"/>
                <a:gd name="connsiteX14" fmla="*/ 9641 w 10000"/>
                <a:gd name="connsiteY14" fmla="*/ 2997 h 10000"/>
                <a:gd name="connsiteX15" fmla="*/ 9620 w 10000"/>
                <a:gd name="connsiteY15" fmla="*/ 2962 h 10000"/>
                <a:gd name="connsiteX16" fmla="*/ 9339 w 10000"/>
                <a:gd name="connsiteY16" fmla="*/ 2334 h 10000"/>
                <a:gd name="connsiteX17" fmla="*/ 9307 w 10000"/>
                <a:gd name="connsiteY17" fmla="*/ 2265 h 10000"/>
                <a:gd name="connsiteX18" fmla="*/ 9307 w 10000"/>
                <a:gd name="connsiteY18" fmla="*/ 2648 h 10000"/>
                <a:gd name="connsiteX19" fmla="*/ 9307 w 10000"/>
                <a:gd name="connsiteY19" fmla="*/ 9652 h 10000"/>
                <a:gd name="connsiteX20" fmla="*/ 9334 w 10000"/>
                <a:gd name="connsiteY20" fmla="*/ 9652 h 10000"/>
                <a:gd name="connsiteX21" fmla="*/ 9334 w 10000"/>
                <a:gd name="connsiteY21" fmla="*/ 9303 h 10000"/>
                <a:gd name="connsiteX22" fmla="*/ 0 w 10000"/>
                <a:gd name="connsiteY22" fmla="*/ 9303 h 10000"/>
                <a:gd name="connsiteX23" fmla="*/ 0 w 10000"/>
                <a:gd name="connsiteY23" fmla="*/ 10000 h 10000"/>
                <a:gd name="connsiteX24" fmla="*/ 9334 w 10000"/>
                <a:gd name="connsiteY24" fmla="*/ 10000 h 10000"/>
                <a:gd name="connsiteX25" fmla="*/ 9360 w 10000"/>
                <a:gd name="connsiteY25" fmla="*/ 10000 h 10000"/>
                <a:gd name="connsiteX26" fmla="*/ 9360 w 10000"/>
                <a:gd name="connsiteY26" fmla="*/ 9652 h 10000"/>
                <a:gd name="connsiteX27" fmla="*/ 9360 w 10000"/>
                <a:gd name="connsiteY27" fmla="*/ 2972 h 10000"/>
                <a:gd name="connsiteX28" fmla="*/ 9359 w 10000"/>
                <a:gd name="connsiteY28" fmla="*/ 3012 h 10000"/>
                <a:gd name="connsiteX29" fmla="*/ 9328 w 10000"/>
                <a:gd name="connsiteY29" fmla="*/ 2997 h 10000"/>
                <a:gd name="connsiteX30" fmla="*/ 9612 w 10000"/>
                <a:gd name="connsiteY30" fmla="*/ 3659 h 10000"/>
                <a:gd name="connsiteX31" fmla="*/ 9615 w 10000"/>
                <a:gd name="connsiteY31" fmla="*/ 3310 h 10000"/>
                <a:gd name="connsiteX32" fmla="*/ 9588 w 10000"/>
                <a:gd name="connsiteY32" fmla="*/ 3310 h 10000"/>
                <a:gd name="connsiteX33" fmla="*/ 9588 w 10000"/>
                <a:gd name="connsiteY33" fmla="*/ 9652 h 10000"/>
                <a:gd name="connsiteX34" fmla="*/ 9588 w 10000"/>
                <a:gd name="connsiteY34" fmla="*/ 10000 h 10000"/>
                <a:gd name="connsiteX35" fmla="*/ 9615 w 10000"/>
                <a:gd name="connsiteY35" fmla="*/ 10000 h 10000"/>
                <a:gd name="connsiteX36" fmla="*/ 9687 w 10000"/>
                <a:gd name="connsiteY36" fmla="*/ 10000 h 10000"/>
                <a:gd name="connsiteX37" fmla="*/ 9714 w 10000"/>
                <a:gd name="connsiteY37" fmla="*/ 10000 h 10000"/>
                <a:gd name="connsiteX38" fmla="*/ 9714 w 10000"/>
                <a:gd name="connsiteY38" fmla="*/ 9652 h 10000"/>
                <a:gd name="connsiteX39" fmla="*/ 9714 w 10000"/>
                <a:gd name="connsiteY39" fmla="*/ 488 h 10000"/>
                <a:gd name="connsiteX40" fmla="*/ 9687 w 10000"/>
                <a:gd name="connsiteY40" fmla="*/ 488 h 10000"/>
                <a:gd name="connsiteX41" fmla="*/ 9676 w 10000"/>
                <a:gd name="connsiteY41" fmla="*/ 836 h 10000"/>
                <a:gd name="connsiteX42" fmla="*/ 9965 w 10000"/>
                <a:gd name="connsiteY42" fmla="*/ 2160 h 10000"/>
                <a:gd name="connsiteX43" fmla="*/ 9973 w 10000"/>
                <a:gd name="connsiteY43" fmla="*/ 1847 h 10000"/>
                <a:gd name="connsiteX44" fmla="*/ 9946 w 10000"/>
                <a:gd name="connsiteY44" fmla="*/ 1847 h 10000"/>
                <a:gd name="connsiteX45" fmla="*/ 9946 w 10000"/>
                <a:gd name="connsiteY45" fmla="*/ 10000 h 10000"/>
                <a:gd name="connsiteX46" fmla="*/ 10000 w 10000"/>
                <a:gd name="connsiteY46" fmla="*/ 10000 h 10000"/>
                <a:gd name="connsiteX0" fmla="*/ 10000 w 10000"/>
                <a:gd name="connsiteY0" fmla="*/ 10000 h 10000"/>
                <a:gd name="connsiteX1" fmla="*/ 10000 w 10000"/>
                <a:gd name="connsiteY1" fmla="*/ 1847 h 10000"/>
                <a:gd name="connsiteX2" fmla="*/ 10000 w 10000"/>
                <a:gd name="connsiteY2" fmla="*/ 1603 h 10000"/>
                <a:gd name="connsiteX3" fmla="*/ 9981 w 10000"/>
                <a:gd name="connsiteY3" fmla="*/ 1533 h 10000"/>
                <a:gd name="connsiteX4" fmla="*/ 9695 w 10000"/>
                <a:gd name="connsiteY4" fmla="*/ 174 h 10000"/>
                <a:gd name="connsiteX5" fmla="*/ 9660 w 10000"/>
                <a:gd name="connsiteY5" fmla="*/ 0 h 10000"/>
                <a:gd name="connsiteX6" fmla="*/ 9660 w 10000"/>
                <a:gd name="connsiteY6" fmla="*/ 488 h 10000"/>
                <a:gd name="connsiteX7" fmla="*/ 9660 w 10000"/>
                <a:gd name="connsiteY7" fmla="*/ 9652 h 10000"/>
                <a:gd name="connsiteX8" fmla="*/ 9687 w 10000"/>
                <a:gd name="connsiteY8" fmla="*/ 9652 h 10000"/>
                <a:gd name="connsiteX9" fmla="*/ 9687 w 10000"/>
                <a:gd name="connsiteY9" fmla="*/ 9303 h 10000"/>
                <a:gd name="connsiteX10" fmla="*/ 9615 w 10000"/>
                <a:gd name="connsiteY10" fmla="*/ 9303 h 10000"/>
                <a:gd name="connsiteX11" fmla="*/ 9615 w 10000"/>
                <a:gd name="connsiteY11" fmla="*/ 9652 h 10000"/>
                <a:gd name="connsiteX12" fmla="*/ 9641 w 10000"/>
                <a:gd name="connsiteY12" fmla="*/ 9652 h 10000"/>
                <a:gd name="connsiteX13" fmla="*/ 9641 w 10000"/>
                <a:gd name="connsiteY13" fmla="*/ 3310 h 10000"/>
                <a:gd name="connsiteX14" fmla="*/ 9641 w 10000"/>
                <a:gd name="connsiteY14" fmla="*/ 2997 h 10000"/>
                <a:gd name="connsiteX15" fmla="*/ 9620 w 10000"/>
                <a:gd name="connsiteY15" fmla="*/ 2962 h 10000"/>
                <a:gd name="connsiteX16" fmla="*/ 9339 w 10000"/>
                <a:gd name="connsiteY16" fmla="*/ 2334 h 10000"/>
                <a:gd name="connsiteX17" fmla="*/ 9307 w 10000"/>
                <a:gd name="connsiteY17" fmla="*/ 2265 h 10000"/>
                <a:gd name="connsiteX18" fmla="*/ 9307 w 10000"/>
                <a:gd name="connsiteY18" fmla="*/ 2648 h 10000"/>
                <a:gd name="connsiteX19" fmla="*/ 9307 w 10000"/>
                <a:gd name="connsiteY19" fmla="*/ 9652 h 10000"/>
                <a:gd name="connsiteX20" fmla="*/ 9334 w 10000"/>
                <a:gd name="connsiteY20" fmla="*/ 9652 h 10000"/>
                <a:gd name="connsiteX21" fmla="*/ 9334 w 10000"/>
                <a:gd name="connsiteY21" fmla="*/ 9303 h 10000"/>
                <a:gd name="connsiteX22" fmla="*/ 0 w 10000"/>
                <a:gd name="connsiteY22" fmla="*/ 9303 h 10000"/>
                <a:gd name="connsiteX23" fmla="*/ 0 w 10000"/>
                <a:gd name="connsiteY23" fmla="*/ 10000 h 10000"/>
                <a:gd name="connsiteX24" fmla="*/ 9334 w 10000"/>
                <a:gd name="connsiteY24" fmla="*/ 10000 h 10000"/>
                <a:gd name="connsiteX25" fmla="*/ 9360 w 10000"/>
                <a:gd name="connsiteY25" fmla="*/ 10000 h 10000"/>
                <a:gd name="connsiteX26" fmla="*/ 9360 w 10000"/>
                <a:gd name="connsiteY26" fmla="*/ 9652 h 10000"/>
                <a:gd name="connsiteX27" fmla="*/ 9360 w 10000"/>
                <a:gd name="connsiteY27" fmla="*/ 2972 h 10000"/>
                <a:gd name="connsiteX28" fmla="*/ 9359 w 10000"/>
                <a:gd name="connsiteY28" fmla="*/ 3012 h 10000"/>
                <a:gd name="connsiteX29" fmla="*/ 9361 w 10000"/>
                <a:gd name="connsiteY29" fmla="*/ 3078 h 10000"/>
                <a:gd name="connsiteX30" fmla="*/ 9612 w 10000"/>
                <a:gd name="connsiteY30" fmla="*/ 3659 h 10000"/>
                <a:gd name="connsiteX31" fmla="*/ 9615 w 10000"/>
                <a:gd name="connsiteY31" fmla="*/ 3310 h 10000"/>
                <a:gd name="connsiteX32" fmla="*/ 9588 w 10000"/>
                <a:gd name="connsiteY32" fmla="*/ 3310 h 10000"/>
                <a:gd name="connsiteX33" fmla="*/ 9588 w 10000"/>
                <a:gd name="connsiteY33" fmla="*/ 9652 h 10000"/>
                <a:gd name="connsiteX34" fmla="*/ 9588 w 10000"/>
                <a:gd name="connsiteY34" fmla="*/ 10000 h 10000"/>
                <a:gd name="connsiteX35" fmla="*/ 9615 w 10000"/>
                <a:gd name="connsiteY35" fmla="*/ 10000 h 10000"/>
                <a:gd name="connsiteX36" fmla="*/ 9687 w 10000"/>
                <a:gd name="connsiteY36" fmla="*/ 10000 h 10000"/>
                <a:gd name="connsiteX37" fmla="*/ 9714 w 10000"/>
                <a:gd name="connsiteY37" fmla="*/ 10000 h 10000"/>
                <a:gd name="connsiteX38" fmla="*/ 9714 w 10000"/>
                <a:gd name="connsiteY38" fmla="*/ 9652 h 10000"/>
                <a:gd name="connsiteX39" fmla="*/ 9714 w 10000"/>
                <a:gd name="connsiteY39" fmla="*/ 488 h 10000"/>
                <a:gd name="connsiteX40" fmla="*/ 9687 w 10000"/>
                <a:gd name="connsiteY40" fmla="*/ 488 h 10000"/>
                <a:gd name="connsiteX41" fmla="*/ 9676 w 10000"/>
                <a:gd name="connsiteY41" fmla="*/ 836 h 10000"/>
                <a:gd name="connsiteX42" fmla="*/ 9965 w 10000"/>
                <a:gd name="connsiteY42" fmla="*/ 2160 h 10000"/>
                <a:gd name="connsiteX43" fmla="*/ 9973 w 10000"/>
                <a:gd name="connsiteY43" fmla="*/ 1847 h 10000"/>
                <a:gd name="connsiteX44" fmla="*/ 9946 w 10000"/>
                <a:gd name="connsiteY44" fmla="*/ 1847 h 10000"/>
                <a:gd name="connsiteX45" fmla="*/ 9946 w 10000"/>
                <a:gd name="connsiteY45" fmla="*/ 10000 h 10000"/>
                <a:gd name="connsiteX46" fmla="*/ 10000 w 10000"/>
                <a:gd name="connsiteY46" fmla="*/ 10000 h 10000"/>
                <a:gd name="connsiteX0" fmla="*/ 10000 w 10000"/>
                <a:gd name="connsiteY0" fmla="*/ 10000 h 10000"/>
                <a:gd name="connsiteX1" fmla="*/ 10000 w 10000"/>
                <a:gd name="connsiteY1" fmla="*/ 1847 h 10000"/>
                <a:gd name="connsiteX2" fmla="*/ 10000 w 10000"/>
                <a:gd name="connsiteY2" fmla="*/ 1603 h 10000"/>
                <a:gd name="connsiteX3" fmla="*/ 9981 w 10000"/>
                <a:gd name="connsiteY3" fmla="*/ 1533 h 10000"/>
                <a:gd name="connsiteX4" fmla="*/ 9695 w 10000"/>
                <a:gd name="connsiteY4" fmla="*/ 174 h 10000"/>
                <a:gd name="connsiteX5" fmla="*/ 9660 w 10000"/>
                <a:gd name="connsiteY5" fmla="*/ 0 h 10000"/>
                <a:gd name="connsiteX6" fmla="*/ 9660 w 10000"/>
                <a:gd name="connsiteY6" fmla="*/ 488 h 10000"/>
                <a:gd name="connsiteX7" fmla="*/ 9660 w 10000"/>
                <a:gd name="connsiteY7" fmla="*/ 9652 h 10000"/>
                <a:gd name="connsiteX8" fmla="*/ 9687 w 10000"/>
                <a:gd name="connsiteY8" fmla="*/ 9652 h 10000"/>
                <a:gd name="connsiteX9" fmla="*/ 9687 w 10000"/>
                <a:gd name="connsiteY9" fmla="*/ 9303 h 10000"/>
                <a:gd name="connsiteX10" fmla="*/ 9615 w 10000"/>
                <a:gd name="connsiteY10" fmla="*/ 9303 h 10000"/>
                <a:gd name="connsiteX11" fmla="*/ 9615 w 10000"/>
                <a:gd name="connsiteY11" fmla="*/ 9652 h 10000"/>
                <a:gd name="connsiteX12" fmla="*/ 9641 w 10000"/>
                <a:gd name="connsiteY12" fmla="*/ 9652 h 10000"/>
                <a:gd name="connsiteX13" fmla="*/ 9641 w 10000"/>
                <a:gd name="connsiteY13" fmla="*/ 3310 h 10000"/>
                <a:gd name="connsiteX14" fmla="*/ 9641 w 10000"/>
                <a:gd name="connsiteY14" fmla="*/ 2997 h 10000"/>
                <a:gd name="connsiteX15" fmla="*/ 9620 w 10000"/>
                <a:gd name="connsiteY15" fmla="*/ 2962 h 10000"/>
                <a:gd name="connsiteX16" fmla="*/ 9339 w 10000"/>
                <a:gd name="connsiteY16" fmla="*/ 2334 h 10000"/>
                <a:gd name="connsiteX17" fmla="*/ 9307 w 10000"/>
                <a:gd name="connsiteY17" fmla="*/ 2265 h 10000"/>
                <a:gd name="connsiteX18" fmla="*/ 9307 w 10000"/>
                <a:gd name="connsiteY18" fmla="*/ 2648 h 10000"/>
                <a:gd name="connsiteX19" fmla="*/ 9307 w 10000"/>
                <a:gd name="connsiteY19" fmla="*/ 9652 h 10000"/>
                <a:gd name="connsiteX20" fmla="*/ 9334 w 10000"/>
                <a:gd name="connsiteY20" fmla="*/ 9652 h 10000"/>
                <a:gd name="connsiteX21" fmla="*/ 9334 w 10000"/>
                <a:gd name="connsiteY21" fmla="*/ 9303 h 10000"/>
                <a:gd name="connsiteX22" fmla="*/ 0 w 10000"/>
                <a:gd name="connsiteY22" fmla="*/ 9303 h 10000"/>
                <a:gd name="connsiteX23" fmla="*/ 0 w 10000"/>
                <a:gd name="connsiteY23" fmla="*/ 10000 h 10000"/>
                <a:gd name="connsiteX24" fmla="*/ 9334 w 10000"/>
                <a:gd name="connsiteY24" fmla="*/ 10000 h 10000"/>
                <a:gd name="connsiteX25" fmla="*/ 9360 w 10000"/>
                <a:gd name="connsiteY25" fmla="*/ 10000 h 10000"/>
                <a:gd name="connsiteX26" fmla="*/ 9360 w 10000"/>
                <a:gd name="connsiteY26" fmla="*/ 9652 h 10000"/>
                <a:gd name="connsiteX27" fmla="*/ 9360 w 10000"/>
                <a:gd name="connsiteY27" fmla="*/ 2972 h 10000"/>
                <a:gd name="connsiteX28" fmla="*/ 9359 w 10000"/>
                <a:gd name="connsiteY28" fmla="*/ 3012 h 10000"/>
                <a:gd name="connsiteX29" fmla="*/ 9361 w 10000"/>
                <a:gd name="connsiteY29" fmla="*/ 3078 h 10000"/>
                <a:gd name="connsiteX30" fmla="*/ 9612 w 10000"/>
                <a:gd name="connsiteY30" fmla="*/ 3659 h 10000"/>
                <a:gd name="connsiteX31" fmla="*/ 9592 w 10000"/>
                <a:gd name="connsiteY31" fmla="*/ 3573 h 10000"/>
                <a:gd name="connsiteX32" fmla="*/ 9588 w 10000"/>
                <a:gd name="connsiteY32" fmla="*/ 3310 h 10000"/>
                <a:gd name="connsiteX33" fmla="*/ 9588 w 10000"/>
                <a:gd name="connsiteY33" fmla="*/ 9652 h 10000"/>
                <a:gd name="connsiteX34" fmla="*/ 9588 w 10000"/>
                <a:gd name="connsiteY34" fmla="*/ 10000 h 10000"/>
                <a:gd name="connsiteX35" fmla="*/ 9615 w 10000"/>
                <a:gd name="connsiteY35" fmla="*/ 10000 h 10000"/>
                <a:gd name="connsiteX36" fmla="*/ 9687 w 10000"/>
                <a:gd name="connsiteY36" fmla="*/ 10000 h 10000"/>
                <a:gd name="connsiteX37" fmla="*/ 9714 w 10000"/>
                <a:gd name="connsiteY37" fmla="*/ 10000 h 10000"/>
                <a:gd name="connsiteX38" fmla="*/ 9714 w 10000"/>
                <a:gd name="connsiteY38" fmla="*/ 9652 h 10000"/>
                <a:gd name="connsiteX39" fmla="*/ 9714 w 10000"/>
                <a:gd name="connsiteY39" fmla="*/ 488 h 10000"/>
                <a:gd name="connsiteX40" fmla="*/ 9687 w 10000"/>
                <a:gd name="connsiteY40" fmla="*/ 488 h 10000"/>
                <a:gd name="connsiteX41" fmla="*/ 9676 w 10000"/>
                <a:gd name="connsiteY41" fmla="*/ 836 h 10000"/>
                <a:gd name="connsiteX42" fmla="*/ 9965 w 10000"/>
                <a:gd name="connsiteY42" fmla="*/ 2160 h 10000"/>
                <a:gd name="connsiteX43" fmla="*/ 9973 w 10000"/>
                <a:gd name="connsiteY43" fmla="*/ 1847 h 10000"/>
                <a:gd name="connsiteX44" fmla="*/ 9946 w 10000"/>
                <a:gd name="connsiteY44" fmla="*/ 1847 h 10000"/>
                <a:gd name="connsiteX45" fmla="*/ 9946 w 10000"/>
                <a:gd name="connsiteY45" fmla="*/ 10000 h 10000"/>
                <a:gd name="connsiteX46" fmla="*/ 10000 w 10000"/>
                <a:gd name="connsiteY46" fmla="*/ 10000 h 10000"/>
                <a:gd name="connsiteX0" fmla="*/ 10000 w 10000"/>
                <a:gd name="connsiteY0" fmla="*/ 10000 h 10000"/>
                <a:gd name="connsiteX1" fmla="*/ 10000 w 10000"/>
                <a:gd name="connsiteY1" fmla="*/ 1847 h 10000"/>
                <a:gd name="connsiteX2" fmla="*/ 10000 w 10000"/>
                <a:gd name="connsiteY2" fmla="*/ 1603 h 10000"/>
                <a:gd name="connsiteX3" fmla="*/ 9981 w 10000"/>
                <a:gd name="connsiteY3" fmla="*/ 1533 h 10000"/>
                <a:gd name="connsiteX4" fmla="*/ 9695 w 10000"/>
                <a:gd name="connsiteY4" fmla="*/ 174 h 10000"/>
                <a:gd name="connsiteX5" fmla="*/ 9660 w 10000"/>
                <a:gd name="connsiteY5" fmla="*/ 0 h 10000"/>
                <a:gd name="connsiteX6" fmla="*/ 9660 w 10000"/>
                <a:gd name="connsiteY6" fmla="*/ 488 h 10000"/>
                <a:gd name="connsiteX7" fmla="*/ 9660 w 10000"/>
                <a:gd name="connsiteY7" fmla="*/ 9652 h 10000"/>
                <a:gd name="connsiteX8" fmla="*/ 9687 w 10000"/>
                <a:gd name="connsiteY8" fmla="*/ 9652 h 10000"/>
                <a:gd name="connsiteX9" fmla="*/ 9687 w 10000"/>
                <a:gd name="connsiteY9" fmla="*/ 9303 h 10000"/>
                <a:gd name="connsiteX10" fmla="*/ 9615 w 10000"/>
                <a:gd name="connsiteY10" fmla="*/ 9303 h 10000"/>
                <a:gd name="connsiteX11" fmla="*/ 9615 w 10000"/>
                <a:gd name="connsiteY11" fmla="*/ 9652 h 10000"/>
                <a:gd name="connsiteX12" fmla="*/ 9641 w 10000"/>
                <a:gd name="connsiteY12" fmla="*/ 9652 h 10000"/>
                <a:gd name="connsiteX13" fmla="*/ 9641 w 10000"/>
                <a:gd name="connsiteY13" fmla="*/ 3310 h 10000"/>
                <a:gd name="connsiteX14" fmla="*/ 9641 w 10000"/>
                <a:gd name="connsiteY14" fmla="*/ 2997 h 10000"/>
                <a:gd name="connsiteX15" fmla="*/ 9620 w 10000"/>
                <a:gd name="connsiteY15" fmla="*/ 2962 h 10000"/>
                <a:gd name="connsiteX16" fmla="*/ 9339 w 10000"/>
                <a:gd name="connsiteY16" fmla="*/ 2334 h 10000"/>
                <a:gd name="connsiteX17" fmla="*/ 9307 w 10000"/>
                <a:gd name="connsiteY17" fmla="*/ 2265 h 10000"/>
                <a:gd name="connsiteX18" fmla="*/ 9307 w 10000"/>
                <a:gd name="connsiteY18" fmla="*/ 2648 h 10000"/>
                <a:gd name="connsiteX19" fmla="*/ 9307 w 10000"/>
                <a:gd name="connsiteY19" fmla="*/ 9652 h 10000"/>
                <a:gd name="connsiteX20" fmla="*/ 9334 w 10000"/>
                <a:gd name="connsiteY20" fmla="*/ 9652 h 10000"/>
                <a:gd name="connsiteX21" fmla="*/ 9334 w 10000"/>
                <a:gd name="connsiteY21" fmla="*/ 9303 h 10000"/>
                <a:gd name="connsiteX22" fmla="*/ 0 w 10000"/>
                <a:gd name="connsiteY22" fmla="*/ 9303 h 10000"/>
                <a:gd name="connsiteX23" fmla="*/ 0 w 10000"/>
                <a:gd name="connsiteY23" fmla="*/ 10000 h 10000"/>
                <a:gd name="connsiteX24" fmla="*/ 9334 w 10000"/>
                <a:gd name="connsiteY24" fmla="*/ 10000 h 10000"/>
                <a:gd name="connsiteX25" fmla="*/ 9360 w 10000"/>
                <a:gd name="connsiteY25" fmla="*/ 10000 h 10000"/>
                <a:gd name="connsiteX26" fmla="*/ 9360 w 10000"/>
                <a:gd name="connsiteY26" fmla="*/ 9652 h 10000"/>
                <a:gd name="connsiteX27" fmla="*/ 9360 w 10000"/>
                <a:gd name="connsiteY27" fmla="*/ 2972 h 10000"/>
                <a:gd name="connsiteX28" fmla="*/ 9359 w 10000"/>
                <a:gd name="connsiteY28" fmla="*/ 3012 h 10000"/>
                <a:gd name="connsiteX29" fmla="*/ 9361 w 10000"/>
                <a:gd name="connsiteY29" fmla="*/ 3078 h 10000"/>
                <a:gd name="connsiteX30" fmla="*/ 9595 w 10000"/>
                <a:gd name="connsiteY30" fmla="*/ 3598 h 10000"/>
                <a:gd name="connsiteX31" fmla="*/ 9592 w 10000"/>
                <a:gd name="connsiteY31" fmla="*/ 3573 h 10000"/>
                <a:gd name="connsiteX32" fmla="*/ 9588 w 10000"/>
                <a:gd name="connsiteY32" fmla="*/ 3310 h 10000"/>
                <a:gd name="connsiteX33" fmla="*/ 9588 w 10000"/>
                <a:gd name="connsiteY33" fmla="*/ 9652 h 10000"/>
                <a:gd name="connsiteX34" fmla="*/ 9588 w 10000"/>
                <a:gd name="connsiteY34" fmla="*/ 10000 h 10000"/>
                <a:gd name="connsiteX35" fmla="*/ 9615 w 10000"/>
                <a:gd name="connsiteY35" fmla="*/ 10000 h 10000"/>
                <a:gd name="connsiteX36" fmla="*/ 9687 w 10000"/>
                <a:gd name="connsiteY36" fmla="*/ 10000 h 10000"/>
                <a:gd name="connsiteX37" fmla="*/ 9714 w 10000"/>
                <a:gd name="connsiteY37" fmla="*/ 10000 h 10000"/>
                <a:gd name="connsiteX38" fmla="*/ 9714 w 10000"/>
                <a:gd name="connsiteY38" fmla="*/ 9652 h 10000"/>
                <a:gd name="connsiteX39" fmla="*/ 9714 w 10000"/>
                <a:gd name="connsiteY39" fmla="*/ 488 h 10000"/>
                <a:gd name="connsiteX40" fmla="*/ 9687 w 10000"/>
                <a:gd name="connsiteY40" fmla="*/ 488 h 10000"/>
                <a:gd name="connsiteX41" fmla="*/ 9676 w 10000"/>
                <a:gd name="connsiteY41" fmla="*/ 836 h 10000"/>
                <a:gd name="connsiteX42" fmla="*/ 9965 w 10000"/>
                <a:gd name="connsiteY42" fmla="*/ 2160 h 10000"/>
                <a:gd name="connsiteX43" fmla="*/ 9973 w 10000"/>
                <a:gd name="connsiteY43" fmla="*/ 1847 h 10000"/>
                <a:gd name="connsiteX44" fmla="*/ 9946 w 10000"/>
                <a:gd name="connsiteY44" fmla="*/ 1847 h 10000"/>
                <a:gd name="connsiteX45" fmla="*/ 9946 w 10000"/>
                <a:gd name="connsiteY45" fmla="*/ 10000 h 10000"/>
                <a:gd name="connsiteX46" fmla="*/ 10000 w 10000"/>
                <a:gd name="connsiteY46" fmla="*/ 10000 h 10000"/>
                <a:gd name="connsiteX0" fmla="*/ 10000 w 10000"/>
                <a:gd name="connsiteY0" fmla="*/ 10000 h 10000"/>
                <a:gd name="connsiteX1" fmla="*/ 10000 w 10000"/>
                <a:gd name="connsiteY1" fmla="*/ 1847 h 10000"/>
                <a:gd name="connsiteX2" fmla="*/ 10000 w 10000"/>
                <a:gd name="connsiteY2" fmla="*/ 1603 h 10000"/>
                <a:gd name="connsiteX3" fmla="*/ 9981 w 10000"/>
                <a:gd name="connsiteY3" fmla="*/ 1533 h 10000"/>
                <a:gd name="connsiteX4" fmla="*/ 9695 w 10000"/>
                <a:gd name="connsiteY4" fmla="*/ 174 h 10000"/>
                <a:gd name="connsiteX5" fmla="*/ 9660 w 10000"/>
                <a:gd name="connsiteY5" fmla="*/ 0 h 10000"/>
                <a:gd name="connsiteX6" fmla="*/ 9660 w 10000"/>
                <a:gd name="connsiteY6" fmla="*/ 488 h 10000"/>
                <a:gd name="connsiteX7" fmla="*/ 9660 w 10000"/>
                <a:gd name="connsiteY7" fmla="*/ 9652 h 10000"/>
                <a:gd name="connsiteX8" fmla="*/ 9687 w 10000"/>
                <a:gd name="connsiteY8" fmla="*/ 9652 h 10000"/>
                <a:gd name="connsiteX9" fmla="*/ 9687 w 10000"/>
                <a:gd name="connsiteY9" fmla="*/ 9303 h 10000"/>
                <a:gd name="connsiteX10" fmla="*/ 9615 w 10000"/>
                <a:gd name="connsiteY10" fmla="*/ 9303 h 10000"/>
                <a:gd name="connsiteX11" fmla="*/ 9615 w 10000"/>
                <a:gd name="connsiteY11" fmla="*/ 9652 h 10000"/>
                <a:gd name="connsiteX12" fmla="*/ 9641 w 10000"/>
                <a:gd name="connsiteY12" fmla="*/ 9652 h 10000"/>
                <a:gd name="connsiteX13" fmla="*/ 9641 w 10000"/>
                <a:gd name="connsiteY13" fmla="*/ 3310 h 10000"/>
                <a:gd name="connsiteX14" fmla="*/ 9641 w 10000"/>
                <a:gd name="connsiteY14" fmla="*/ 2997 h 10000"/>
                <a:gd name="connsiteX15" fmla="*/ 9620 w 10000"/>
                <a:gd name="connsiteY15" fmla="*/ 2962 h 10000"/>
                <a:gd name="connsiteX16" fmla="*/ 9339 w 10000"/>
                <a:gd name="connsiteY16" fmla="*/ 2334 h 10000"/>
                <a:gd name="connsiteX17" fmla="*/ 9307 w 10000"/>
                <a:gd name="connsiteY17" fmla="*/ 2265 h 10000"/>
                <a:gd name="connsiteX18" fmla="*/ 9307 w 10000"/>
                <a:gd name="connsiteY18" fmla="*/ 2648 h 10000"/>
                <a:gd name="connsiteX19" fmla="*/ 9307 w 10000"/>
                <a:gd name="connsiteY19" fmla="*/ 9652 h 10000"/>
                <a:gd name="connsiteX20" fmla="*/ 9334 w 10000"/>
                <a:gd name="connsiteY20" fmla="*/ 9652 h 10000"/>
                <a:gd name="connsiteX21" fmla="*/ 9334 w 10000"/>
                <a:gd name="connsiteY21" fmla="*/ 9303 h 10000"/>
                <a:gd name="connsiteX22" fmla="*/ 0 w 10000"/>
                <a:gd name="connsiteY22" fmla="*/ 9303 h 10000"/>
                <a:gd name="connsiteX23" fmla="*/ 0 w 10000"/>
                <a:gd name="connsiteY23" fmla="*/ 10000 h 10000"/>
                <a:gd name="connsiteX24" fmla="*/ 9334 w 10000"/>
                <a:gd name="connsiteY24" fmla="*/ 10000 h 10000"/>
                <a:gd name="connsiteX25" fmla="*/ 9360 w 10000"/>
                <a:gd name="connsiteY25" fmla="*/ 10000 h 10000"/>
                <a:gd name="connsiteX26" fmla="*/ 9360 w 10000"/>
                <a:gd name="connsiteY26" fmla="*/ 9652 h 10000"/>
                <a:gd name="connsiteX27" fmla="*/ 9360 w 10000"/>
                <a:gd name="connsiteY27" fmla="*/ 2972 h 10000"/>
                <a:gd name="connsiteX28" fmla="*/ 9359 w 10000"/>
                <a:gd name="connsiteY28" fmla="*/ 3012 h 10000"/>
                <a:gd name="connsiteX29" fmla="*/ 9361 w 10000"/>
                <a:gd name="connsiteY29" fmla="*/ 3078 h 10000"/>
                <a:gd name="connsiteX30" fmla="*/ 9595 w 10000"/>
                <a:gd name="connsiteY30" fmla="*/ 3598 h 10000"/>
                <a:gd name="connsiteX31" fmla="*/ 9592 w 10000"/>
                <a:gd name="connsiteY31" fmla="*/ 3573 h 10000"/>
                <a:gd name="connsiteX32" fmla="*/ 9588 w 10000"/>
                <a:gd name="connsiteY32" fmla="*/ 3573 h 10000"/>
                <a:gd name="connsiteX33" fmla="*/ 9588 w 10000"/>
                <a:gd name="connsiteY33" fmla="*/ 9652 h 10000"/>
                <a:gd name="connsiteX34" fmla="*/ 9588 w 10000"/>
                <a:gd name="connsiteY34" fmla="*/ 10000 h 10000"/>
                <a:gd name="connsiteX35" fmla="*/ 9615 w 10000"/>
                <a:gd name="connsiteY35" fmla="*/ 10000 h 10000"/>
                <a:gd name="connsiteX36" fmla="*/ 9687 w 10000"/>
                <a:gd name="connsiteY36" fmla="*/ 10000 h 10000"/>
                <a:gd name="connsiteX37" fmla="*/ 9714 w 10000"/>
                <a:gd name="connsiteY37" fmla="*/ 10000 h 10000"/>
                <a:gd name="connsiteX38" fmla="*/ 9714 w 10000"/>
                <a:gd name="connsiteY38" fmla="*/ 9652 h 10000"/>
                <a:gd name="connsiteX39" fmla="*/ 9714 w 10000"/>
                <a:gd name="connsiteY39" fmla="*/ 488 h 10000"/>
                <a:gd name="connsiteX40" fmla="*/ 9687 w 10000"/>
                <a:gd name="connsiteY40" fmla="*/ 488 h 10000"/>
                <a:gd name="connsiteX41" fmla="*/ 9676 w 10000"/>
                <a:gd name="connsiteY41" fmla="*/ 836 h 10000"/>
                <a:gd name="connsiteX42" fmla="*/ 9965 w 10000"/>
                <a:gd name="connsiteY42" fmla="*/ 2160 h 10000"/>
                <a:gd name="connsiteX43" fmla="*/ 9973 w 10000"/>
                <a:gd name="connsiteY43" fmla="*/ 1847 h 10000"/>
                <a:gd name="connsiteX44" fmla="*/ 9946 w 10000"/>
                <a:gd name="connsiteY44" fmla="*/ 1847 h 10000"/>
                <a:gd name="connsiteX45" fmla="*/ 9946 w 10000"/>
                <a:gd name="connsiteY45" fmla="*/ 10000 h 10000"/>
                <a:gd name="connsiteX46" fmla="*/ 10000 w 10000"/>
                <a:gd name="connsiteY46" fmla="*/ 10000 h 10000"/>
                <a:gd name="connsiteX0" fmla="*/ 10000 w 10000"/>
                <a:gd name="connsiteY0" fmla="*/ 10000 h 10000"/>
                <a:gd name="connsiteX1" fmla="*/ 10000 w 10000"/>
                <a:gd name="connsiteY1" fmla="*/ 1847 h 10000"/>
                <a:gd name="connsiteX2" fmla="*/ 10000 w 10000"/>
                <a:gd name="connsiteY2" fmla="*/ 1603 h 10000"/>
                <a:gd name="connsiteX3" fmla="*/ 9981 w 10000"/>
                <a:gd name="connsiteY3" fmla="*/ 1533 h 10000"/>
                <a:gd name="connsiteX4" fmla="*/ 9695 w 10000"/>
                <a:gd name="connsiteY4" fmla="*/ 174 h 10000"/>
                <a:gd name="connsiteX5" fmla="*/ 9660 w 10000"/>
                <a:gd name="connsiteY5" fmla="*/ 0 h 10000"/>
                <a:gd name="connsiteX6" fmla="*/ 9660 w 10000"/>
                <a:gd name="connsiteY6" fmla="*/ 488 h 10000"/>
                <a:gd name="connsiteX7" fmla="*/ 9660 w 10000"/>
                <a:gd name="connsiteY7" fmla="*/ 9652 h 10000"/>
                <a:gd name="connsiteX8" fmla="*/ 9687 w 10000"/>
                <a:gd name="connsiteY8" fmla="*/ 9652 h 10000"/>
                <a:gd name="connsiteX9" fmla="*/ 9687 w 10000"/>
                <a:gd name="connsiteY9" fmla="*/ 9303 h 10000"/>
                <a:gd name="connsiteX10" fmla="*/ 9615 w 10000"/>
                <a:gd name="connsiteY10" fmla="*/ 9303 h 10000"/>
                <a:gd name="connsiteX11" fmla="*/ 9615 w 10000"/>
                <a:gd name="connsiteY11" fmla="*/ 9652 h 10000"/>
                <a:gd name="connsiteX12" fmla="*/ 9641 w 10000"/>
                <a:gd name="connsiteY12" fmla="*/ 9652 h 10000"/>
                <a:gd name="connsiteX13" fmla="*/ 9641 w 10000"/>
                <a:gd name="connsiteY13" fmla="*/ 3310 h 10000"/>
                <a:gd name="connsiteX14" fmla="*/ 9641 w 10000"/>
                <a:gd name="connsiteY14" fmla="*/ 2997 h 10000"/>
                <a:gd name="connsiteX15" fmla="*/ 9620 w 10000"/>
                <a:gd name="connsiteY15" fmla="*/ 2962 h 10000"/>
                <a:gd name="connsiteX16" fmla="*/ 9339 w 10000"/>
                <a:gd name="connsiteY16" fmla="*/ 2334 h 10000"/>
                <a:gd name="connsiteX17" fmla="*/ 9307 w 10000"/>
                <a:gd name="connsiteY17" fmla="*/ 2265 h 10000"/>
                <a:gd name="connsiteX18" fmla="*/ 9307 w 10000"/>
                <a:gd name="connsiteY18" fmla="*/ 2648 h 10000"/>
                <a:gd name="connsiteX19" fmla="*/ 9307 w 10000"/>
                <a:gd name="connsiteY19" fmla="*/ 9652 h 10000"/>
                <a:gd name="connsiteX20" fmla="*/ 9334 w 10000"/>
                <a:gd name="connsiteY20" fmla="*/ 9652 h 10000"/>
                <a:gd name="connsiteX21" fmla="*/ 9334 w 10000"/>
                <a:gd name="connsiteY21" fmla="*/ 9303 h 10000"/>
                <a:gd name="connsiteX22" fmla="*/ 0 w 10000"/>
                <a:gd name="connsiteY22" fmla="*/ 9303 h 10000"/>
                <a:gd name="connsiteX23" fmla="*/ 0 w 10000"/>
                <a:gd name="connsiteY23" fmla="*/ 10000 h 10000"/>
                <a:gd name="connsiteX24" fmla="*/ 9334 w 10000"/>
                <a:gd name="connsiteY24" fmla="*/ 10000 h 10000"/>
                <a:gd name="connsiteX25" fmla="*/ 9360 w 10000"/>
                <a:gd name="connsiteY25" fmla="*/ 10000 h 10000"/>
                <a:gd name="connsiteX26" fmla="*/ 9360 w 10000"/>
                <a:gd name="connsiteY26" fmla="*/ 9652 h 10000"/>
                <a:gd name="connsiteX27" fmla="*/ 9360 w 10000"/>
                <a:gd name="connsiteY27" fmla="*/ 2972 h 10000"/>
                <a:gd name="connsiteX28" fmla="*/ 9359 w 10000"/>
                <a:gd name="connsiteY28" fmla="*/ 3012 h 10000"/>
                <a:gd name="connsiteX29" fmla="*/ 9361 w 10000"/>
                <a:gd name="connsiteY29" fmla="*/ 3078 h 10000"/>
                <a:gd name="connsiteX30" fmla="*/ 9595 w 10000"/>
                <a:gd name="connsiteY30" fmla="*/ 3598 h 10000"/>
                <a:gd name="connsiteX31" fmla="*/ 9592 w 10000"/>
                <a:gd name="connsiteY31" fmla="*/ 3573 h 10000"/>
                <a:gd name="connsiteX32" fmla="*/ 9588 w 10000"/>
                <a:gd name="connsiteY32" fmla="*/ 3573 h 10000"/>
                <a:gd name="connsiteX33" fmla="*/ 9588 w 10000"/>
                <a:gd name="connsiteY33" fmla="*/ 9652 h 10000"/>
                <a:gd name="connsiteX34" fmla="*/ 9588 w 10000"/>
                <a:gd name="connsiteY34" fmla="*/ 10000 h 10000"/>
                <a:gd name="connsiteX35" fmla="*/ 9615 w 10000"/>
                <a:gd name="connsiteY35" fmla="*/ 10000 h 10000"/>
                <a:gd name="connsiteX36" fmla="*/ 9687 w 10000"/>
                <a:gd name="connsiteY36" fmla="*/ 10000 h 10000"/>
                <a:gd name="connsiteX37" fmla="*/ 9714 w 10000"/>
                <a:gd name="connsiteY37" fmla="*/ 10000 h 10000"/>
                <a:gd name="connsiteX38" fmla="*/ 9714 w 10000"/>
                <a:gd name="connsiteY38" fmla="*/ 9652 h 10000"/>
                <a:gd name="connsiteX39" fmla="*/ 9714 w 10000"/>
                <a:gd name="connsiteY39" fmla="*/ 488 h 10000"/>
                <a:gd name="connsiteX40" fmla="*/ 9687 w 10000"/>
                <a:gd name="connsiteY40" fmla="*/ 488 h 10000"/>
                <a:gd name="connsiteX41" fmla="*/ 9712 w 10000"/>
                <a:gd name="connsiteY41" fmla="*/ 998 h 10000"/>
                <a:gd name="connsiteX42" fmla="*/ 9965 w 10000"/>
                <a:gd name="connsiteY42" fmla="*/ 2160 h 10000"/>
                <a:gd name="connsiteX43" fmla="*/ 9973 w 10000"/>
                <a:gd name="connsiteY43" fmla="*/ 1847 h 10000"/>
                <a:gd name="connsiteX44" fmla="*/ 9946 w 10000"/>
                <a:gd name="connsiteY44" fmla="*/ 1847 h 10000"/>
                <a:gd name="connsiteX45" fmla="*/ 9946 w 10000"/>
                <a:gd name="connsiteY45" fmla="*/ 10000 h 10000"/>
                <a:gd name="connsiteX46" fmla="*/ 10000 w 10000"/>
                <a:gd name="connsiteY46" fmla="*/ 10000 h 10000"/>
                <a:gd name="connsiteX0" fmla="*/ 10000 w 10000"/>
                <a:gd name="connsiteY0" fmla="*/ 10000 h 10000"/>
                <a:gd name="connsiteX1" fmla="*/ 10000 w 10000"/>
                <a:gd name="connsiteY1" fmla="*/ 1847 h 10000"/>
                <a:gd name="connsiteX2" fmla="*/ 10000 w 10000"/>
                <a:gd name="connsiteY2" fmla="*/ 1603 h 10000"/>
                <a:gd name="connsiteX3" fmla="*/ 9981 w 10000"/>
                <a:gd name="connsiteY3" fmla="*/ 1533 h 10000"/>
                <a:gd name="connsiteX4" fmla="*/ 9695 w 10000"/>
                <a:gd name="connsiteY4" fmla="*/ 174 h 10000"/>
                <a:gd name="connsiteX5" fmla="*/ 9660 w 10000"/>
                <a:gd name="connsiteY5" fmla="*/ 0 h 10000"/>
                <a:gd name="connsiteX6" fmla="*/ 9660 w 10000"/>
                <a:gd name="connsiteY6" fmla="*/ 488 h 10000"/>
                <a:gd name="connsiteX7" fmla="*/ 9660 w 10000"/>
                <a:gd name="connsiteY7" fmla="*/ 9652 h 10000"/>
                <a:gd name="connsiteX8" fmla="*/ 9687 w 10000"/>
                <a:gd name="connsiteY8" fmla="*/ 9652 h 10000"/>
                <a:gd name="connsiteX9" fmla="*/ 9687 w 10000"/>
                <a:gd name="connsiteY9" fmla="*/ 9303 h 10000"/>
                <a:gd name="connsiteX10" fmla="*/ 9615 w 10000"/>
                <a:gd name="connsiteY10" fmla="*/ 9303 h 10000"/>
                <a:gd name="connsiteX11" fmla="*/ 9615 w 10000"/>
                <a:gd name="connsiteY11" fmla="*/ 9652 h 10000"/>
                <a:gd name="connsiteX12" fmla="*/ 9641 w 10000"/>
                <a:gd name="connsiteY12" fmla="*/ 9652 h 10000"/>
                <a:gd name="connsiteX13" fmla="*/ 9641 w 10000"/>
                <a:gd name="connsiteY13" fmla="*/ 3310 h 10000"/>
                <a:gd name="connsiteX14" fmla="*/ 9641 w 10000"/>
                <a:gd name="connsiteY14" fmla="*/ 2997 h 10000"/>
                <a:gd name="connsiteX15" fmla="*/ 9620 w 10000"/>
                <a:gd name="connsiteY15" fmla="*/ 2962 h 10000"/>
                <a:gd name="connsiteX16" fmla="*/ 9339 w 10000"/>
                <a:gd name="connsiteY16" fmla="*/ 2334 h 10000"/>
                <a:gd name="connsiteX17" fmla="*/ 9307 w 10000"/>
                <a:gd name="connsiteY17" fmla="*/ 2265 h 10000"/>
                <a:gd name="connsiteX18" fmla="*/ 9307 w 10000"/>
                <a:gd name="connsiteY18" fmla="*/ 2648 h 10000"/>
                <a:gd name="connsiteX19" fmla="*/ 9307 w 10000"/>
                <a:gd name="connsiteY19" fmla="*/ 9652 h 10000"/>
                <a:gd name="connsiteX20" fmla="*/ 9334 w 10000"/>
                <a:gd name="connsiteY20" fmla="*/ 9652 h 10000"/>
                <a:gd name="connsiteX21" fmla="*/ 9334 w 10000"/>
                <a:gd name="connsiteY21" fmla="*/ 9303 h 10000"/>
                <a:gd name="connsiteX22" fmla="*/ 0 w 10000"/>
                <a:gd name="connsiteY22" fmla="*/ 9303 h 10000"/>
                <a:gd name="connsiteX23" fmla="*/ 0 w 10000"/>
                <a:gd name="connsiteY23" fmla="*/ 10000 h 10000"/>
                <a:gd name="connsiteX24" fmla="*/ 9334 w 10000"/>
                <a:gd name="connsiteY24" fmla="*/ 10000 h 10000"/>
                <a:gd name="connsiteX25" fmla="*/ 9360 w 10000"/>
                <a:gd name="connsiteY25" fmla="*/ 10000 h 10000"/>
                <a:gd name="connsiteX26" fmla="*/ 9360 w 10000"/>
                <a:gd name="connsiteY26" fmla="*/ 9652 h 10000"/>
                <a:gd name="connsiteX27" fmla="*/ 9360 w 10000"/>
                <a:gd name="connsiteY27" fmla="*/ 2972 h 10000"/>
                <a:gd name="connsiteX28" fmla="*/ 9359 w 10000"/>
                <a:gd name="connsiteY28" fmla="*/ 3012 h 10000"/>
                <a:gd name="connsiteX29" fmla="*/ 9361 w 10000"/>
                <a:gd name="connsiteY29" fmla="*/ 3078 h 10000"/>
                <a:gd name="connsiteX30" fmla="*/ 9595 w 10000"/>
                <a:gd name="connsiteY30" fmla="*/ 3598 h 10000"/>
                <a:gd name="connsiteX31" fmla="*/ 9592 w 10000"/>
                <a:gd name="connsiteY31" fmla="*/ 3573 h 10000"/>
                <a:gd name="connsiteX32" fmla="*/ 9588 w 10000"/>
                <a:gd name="connsiteY32" fmla="*/ 3573 h 10000"/>
                <a:gd name="connsiteX33" fmla="*/ 9588 w 10000"/>
                <a:gd name="connsiteY33" fmla="*/ 9652 h 10000"/>
                <a:gd name="connsiteX34" fmla="*/ 9588 w 10000"/>
                <a:gd name="connsiteY34" fmla="*/ 10000 h 10000"/>
                <a:gd name="connsiteX35" fmla="*/ 9615 w 10000"/>
                <a:gd name="connsiteY35" fmla="*/ 10000 h 10000"/>
                <a:gd name="connsiteX36" fmla="*/ 9687 w 10000"/>
                <a:gd name="connsiteY36" fmla="*/ 10000 h 10000"/>
                <a:gd name="connsiteX37" fmla="*/ 9714 w 10000"/>
                <a:gd name="connsiteY37" fmla="*/ 10000 h 10000"/>
                <a:gd name="connsiteX38" fmla="*/ 9714 w 10000"/>
                <a:gd name="connsiteY38" fmla="*/ 9652 h 10000"/>
                <a:gd name="connsiteX39" fmla="*/ 9714 w 10000"/>
                <a:gd name="connsiteY39" fmla="*/ 913 h 10000"/>
                <a:gd name="connsiteX40" fmla="*/ 9687 w 10000"/>
                <a:gd name="connsiteY40" fmla="*/ 488 h 10000"/>
                <a:gd name="connsiteX41" fmla="*/ 9712 w 10000"/>
                <a:gd name="connsiteY41" fmla="*/ 998 h 10000"/>
                <a:gd name="connsiteX42" fmla="*/ 9965 w 10000"/>
                <a:gd name="connsiteY42" fmla="*/ 2160 h 10000"/>
                <a:gd name="connsiteX43" fmla="*/ 9973 w 10000"/>
                <a:gd name="connsiteY43" fmla="*/ 1847 h 10000"/>
                <a:gd name="connsiteX44" fmla="*/ 9946 w 10000"/>
                <a:gd name="connsiteY44" fmla="*/ 1847 h 10000"/>
                <a:gd name="connsiteX45" fmla="*/ 9946 w 10000"/>
                <a:gd name="connsiteY45" fmla="*/ 10000 h 10000"/>
                <a:gd name="connsiteX46" fmla="*/ 10000 w 10000"/>
                <a:gd name="connsiteY46" fmla="*/ 10000 h 10000"/>
                <a:gd name="connsiteX0" fmla="*/ 10000 w 10000"/>
                <a:gd name="connsiteY0" fmla="*/ 10000 h 10000"/>
                <a:gd name="connsiteX1" fmla="*/ 10000 w 10000"/>
                <a:gd name="connsiteY1" fmla="*/ 1847 h 10000"/>
                <a:gd name="connsiteX2" fmla="*/ 10000 w 10000"/>
                <a:gd name="connsiteY2" fmla="*/ 1603 h 10000"/>
                <a:gd name="connsiteX3" fmla="*/ 9981 w 10000"/>
                <a:gd name="connsiteY3" fmla="*/ 1533 h 10000"/>
                <a:gd name="connsiteX4" fmla="*/ 9695 w 10000"/>
                <a:gd name="connsiteY4" fmla="*/ 174 h 10000"/>
                <a:gd name="connsiteX5" fmla="*/ 9660 w 10000"/>
                <a:gd name="connsiteY5" fmla="*/ 0 h 10000"/>
                <a:gd name="connsiteX6" fmla="*/ 9660 w 10000"/>
                <a:gd name="connsiteY6" fmla="*/ 488 h 10000"/>
                <a:gd name="connsiteX7" fmla="*/ 9660 w 10000"/>
                <a:gd name="connsiteY7" fmla="*/ 9652 h 10000"/>
                <a:gd name="connsiteX8" fmla="*/ 9687 w 10000"/>
                <a:gd name="connsiteY8" fmla="*/ 9652 h 10000"/>
                <a:gd name="connsiteX9" fmla="*/ 9687 w 10000"/>
                <a:gd name="connsiteY9" fmla="*/ 9303 h 10000"/>
                <a:gd name="connsiteX10" fmla="*/ 9615 w 10000"/>
                <a:gd name="connsiteY10" fmla="*/ 9303 h 10000"/>
                <a:gd name="connsiteX11" fmla="*/ 9615 w 10000"/>
                <a:gd name="connsiteY11" fmla="*/ 9652 h 10000"/>
                <a:gd name="connsiteX12" fmla="*/ 9641 w 10000"/>
                <a:gd name="connsiteY12" fmla="*/ 9652 h 10000"/>
                <a:gd name="connsiteX13" fmla="*/ 9641 w 10000"/>
                <a:gd name="connsiteY13" fmla="*/ 3310 h 10000"/>
                <a:gd name="connsiteX14" fmla="*/ 9641 w 10000"/>
                <a:gd name="connsiteY14" fmla="*/ 2997 h 10000"/>
                <a:gd name="connsiteX15" fmla="*/ 9620 w 10000"/>
                <a:gd name="connsiteY15" fmla="*/ 2962 h 10000"/>
                <a:gd name="connsiteX16" fmla="*/ 9339 w 10000"/>
                <a:gd name="connsiteY16" fmla="*/ 2334 h 10000"/>
                <a:gd name="connsiteX17" fmla="*/ 9307 w 10000"/>
                <a:gd name="connsiteY17" fmla="*/ 2265 h 10000"/>
                <a:gd name="connsiteX18" fmla="*/ 9307 w 10000"/>
                <a:gd name="connsiteY18" fmla="*/ 2648 h 10000"/>
                <a:gd name="connsiteX19" fmla="*/ 9307 w 10000"/>
                <a:gd name="connsiteY19" fmla="*/ 9652 h 10000"/>
                <a:gd name="connsiteX20" fmla="*/ 9334 w 10000"/>
                <a:gd name="connsiteY20" fmla="*/ 9652 h 10000"/>
                <a:gd name="connsiteX21" fmla="*/ 9334 w 10000"/>
                <a:gd name="connsiteY21" fmla="*/ 9303 h 10000"/>
                <a:gd name="connsiteX22" fmla="*/ 0 w 10000"/>
                <a:gd name="connsiteY22" fmla="*/ 9303 h 10000"/>
                <a:gd name="connsiteX23" fmla="*/ 0 w 10000"/>
                <a:gd name="connsiteY23" fmla="*/ 10000 h 10000"/>
                <a:gd name="connsiteX24" fmla="*/ 9334 w 10000"/>
                <a:gd name="connsiteY24" fmla="*/ 10000 h 10000"/>
                <a:gd name="connsiteX25" fmla="*/ 9360 w 10000"/>
                <a:gd name="connsiteY25" fmla="*/ 10000 h 10000"/>
                <a:gd name="connsiteX26" fmla="*/ 9360 w 10000"/>
                <a:gd name="connsiteY26" fmla="*/ 9652 h 10000"/>
                <a:gd name="connsiteX27" fmla="*/ 9360 w 10000"/>
                <a:gd name="connsiteY27" fmla="*/ 2972 h 10000"/>
                <a:gd name="connsiteX28" fmla="*/ 9359 w 10000"/>
                <a:gd name="connsiteY28" fmla="*/ 3012 h 10000"/>
                <a:gd name="connsiteX29" fmla="*/ 9361 w 10000"/>
                <a:gd name="connsiteY29" fmla="*/ 3078 h 10000"/>
                <a:gd name="connsiteX30" fmla="*/ 9595 w 10000"/>
                <a:gd name="connsiteY30" fmla="*/ 3598 h 10000"/>
                <a:gd name="connsiteX31" fmla="*/ 9592 w 10000"/>
                <a:gd name="connsiteY31" fmla="*/ 3573 h 10000"/>
                <a:gd name="connsiteX32" fmla="*/ 9588 w 10000"/>
                <a:gd name="connsiteY32" fmla="*/ 3573 h 10000"/>
                <a:gd name="connsiteX33" fmla="*/ 9588 w 10000"/>
                <a:gd name="connsiteY33" fmla="*/ 9652 h 10000"/>
                <a:gd name="connsiteX34" fmla="*/ 9588 w 10000"/>
                <a:gd name="connsiteY34" fmla="*/ 10000 h 10000"/>
                <a:gd name="connsiteX35" fmla="*/ 9615 w 10000"/>
                <a:gd name="connsiteY35" fmla="*/ 10000 h 10000"/>
                <a:gd name="connsiteX36" fmla="*/ 9687 w 10000"/>
                <a:gd name="connsiteY36" fmla="*/ 10000 h 10000"/>
                <a:gd name="connsiteX37" fmla="*/ 9714 w 10000"/>
                <a:gd name="connsiteY37" fmla="*/ 10000 h 10000"/>
                <a:gd name="connsiteX38" fmla="*/ 9714 w 10000"/>
                <a:gd name="connsiteY38" fmla="*/ 9652 h 10000"/>
                <a:gd name="connsiteX39" fmla="*/ 9714 w 10000"/>
                <a:gd name="connsiteY39" fmla="*/ 913 h 10000"/>
                <a:gd name="connsiteX40" fmla="*/ 9712 w 10000"/>
                <a:gd name="connsiteY40" fmla="*/ 913 h 10000"/>
                <a:gd name="connsiteX41" fmla="*/ 9712 w 10000"/>
                <a:gd name="connsiteY41" fmla="*/ 998 h 10000"/>
                <a:gd name="connsiteX42" fmla="*/ 9965 w 10000"/>
                <a:gd name="connsiteY42" fmla="*/ 2160 h 10000"/>
                <a:gd name="connsiteX43" fmla="*/ 9973 w 10000"/>
                <a:gd name="connsiteY43" fmla="*/ 1847 h 10000"/>
                <a:gd name="connsiteX44" fmla="*/ 9946 w 10000"/>
                <a:gd name="connsiteY44" fmla="*/ 1847 h 10000"/>
                <a:gd name="connsiteX45" fmla="*/ 9946 w 10000"/>
                <a:gd name="connsiteY45" fmla="*/ 10000 h 10000"/>
                <a:gd name="connsiteX46" fmla="*/ 10000 w 10000"/>
                <a:gd name="connsiteY46" fmla="*/ 10000 h 10000"/>
                <a:gd name="connsiteX0" fmla="*/ 10000 w 10000"/>
                <a:gd name="connsiteY0" fmla="*/ 10000 h 10000"/>
                <a:gd name="connsiteX1" fmla="*/ 10000 w 10000"/>
                <a:gd name="connsiteY1" fmla="*/ 1847 h 10000"/>
                <a:gd name="connsiteX2" fmla="*/ 10000 w 10000"/>
                <a:gd name="connsiteY2" fmla="*/ 1603 h 10000"/>
                <a:gd name="connsiteX3" fmla="*/ 9981 w 10000"/>
                <a:gd name="connsiteY3" fmla="*/ 1533 h 10000"/>
                <a:gd name="connsiteX4" fmla="*/ 9695 w 10000"/>
                <a:gd name="connsiteY4" fmla="*/ 174 h 10000"/>
                <a:gd name="connsiteX5" fmla="*/ 9660 w 10000"/>
                <a:gd name="connsiteY5" fmla="*/ 0 h 10000"/>
                <a:gd name="connsiteX6" fmla="*/ 9660 w 10000"/>
                <a:gd name="connsiteY6" fmla="*/ 488 h 10000"/>
                <a:gd name="connsiteX7" fmla="*/ 9660 w 10000"/>
                <a:gd name="connsiteY7" fmla="*/ 9652 h 10000"/>
                <a:gd name="connsiteX8" fmla="*/ 9687 w 10000"/>
                <a:gd name="connsiteY8" fmla="*/ 9652 h 10000"/>
                <a:gd name="connsiteX9" fmla="*/ 9687 w 10000"/>
                <a:gd name="connsiteY9" fmla="*/ 9303 h 10000"/>
                <a:gd name="connsiteX10" fmla="*/ 9615 w 10000"/>
                <a:gd name="connsiteY10" fmla="*/ 9303 h 10000"/>
                <a:gd name="connsiteX11" fmla="*/ 9615 w 10000"/>
                <a:gd name="connsiteY11" fmla="*/ 9652 h 10000"/>
                <a:gd name="connsiteX12" fmla="*/ 9641 w 10000"/>
                <a:gd name="connsiteY12" fmla="*/ 9652 h 10000"/>
                <a:gd name="connsiteX13" fmla="*/ 9641 w 10000"/>
                <a:gd name="connsiteY13" fmla="*/ 3310 h 10000"/>
                <a:gd name="connsiteX14" fmla="*/ 9641 w 10000"/>
                <a:gd name="connsiteY14" fmla="*/ 2997 h 10000"/>
                <a:gd name="connsiteX15" fmla="*/ 9620 w 10000"/>
                <a:gd name="connsiteY15" fmla="*/ 2962 h 10000"/>
                <a:gd name="connsiteX16" fmla="*/ 9339 w 10000"/>
                <a:gd name="connsiteY16" fmla="*/ 2334 h 10000"/>
                <a:gd name="connsiteX17" fmla="*/ 9307 w 10000"/>
                <a:gd name="connsiteY17" fmla="*/ 2265 h 10000"/>
                <a:gd name="connsiteX18" fmla="*/ 9307 w 10000"/>
                <a:gd name="connsiteY18" fmla="*/ 2648 h 10000"/>
                <a:gd name="connsiteX19" fmla="*/ 9307 w 10000"/>
                <a:gd name="connsiteY19" fmla="*/ 9652 h 10000"/>
                <a:gd name="connsiteX20" fmla="*/ 9334 w 10000"/>
                <a:gd name="connsiteY20" fmla="*/ 9652 h 10000"/>
                <a:gd name="connsiteX21" fmla="*/ 9334 w 10000"/>
                <a:gd name="connsiteY21" fmla="*/ 9303 h 10000"/>
                <a:gd name="connsiteX22" fmla="*/ 0 w 10000"/>
                <a:gd name="connsiteY22" fmla="*/ 9303 h 10000"/>
                <a:gd name="connsiteX23" fmla="*/ 0 w 10000"/>
                <a:gd name="connsiteY23" fmla="*/ 10000 h 10000"/>
                <a:gd name="connsiteX24" fmla="*/ 9334 w 10000"/>
                <a:gd name="connsiteY24" fmla="*/ 10000 h 10000"/>
                <a:gd name="connsiteX25" fmla="*/ 9360 w 10000"/>
                <a:gd name="connsiteY25" fmla="*/ 10000 h 10000"/>
                <a:gd name="connsiteX26" fmla="*/ 9360 w 10000"/>
                <a:gd name="connsiteY26" fmla="*/ 9652 h 10000"/>
                <a:gd name="connsiteX27" fmla="*/ 9360 w 10000"/>
                <a:gd name="connsiteY27" fmla="*/ 2972 h 10000"/>
                <a:gd name="connsiteX28" fmla="*/ 9359 w 10000"/>
                <a:gd name="connsiteY28" fmla="*/ 3012 h 10000"/>
                <a:gd name="connsiteX29" fmla="*/ 9361 w 10000"/>
                <a:gd name="connsiteY29" fmla="*/ 3078 h 10000"/>
                <a:gd name="connsiteX30" fmla="*/ 9595 w 10000"/>
                <a:gd name="connsiteY30" fmla="*/ 3598 h 10000"/>
                <a:gd name="connsiteX31" fmla="*/ 9592 w 10000"/>
                <a:gd name="connsiteY31" fmla="*/ 3573 h 10000"/>
                <a:gd name="connsiteX32" fmla="*/ 9588 w 10000"/>
                <a:gd name="connsiteY32" fmla="*/ 3573 h 10000"/>
                <a:gd name="connsiteX33" fmla="*/ 9588 w 10000"/>
                <a:gd name="connsiteY33" fmla="*/ 9652 h 10000"/>
                <a:gd name="connsiteX34" fmla="*/ 9588 w 10000"/>
                <a:gd name="connsiteY34" fmla="*/ 10000 h 10000"/>
                <a:gd name="connsiteX35" fmla="*/ 9615 w 10000"/>
                <a:gd name="connsiteY35" fmla="*/ 10000 h 10000"/>
                <a:gd name="connsiteX36" fmla="*/ 9687 w 10000"/>
                <a:gd name="connsiteY36" fmla="*/ 10000 h 10000"/>
                <a:gd name="connsiteX37" fmla="*/ 9714 w 10000"/>
                <a:gd name="connsiteY37" fmla="*/ 10000 h 10000"/>
                <a:gd name="connsiteX38" fmla="*/ 9714 w 10000"/>
                <a:gd name="connsiteY38" fmla="*/ 9652 h 10000"/>
                <a:gd name="connsiteX39" fmla="*/ 9714 w 10000"/>
                <a:gd name="connsiteY39" fmla="*/ 913 h 10000"/>
                <a:gd name="connsiteX40" fmla="*/ 9712 w 10000"/>
                <a:gd name="connsiteY40" fmla="*/ 913 h 10000"/>
                <a:gd name="connsiteX41" fmla="*/ 9712 w 10000"/>
                <a:gd name="connsiteY41" fmla="*/ 998 h 10000"/>
                <a:gd name="connsiteX42" fmla="*/ 9965 w 10000"/>
                <a:gd name="connsiteY42" fmla="*/ 2160 h 10000"/>
                <a:gd name="connsiteX43" fmla="*/ 9954 w 10000"/>
                <a:gd name="connsiteY43" fmla="*/ 2090 h 10000"/>
                <a:gd name="connsiteX44" fmla="*/ 9946 w 10000"/>
                <a:gd name="connsiteY44" fmla="*/ 1847 h 10000"/>
                <a:gd name="connsiteX45" fmla="*/ 9946 w 10000"/>
                <a:gd name="connsiteY45" fmla="*/ 10000 h 10000"/>
                <a:gd name="connsiteX46" fmla="*/ 10000 w 10000"/>
                <a:gd name="connsiteY46" fmla="*/ 10000 h 10000"/>
                <a:gd name="connsiteX0" fmla="*/ 10000 w 10000"/>
                <a:gd name="connsiteY0" fmla="*/ 10000 h 10000"/>
                <a:gd name="connsiteX1" fmla="*/ 10000 w 10000"/>
                <a:gd name="connsiteY1" fmla="*/ 1847 h 10000"/>
                <a:gd name="connsiteX2" fmla="*/ 10000 w 10000"/>
                <a:gd name="connsiteY2" fmla="*/ 1603 h 10000"/>
                <a:gd name="connsiteX3" fmla="*/ 9981 w 10000"/>
                <a:gd name="connsiteY3" fmla="*/ 1533 h 10000"/>
                <a:gd name="connsiteX4" fmla="*/ 9695 w 10000"/>
                <a:gd name="connsiteY4" fmla="*/ 174 h 10000"/>
                <a:gd name="connsiteX5" fmla="*/ 9660 w 10000"/>
                <a:gd name="connsiteY5" fmla="*/ 0 h 10000"/>
                <a:gd name="connsiteX6" fmla="*/ 9660 w 10000"/>
                <a:gd name="connsiteY6" fmla="*/ 488 h 10000"/>
                <a:gd name="connsiteX7" fmla="*/ 9660 w 10000"/>
                <a:gd name="connsiteY7" fmla="*/ 9652 h 10000"/>
                <a:gd name="connsiteX8" fmla="*/ 9687 w 10000"/>
                <a:gd name="connsiteY8" fmla="*/ 9652 h 10000"/>
                <a:gd name="connsiteX9" fmla="*/ 9687 w 10000"/>
                <a:gd name="connsiteY9" fmla="*/ 9303 h 10000"/>
                <a:gd name="connsiteX10" fmla="*/ 9615 w 10000"/>
                <a:gd name="connsiteY10" fmla="*/ 9303 h 10000"/>
                <a:gd name="connsiteX11" fmla="*/ 9615 w 10000"/>
                <a:gd name="connsiteY11" fmla="*/ 9652 h 10000"/>
                <a:gd name="connsiteX12" fmla="*/ 9641 w 10000"/>
                <a:gd name="connsiteY12" fmla="*/ 9652 h 10000"/>
                <a:gd name="connsiteX13" fmla="*/ 9641 w 10000"/>
                <a:gd name="connsiteY13" fmla="*/ 3310 h 10000"/>
                <a:gd name="connsiteX14" fmla="*/ 9641 w 10000"/>
                <a:gd name="connsiteY14" fmla="*/ 2997 h 10000"/>
                <a:gd name="connsiteX15" fmla="*/ 9620 w 10000"/>
                <a:gd name="connsiteY15" fmla="*/ 2962 h 10000"/>
                <a:gd name="connsiteX16" fmla="*/ 9339 w 10000"/>
                <a:gd name="connsiteY16" fmla="*/ 2334 h 10000"/>
                <a:gd name="connsiteX17" fmla="*/ 9307 w 10000"/>
                <a:gd name="connsiteY17" fmla="*/ 2265 h 10000"/>
                <a:gd name="connsiteX18" fmla="*/ 9307 w 10000"/>
                <a:gd name="connsiteY18" fmla="*/ 2648 h 10000"/>
                <a:gd name="connsiteX19" fmla="*/ 9307 w 10000"/>
                <a:gd name="connsiteY19" fmla="*/ 9652 h 10000"/>
                <a:gd name="connsiteX20" fmla="*/ 9334 w 10000"/>
                <a:gd name="connsiteY20" fmla="*/ 9652 h 10000"/>
                <a:gd name="connsiteX21" fmla="*/ 9334 w 10000"/>
                <a:gd name="connsiteY21" fmla="*/ 9303 h 10000"/>
                <a:gd name="connsiteX22" fmla="*/ 0 w 10000"/>
                <a:gd name="connsiteY22" fmla="*/ 9303 h 10000"/>
                <a:gd name="connsiteX23" fmla="*/ 0 w 10000"/>
                <a:gd name="connsiteY23" fmla="*/ 10000 h 10000"/>
                <a:gd name="connsiteX24" fmla="*/ 9334 w 10000"/>
                <a:gd name="connsiteY24" fmla="*/ 10000 h 10000"/>
                <a:gd name="connsiteX25" fmla="*/ 9360 w 10000"/>
                <a:gd name="connsiteY25" fmla="*/ 10000 h 10000"/>
                <a:gd name="connsiteX26" fmla="*/ 9360 w 10000"/>
                <a:gd name="connsiteY26" fmla="*/ 9652 h 10000"/>
                <a:gd name="connsiteX27" fmla="*/ 9360 w 10000"/>
                <a:gd name="connsiteY27" fmla="*/ 2972 h 10000"/>
                <a:gd name="connsiteX28" fmla="*/ 9359 w 10000"/>
                <a:gd name="connsiteY28" fmla="*/ 3012 h 10000"/>
                <a:gd name="connsiteX29" fmla="*/ 9361 w 10000"/>
                <a:gd name="connsiteY29" fmla="*/ 3078 h 10000"/>
                <a:gd name="connsiteX30" fmla="*/ 9595 w 10000"/>
                <a:gd name="connsiteY30" fmla="*/ 3598 h 10000"/>
                <a:gd name="connsiteX31" fmla="*/ 9592 w 10000"/>
                <a:gd name="connsiteY31" fmla="*/ 3573 h 10000"/>
                <a:gd name="connsiteX32" fmla="*/ 9588 w 10000"/>
                <a:gd name="connsiteY32" fmla="*/ 3573 h 10000"/>
                <a:gd name="connsiteX33" fmla="*/ 9588 w 10000"/>
                <a:gd name="connsiteY33" fmla="*/ 9652 h 10000"/>
                <a:gd name="connsiteX34" fmla="*/ 9588 w 10000"/>
                <a:gd name="connsiteY34" fmla="*/ 10000 h 10000"/>
                <a:gd name="connsiteX35" fmla="*/ 9615 w 10000"/>
                <a:gd name="connsiteY35" fmla="*/ 10000 h 10000"/>
                <a:gd name="connsiteX36" fmla="*/ 9687 w 10000"/>
                <a:gd name="connsiteY36" fmla="*/ 10000 h 10000"/>
                <a:gd name="connsiteX37" fmla="*/ 9714 w 10000"/>
                <a:gd name="connsiteY37" fmla="*/ 10000 h 10000"/>
                <a:gd name="connsiteX38" fmla="*/ 9714 w 10000"/>
                <a:gd name="connsiteY38" fmla="*/ 9652 h 10000"/>
                <a:gd name="connsiteX39" fmla="*/ 9714 w 10000"/>
                <a:gd name="connsiteY39" fmla="*/ 913 h 10000"/>
                <a:gd name="connsiteX40" fmla="*/ 9712 w 10000"/>
                <a:gd name="connsiteY40" fmla="*/ 913 h 10000"/>
                <a:gd name="connsiteX41" fmla="*/ 9712 w 10000"/>
                <a:gd name="connsiteY41" fmla="*/ 998 h 10000"/>
                <a:gd name="connsiteX42" fmla="*/ 9949 w 10000"/>
                <a:gd name="connsiteY42" fmla="*/ 2099 h 10000"/>
                <a:gd name="connsiteX43" fmla="*/ 9954 w 10000"/>
                <a:gd name="connsiteY43" fmla="*/ 2090 h 10000"/>
                <a:gd name="connsiteX44" fmla="*/ 9946 w 10000"/>
                <a:gd name="connsiteY44" fmla="*/ 1847 h 10000"/>
                <a:gd name="connsiteX45" fmla="*/ 9946 w 10000"/>
                <a:gd name="connsiteY45" fmla="*/ 10000 h 10000"/>
                <a:gd name="connsiteX46" fmla="*/ 10000 w 10000"/>
                <a:gd name="connsiteY46" fmla="*/ 10000 h 10000"/>
                <a:gd name="connsiteX0" fmla="*/ 10000 w 10000"/>
                <a:gd name="connsiteY0" fmla="*/ 10000 h 10000"/>
                <a:gd name="connsiteX1" fmla="*/ 10000 w 10000"/>
                <a:gd name="connsiteY1" fmla="*/ 1847 h 10000"/>
                <a:gd name="connsiteX2" fmla="*/ 10000 w 10000"/>
                <a:gd name="connsiteY2" fmla="*/ 1603 h 10000"/>
                <a:gd name="connsiteX3" fmla="*/ 9981 w 10000"/>
                <a:gd name="connsiteY3" fmla="*/ 1533 h 10000"/>
                <a:gd name="connsiteX4" fmla="*/ 9695 w 10000"/>
                <a:gd name="connsiteY4" fmla="*/ 174 h 10000"/>
                <a:gd name="connsiteX5" fmla="*/ 9660 w 10000"/>
                <a:gd name="connsiteY5" fmla="*/ 0 h 10000"/>
                <a:gd name="connsiteX6" fmla="*/ 9660 w 10000"/>
                <a:gd name="connsiteY6" fmla="*/ 488 h 10000"/>
                <a:gd name="connsiteX7" fmla="*/ 9660 w 10000"/>
                <a:gd name="connsiteY7" fmla="*/ 9652 h 10000"/>
                <a:gd name="connsiteX8" fmla="*/ 9687 w 10000"/>
                <a:gd name="connsiteY8" fmla="*/ 9652 h 10000"/>
                <a:gd name="connsiteX9" fmla="*/ 9687 w 10000"/>
                <a:gd name="connsiteY9" fmla="*/ 9303 h 10000"/>
                <a:gd name="connsiteX10" fmla="*/ 9615 w 10000"/>
                <a:gd name="connsiteY10" fmla="*/ 9303 h 10000"/>
                <a:gd name="connsiteX11" fmla="*/ 9615 w 10000"/>
                <a:gd name="connsiteY11" fmla="*/ 9652 h 10000"/>
                <a:gd name="connsiteX12" fmla="*/ 9641 w 10000"/>
                <a:gd name="connsiteY12" fmla="*/ 9652 h 10000"/>
                <a:gd name="connsiteX13" fmla="*/ 9641 w 10000"/>
                <a:gd name="connsiteY13" fmla="*/ 3310 h 10000"/>
                <a:gd name="connsiteX14" fmla="*/ 9641 w 10000"/>
                <a:gd name="connsiteY14" fmla="*/ 2997 h 10000"/>
                <a:gd name="connsiteX15" fmla="*/ 9620 w 10000"/>
                <a:gd name="connsiteY15" fmla="*/ 2962 h 10000"/>
                <a:gd name="connsiteX16" fmla="*/ 9339 w 10000"/>
                <a:gd name="connsiteY16" fmla="*/ 2334 h 10000"/>
                <a:gd name="connsiteX17" fmla="*/ 9307 w 10000"/>
                <a:gd name="connsiteY17" fmla="*/ 2265 h 10000"/>
                <a:gd name="connsiteX18" fmla="*/ 9307 w 10000"/>
                <a:gd name="connsiteY18" fmla="*/ 2648 h 10000"/>
                <a:gd name="connsiteX19" fmla="*/ 9307 w 10000"/>
                <a:gd name="connsiteY19" fmla="*/ 9652 h 10000"/>
                <a:gd name="connsiteX20" fmla="*/ 9334 w 10000"/>
                <a:gd name="connsiteY20" fmla="*/ 9652 h 10000"/>
                <a:gd name="connsiteX21" fmla="*/ 9334 w 10000"/>
                <a:gd name="connsiteY21" fmla="*/ 9303 h 10000"/>
                <a:gd name="connsiteX22" fmla="*/ 0 w 10000"/>
                <a:gd name="connsiteY22" fmla="*/ 9303 h 10000"/>
                <a:gd name="connsiteX23" fmla="*/ 0 w 10000"/>
                <a:gd name="connsiteY23" fmla="*/ 10000 h 10000"/>
                <a:gd name="connsiteX24" fmla="*/ 9334 w 10000"/>
                <a:gd name="connsiteY24" fmla="*/ 10000 h 10000"/>
                <a:gd name="connsiteX25" fmla="*/ 9360 w 10000"/>
                <a:gd name="connsiteY25" fmla="*/ 10000 h 10000"/>
                <a:gd name="connsiteX26" fmla="*/ 9360 w 10000"/>
                <a:gd name="connsiteY26" fmla="*/ 9652 h 10000"/>
                <a:gd name="connsiteX27" fmla="*/ 9360 w 10000"/>
                <a:gd name="connsiteY27" fmla="*/ 2972 h 10000"/>
                <a:gd name="connsiteX28" fmla="*/ 9359 w 10000"/>
                <a:gd name="connsiteY28" fmla="*/ 3012 h 10000"/>
                <a:gd name="connsiteX29" fmla="*/ 9361 w 10000"/>
                <a:gd name="connsiteY29" fmla="*/ 3078 h 10000"/>
                <a:gd name="connsiteX30" fmla="*/ 9595 w 10000"/>
                <a:gd name="connsiteY30" fmla="*/ 3598 h 10000"/>
                <a:gd name="connsiteX31" fmla="*/ 9592 w 10000"/>
                <a:gd name="connsiteY31" fmla="*/ 3573 h 10000"/>
                <a:gd name="connsiteX32" fmla="*/ 9588 w 10000"/>
                <a:gd name="connsiteY32" fmla="*/ 3573 h 10000"/>
                <a:gd name="connsiteX33" fmla="*/ 9588 w 10000"/>
                <a:gd name="connsiteY33" fmla="*/ 9652 h 10000"/>
                <a:gd name="connsiteX34" fmla="*/ 9588 w 10000"/>
                <a:gd name="connsiteY34" fmla="*/ 10000 h 10000"/>
                <a:gd name="connsiteX35" fmla="*/ 9615 w 10000"/>
                <a:gd name="connsiteY35" fmla="*/ 10000 h 10000"/>
                <a:gd name="connsiteX36" fmla="*/ 9687 w 10000"/>
                <a:gd name="connsiteY36" fmla="*/ 10000 h 10000"/>
                <a:gd name="connsiteX37" fmla="*/ 9714 w 10000"/>
                <a:gd name="connsiteY37" fmla="*/ 10000 h 10000"/>
                <a:gd name="connsiteX38" fmla="*/ 9714 w 10000"/>
                <a:gd name="connsiteY38" fmla="*/ 9652 h 10000"/>
                <a:gd name="connsiteX39" fmla="*/ 9714 w 10000"/>
                <a:gd name="connsiteY39" fmla="*/ 913 h 10000"/>
                <a:gd name="connsiteX40" fmla="*/ 9712 w 10000"/>
                <a:gd name="connsiteY40" fmla="*/ 913 h 10000"/>
                <a:gd name="connsiteX41" fmla="*/ 9712 w 10000"/>
                <a:gd name="connsiteY41" fmla="*/ 998 h 10000"/>
                <a:gd name="connsiteX42" fmla="*/ 9949 w 10000"/>
                <a:gd name="connsiteY42" fmla="*/ 2099 h 10000"/>
                <a:gd name="connsiteX43" fmla="*/ 9954 w 10000"/>
                <a:gd name="connsiteY43" fmla="*/ 2090 h 10000"/>
                <a:gd name="connsiteX44" fmla="*/ 9946 w 10000"/>
                <a:gd name="connsiteY44" fmla="*/ 1847 h 10000"/>
                <a:gd name="connsiteX45" fmla="*/ 9946 w 10000"/>
                <a:gd name="connsiteY45" fmla="*/ 10000 h 10000"/>
                <a:gd name="connsiteX46" fmla="*/ 10000 w 10000"/>
                <a:gd name="connsiteY46" fmla="*/ 1000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0000" h="10000">
                  <a:moveTo>
                    <a:pt x="10000" y="10000"/>
                  </a:moveTo>
                  <a:lnTo>
                    <a:pt x="10000" y="1847"/>
                  </a:lnTo>
                  <a:lnTo>
                    <a:pt x="10000" y="1603"/>
                  </a:lnTo>
                  <a:cubicBezTo>
                    <a:pt x="9994" y="1580"/>
                    <a:pt x="9987" y="1556"/>
                    <a:pt x="9981" y="1533"/>
                  </a:cubicBezTo>
                  <a:cubicBezTo>
                    <a:pt x="9888" y="1080"/>
                    <a:pt x="9791" y="627"/>
                    <a:pt x="9695" y="174"/>
                  </a:cubicBezTo>
                  <a:cubicBezTo>
                    <a:pt x="9683" y="116"/>
                    <a:pt x="9672" y="58"/>
                    <a:pt x="9660" y="0"/>
                  </a:cubicBezTo>
                  <a:lnTo>
                    <a:pt x="9660" y="488"/>
                  </a:lnTo>
                  <a:lnTo>
                    <a:pt x="9660" y="9652"/>
                  </a:lnTo>
                  <a:lnTo>
                    <a:pt x="9687" y="9652"/>
                  </a:lnTo>
                  <a:lnTo>
                    <a:pt x="9687" y="9303"/>
                  </a:lnTo>
                  <a:lnTo>
                    <a:pt x="9615" y="9303"/>
                  </a:lnTo>
                  <a:lnTo>
                    <a:pt x="9615" y="9652"/>
                  </a:lnTo>
                  <a:lnTo>
                    <a:pt x="9641" y="9652"/>
                  </a:lnTo>
                  <a:lnTo>
                    <a:pt x="9641" y="3310"/>
                  </a:lnTo>
                  <a:lnTo>
                    <a:pt x="9641" y="2997"/>
                  </a:lnTo>
                  <a:cubicBezTo>
                    <a:pt x="9634" y="2985"/>
                    <a:pt x="9627" y="2974"/>
                    <a:pt x="9620" y="2962"/>
                  </a:cubicBezTo>
                  <a:cubicBezTo>
                    <a:pt x="9526" y="2753"/>
                    <a:pt x="9433" y="2544"/>
                    <a:pt x="9339" y="2334"/>
                  </a:cubicBezTo>
                  <a:cubicBezTo>
                    <a:pt x="9328" y="2311"/>
                    <a:pt x="9318" y="2288"/>
                    <a:pt x="9307" y="2265"/>
                  </a:cubicBezTo>
                  <a:lnTo>
                    <a:pt x="9307" y="2648"/>
                  </a:lnTo>
                  <a:lnTo>
                    <a:pt x="9307" y="9652"/>
                  </a:lnTo>
                  <a:lnTo>
                    <a:pt x="9334" y="9652"/>
                  </a:lnTo>
                  <a:lnTo>
                    <a:pt x="9334" y="9303"/>
                  </a:lnTo>
                  <a:lnTo>
                    <a:pt x="0" y="9303"/>
                  </a:lnTo>
                  <a:lnTo>
                    <a:pt x="0" y="10000"/>
                  </a:lnTo>
                  <a:lnTo>
                    <a:pt x="9334" y="10000"/>
                  </a:lnTo>
                  <a:lnTo>
                    <a:pt x="9360" y="10000"/>
                  </a:lnTo>
                  <a:lnTo>
                    <a:pt x="9360" y="9652"/>
                  </a:lnTo>
                  <a:lnTo>
                    <a:pt x="9360" y="2972"/>
                  </a:lnTo>
                  <a:cubicBezTo>
                    <a:pt x="9334" y="2972"/>
                    <a:pt x="9359" y="2994"/>
                    <a:pt x="9359" y="3012"/>
                  </a:cubicBezTo>
                  <a:cubicBezTo>
                    <a:pt x="9359" y="3030"/>
                    <a:pt x="9322" y="2980"/>
                    <a:pt x="9361" y="3078"/>
                  </a:cubicBezTo>
                  <a:cubicBezTo>
                    <a:pt x="9400" y="3176"/>
                    <a:pt x="9499" y="3388"/>
                    <a:pt x="9595" y="3598"/>
                  </a:cubicBezTo>
                  <a:cubicBezTo>
                    <a:pt x="9596" y="3482"/>
                    <a:pt x="9593" y="3577"/>
                    <a:pt x="9592" y="3573"/>
                  </a:cubicBezTo>
                  <a:cubicBezTo>
                    <a:pt x="9591" y="3569"/>
                    <a:pt x="9589" y="3389"/>
                    <a:pt x="9588" y="3573"/>
                  </a:cubicBezTo>
                  <a:cubicBezTo>
                    <a:pt x="9582" y="4586"/>
                    <a:pt x="9588" y="8581"/>
                    <a:pt x="9588" y="9652"/>
                  </a:cubicBezTo>
                  <a:lnTo>
                    <a:pt x="9588" y="10000"/>
                  </a:lnTo>
                  <a:lnTo>
                    <a:pt x="9615" y="10000"/>
                  </a:lnTo>
                  <a:lnTo>
                    <a:pt x="9687" y="10000"/>
                  </a:lnTo>
                  <a:lnTo>
                    <a:pt x="9714" y="10000"/>
                  </a:lnTo>
                  <a:lnTo>
                    <a:pt x="9714" y="9652"/>
                  </a:lnTo>
                  <a:lnTo>
                    <a:pt x="9714" y="913"/>
                  </a:lnTo>
                  <a:cubicBezTo>
                    <a:pt x="9705" y="913"/>
                    <a:pt x="9712" y="899"/>
                    <a:pt x="9712" y="913"/>
                  </a:cubicBezTo>
                  <a:cubicBezTo>
                    <a:pt x="9712" y="927"/>
                    <a:pt x="9673" y="800"/>
                    <a:pt x="9712" y="998"/>
                  </a:cubicBezTo>
                  <a:cubicBezTo>
                    <a:pt x="9751" y="1196"/>
                    <a:pt x="9853" y="1646"/>
                    <a:pt x="9949" y="2099"/>
                  </a:cubicBezTo>
                  <a:cubicBezTo>
                    <a:pt x="9952" y="1995"/>
                    <a:pt x="9955" y="2132"/>
                    <a:pt x="9954" y="2090"/>
                  </a:cubicBezTo>
                  <a:cubicBezTo>
                    <a:pt x="9954" y="2048"/>
                    <a:pt x="9949" y="1928"/>
                    <a:pt x="9946" y="1847"/>
                  </a:cubicBezTo>
                  <a:lnTo>
                    <a:pt x="9946" y="10000"/>
                  </a:lnTo>
                  <a:lnTo>
                    <a:pt x="10000" y="1000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140" name="Forma libre: forma 139">
              <a:extLst>
                <a:ext uri="{FF2B5EF4-FFF2-40B4-BE49-F238E27FC236}">
                  <a16:creationId xmlns:a16="http://schemas.microsoft.com/office/drawing/2014/main" id="{2018EB47-0ABD-4A26-B6A7-90EC5AAB8013}"/>
                </a:ext>
              </a:extLst>
            </p:cNvPr>
            <p:cNvSpPr>
              <a:spLocks/>
            </p:cNvSpPr>
            <p:nvPr userDrawn="1"/>
          </p:nvSpPr>
          <p:spPr bwMode="auto">
            <a:xfrm>
              <a:off x="11573551" y="5282412"/>
              <a:ext cx="357279" cy="1418276"/>
            </a:xfrm>
            <a:custGeom>
              <a:avLst/>
              <a:gdLst>
                <a:gd name="connsiteX0" fmla="*/ 268583 w 357279"/>
                <a:gd name="connsiteY0" fmla="*/ 214365 h 1418276"/>
                <a:gd name="connsiteX1" fmla="*/ 272497 w 357279"/>
                <a:gd name="connsiteY1" fmla="*/ 216287 h 1418276"/>
                <a:gd name="connsiteX2" fmla="*/ 272545 w 357279"/>
                <a:gd name="connsiteY2" fmla="*/ 217154 h 1418276"/>
                <a:gd name="connsiteX3" fmla="*/ 268697 w 357279"/>
                <a:gd name="connsiteY3" fmla="*/ 215110 h 1418276"/>
                <a:gd name="connsiteX4" fmla="*/ 180228 w 357279"/>
                <a:gd name="connsiteY4" fmla="*/ 45437 h 1418276"/>
                <a:gd name="connsiteX5" fmla="*/ 179962 w 357279"/>
                <a:gd name="connsiteY5" fmla="*/ 46118 h 1418276"/>
                <a:gd name="connsiteX6" fmla="*/ 179892 w 357279"/>
                <a:gd name="connsiteY6" fmla="*/ 45574 h 1418276"/>
                <a:gd name="connsiteX7" fmla="*/ 180259 w 357279"/>
                <a:gd name="connsiteY7" fmla="*/ 45425 h 1418276"/>
                <a:gd name="connsiteX8" fmla="*/ 180228 w 357279"/>
                <a:gd name="connsiteY8" fmla="*/ 45437 h 1418276"/>
                <a:gd name="connsiteX9" fmla="*/ 180231 w 357279"/>
                <a:gd name="connsiteY9" fmla="*/ 45431 h 1418276"/>
                <a:gd name="connsiteX10" fmla="*/ 182191 w 357279"/>
                <a:gd name="connsiteY10" fmla="*/ 44636 h 1418276"/>
                <a:gd name="connsiteX11" fmla="*/ 181690 w 357279"/>
                <a:gd name="connsiteY11" fmla="*/ 45101 h 1418276"/>
                <a:gd name="connsiteX12" fmla="*/ 180259 w 357279"/>
                <a:gd name="connsiteY12" fmla="*/ 45425 h 1418276"/>
                <a:gd name="connsiteX13" fmla="*/ 129013 w 357279"/>
                <a:gd name="connsiteY13" fmla="*/ 0 h 1418276"/>
                <a:gd name="connsiteX14" fmla="*/ 152165 w 357279"/>
                <a:gd name="connsiteY14" fmla="*/ 0 h 1418276"/>
                <a:gd name="connsiteX15" fmla="*/ 208401 w 357279"/>
                <a:gd name="connsiteY15" fmla="*/ 0 h 1418276"/>
                <a:gd name="connsiteX16" fmla="*/ 238198 w 357279"/>
                <a:gd name="connsiteY16" fmla="*/ 0 h 1418276"/>
                <a:gd name="connsiteX17" fmla="*/ 241485 w 357279"/>
                <a:gd name="connsiteY17" fmla="*/ 29359 h 1418276"/>
                <a:gd name="connsiteX18" fmla="*/ 265837 w 357279"/>
                <a:gd name="connsiteY18" fmla="*/ 196394 h 1418276"/>
                <a:gd name="connsiteX19" fmla="*/ 268583 w 357279"/>
                <a:gd name="connsiteY19" fmla="*/ 214365 h 1418276"/>
                <a:gd name="connsiteX20" fmla="*/ 251417 w 357279"/>
                <a:gd name="connsiteY20" fmla="*/ 205934 h 1418276"/>
                <a:gd name="connsiteX21" fmla="*/ 268697 w 357279"/>
                <a:gd name="connsiteY21" fmla="*/ 215110 h 1418276"/>
                <a:gd name="connsiteX22" fmla="*/ 271282 w 357279"/>
                <a:gd name="connsiteY22" fmla="*/ 232030 h 1418276"/>
                <a:gd name="connsiteX23" fmla="*/ 273685 w 357279"/>
                <a:gd name="connsiteY23" fmla="*/ 237828 h 1418276"/>
                <a:gd name="connsiteX24" fmla="*/ 272545 w 357279"/>
                <a:gd name="connsiteY24" fmla="*/ 217154 h 1418276"/>
                <a:gd name="connsiteX25" fmla="*/ 337414 w 357279"/>
                <a:gd name="connsiteY25" fmla="*/ 251602 h 1418276"/>
                <a:gd name="connsiteX26" fmla="*/ 357279 w 357279"/>
                <a:gd name="connsiteY26" fmla="*/ 261389 h 1418276"/>
                <a:gd name="connsiteX27" fmla="*/ 357279 w 357279"/>
                <a:gd name="connsiteY27" fmla="*/ 281103 h 1418276"/>
                <a:gd name="connsiteX28" fmla="*/ 357279 w 357279"/>
                <a:gd name="connsiteY28" fmla="*/ 1418276 h 1418276"/>
                <a:gd name="connsiteX29" fmla="*/ 291111 w 357279"/>
                <a:gd name="connsiteY29" fmla="*/ 1418276 h 1418276"/>
                <a:gd name="connsiteX30" fmla="*/ 291111 w 357279"/>
                <a:gd name="connsiteY30" fmla="*/ 299014 h 1418276"/>
                <a:gd name="connsiteX31" fmla="*/ 307653 w 357279"/>
                <a:gd name="connsiteY31" fmla="*/ 307199 h 1418276"/>
                <a:gd name="connsiteX32" fmla="*/ 297542 w 357279"/>
                <a:gd name="connsiteY32" fmla="*/ 298264 h 1418276"/>
                <a:gd name="connsiteX33" fmla="*/ 291111 w 357279"/>
                <a:gd name="connsiteY33" fmla="*/ 281103 h 1418276"/>
                <a:gd name="connsiteX34" fmla="*/ 291111 w 357279"/>
                <a:gd name="connsiteY34" fmla="*/ 299014 h 1418276"/>
                <a:gd name="connsiteX35" fmla="*/ 221656 w 357279"/>
                <a:gd name="connsiteY35" fmla="*/ 264651 h 1418276"/>
                <a:gd name="connsiteX36" fmla="*/ 205114 w 357279"/>
                <a:gd name="connsiteY36" fmla="*/ 254864 h 1418276"/>
                <a:gd name="connsiteX37" fmla="*/ 205114 w 357279"/>
                <a:gd name="connsiteY37" fmla="*/ 238554 h 1418276"/>
                <a:gd name="connsiteX38" fmla="*/ 183293 w 357279"/>
                <a:gd name="connsiteY38" fmla="*/ 71878 h 1418276"/>
                <a:gd name="connsiteX39" fmla="*/ 181288 w 357279"/>
                <a:gd name="connsiteY39" fmla="*/ 56365 h 1418276"/>
                <a:gd name="connsiteX40" fmla="*/ 185249 w 357279"/>
                <a:gd name="connsiteY40" fmla="*/ 39145 h 1418276"/>
                <a:gd name="connsiteX41" fmla="*/ 180747 w 357279"/>
                <a:gd name="connsiteY41" fmla="*/ 44109 h 1418276"/>
                <a:gd name="connsiteX42" fmla="*/ 180231 w 357279"/>
                <a:gd name="connsiteY42" fmla="*/ 45431 h 1418276"/>
                <a:gd name="connsiteX43" fmla="*/ 179884 w 357279"/>
                <a:gd name="connsiteY43" fmla="*/ 45510 h 1418276"/>
                <a:gd name="connsiteX44" fmla="*/ 178639 w 357279"/>
                <a:gd name="connsiteY44" fmla="*/ 35883 h 1418276"/>
                <a:gd name="connsiteX45" fmla="*/ 177925 w 357279"/>
                <a:gd name="connsiteY45" fmla="*/ 45952 h 1418276"/>
                <a:gd name="connsiteX46" fmla="*/ 179884 w 357279"/>
                <a:gd name="connsiteY46" fmla="*/ 45510 h 1418276"/>
                <a:gd name="connsiteX47" fmla="*/ 179892 w 357279"/>
                <a:gd name="connsiteY47" fmla="*/ 45574 h 1418276"/>
                <a:gd name="connsiteX48" fmla="*/ 177925 w 357279"/>
                <a:gd name="connsiteY48" fmla="*/ 46378 h 1418276"/>
                <a:gd name="connsiteX49" fmla="*/ 176925 w 357279"/>
                <a:gd name="connsiteY49" fmla="*/ 53895 h 1418276"/>
                <a:gd name="connsiteX50" fmla="*/ 179962 w 357279"/>
                <a:gd name="connsiteY50" fmla="*/ 46118 h 1418276"/>
                <a:gd name="connsiteX51" fmla="*/ 181288 w 357279"/>
                <a:gd name="connsiteY51" fmla="*/ 56365 h 1418276"/>
                <a:gd name="connsiteX52" fmla="*/ 152165 w 357279"/>
                <a:gd name="connsiteY52" fmla="*/ 182958 h 1418276"/>
                <a:gd name="connsiteX53" fmla="*/ 142233 w 357279"/>
                <a:gd name="connsiteY53" fmla="*/ 222244 h 1418276"/>
                <a:gd name="connsiteX54" fmla="*/ 105862 w 357279"/>
                <a:gd name="connsiteY54" fmla="*/ 205934 h 1418276"/>
                <a:gd name="connsiteX55" fmla="*/ 66167 w 357279"/>
                <a:gd name="connsiteY55" fmla="*/ 183528 h 1418276"/>
                <a:gd name="connsiteX56" fmla="*/ 66168 w 357279"/>
                <a:gd name="connsiteY56" fmla="*/ 175441 h 1418276"/>
                <a:gd name="connsiteX57" fmla="*/ 65281 w 357279"/>
                <a:gd name="connsiteY57" fmla="*/ 183028 h 1418276"/>
                <a:gd name="connsiteX58" fmla="*/ 63595 w 357279"/>
                <a:gd name="connsiteY58" fmla="*/ 182077 h 1418276"/>
                <a:gd name="connsiteX59" fmla="*/ 63596 w 357279"/>
                <a:gd name="connsiteY59" fmla="*/ 181114 h 1418276"/>
                <a:gd name="connsiteX60" fmla="*/ 59880 w 357279"/>
                <a:gd name="connsiteY60" fmla="*/ 179980 h 1418276"/>
                <a:gd name="connsiteX61" fmla="*/ 63595 w 357279"/>
                <a:gd name="connsiteY61" fmla="*/ 182077 h 1418276"/>
                <a:gd name="connsiteX62" fmla="*/ 63582 w 357279"/>
                <a:gd name="connsiteY62" fmla="*/ 193702 h 1418276"/>
                <a:gd name="connsiteX63" fmla="*/ 64013 w 357279"/>
                <a:gd name="connsiteY63" fmla="*/ 193879 h 1418276"/>
                <a:gd name="connsiteX64" fmla="*/ 65281 w 357279"/>
                <a:gd name="connsiteY64" fmla="*/ 183028 h 1418276"/>
                <a:gd name="connsiteX65" fmla="*/ 66167 w 357279"/>
                <a:gd name="connsiteY65" fmla="*/ 183528 h 1418276"/>
                <a:gd name="connsiteX66" fmla="*/ 66152 w 357279"/>
                <a:gd name="connsiteY66" fmla="*/ 299680 h 1418276"/>
                <a:gd name="connsiteX67" fmla="*/ 66168 w 357279"/>
                <a:gd name="connsiteY67" fmla="*/ 1418276 h 1418276"/>
                <a:gd name="connsiteX68" fmla="*/ 0 w 357279"/>
                <a:gd name="connsiteY68" fmla="*/ 1418276 h 1418276"/>
                <a:gd name="connsiteX69" fmla="*/ 0 w 357279"/>
                <a:gd name="connsiteY69" fmla="*/ 137289 h 1418276"/>
                <a:gd name="connsiteX70" fmla="*/ 0 w 357279"/>
                <a:gd name="connsiteY70" fmla="*/ 88217 h 1418276"/>
                <a:gd name="connsiteX71" fmla="*/ 46303 w 357279"/>
                <a:gd name="connsiteY71" fmla="*/ 107789 h 1418276"/>
                <a:gd name="connsiteX72" fmla="*/ 96663 w 357279"/>
                <a:gd name="connsiteY72" fmla="*/ 125471 h 1418276"/>
                <a:gd name="connsiteX73" fmla="*/ 85997 w 357279"/>
                <a:gd name="connsiteY73" fmla="*/ 166648 h 1418276"/>
                <a:gd name="connsiteX74" fmla="*/ 98109 w 357279"/>
                <a:gd name="connsiteY74" fmla="*/ 126936 h 1418276"/>
                <a:gd name="connsiteX75" fmla="*/ 105683 w 357279"/>
                <a:gd name="connsiteY75" fmla="*/ 128638 h 1418276"/>
                <a:gd name="connsiteX76" fmla="*/ 96663 w 357279"/>
                <a:gd name="connsiteY76" fmla="*/ 125471 h 1418276"/>
                <a:gd name="connsiteX77" fmla="*/ 122404 w 357279"/>
                <a:gd name="connsiteY77" fmla="*/ 26097 h 1418276"/>
                <a:gd name="connsiteX78" fmla="*/ 129013 w 357279"/>
                <a:gd name="connsiteY78" fmla="*/ 0 h 14182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Lst>
              <a:rect l="l" t="t" r="r" b="b"/>
              <a:pathLst>
                <a:path w="357279" h="1418276">
                  <a:moveTo>
                    <a:pt x="268583" y="214365"/>
                  </a:moveTo>
                  <a:lnTo>
                    <a:pt x="272497" y="216287"/>
                  </a:lnTo>
                  <a:lnTo>
                    <a:pt x="272545" y="217154"/>
                  </a:lnTo>
                  <a:lnTo>
                    <a:pt x="268697" y="215110"/>
                  </a:lnTo>
                  <a:close/>
                  <a:moveTo>
                    <a:pt x="180228" y="45437"/>
                  </a:moveTo>
                  <a:lnTo>
                    <a:pt x="179962" y="46118"/>
                  </a:lnTo>
                  <a:lnTo>
                    <a:pt x="179892" y="45574"/>
                  </a:lnTo>
                  <a:close/>
                  <a:moveTo>
                    <a:pt x="180259" y="45425"/>
                  </a:moveTo>
                  <a:lnTo>
                    <a:pt x="180228" y="45437"/>
                  </a:lnTo>
                  <a:lnTo>
                    <a:pt x="180231" y="45431"/>
                  </a:lnTo>
                  <a:close/>
                  <a:moveTo>
                    <a:pt x="182191" y="44636"/>
                  </a:moveTo>
                  <a:cubicBezTo>
                    <a:pt x="182658" y="44516"/>
                    <a:pt x="182331" y="44764"/>
                    <a:pt x="181690" y="45101"/>
                  </a:cubicBezTo>
                  <a:lnTo>
                    <a:pt x="180259" y="45425"/>
                  </a:lnTo>
                  <a:close/>
                  <a:moveTo>
                    <a:pt x="129013" y="0"/>
                  </a:moveTo>
                  <a:lnTo>
                    <a:pt x="152165" y="0"/>
                  </a:lnTo>
                  <a:lnTo>
                    <a:pt x="208401" y="0"/>
                  </a:lnTo>
                  <a:lnTo>
                    <a:pt x="238198" y="0"/>
                  </a:lnTo>
                  <a:cubicBezTo>
                    <a:pt x="239305" y="9786"/>
                    <a:pt x="240377" y="19572"/>
                    <a:pt x="241485" y="29359"/>
                  </a:cubicBezTo>
                  <a:cubicBezTo>
                    <a:pt x="248934" y="78396"/>
                    <a:pt x="259056" y="150329"/>
                    <a:pt x="265837" y="196394"/>
                  </a:cubicBezTo>
                  <a:lnTo>
                    <a:pt x="268583" y="214365"/>
                  </a:lnTo>
                  <a:lnTo>
                    <a:pt x="251417" y="205934"/>
                  </a:lnTo>
                  <a:lnTo>
                    <a:pt x="268697" y="215110"/>
                  </a:lnTo>
                  <a:lnTo>
                    <a:pt x="271282" y="232030"/>
                  </a:lnTo>
                  <a:cubicBezTo>
                    <a:pt x="273872" y="247631"/>
                    <a:pt x="274078" y="245008"/>
                    <a:pt x="273685" y="237828"/>
                  </a:cubicBezTo>
                  <a:lnTo>
                    <a:pt x="272545" y="217154"/>
                  </a:lnTo>
                  <a:lnTo>
                    <a:pt x="337414" y="251602"/>
                  </a:lnTo>
                  <a:lnTo>
                    <a:pt x="357279" y="261389"/>
                  </a:lnTo>
                  <a:lnTo>
                    <a:pt x="357279" y="281103"/>
                  </a:lnTo>
                  <a:lnTo>
                    <a:pt x="357279" y="1418276"/>
                  </a:lnTo>
                  <a:lnTo>
                    <a:pt x="291111" y="1418276"/>
                  </a:lnTo>
                  <a:lnTo>
                    <a:pt x="291111" y="299014"/>
                  </a:lnTo>
                  <a:lnTo>
                    <a:pt x="307653" y="307199"/>
                  </a:lnTo>
                  <a:lnTo>
                    <a:pt x="297542" y="298264"/>
                  </a:lnTo>
                  <a:lnTo>
                    <a:pt x="291111" y="281103"/>
                  </a:lnTo>
                  <a:lnTo>
                    <a:pt x="291111" y="299014"/>
                  </a:lnTo>
                  <a:lnTo>
                    <a:pt x="221656" y="264651"/>
                  </a:lnTo>
                  <a:lnTo>
                    <a:pt x="205114" y="254864"/>
                  </a:lnTo>
                  <a:lnTo>
                    <a:pt x="205114" y="238554"/>
                  </a:lnTo>
                  <a:cubicBezTo>
                    <a:pt x="197665" y="189517"/>
                    <a:pt x="189050" y="118063"/>
                    <a:pt x="183293" y="71878"/>
                  </a:cubicBezTo>
                  <a:lnTo>
                    <a:pt x="181288" y="56365"/>
                  </a:lnTo>
                  <a:lnTo>
                    <a:pt x="185249" y="39145"/>
                  </a:lnTo>
                  <a:cubicBezTo>
                    <a:pt x="174209" y="37017"/>
                    <a:pt x="182141" y="41698"/>
                    <a:pt x="180747" y="44109"/>
                  </a:cubicBezTo>
                  <a:lnTo>
                    <a:pt x="180231" y="45431"/>
                  </a:lnTo>
                  <a:lnTo>
                    <a:pt x="179884" y="45510"/>
                  </a:lnTo>
                  <a:lnTo>
                    <a:pt x="178639" y="35883"/>
                  </a:lnTo>
                  <a:cubicBezTo>
                    <a:pt x="174102" y="3830"/>
                    <a:pt x="178032" y="44250"/>
                    <a:pt x="177925" y="45952"/>
                  </a:cubicBezTo>
                  <a:lnTo>
                    <a:pt x="179884" y="45510"/>
                  </a:lnTo>
                  <a:lnTo>
                    <a:pt x="179892" y="45574"/>
                  </a:lnTo>
                  <a:lnTo>
                    <a:pt x="177925" y="46378"/>
                  </a:lnTo>
                  <a:cubicBezTo>
                    <a:pt x="177603" y="48931"/>
                    <a:pt x="176460" y="54320"/>
                    <a:pt x="176925" y="53895"/>
                  </a:cubicBezTo>
                  <a:lnTo>
                    <a:pt x="179962" y="46118"/>
                  </a:lnTo>
                  <a:lnTo>
                    <a:pt x="181288" y="56365"/>
                  </a:lnTo>
                  <a:lnTo>
                    <a:pt x="152165" y="182958"/>
                  </a:lnTo>
                  <a:lnTo>
                    <a:pt x="142233" y="222244"/>
                  </a:lnTo>
                  <a:cubicBezTo>
                    <a:pt x="130121" y="216855"/>
                    <a:pt x="119581" y="213025"/>
                    <a:pt x="105862" y="205934"/>
                  </a:cubicBezTo>
                  <a:lnTo>
                    <a:pt x="66167" y="183528"/>
                  </a:lnTo>
                  <a:lnTo>
                    <a:pt x="66168" y="175441"/>
                  </a:lnTo>
                  <a:lnTo>
                    <a:pt x="65281" y="183028"/>
                  </a:lnTo>
                  <a:lnTo>
                    <a:pt x="63595" y="182077"/>
                  </a:lnTo>
                  <a:lnTo>
                    <a:pt x="63596" y="181114"/>
                  </a:lnTo>
                  <a:cubicBezTo>
                    <a:pt x="62560" y="181823"/>
                    <a:pt x="52842" y="175867"/>
                    <a:pt x="59880" y="179980"/>
                  </a:cubicBezTo>
                  <a:lnTo>
                    <a:pt x="63595" y="182077"/>
                  </a:lnTo>
                  <a:lnTo>
                    <a:pt x="63582" y="193702"/>
                  </a:lnTo>
                  <a:cubicBezTo>
                    <a:pt x="63558" y="195652"/>
                    <a:pt x="63641" y="196316"/>
                    <a:pt x="64013" y="193879"/>
                  </a:cubicBezTo>
                  <a:lnTo>
                    <a:pt x="65281" y="183028"/>
                  </a:lnTo>
                  <a:lnTo>
                    <a:pt x="66167" y="183528"/>
                  </a:lnTo>
                  <a:lnTo>
                    <a:pt x="66152" y="299680"/>
                  </a:lnTo>
                  <a:cubicBezTo>
                    <a:pt x="66082" y="527337"/>
                    <a:pt x="65824" y="391977"/>
                    <a:pt x="66168" y="1418276"/>
                  </a:cubicBezTo>
                  <a:lnTo>
                    <a:pt x="0" y="1418276"/>
                  </a:lnTo>
                  <a:lnTo>
                    <a:pt x="0" y="137289"/>
                  </a:lnTo>
                  <a:lnTo>
                    <a:pt x="0" y="88217"/>
                  </a:lnTo>
                  <a:cubicBezTo>
                    <a:pt x="15434" y="94741"/>
                    <a:pt x="28690" y="101123"/>
                    <a:pt x="46303" y="107789"/>
                  </a:cubicBezTo>
                  <a:lnTo>
                    <a:pt x="96663" y="125471"/>
                  </a:lnTo>
                  <a:lnTo>
                    <a:pt x="85997" y="166648"/>
                  </a:lnTo>
                  <a:cubicBezTo>
                    <a:pt x="90034" y="153458"/>
                    <a:pt x="94822" y="133318"/>
                    <a:pt x="98109" y="126936"/>
                  </a:cubicBezTo>
                  <a:cubicBezTo>
                    <a:pt x="101396" y="120554"/>
                    <a:pt x="103146" y="128071"/>
                    <a:pt x="105683" y="128638"/>
                  </a:cubicBezTo>
                  <a:lnTo>
                    <a:pt x="96663" y="125471"/>
                  </a:lnTo>
                  <a:lnTo>
                    <a:pt x="122404" y="26097"/>
                  </a:lnTo>
                  <a:cubicBezTo>
                    <a:pt x="124619" y="17445"/>
                    <a:pt x="126798" y="8652"/>
                    <a:pt x="12901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s-PE" dirty="0"/>
            </a:p>
          </p:txBody>
        </p:sp>
        <p:sp>
          <p:nvSpPr>
            <p:cNvPr id="137" name="Freeform 84616">
              <a:extLst>
                <a:ext uri="{FF2B5EF4-FFF2-40B4-BE49-F238E27FC236}">
                  <a16:creationId xmlns:a16="http://schemas.microsoft.com/office/drawing/2014/main" id="{26460EB9-0FBE-40A2-A261-8C6F832984B9}"/>
                </a:ext>
              </a:extLst>
            </p:cNvPr>
            <p:cNvSpPr>
              <a:spLocks/>
            </p:cNvSpPr>
            <p:nvPr userDrawn="1"/>
          </p:nvSpPr>
          <p:spPr bwMode="auto">
            <a:xfrm>
              <a:off x="11714292" y="4914309"/>
              <a:ext cx="64959" cy="400585"/>
            </a:xfrm>
            <a:custGeom>
              <a:avLst/>
              <a:gdLst>
                <a:gd name="T0" fmla="*/ 0 w 20"/>
                <a:gd name="T1" fmla="*/ 0 h 123"/>
                <a:gd name="T2" fmla="*/ 0 w 20"/>
                <a:gd name="T3" fmla="*/ 123 h 123"/>
                <a:gd name="T4" fmla="*/ 20 w 20"/>
                <a:gd name="T5" fmla="*/ 123 h 123"/>
                <a:gd name="T6" fmla="*/ 20 w 20"/>
                <a:gd name="T7" fmla="*/ 0 h 123"/>
                <a:gd name="T8" fmla="*/ 0 w 20"/>
                <a:gd name="T9" fmla="*/ 0 h 123"/>
              </a:gdLst>
              <a:ahLst/>
              <a:cxnLst>
                <a:cxn ang="0">
                  <a:pos x="T0" y="T1"/>
                </a:cxn>
                <a:cxn ang="0">
                  <a:pos x="T2" y="T3"/>
                </a:cxn>
                <a:cxn ang="0">
                  <a:pos x="T4" y="T5"/>
                </a:cxn>
                <a:cxn ang="0">
                  <a:pos x="T6" y="T7"/>
                </a:cxn>
                <a:cxn ang="0">
                  <a:pos x="T8" y="T9"/>
                </a:cxn>
              </a:cxnLst>
              <a:rect l="0" t="0" r="r" b="b"/>
              <a:pathLst>
                <a:path w="20" h="123">
                  <a:moveTo>
                    <a:pt x="0" y="0"/>
                  </a:moveTo>
                  <a:cubicBezTo>
                    <a:pt x="0" y="41"/>
                    <a:pt x="0" y="82"/>
                    <a:pt x="0" y="123"/>
                  </a:cubicBezTo>
                  <a:cubicBezTo>
                    <a:pt x="20" y="123"/>
                    <a:pt x="20" y="123"/>
                    <a:pt x="20" y="123"/>
                  </a:cubicBezTo>
                  <a:cubicBezTo>
                    <a:pt x="20" y="82"/>
                    <a:pt x="20" y="41"/>
                    <a:pt x="20" y="0"/>
                  </a:cubicBezTo>
                  <a:cubicBezTo>
                    <a:pt x="0" y="0"/>
                    <a:pt x="0"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4" name="Rectángulo 3">
              <a:extLst>
                <a:ext uri="{FF2B5EF4-FFF2-40B4-BE49-F238E27FC236}">
                  <a16:creationId xmlns:a16="http://schemas.microsoft.com/office/drawing/2014/main" id="{1A8A99CB-D5E3-4986-AC58-921DFD77A96D}"/>
                </a:ext>
              </a:extLst>
            </p:cNvPr>
            <p:cNvSpPr/>
            <p:nvPr userDrawn="1"/>
          </p:nvSpPr>
          <p:spPr>
            <a:xfrm>
              <a:off x="11323945" y="6633210"/>
              <a:ext cx="45719"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sp>
          <p:nvSpPr>
            <p:cNvPr id="139" name="Rectángulo 138">
              <a:extLst>
                <a:ext uri="{FF2B5EF4-FFF2-40B4-BE49-F238E27FC236}">
                  <a16:creationId xmlns:a16="http://schemas.microsoft.com/office/drawing/2014/main" id="{8B3FAF9A-733D-4ED4-8BCF-DCB1CEFFA8E2}"/>
                </a:ext>
              </a:extLst>
            </p:cNvPr>
            <p:cNvSpPr/>
            <p:nvPr userDrawn="1"/>
          </p:nvSpPr>
          <p:spPr>
            <a:xfrm>
              <a:off x="11701052" y="6633210"/>
              <a:ext cx="98518"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grpSp>
    </p:spTree>
    <p:extLst>
      <p:ext uri="{BB962C8B-B14F-4D97-AF65-F5344CB8AC3E}">
        <p14:creationId xmlns:p14="http://schemas.microsoft.com/office/powerpoint/2010/main" val="262073592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ection Break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52601556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Contents slide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972443" y="287255"/>
            <a:ext cx="11219558" cy="724247"/>
          </a:xfrm>
          <a:prstGeom prst="rect">
            <a:avLst/>
          </a:prstGeom>
        </p:spPr>
        <p:txBody>
          <a:bodyPr anchor="ctr"/>
          <a:lstStyle>
            <a:lvl1pPr marL="0" indent="0" algn="l">
              <a:buNone/>
              <a:defRPr sz="4400" b="0" baseline="0">
                <a:solidFill>
                  <a:schemeClr val="tx1">
                    <a:lumMod val="85000"/>
                    <a:lumOff val="15000"/>
                  </a:schemeClr>
                </a:solidFill>
                <a:latin typeface="+mj-lt"/>
                <a:cs typeface="Arial" pitchFamily="34" charset="0"/>
              </a:defRPr>
            </a:lvl1pPr>
          </a:lstStyle>
          <a:p>
            <a:pPr lvl="0"/>
            <a:r>
              <a:rPr lang="en-US" altLang="ko-KR" dirty="0"/>
              <a:t>BASIC LAYOUT</a:t>
            </a:r>
          </a:p>
        </p:txBody>
      </p:sp>
      <p:sp>
        <p:nvSpPr>
          <p:cNvPr id="133" name="Rectangle 132">
            <a:extLst>
              <a:ext uri="{FF2B5EF4-FFF2-40B4-BE49-F238E27FC236}">
                <a16:creationId xmlns:a16="http://schemas.microsoft.com/office/drawing/2014/main" id="{29B7AB3E-6B5F-42B3-9E57-8633EC06F9E0}"/>
              </a:ext>
            </a:extLst>
          </p:cNvPr>
          <p:cNvSpPr/>
          <p:nvPr userDrawn="1"/>
        </p:nvSpPr>
        <p:spPr>
          <a:xfrm>
            <a:off x="272952" y="287255"/>
            <a:ext cx="368489" cy="724247"/>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4" name="Rectangle 133">
            <a:extLst>
              <a:ext uri="{FF2B5EF4-FFF2-40B4-BE49-F238E27FC236}">
                <a16:creationId xmlns:a16="http://schemas.microsoft.com/office/drawing/2014/main" id="{CAF7A862-2343-40B9-BBA2-62AB9F6250A3}"/>
              </a:ext>
            </a:extLst>
          </p:cNvPr>
          <p:cNvSpPr/>
          <p:nvPr userDrawn="1"/>
        </p:nvSpPr>
        <p:spPr>
          <a:xfrm>
            <a:off x="-4" y="287254"/>
            <a:ext cx="191071" cy="724247"/>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8" name="Rectangle 9">
            <a:extLst>
              <a:ext uri="{FF2B5EF4-FFF2-40B4-BE49-F238E27FC236}">
                <a16:creationId xmlns:a16="http://schemas.microsoft.com/office/drawing/2014/main" id="{C1CE55D7-F1B0-42EB-BB4C-BEB6A4441DBB}"/>
              </a:ext>
            </a:extLst>
          </p:cNvPr>
          <p:cNvSpPr/>
          <p:nvPr userDrawn="1"/>
        </p:nvSpPr>
        <p:spPr>
          <a:xfrm>
            <a:off x="-2261" y="6720876"/>
            <a:ext cx="12192000" cy="137124"/>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 name="Grupo 2">
            <a:extLst>
              <a:ext uri="{FF2B5EF4-FFF2-40B4-BE49-F238E27FC236}">
                <a16:creationId xmlns:a16="http://schemas.microsoft.com/office/drawing/2014/main" id="{A22319B3-4574-4BC5-866B-8F5D2BA8DE38}"/>
              </a:ext>
            </a:extLst>
          </p:cNvPr>
          <p:cNvGrpSpPr/>
          <p:nvPr userDrawn="1"/>
        </p:nvGrpSpPr>
        <p:grpSpPr>
          <a:xfrm>
            <a:off x="7467" y="5749048"/>
            <a:ext cx="12125688" cy="939393"/>
            <a:chOff x="9210675" y="3165476"/>
            <a:chExt cx="1782763" cy="138113"/>
          </a:xfrm>
        </p:grpSpPr>
        <p:sp>
          <p:nvSpPr>
            <p:cNvPr id="11" name="Freeform 84617">
              <a:extLst>
                <a:ext uri="{FF2B5EF4-FFF2-40B4-BE49-F238E27FC236}">
                  <a16:creationId xmlns:a16="http://schemas.microsoft.com/office/drawing/2014/main" id="{3F80BCC2-7235-4AA3-8BE7-9B0BFABFB8BB}"/>
                </a:ext>
              </a:extLst>
            </p:cNvPr>
            <p:cNvSpPr>
              <a:spLocks/>
            </p:cNvSpPr>
            <p:nvPr userDrawn="1"/>
          </p:nvSpPr>
          <p:spPr bwMode="auto">
            <a:xfrm>
              <a:off x="10907713" y="3165476"/>
              <a:ext cx="36513" cy="60325"/>
            </a:xfrm>
            <a:custGeom>
              <a:avLst/>
              <a:gdLst>
                <a:gd name="T0" fmla="*/ 0 w 75"/>
                <a:gd name="T1" fmla="*/ 126 h 126"/>
                <a:gd name="T2" fmla="*/ 0 w 75"/>
                <a:gd name="T3" fmla="*/ 26 h 126"/>
                <a:gd name="T4" fmla="*/ 75 w 75"/>
                <a:gd name="T5" fmla="*/ 0 h 126"/>
                <a:gd name="T6" fmla="*/ 75 w 75"/>
                <a:gd name="T7" fmla="*/ 111 h 126"/>
                <a:gd name="T8" fmla="*/ 0 w 75"/>
                <a:gd name="T9" fmla="*/ 126 h 126"/>
              </a:gdLst>
              <a:ahLst/>
              <a:cxnLst>
                <a:cxn ang="0">
                  <a:pos x="T0" y="T1"/>
                </a:cxn>
                <a:cxn ang="0">
                  <a:pos x="T2" y="T3"/>
                </a:cxn>
                <a:cxn ang="0">
                  <a:pos x="T4" y="T5"/>
                </a:cxn>
                <a:cxn ang="0">
                  <a:pos x="T6" y="T7"/>
                </a:cxn>
                <a:cxn ang="0">
                  <a:pos x="T8" y="T9"/>
                </a:cxn>
              </a:cxnLst>
              <a:rect l="0" t="0" r="r" b="b"/>
              <a:pathLst>
                <a:path w="75" h="126">
                  <a:moveTo>
                    <a:pt x="0" y="126"/>
                  </a:moveTo>
                  <a:cubicBezTo>
                    <a:pt x="0" y="92"/>
                    <a:pt x="0" y="59"/>
                    <a:pt x="0" y="26"/>
                  </a:cubicBezTo>
                  <a:cubicBezTo>
                    <a:pt x="25" y="17"/>
                    <a:pt x="50" y="9"/>
                    <a:pt x="75" y="0"/>
                  </a:cubicBezTo>
                  <a:cubicBezTo>
                    <a:pt x="75" y="36"/>
                    <a:pt x="75" y="75"/>
                    <a:pt x="75" y="111"/>
                  </a:cubicBezTo>
                  <a:cubicBezTo>
                    <a:pt x="0" y="126"/>
                    <a:pt x="75" y="111"/>
                    <a:pt x="0" y="126"/>
                  </a:cubicBezTo>
                  <a:close/>
                </a:path>
              </a:pathLst>
            </a:custGeom>
            <a:solidFill>
              <a:srgbClr val="2AAA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12" name="Freeform 84618">
              <a:extLst>
                <a:ext uri="{FF2B5EF4-FFF2-40B4-BE49-F238E27FC236}">
                  <a16:creationId xmlns:a16="http://schemas.microsoft.com/office/drawing/2014/main" id="{6AB327A4-ABA2-4196-B2AC-8ECDFAE8866F}"/>
                </a:ext>
              </a:extLst>
            </p:cNvPr>
            <p:cNvSpPr>
              <a:spLocks/>
            </p:cNvSpPr>
            <p:nvPr userDrawn="1"/>
          </p:nvSpPr>
          <p:spPr bwMode="auto">
            <a:xfrm>
              <a:off x="10944225" y="3165476"/>
              <a:ext cx="9525" cy="57150"/>
            </a:xfrm>
            <a:custGeom>
              <a:avLst/>
              <a:gdLst>
                <a:gd name="T0" fmla="*/ 21 w 21"/>
                <a:gd name="T1" fmla="*/ 17 h 120"/>
                <a:gd name="T2" fmla="*/ 21 w 21"/>
                <a:gd name="T3" fmla="*/ 120 h 120"/>
                <a:gd name="T4" fmla="*/ 0 w 21"/>
                <a:gd name="T5" fmla="*/ 111 h 120"/>
                <a:gd name="T6" fmla="*/ 0 w 21"/>
                <a:gd name="T7" fmla="*/ 0 h 120"/>
                <a:gd name="T8" fmla="*/ 21 w 21"/>
                <a:gd name="T9" fmla="*/ 17 h 120"/>
              </a:gdLst>
              <a:ahLst/>
              <a:cxnLst>
                <a:cxn ang="0">
                  <a:pos x="T0" y="T1"/>
                </a:cxn>
                <a:cxn ang="0">
                  <a:pos x="T2" y="T3"/>
                </a:cxn>
                <a:cxn ang="0">
                  <a:pos x="T4" y="T5"/>
                </a:cxn>
                <a:cxn ang="0">
                  <a:pos x="T6" y="T7"/>
                </a:cxn>
                <a:cxn ang="0">
                  <a:pos x="T8" y="T9"/>
                </a:cxn>
              </a:cxnLst>
              <a:rect l="0" t="0" r="r" b="b"/>
              <a:pathLst>
                <a:path w="21" h="120">
                  <a:moveTo>
                    <a:pt x="21" y="17"/>
                  </a:moveTo>
                  <a:cubicBezTo>
                    <a:pt x="21" y="51"/>
                    <a:pt x="21" y="86"/>
                    <a:pt x="21" y="120"/>
                  </a:cubicBezTo>
                  <a:cubicBezTo>
                    <a:pt x="14" y="117"/>
                    <a:pt x="7" y="114"/>
                    <a:pt x="0" y="111"/>
                  </a:cubicBezTo>
                  <a:cubicBezTo>
                    <a:pt x="0" y="74"/>
                    <a:pt x="0" y="37"/>
                    <a:pt x="0" y="0"/>
                  </a:cubicBezTo>
                  <a:cubicBezTo>
                    <a:pt x="7" y="6"/>
                    <a:pt x="14" y="11"/>
                    <a:pt x="21" y="17"/>
                  </a:cubicBezTo>
                  <a:close/>
                </a:path>
              </a:pathLst>
            </a:custGeom>
            <a:solidFill>
              <a:srgbClr val="13526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13" name="Freeform 84619">
              <a:extLst>
                <a:ext uri="{FF2B5EF4-FFF2-40B4-BE49-F238E27FC236}">
                  <a16:creationId xmlns:a16="http://schemas.microsoft.com/office/drawing/2014/main" id="{1A01B33E-7E34-4E99-A2CC-289D69CC8374}"/>
                </a:ext>
              </a:extLst>
            </p:cNvPr>
            <p:cNvSpPr>
              <a:spLocks/>
            </p:cNvSpPr>
            <p:nvPr userDrawn="1"/>
          </p:nvSpPr>
          <p:spPr bwMode="auto">
            <a:xfrm>
              <a:off x="10942638" y="3230563"/>
              <a:ext cx="50800" cy="39688"/>
            </a:xfrm>
            <a:custGeom>
              <a:avLst/>
              <a:gdLst>
                <a:gd name="T0" fmla="*/ 0 w 107"/>
                <a:gd name="T1" fmla="*/ 0 h 85"/>
                <a:gd name="T2" fmla="*/ 0 w 107"/>
                <a:gd name="T3" fmla="*/ 47 h 85"/>
                <a:gd name="T4" fmla="*/ 107 w 107"/>
                <a:gd name="T5" fmla="*/ 85 h 85"/>
                <a:gd name="T6" fmla="*/ 107 w 107"/>
                <a:gd name="T7" fmla="*/ 38 h 85"/>
                <a:gd name="T8" fmla="*/ 0 w 107"/>
                <a:gd name="T9" fmla="*/ 0 h 85"/>
              </a:gdLst>
              <a:ahLst/>
              <a:cxnLst>
                <a:cxn ang="0">
                  <a:pos x="T0" y="T1"/>
                </a:cxn>
                <a:cxn ang="0">
                  <a:pos x="T2" y="T3"/>
                </a:cxn>
                <a:cxn ang="0">
                  <a:pos x="T4" y="T5"/>
                </a:cxn>
                <a:cxn ang="0">
                  <a:pos x="T6" y="T7"/>
                </a:cxn>
                <a:cxn ang="0">
                  <a:pos x="T8" y="T9"/>
                </a:cxn>
              </a:cxnLst>
              <a:rect l="0" t="0" r="r" b="b"/>
              <a:pathLst>
                <a:path w="107" h="85">
                  <a:moveTo>
                    <a:pt x="0" y="0"/>
                  </a:moveTo>
                  <a:cubicBezTo>
                    <a:pt x="0" y="16"/>
                    <a:pt x="0" y="31"/>
                    <a:pt x="0" y="47"/>
                  </a:cubicBezTo>
                  <a:cubicBezTo>
                    <a:pt x="36" y="60"/>
                    <a:pt x="72" y="72"/>
                    <a:pt x="107" y="85"/>
                  </a:cubicBezTo>
                  <a:cubicBezTo>
                    <a:pt x="107" y="69"/>
                    <a:pt x="107" y="54"/>
                    <a:pt x="107" y="38"/>
                  </a:cubicBezTo>
                  <a:cubicBezTo>
                    <a:pt x="72" y="26"/>
                    <a:pt x="36" y="13"/>
                    <a:pt x="0" y="0"/>
                  </a:cubicBezTo>
                  <a:close/>
                </a:path>
              </a:pathLst>
            </a:custGeom>
            <a:solidFill>
              <a:srgbClr val="13526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14" name="Freeform 84620">
              <a:extLst>
                <a:ext uri="{FF2B5EF4-FFF2-40B4-BE49-F238E27FC236}">
                  <a16:creationId xmlns:a16="http://schemas.microsoft.com/office/drawing/2014/main" id="{F4BC67D4-E43E-4700-B8EA-DA18FED909CA}"/>
                </a:ext>
              </a:extLst>
            </p:cNvPr>
            <p:cNvSpPr>
              <a:spLocks/>
            </p:cNvSpPr>
            <p:nvPr userDrawn="1"/>
          </p:nvSpPr>
          <p:spPr bwMode="auto">
            <a:xfrm>
              <a:off x="10944225" y="3275013"/>
              <a:ext cx="49213" cy="28575"/>
            </a:xfrm>
            <a:custGeom>
              <a:avLst/>
              <a:gdLst>
                <a:gd name="T0" fmla="*/ 105 w 105"/>
                <a:gd name="T1" fmla="*/ 22 h 58"/>
                <a:gd name="T2" fmla="*/ 0 w 105"/>
                <a:gd name="T3" fmla="*/ 0 h 58"/>
                <a:gd name="T4" fmla="*/ 0 w 105"/>
                <a:gd name="T5" fmla="*/ 58 h 58"/>
                <a:gd name="T6" fmla="*/ 105 w 105"/>
                <a:gd name="T7" fmla="*/ 58 h 58"/>
              </a:gdLst>
              <a:ahLst/>
              <a:cxnLst>
                <a:cxn ang="0">
                  <a:pos x="T0" y="T1"/>
                </a:cxn>
                <a:cxn ang="0">
                  <a:pos x="T2" y="T3"/>
                </a:cxn>
                <a:cxn ang="0">
                  <a:pos x="T4" y="T5"/>
                </a:cxn>
                <a:cxn ang="0">
                  <a:pos x="T6" y="T7"/>
                </a:cxn>
              </a:cxnLst>
              <a:rect l="0" t="0" r="r" b="b"/>
              <a:pathLst>
                <a:path w="105" h="58">
                  <a:moveTo>
                    <a:pt x="105" y="22"/>
                  </a:moveTo>
                  <a:cubicBezTo>
                    <a:pt x="0" y="0"/>
                    <a:pt x="105" y="22"/>
                    <a:pt x="0" y="0"/>
                  </a:cubicBezTo>
                  <a:cubicBezTo>
                    <a:pt x="0" y="20"/>
                    <a:pt x="0" y="39"/>
                    <a:pt x="0" y="58"/>
                  </a:cubicBezTo>
                  <a:cubicBezTo>
                    <a:pt x="35" y="58"/>
                    <a:pt x="70" y="58"/>
                    <a:pt x="105" y="58"/>
                  </a:cubicBezTo>
                </a:path>
              </a:pathLst>
            </a:custGeom>
            <a:solidFill>
              <a:srgbClr val="13526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15" name="Freeform 84621">
              <a:extLst>
                <a:ext uri="{FF2B5EF4-FFF2-40B4-BE49-F238E27FC236}">
                  <a16:creationId xmlns:a16="http://schemas.microsoft.com/office/drawing/2014/main" id="{1C04634F-AA03-4590-9C3C-DB4FA872324E}"/>
                </a:ext>
              </a:extLst>
            </p:cNvPr>
            <p:cNvSpPr>
              <a:spLocks/>
            </p:cNvSpPr>
            <p:nvPr userDrawn="1"/>
          </p:nvSpPr>
          <p:spPr bwMode="auto">
            <a:xfrm>
              <a:off x="10882313" y="3206751"/>
              <a:ext cx="11113" cy="22225"/>
            </a:xfrm>
            <a:custGeom>
              <a:avLst/>
              <a:gdLst>
                <a:gd name="T0" fmla="*/ 0 w 25"/>
                <a:gd name="T1" fmla="*/ 0 h 45"/>
                <a:gd name="T2" fmla="*/ 0 w 25"/>
                <a:gd name="T3" fmla="*/ 31 h 45"/>
                <a:gd name="T4" fmla="*/ 25 w 25"/>
                <a:gd name="T5" fmla="*/ 45 h 45"/>
                <a:gd name="T6" fmla="*/ 25 w 25"/>
                <a:gd name="T7" fmla="*/ 14 h 45"/>
                <a:gd name="T8" fmla="*/ 0 w 25"/>
                <a:gd name="T9" fmla="*/ 0 h 45"/>
              </a:gdLst>
              <a:ahLst/>
              <a:cxnLst>
                <a:cxn ang="0">
                  <a:pos x="T0" y="T1"/>
                </a:cxn>
                <a:cxn ang="0">
                  <a:pos x="T2" y="T3"/>
                </a:cxn>
                <a:cxn ang="0">
                  <a:pos x="T4" y="T5"/>
                </a:cxn>
                <a:cxn ang="0">
                  <a:pos x="T6" y="T7"/>
                </a:cxn>
                <a:cxn ang="0">
                  <a:pos x="T8" y="T9"/>
                </a:cxn>
              </a:cxnLst>
              <a:rect l="0" t="0" r="r" b="b"/>
              <a:pathLst>
                <a:path w="25" h="45">
                  <a:moveTo>
                    <a:pt x="0" y="0"/>
                  </a:moveTo>
                  <a:cubicBezTo>
                    <a:pt x="0" y="11"/>
                    <a:pt x="0" y="21"/>
                    <a:pt x="0" y="31"/>
                  </a:cubicBezTo>
                  <a:cubicBezTo>
                    <a:pt x="9" y="36"/>
                    <a:pt x="17" y="40"/>
                    <a:pt x="25" y="45"/>
                  </a:cubicBezTo>
                  <a:cubicBezTo>
                    <a:pt x="25" y="34"/>
                    <a:pt x="25" y="24"/>
                    <a:pt x="25" y="14"/>
                  </a:cubicBezTo>
                  <a:cubicBezTo>
                    <a:pt x="17" y="9"/>
                    <a:pt x="9" y="5"/>
                    <a:pt x="0" y="0"/>
                  </a:cubicBezTo>
                  <a:close/>
                </a:path>
              </a:pathLst>
            </a:custGeom>
            <a:solidFill>
              <a:srgbClr val="13526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16" name="Freeform 84622">
              <a:extLst>
                <a:ext uri="{FF2B5EF4-FFF2-40B4-BE49-F238E27FC236}">
                  <a16:creationId xmlns:a16="http://schemas.microsoft.com/office/drawing/2014/main" id="{62CF63E5-B6BE-4B4A-901D-E722F27AC922}"/>
                </a:ext>
              </a:extLst>
            </p:cNvPr>
            <p:cNvSpPr>
              <a:spLocks/>
            </p:cNvSpPr>
            <p:nvPr userDrawn="1"/>
          </p:nvSpPr>
          <p:spPr bwMode="auto">
            <a:xfrm>
              <a:off x="10856913" y="3244851"/>
              <a:ext cx="14288" cy="26988"/>
            </a:xfrm>
            <a:custGeom>
              <a:avLst/>
              <a:gdLst>
                <a:gd name="T0" fmla="*/ 0 w 32"/>
                <a:gd name="T1" fmla="*/ 0 h 57"/>
                <a:gd name="T2" fmla="*/ 0 w 32"/>
                <a:gd name="T3" fmla="*/ 48 h 57"/>
                <a:gd name="T4" fmla="*/ 32 w 32"/>
                <a:gd name="T5" fmla="*/ 57 h 57"/>
                <a:gd name="T6" fmla="*/ 32 w 32"/>
                <a:gd name="T7" fmla="*/ 16 h 57"/>
                <a:gd name="T8" fmla="*/ 0 w 32"/>
                <a:gd name="T9" fmla="*/ 0 h 57"/>
              </a:gdLst>
              <a:ahLst/>
              <a:cxnLst>
                <a:cxn ang="0">
                  <a:pos x="T0" y="T1"/>
                </a:cxn>
                <a:cxn ang="0">
                  <a:pos x="T2" y="T3"/>
                </a:cxn>
                <a:cxn ang="0">
                  <a:pos x="T4" y="T5"/>
                </a:cxn>
                <a:cxn ang="0">
                  <a:pos x="T6" y="T7"/>
                </a:cxn>
                <a:cxn ang="0">
                  <a:pos x="T8" y="T9"/>
                </a:cxn>
              </a:cxnLst>
              <a:rect l="0" t="0" r="r" b="b"/>
              <a:pathLst>
                <a:path w="32" h="57">
                  <a:moveTo>
                    <a:pt x="0" y="0"/>
                  </a:moveTo>
                  <a:cubicBezTo>
                    <a:pt x="0" y="16"/>
                    <a:pt x="0" y="32"/>
                    <a:pt x="0" y="48"/>
                  </a:cubicBezTo>
                  <a:cubicBezTo>
                    <a:pt x="11" y="51"/>
                    <a:pt x="21" y="54"/>
                    <a:pt x="32" y="57"/>
                  </a:cubicBezTo>
                  <a:cubicBezTo>
                    <a:pt x="32" y="43"/>
                    <a:pt x="32" y="30"/>
                    <a:pt x="32" y="16"/>
                  </a:cubicBezTo>
                  <a:cubicBezTo>
                    <a:pt x="21" y="10"/>
                    <a:pt x="11" y="5"/>
                    <a:pt x="0" y="0"/>
                  </a:cubicBezTo>
                  <a:close/>
                </a:path>
              </a:pathLst>
            </a:custGeom>
            <a:solidFill>
              <a:srgbClr val="13526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17" name="Freeform 84623">
              <a:extLst>
                <a:ext uri="{FF2B5EF4-FFF2-40B4-BE49-F238E27FC236}">
                  <a16:creationId xmlns:a16="http://schemas.microsoft.com/office/drawing/2014/main" id="{C0CBCC65-3639-4DCB-9037-5AAE75AE83B9}"/>
                </a:ext>
              </a:extLst>
            </p:cNvPr>
            <p:cNvSpPr>
              <a:spLocks/>
            </p:cNvSpPr>
            <p:nvPr userDrawn="1"/>
          </p:nvSpPr>
          <p:spPr bwMode="auto">
            <a:xfrm>
              <a:off x="10726738" y="3275013"/>
              <a:ext cx="217488" cy="28575"/>
            </a:xfrm>
            <a:custGeom>
              <a:avLst/>
              <a:gdLst>
                <a:gd name="T0" fmla="*/ 453 w 453"/>
                <a:gd name="T1" fmla="*/ 0 h 58"/>
                <a:gd name="T2" fmla="*/ 453 w 453"/>
                <a:gd name="T3" fmla="*/ 58 h 58"/>
                <a:gd name="T4" fmla="*/ 0 w 453"/>
                <a:gd name="T5" fmla="*/ 58 h 58"/>
                <a:gd name="T6" fmla="*/ 453 w 453"/>
                <a:gd name="T7" fmla="*/ 0 h 58"/>
              </a:gdLst>
              <a:ahLst/>
              <a:cxnLst>
                <a:cxn ang="0">
                  <a:pos x="T0" y="T1"/>
                </a:cxn>
                <a:cxn ang="0">
                  <a:pos x="T2" y="T3"/>
                </a:cxn>
                <a:cxn ang="0">
                  <a:pos x="T4" y="T5"/>
                </a:cxn>
                <a:cxn ang="0">
                  <a:pos x="T6" y="T7"/>
                </a:cxn>
              </a:cxnLst>
              <a:rect l="0" t="0" r="r" b="b"/>
              <a:pathLst>
                <a:path w="453" h="58">
                  <a:moveTo>
                    <a:pt x="453" y="0"/>
                  </a:moveTo>
                  <a:cubicBezTo>
                    <a:pt x="453" y="20"/>
                    <a:pt x="453" y="39"/>
                    <a:pt x="453" y="58"/>
                  </a:cubicBezTo>
                  <a:cubicBezTo>
                    <a:pt x="302" y="58"/>
                    <a:pt x="151" y="58"/>
                    <a:pt x="0" y="58"/>
                  </a:cubicBezTo>
                  <a:cubicBezTo>
                    <a:pt x="151" y="39"/>
                    <a:pt x="302" y="20"/>
                    <a:pt x="453" y="0"/>
                  </a:cubicBezTo>
                  <a:close/>
                </a:path>
              </a:pathLst>
            </a:custGeom>
            <a:solidFill>
              <a:srgbClr val="2AAA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18" name="Freeform 84624">
              <a:extLst>
                <a:ext uri="{FF2B5EF4-FFF2-40B4-BE49-F238E27FC236}">
                  <a16:creationId xmlns:a16="http://schemas.microsoft.com/office/drawing/2014/main" id="{AFE1C1CD-55F7-445A-A255-A818975FA9A8}"/>
                </a:ext>
              </a:extLst>
            </p:cNvPr>
            <p:cNvSpPr>
              <a:spLocks/>
            </p:cNvSpPr>
            <p:nvPr userDrawn="1"/>
          </p:nvSpPr>
          <p:spPr bwMode="auto">
            <a:xfrm>
              <a:off x="10871200" y="3230563"/>
              <a:ext cx="71438" cy="41275"/>
            </a:xfrm>
            <a:custGeom>
              <a:avLst/>
              <a:gdLst>
                <a:gd name="T0" fmla="*/ 148 w 148"/>
                <a:gd name="T1" fmla="*/ 0 h 88"/>
                <a:gd name="T2" fmla="*/ 0 w 148"/>
                <a:gd name="T3" fmla="*/ 47 h 88"/>
                <a:gd name="T4" fmla="*/ 0 w 148"/>
                <a:gd name="T5" fmla="*/ 88 h 88"/>
                <a:gd name="T6" fmla="*/ 148 w 148"/>
                <a:gd name="T7" fmla="*/ 47 h 88"/>
                <a:gd name="T8" fmla="*/ 148 w 148"/>
                <a:gd name="T9" fmla="*/ 0 h 88"/>
              </a:gdLst>
              <a:ahLst/>
              <a:cxnLst>
                <a:cxn ang="0">
                  <a:pos x="T0" y="T1"/>
                </a:cxn>
                <a:cxn ang="0">
                  <a:pos x="T2" y="T3"/>
                </a:cxn>
                <a:cxn ang="0">
                  <a:pos x="T4" y="T5"/>
                </a:cxn>
                <a:cxn ang="0">
                  <a:pos x="T6" y="T7"/>
                </a:cxn>
                <a:cxn ang="0">
                  <a:pos x="T8" y="T9"/>
                </a:cxn>
              </a:cxnLst>
              <a:rect l="0" t="0" r="r" b="b"/>
              <a:pathLst>
                <a:path w="148" h="88">
                  <a:moveTo>
                    <a:pt x="148" y="0"/>
                  </a:moveTo>
                  <a:cubicBezTo>
                    <a:pt x="99" y="16"/>
                    <a:pt x="49" y="31"/>
                    <a:pt x="0" y="47"/>
                  </a:cubicBezTo>
                  <a:cubicBezTo>
                    <a:pt x="0" y="61"/>
                    <a:pt x="0" y="75"/>
                    <a:pt x="0" y="88"/>
                  </a:cubicBezTo>
                  <a:cubicBezTo>
                    <a:pt x="49" y="75"/>
                    <a:pt x="99" y="61"/>
                    <a:pt x="148" y="47"/>
                  </a:cubicBezTo>
                  <a:cubicBezTo>
                    <a:pt x="148" y="31"/>
                    <a:pt x="148" y="16"/>
                    <a:pt x="148" y="0"/>
                  </a:cubicBezTo>
                  <a:close/>
                </a:path>
              </a:pathLst>
            </a:custGeom>
            <a:solidFill>
              <a:srgbClr val="2AAA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19" name="Freeform 84625">
              <a:extLst>
                <a:ext uri="{FF2B5EF4-FFF2-40B4-BE49-F238E27FC236}">
                  <a16:creationId xmlns:a16="http://schemas.microsoft.com/office/drawing/2014/main" id="{0E5D7030-528F-4911-BD10-676B160C4587}"/>
                </a:ext>
              </a:extLst>
            </p:cNvPr>
            <p:cNvSpPr>
              <a:spLocks/>
            </p:cNvSpPr>
            <p:nvPr userDrawn="1"/>
          </p:nvSpPr>
          <p:spPr bwMode="auto">
            <a:xfrm>
              <a:off x="10783888" y="3244851"/>
              <a:ext cx="73025" cy="39688"/>
            </a:xfrm>
            <a:custGeom>
              <a:avLst/>
              <a:gdLst>
                <a:gd name="T0" fmla="*/ 0 w 153"/>
                <a:gd name="T1" fmla="*/ 59 h 82"/>
                <a:gd name="T2" fmla="*/ 0 w 153"/>
                <a:gd name="T3" fmla="*/ 82 h 82"/>
                <a:gd name="T4" fmla="*/ 153 w 153"/>
                <a:gd name="T5" fmla="*/ 48 h 82"/>
                <a:gd name="T6" fmla="*/ 153 w 153"/>
                <a:gd name="T7" fmla="*/ 0 h 82"/>
                <a:gd name="T8" fmla="*/ 0 w 153"/>
                <a:gd name="T9" fmla="*/ 59 h 82"/>
              </a:gdLst>
              <a:ahLst/>
              <a:cxnLst>
                <a:cxn ang="0">
                  <a:pos x="T0" y="T1"/>
                </a:cxn>
                <a:cxn ang="0">
                  <a:pos x="T2" y="T3"/>
                </a:cxn>
                <a:cxn ang="0">
                  <a:pos x="T4" y="T5"/>
                </a:cxn>
                <a:cxn ang="0">
                  <a:pos x="T6" y="T7"/>
                </a:cxn>
                <a:cxn ang="0">
                  <a:pos x="T8" y="T9"/>
                </a:cxn>
              </a:cxnLst>
              <a:rect l="0" t="0" r="r" b="b"/>
              <a:pathLst>
                <a:path w="153" h="82">
                  <a:moveTo>
                    <a:pt x="0" y="59"/>
                  </a:moveTo>
                  <a:cubicBezTo>
                    <a:pt x="0" y="67"/>
                    <a:pt x="0" y="74"/>
                    <a:pt x="0" y="82"/>
                  </a:cubicBezTo>
                  <a:cubicBezTo>
                    <a:pt x="153" y="48"/>
                    <a:pt x="0" y="82"/>
                    <a:pt x="153" y="48"/>
                  </a:cubicBezTo>
                  <a:cubicBezTo>
                    <a:pt x="153" y="32"/>
                    <a:pt x="153" y="16"/>
                    <a:pt x="153" y="0"/>
                  </a:cubicBezTo>
                  <a:cubicBezTo>
                    <a:pt x="79" y="29"/>
                    <a:pt x="74" y="31"/>
                    <a:pt x="0" y="59"/>
                  </a:cubicBezTo>
                  <a:close/>
                </a:path>
              </a:pathLst>
            </a:custGeom>
            <a:solidFill>
              <a:srgbClr val="2AAA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20" name="Freeform 84626">
              <a:extLst>
                <a:ext uri="{FF2B5EF4-FFF2-40B4-BE49-F238E27FC236}">
                  <a16:creationId xmlns:a16="http://schemas.microsoft.com/office/drawing/2014/main" id="{AA9AFD93-7BC8-4A01-AA4C-CF322CAD5906}"/>
                </a:ext>
              </a:extLst>
            </p:cNvPr>
            <p:cNvSpPr>
              <a:spLocks/>
            </p:cNvSpPr>
            <p:nvPr userDrawn="1"/>
          </p:nvSpPr>
          <p:spPr bwMode="auto">
            <a:xfrm>
              <a:off x="10783888" y="3206751"/>
              <a:ext cx="98425" cy="52388"/>
            </a:xfrm>
            <a:custGeom>
              <a:avLst/>
              <a:gdLst>
                <a:gd name="T0" fmla="*/ 206 w 206"/>
                <a:gd name="T1" fmla="*/ 0 h 109"/>
                <a:gd name="T2" fmla="*/ 206 w 206"/>
                <a:gd name="T3" fmla="*/ 31 h 109"/>
                <a:gd name="T4" fmla="*/ 0 w 206"/>
                <a:gd name="T5" fmla="*/ 109 h 109"/>
                <a:gd name="T6" fmla="*/ 0 w 206"/>
                <a:gd name="T7" fmla="*/ 93 h 109"/>
                <a:gd name="T8" fmla="*/ 206 w 206"/>
                <a:gd name="T9" fmla="*/ 0 h 109"/>
              </a:gdLst>
              <a:ahLst/>
              <a:cxnLst>
                <a:cxn ang="0">
                  <a:pos x="T0" y="T1"/>
                </a:cxn>
                <a:cxn ang="0">
                  <a:pos x="T2" y="T3"/>
                </a:cxn>
                <a:cxn ang="0">
                  <a:pos x="T4" y="T5"/>
                </a:cxn>
                <a:cxn ang="0">
                  <a:pos x="T6" y="T7"/>
                </a:cxn>
                <a:cxn ang="0">
                  <a:pos x="T8" y="T9"/>
                </a:cxn>
              </a:cxnLst>
              <a:rect l="0" t="0" r="r" b="b"/>
              <a:pathLst>
                <a:path w="206" h="109">
                  <a:moveTo>
                    <a:pt x="206" y="0"/>
                  </a:moveTo>
                  <a:cubicBezTo>
                    <a:pt x="206" y="11"/>
                    <a:pt x="206" y="21"/>
                    <a:pt x="206" y="31"/>
                  </a:cubicBezTo>
                  <a:cubicBezTo>
                    <a:pt x="138" y="57"/>
                    <a:pt x="69" y="83"/>
                    <a:pt x="0" y="109"/>
                  </a:cubicBezTo>
                  <a:cubicBezTo>
                    <a:pt x="0" y="103"/>
                    <a:pt x="0" y="98"/>
                    <a:pt x="0" y="93"/>
                  </a:cubicBezTo>
                  <a:cubicBezTo>
                    <a:pt x="69" y="62"/>
                    <a:pt x="138" y="31"/>
                    <a:pt x="206" y="0"/>
                  </a:cubicBezTo>
                  <a:close/>
                </a:path>
              </a:pathLst>
            </a:custGeom>
            <a:solidFill>
              <a:srgbClr val="2AAA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21" name="Freeform 84627">
              <a:extLst>
                <a:ext uri="{FF2B5EF4-FFF2-40B4-BE49-F238E27FC236}">
                  <a16:creationId xmlns:a16="http://schemas.microsoft.com/office/drawing/2014/main" id="{DC37A23A-340B-4A74-8CE9-D8C910438E37}"/>
                </a:ext>
              </a:extLst>
            </p:cNvPr>
            <p:cNvSpPr>
              <a:spLocks/>
            </p:cNvSpPr>
            <p:nvPr userDrawn="1"/>
          </p:nvSpPr>
          <p:spPr bwMode="auto">
            <a:xfrm>
              <a:off x="9210675" y="3292476"/>
              <a:ext cx="1685925" cy="11113"/>
            </a:xfrm>
            <a:custGeom>
              <a:avLst/>
              <a:gdLst>
                <a:gd name="T0" fmla="*/ 0 w 3531"/>
                <a:gd name="T1" fmla="*/ 20 h 20"/>
                <a:gd name="T2" fmla="*/ 3531 w 3531"/>
                <a:gd name="T3" fmla="*/ 20 h 20"/>
                <a:gd name="T4" fmla="*/ 3531 w 3531"/>
                <a:gd name="T5" fmla="*/ 0 h 20"/>
                <a:gd name="T6" fmla="*/ 0 w 3531"/>
                <a:gd name="T7" fmla="*/ 0 h 20"/>
                <a:gd name="T8" fmla="*/ 0 w 3531"/>
                <a:gd name="T9" fmla="*/ 20 h 20"/>
              </a:gdLst>
              <a:ahLst/>
              <a:cxnLst>
                <a:cxn ang="0">
                  <a:pos x="T0" y="T1"/>
                </a:cxn>
                <a:cxn ang="0">
                  <a:pos x="T2" y="T3"/>
                </a:cxn>
                <a:cxn ang="0">
                  <a:pos x="T4" y="T5"/>
                </a:cxn>
                <a:cxn ang="0">
                  <a:pos x="T6" y="T7"/>
                </a:cxn>
                <a:cxn ang="0">
                  <a:pos x="T8" y="T9"/>
                </a:cxn>
              </a:cxnLst>
              <a:rect l="0" t="0" r="r" b="b"/>
              <a:pathLst>
                <a:path w="3531" h="20">
                  <a:moveTo>
                    <a:pt x="0" y="20"/>
                  </a:moveTo>
                  <a:cubicBezTo>
                    <a:pt x="1159" y="20"/>
                    <a:pt x="2372" y="20"/>
                    <a:pt x="3531" y="20"/>
                  </a:cubicBezTo>
                  <a:cubicBezTo>
                    <a:pt x="3531" y="0"/>
                    <a:pt x="3531" y="0"/>
                    <a:pt x="3531" y="0"/>
                  </a:cubicBezTo>
                  <a:cubicBezTo>
                    <a:pt x="2372" y="0"/>
                    <a:pt x="1159" y="0"/>
                    <a:pt x="0" y="0"/>
                  </a:cubicBezTo>
                  <a:cubicBezTo>
                    <a:pt x="0" y="20"/>
                    <a:pt x="0" y="20"/>
                    <a:pt x="0" y="20"/>
                  </a:cubicBezTo>
                  <a:close/>
                </a:path>
              </a:pathLst>
            </a:custGeom>
            <a:solidFill>
              <a:srgbClr val="2EA9E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grpSp>
      <p:sp>
        <p:nvSpPr>
          <p:cNvPr id="22" name="Freeform 5">
            <a:extLst>
              <a:ext uri="{FF2B5EF4-FFF2-40B4-BE49-F238E27FC236}">
                <a16:creationId xmlns:a16="http://schemas.microsoft.com/office/drawing/2014/main" id="{1ABDD20E-F1BD-40B2-84A3-0C5F08926BA0}"/>
              </a:ext>
            </a:extLst>
          </p:cNvPr>
          <p:cNvSpPr>
            <a:spLocks noEditPoints="1"/>
          </p:cNvSpPr>
          <p:nvPr userDrawn="1"/>
        </p:nvSpPr>
        <p:spPr bwMode="auto">
          <a:xfrm rot="5400000">
            <a:off x="11285554" y="100169"/>
            <a:ext cx="806449" cy="814387"/>
          </a:xfrm>
          <a:custGeom>
            <a:avLst/>
            <a:gdLst>
              <a:gd name="T0" fmla="*/ 0 w 481"/>
              <a:gd name="T1" fmla="*/ 0 h 486"/>
              <a:gd name="T2" fmla="*/ 481 w 481"/>
              <a:gd name="T3" fmla="*/ 0 h 486"/>
              <a:gd name="T4" fmla="*/ 0 w 481"/>
              <a:gd name="T5" fmla="*/ 486 h 486"/>
              <a:gd name="T6" fmla="*/ 0 w 481"/>
              <a:gd name="T7" fmla="*/ 0 h 486"/>
              <a:gd name="T8" fmla="*/ 72 w 481"/>
              <a:gd name="T9" fmla="*/ 306 h 486"/>
              <a:gd name="T10" fmla="*/ 302 w 481"/>
              <a:gd name="T11" fmla="*/ 73 h 486"/>
              <a:gd name="T12" fmla="*/ 72 w 481"/>
              <a:gd name="T13" fmla="*/ 73 h 486"/>
              <a:gd name="T14" fmla="*/ 72 w 481"/>
              <a:gd name="T15" fmla="*/ 306 h 48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81" h="486">
                <a:moveTo>
                  <a:pt x="0" y="0"/>
                </a:moveTo>
                <a:cubicBezTo>
                  <a:pt x="162" y="0"/>
                  <a:pt x="323" y="0"/>
                  <a:pt x="481" y="0"/>
                </a:cubicBezTo>
                <a:cubicBezTo>
                  <a:pt x="322" y="160"/>
                  <a:pt x="162" y="323"/>
                  <a:pt x="0" y="486"/>
                </a:cubicBezTo>
                <a:cubicBezTo>
                  <a:pt x="0" y="324"/>
                  <a:pt x="0" y="163"/>
                  <a:pt x="0" y="0"/>
                </a:cubicBezTo>
                <a:close/>
                <a:moveTo>
                  <a:pt x="72" y="306"/>
                </a:moveTo>
                <a:cubicBezTo>
                  <a:pt x="150" y="227"/>
                  <a:pt x="227" y="149"/>
                  <a:pt x="302" y="73"/>
                </a:cubicBezTo>
                <a:cubicBezTo>
                  <a:pt x="228" y="73"/>
                  <a:pt x="151" y="73"/>
                  <a:pt x="72" y="73"/>
                </a:cubicBezTo>
                <a:cubicBezTo>
                  <a:pt x="72" y="152"/>
                  <a:pt x="72" y="229"/>
                  <a:pt x="72" y="306"/>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Tree>
    <p:extLst>
      <p:ext uri="{BB962C8B-B14F-4D97-AF65-F5344CB8AC3E}">
        <p14:creationId xmlns:p14="http://schemas.microsoft.com/office/powerpoint/2010/main" val="33476544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Style slide layou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5CA8D69A-BFC2-4B10-BE3B-DDECB81DE897}"/>
              </a:ext>
            </a:extLst>
          </p:cNvPr>
          <p:cNvSpPr>
            <a:spLocks noGrp="1"/>
          </p:cNvSpPr>
          <p:nvPr>
            <p:ph type="pic" idx="11" hasCustomPrompt="1"/>
          </p:nvPr>
        </p:nvSpPr>
        <p:spPr>
          <a:xfrm>
            <a:off x="1776545" y="1872070"/>
            <a:ext cx="3326678" cy="3326678"/>
          </a:xfrm>
          <a:prstGeom prst="diamond">
            <a:avLst/>
          </a:prstGeom>
          <a:solidFill>
            <a:schemeClr val="bg1">
              <a:lumMod val="95000"/>
            </a:schemeClr>
          </a:solidFill>
        </p:spPr>
        <p:txBody>
          <a:bodyPr anchor="ctr"/>
          <a:lstStyle>
            <a:lvl1pPr marL="0" indent="0" algn="ctr">
              <a:buNone/>
              <a:defRPr sz="1200" baseline="0">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a:t>
            </a:r>
            <a:endParaRPr lang="ko-KR" altLang="en-US" dirty="0"/>
          </a:p>
        </p:txBody>
      </p:sp>
      <p:sp>
        <p:nvSpPr>
          <p:cNvPr id="4" name="Freeform 5">
            <a:extLst>
              <a:ext uri="{FF2B5EF4-FFF2-40B4-BE49-F238E27FC236}">
                <a16:creationId xmlns:a16="http://schemas.microsoft.com/office/drawing/2014/main" id="{E85A9979-A1F9-403A-A2A6-86E1A807D0C9}"/>
              </a:ext>
            </a:extLst>
          </p:cNvPr>
          <p:cNvSpPr>
            <a:spLocks noEditPoints="1"/>
          </p:cNvSpPr>
          <p:nvPr userDrawn="1"/>
        </p:nvSpPr>
        <p:spPr bwMode="auto">
          <a:xfrm>
            <a:off x="101601" y="76200"/>
            <a:ext cx="806449" cy="814387"/>
          </a:xfrm>
          <a:custGeom>
            <a:avLst/>
            <a:gdLst>
              <a:gd name="T0" fmla="*/ 0 w 481"/>
              <a:gd name="T1" fmla="*/ 0 h 486"/>
              <a:gd name="T2" fmla="*/ 481 w 481"/>
              <a:gd name="T3" fmla="*/ 0 h 486"/>
              <a:gd name="T4" fmla="*/ 0 w 481"/>
              <a:gd name="T5" fmla="*/ 486 h 486"/>
              <a:gd name="T6" fmla="*/ 0 w 481"/>
              <a:gd name="T7" fmla="*/ 0 h 486"/>
              <a:gd name="T8" fmla="*/ 72 w 481"/>
              <a:gd name="T9" fmla="*/ 306 h 486"/>
              <a:gd name="T10" fmla="*/ 302 w 481"/>
              <a:gd name="T11" fmla="*/ 73 h 486"/>
              <a:gd name="T12" fmla="*/ 72 w 481"/>
              <a:gd name="T13" fmla="*/ 73 h 486"/>
              <a:gd name="T14" fmla="*/ 72 w 481"/>
              <a:gd name="T15" fmla="*/ 306 h 48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81" h="486">
                <a:moveTo>
                  <a:pt x="0" y="0"/>
                </a:moveTo>
                <a:cubicBezTo>
                  <a:pt x="162" y="0"/>
                  <a:pt x="323" y="0"/>
                  <a:pt x="481" y="0"/>
                </a:cubicBezTo>
                <a:cubicBezTo>
                  <a:pt x="322" y="160"/>
                  <a:pt x="162" y="323"/>
                  <a:pt x="0" y="486"/>
                </a:cubicBezTo>
                <a:cubicBezTo>
                  <a:pt x="0" y="324"/>
                  <a:pt x="0" y="163"/>
                  <a:pt x="0" y="0"/>
                </a:cubicBezTo>
                <a:close/>
                <a:moveTo>
                  <a:pt x="72" y="306"/>
                </a:moveTo>
                <a:cubicBezTo>
                  <a:pt x="150" y="227"/>
                  <a:pt x="227" y="149"/>
                  <a:pt x="302" y="73"/>
                </a:cubicBezTo>
                <a:cubicBezTo>
                  <a:pt x="228" y="73"/>
                  <a:pt x="151" y="73"/>
                  <a:pt x="72" y="73"/>
                </a:cubicBezTo>
                <a:cubicBezTo>
                  <a:pt x="72" y="152"/>
                  <a:pt x="72" y="229"/>
                  <a:pt x="72" y="306"/>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Tree>
    <p:extLst>
      <p:ext uri="{BB962C8B-B14F-4D97-AF65-F5344CB8AC3E}">
        <p14:creationId xmlns:p14="http://schemas.microsoft.com/office/powerpoint/2010/main" val="852146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0_Style slide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4042BDB-2F8A-4632-BB44-DDEED52675C4}"/>
              </a:ext>
            </a:extLst>
          </p:cNvPr>
          <p:cNvSpPr/>
          <p:nvPr userDrawn="1"/>
        </p:nvSpPr>
        <p:spPr>
          <a:xfrm>
            <a:off x="5255664" y="3153398"/>
            <a:ext cx="6355221" cy="3246106"/>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Marcador de posición de imagen 3" descr="Diagrama, Dibujo de ingeniería&#10;&#10;Descripción generada automáticamente">
            <a:extLst>
              <a:ext uri="{FF2B5EF4-FFF2-40B4-BE49-F238E27FC236}">
                <a16:creationId xmlns:a16="http://schemas.microsoft.com/office/drawing/2014/main" id="{93246D01-2474-4116-9BDA-325647E78CB4}"/>
              </a:ext>
            </a:extLst>
          </p:cNvPr>
          <p:cNvPicPr>
            <a:picLocks noChangeAspect="1"/>
          </p:cNvPicPr>
          <p:nvPr userDrawn="1"/>
        </p:nvPicPr>
        <p:blipFill>
          <a:blip r:embed="rId2">
            <a:extLst>
              <a:ext uri="{28A0092B-C50C-407E-A947-70E740481C1C}">
                <a14:useLocalDpi xmlns:a14="http://schemas.microsoft.com/office/drawing/2010/main" val="0"/>
              </a:ext>
            </a:extLst>
          </a:blip>
          <a:srcRect t="3873" b="3873"/>
          <a:stretch>
            <a:fillRect/>
          </a:stretch>
        </p:blipFill>
        <p:spPr>
          <a:xfrm>
            <a:off x="0" y="131758"/>
            <a:ext cx="11167892" cy="6408026"/>
          </a:xfrm>
          <a:prstGeom prst="rect">
            <a:avLst/>
          </a:prstGeom>
        </p:spPr>
      </p:pic>
      <p:sp>
        <p:nvSpPr>
          <p:cNvPr id="5" name="Freeform 5">
            <a:extLst>
              <a:ext uri="{FF2B5EF4-FFF2-40B4-BE49-F238E27FC236}">
                <a16:creationId xmlns:a16="http://schemas.microsoft.com/office/drawing/2014/main" id="{19F62136-C866-460C-A7F9-439C0D2944D8}"/>
              </a:ext>
            </a:extLst>
          </p:cNvPr>
          <p:cNvSpPr>
            <a:spLocks noEditPoints="1"/>
          </p:cNvSpPr>
          <p:nvPr userDrawn="1"/>
        </p:nvSpPr>
        <p:spPr bwMode="auto">
          <a:xfrm rot="5400000">
            <a:off x="11285554" y="100169"/>
            <a:ext cx="806449" cy="814387"/>
          </a:xfrm>
          <a:custGeom>
            <a:avLst/>
            <a:gdLst>
              <a:gd name="T0" fmla="*/ 0 w 481"/>
              <a:gd name="T1" fmla="*/ 0 h 486"/>
              <a:gd name="T2" fmla="*/ 481 w 481"/>
              <a:gd name="T3" fmla="*/ 0 h 486"/>
              <a:gd name="T4" fmla="*/ 0 w 481"/>
              <a:gd name="T5" fmla="*/ 486 h 486"/>
              <a:gd name="T6" fmla="*/ 0 w 481"/>
              <a:gd name="T7" fmla="*/ 0 h 486"/>
              <a:gd name="T8" fmla="*/ 72 w 481"/>
              <a:gd name="T9" fmla="*/ 306 h 486"/>
              <a:gd name="T10" fmla="*/ 302 w 481"/>
              <a:gd name="T11" fmla="*/ 73 h 486"/>
              <a:gd name="T12" fmla="*/ 72 w 481"/>
              <a:gd name="T13" fmla="*/ 73 h 486"/>
              <a:gd name="T14" fmla="*/ 72 w 481"/>
              <a:gd name="T15" fmla="*/ 306 h 48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81" h="486">
                <a:moveTo>
                  <a:pt x="0" y="0"/>
                </a:moveTo>
                <a:cubicBezTo>
                  <a:pt x="162" y="0"/>
                  <a:pt x="323" y="0"/>
                  <a:pt x="481" y="0"/>
                </a:cubicBezTo>
                <a:cubicBezTo>
                  <a:pt x="322" y="160"/>
                  <a:pt x="162" y="323"/>
                  <a:pt x="0" y="486"/>
                </a:cubicBezTo>
                <a:cubicBezTo>
                  <a:pt x="0" y="324"/>
                  <a:pt x="0" y="163"/>
                  <a:pt x="0" y="0"/>
                </a:cubicBezTo>
                <a:close/>
                <a:moveTo>
                  <a:pt x="72" y="306"/>
                </a:moveTo>
                <a:cubicBezTo>
                  <a:pt x="150" y="227"/>
                  <a:pt x="227" y="149"/>
                  <a:pt x="302" y="73"/>
                </a:cubicBezTo>
                <a:cubicBezTo>
                  <a:pt x="228" y="73"/>
                  <a:pt x="151" y="73"/>
                  <a:pt x="72" y="73"/>
                </a:cubicBezTo>
                <a:cubicBezTo>
                  <a:pt x="72" y="152"/>
                  <a:pt x="72" y="229"/>
                  <a:pt x="72" y="306"/>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6" name="Freeform 5">
            <a:extLst>
              <a:ext uri="{FF2B5EF4-FFF2-40B4-BE49-F238E27FC236}">
                <a16:creationId xmlns:a16="http://schemas.microsoft.com/office/drawing/2014/main" id="{0425668A-B5DB-4CC8-B921-ABAFC97AD080}"/>
              </a:ext>
            </a:extLst>
          </p:cNvPr>
          <p:cNvSpPr>
            <a:spLocks noEditPoints="1"/>
          </p:cNvSpPr>
          <p:nvPr userDrawn="1"/>
        </p:nvSpPr>
        <p:spPr bwMode="auto">
          <a:xfrm>
            <a:off x="101601" y="76200"/>
            <a:ext cx="806449" cy="814387"/>
          </a:xfrm>
          <a:custGeom>
            <a:avLst/>
            <a:gdLst>
              <a:gd name="T0" fmla="*/ 0 w 481"/>
              <a:gd name="T1" fmla="*/ 0 h 486"/>
              <a:gd name="T2" fmla="*/ 481 w 481"/>
              <a:gd name="T3" fmla="*/ 0 h 486"/>
              <a:gd name="T4" fmla="*/ 0 w 481"/>
              <a:gd name="T5" fmla="*/ 486 h 486"/>
              <a:gd name="T6" fmla="*/ 0 w 481"/>
              <a:gd name="T7" fmla="*/ 0 h 486"/>
              <a:gd name="T8" fmla="*/ 72 w 481"/>
              <a:gd name="T9" fmla="*/ 306 h 486"/>
              <a:gd name="T10" fmla="*/ 302 w 481"/>
              <a:gd name="T11" fmla="*/ 73 h 486"/>
              <a:gd name="T12" fmla="*/ 72 w 481"/>
              <a:gd name="T13" fmla="*/ 73 h 486"/>
              <a:gd name="T14" fmla="*/ 72 w 481"/>
              <a:gd name="T15" fmla="*/ 306 h 48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81" h="486">
                <a:moveTo>
                  <a:pt x="0" y="0"/>
                </a:moveTo>
                <a:cubicBezTo>
                  <a:pt x="162" y="0"/>
                  <a:pt x="323" y="0"/>
                  <a:pt x="481" y="0"/>
                </a:cubicBezTo>
                <a:cubicBezTo>
                  <a:pt x="322" y="160"/>
                  <a:pt x="162" y="323"/>
                  <a:pt x="0" y="486"/>
                </a:cubicBezTo>
                <a:cubicBezTo>
                  <a:pt x="0" y="324"/>
                  <a:pt x="0" y="163"/>
                  <a:pt x="0" y="0"/>
                </a:cubicBezTo>
                <a:close/>
                <a:moveTo>
                  <a:pt x="72" y="306"/>
                </a:moveTo>
                <a:cubicBezTo>
                  <a:pt x="150" y="227"/>
                  <a:pt x="227" y="149"/>
                  <a:pt x="302" y="73"/>
                </a:cubicBezTo>
                <a:cubicBezTo>
                  <a:pt x="228" y="73"/>
                  <a:pt x="151" y="73"/>
                  <a:pt x="72" y="73"/>
                </a:cubicBezTo>
                <a:cubicBezTo>
                  <a:pt x="72" y="152"/>
                  <a:pt x="72" y="229"/>
                  <a:pt x="72" y="306"/>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Tree>
    <p:extLst>
      <p:ext uri="{BB962C8B-B14F-4D97-AF65-F5344CB8AC3E}">
        <p14:creationId xmlns:p14="http://schemas.microsoft.com/office/powerpoint/2010/main" val="18281792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1_Style slide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DBCEFD9-B163-48A4-AE71-5462FF7934D4}"/>
              </a:ext>
            </a:extLst>
          </p:cNvPr>
          <p:cNvSpPr/>
          <p:nvPr userDrawn="1"/>
        </p:nvSpPr>
        <p:spPr>
          <a:xfrm>
            <a:off x="-1" y="828942"/>
            <a:ext cx="4862557" cy="1663723"/>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Picture Placeholder 2">
            <a:extLst>
              <a:ext uri="{FF2B5EF4-FFF2-40B4-BE49-F238E27FC236}">
                <a16:creationId xmlns:a16="http://schemas.microsoft.com/office/drawing/2014/main" id="{5CA8D69A-BFC2-4B10-BE3B-DDECB81DE897}"/>
              </a:ext>
            </a:extLst>
          </p:cNvPr>
          <p:cNvSpPr>
            <a:spLocks noGrp="1"/>
          </p:cNvSpPr>
          <p:nvPr>
            <p:ph type="pic" idx="11" hasCustomPrompt="1"/>
          </p:nvPr>
        </p:nvSpPr>
        <p:spPr>
          <a:xfrm>
            <a:off x="503221" y="-3827"/>
            <a:ext cx="2666667" cy="5369887"/>
          </a:xfrm>
          <a:prstGeom prst="rect">
            <a:avLst/>
          </a:prstGeom>
          <a:solidFill>
            <a:schemeClr val="bg1">
              <a:lumMod val="95000"/>
            </a:schemeClr>
          </a:solidFill>
        </p:spPr>
        <p:txBody>
          <a:bodyPr anchor="ctr"/>
          <a:lstStyle>
            <a:lvl1pPr marL="0" indent="0" algn="ctr">
              <a:buNone/>
              <a:defRPr sz="1200" baseline="0">
                <a:solidFill>
                  <a:schemeClr val="bg1"/>
                </a:solidFill>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a:t>
            </a:r>
            <a:endParaRPr lang="ko-KR" altLang="en-US" dirty="0"/>
          </a:p>
        </p:txBody>
      </p:sp>
      <p:sp>
        <p:nvSpPr>
          <p:cNvPr id="5" name="Picture Placeholder 2">
            <a:extLst>
              <a:ext uri="{FF2B5EF4-FFF2-40B4-BE49-F238E27FC236}">
                <a16:creationId xmlns:a16="http://schemas.microsoft.com/office/drawing/2014/main" id="{31CC093B-6E45-4870-AFC9-7DA7E6943FEA}"/>
              </a:ext>
            </a:extLst>
          </p:cNvPr>
          <p:cNvSpPr>
            <a:spLocks noGrp="1"/>
          </p:cNvSpPr>
          <p:nvPr>
            <p:ph type="pic" idx="12" hasCustomPrompt="1"/>
          </p:nvPr>
        </p:nvSpPr>
        <p:spPr>
          <a:xfrm>
            <a:off x="3774835" y="1488113"/>
            <a:ext cx="2666667" cy="5369887"/>
          </a:xfrm>
          <a:prstGeom prst="rect">
            <a:avLst/>
          </a:prstGeom>
          <a:solidFill>
            <a:schemeClr val="bg1">
              <a:lumMod val="95000"/>
            </a:schemeClr>
          </a:solidFill>
        </p:spPr>
        <p:txBody>
          <a:bodyPr anchor="ctr"/>
          <a:lstStyle>
            <a:lvl1pPr marL="0" indent="0" algn="ctr">
              <a:buNone/>
              <a:defRPr sz="1200" baseline="0">
                <a:solidFill>
                  <a:schemeClr val="bg1"/>
                </a:solidFill>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a:t>
            </a:r>
            <a:endParaRPr lang="ko-KR" altLang="en-US" dirty="0"/>
          </a:p>
        </p:txBody>
      </p:sp>
      <p:sp>
        <p:nvSpPr>
          <p:cNvPr id="7" name="Freeform 5">
            <a:extLst>
              <a:ext uri="{FF2B5EF4-FFF2-40B4-BE49-F238E27FC236}">
                <a16:creationId xmlns:a16="http://schemas.microsoft.com/office/drawing/2014/main" id="{7F921481-41DA-4AE8-A6F9-7413F210585A}"/>
              </a:ext>
            </a:extLst>
          </p:cNvPr>
          <p:cNvSpPr>
            <a:spLocks noEditPoints="1"/>
          </p:cNvSpPr>
          <p:nvPr userDrawn="1"/>
        </p:nvSpPr>
        <p:spPr bwMode="auto">
          <a:xfrm rot="5400000">
            <a:off x="11285554" y="100169"/>
            <a:ext cx="806449" cy="814387"/>
          </a:xfrm>
          <a:custGeom>
            <a:avLst/>
            <a:gdLst>
              <a:gd name="T0" fmla="*/ 0 w 481"/>
              <a:gd name="T1" fmla="*/ 0 h 486"/>
              <a:gd name="T2" fmla="*/ 481 w 481"/>
              <a:gd name="T3" fmla="*/ 0 h 486"/>
              <a:gd name="T4" fmla="*/ 0 w 481"/>
              <a:gd name="T5" fmla="*/ 486 h 486"/>
              <a:gd name="T6" fmla="*/ 0 w 481"/>
              <a:gd name="T7" fmla="*/ 0 h 486"/>
              <a:gd name="T8" fmla="*/ 72 w 481"/>
              <a:gd name="T9" fmla="*/ 306 h 486"/>
              <a:gd name="T10" fmla="*/ 302 w 481"/>
              <a:gd name="T11" fmla="*/ 73 h 486"/>
              <a:gd name="T12" fmla="*/ 72 w 481"/>
              <a:gd name="T13" fmla="*/ 73 h 486"/>
              <a:gd name="T14" fmla="*/ 72 w 481"/>
              <a:gd name="T15" fmla="*/ 306 h 48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81" h="486">
                <a:moveTo>
                  <a:pt x="0" y="0"/>
                </a:moveTo>
                <a:cubicBezTo>
                  <a:pt x="162" y="0"/>
                  <a:pt x="323" y="0"/>
                  <a:pt x="481" y="0"/>
                </a:cubicBezTo>
                <a:cubicBezTo>
                  <a:pt x="322" y="160"/>
                  <a:pt x="162" y="323"/>
                  <a:pt x="0" y="486"/>
                </a:cubicBezTo>
                <a:cubicBezTo>
                  <a:pt x="0" y="324"/>
                  <a:pt x="0" y="163"/>
                  <a:pt x="0" y="0"/>
                </a:cubicBezTo>
                <a:close/>
                <a:moveTo>
                  <a:pt x="72" y="306"/>
                </a:moveTo>
                <a:cubicBezTo>
                  <a:pt x="150" y="227"/>
                  <a:pt x="227" y="149"/>
                  <a:pt x="302" y="73"/>
                </a:cubicBezTo>
                <a:cubicBezTo>
                  <a:pt x="228" y="73"/>
                  <a:pt x="151" y="73"/>
                  <a:pt x="72" y="73"/>
                </a:cubicBezTo>
                <a:cubicBezTo>
                  <a:pt x="72" y="152"/>
                  <a:pt x="72" y="229"/>
                  <a:pt x="72" y="306"/>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8" name="Freeform 5">
            <a:extLst>
              <a:ext uri="{FF2B5EF4-FFF2-40B4-BE49-F238E27FC236}">
                <a16:creationId xmlns:a16="http://schemas.microsoft.com/office/drawing/2014/main" id="{DD12E87D-8478-4D66-B00C-D19B29C7EA2B}"/>
              </a:ext>
            </a:extLst>
          </p:cNvPr>
          <p:cNvSpPr>
            <a:spLocks noEditPoints="1"/>
          </p:cNvSpPr>
          <p:nvPr userDrawn="1"/>
        </p:nvSpPr>
        <p:spPr bwMode="auto">
          <a:xfrm>
            <a:off x="101601" y="76200"/>
            <a:ext cx="806449" cy="814387"/>
          </a:xfrm>
          <a:custGeom>
            <a:avLst/>
            <a:gdLst>
              <a:gd name="T0" fmla="*/ 0 w 481"/>
              <a:gd name="T1" fmla="*/ 0 h 486"/>
              <a:gd name="T2" fmla="*/ 481 w 481"/>
              <a:gd name="T3" fmla="*/ 0 h 486"/>
              <a:gd name="T4" fmla="*/ 0 w 481"/>
              <a:gd name="T5" fmla="*/ 486 h 486"/>
              <a:gd name="T6" fmla="*/ 0 w 481"/>
              <a:gd name="T7" fmla="*/ 0 h 486"/>
              <a:gd name="T8" fmla="*/ 72 w 481"/>
              <a:gd name="T9" fmla="*/ 306 h 486"/>
              <a:gd name="T10" fmla="*/ 302 w 481"/>
              <a:gd name="T11" fmla="*/ 73 h 486"/>
              <a:gd name="T12" fmla="*/ 72 w 481"/>
              <a:gd name="T13" fmla="*/ 73 h 486"/>
              <a:gd name="T14" fmla="*/ 72 w 481"/>
              <a:gd name="T15" fmla="*/ 306 h 48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81" h="486">
                <a:moveTo>
                  <a:pt x="0" y="0"/>
                </a:moveTo>
                <a:cubicBezTo>
                  <a:pt x="162" y="0"/>
                  <a:pt x="323" y="0"/>
                  <a:pt x="481" y="0"/>
                </a:cubicBezTo>
                <a:cubicBezTo>
                  <a:pt x="322" y="160"/>
                  <a:pt x="162" y="323"/>
                  <a:pt x="0" y="486"/>
                </a:cubicBezTo>
                <a:cubicBezTo>
                  <a:pt x="0" y="324"/>
                  <a:pt x="0" y="163"/>
                  <a:pt x="0" y="0"/>
                </a:cubicBezTo>
                <a:close/>
                <a:moveTo>
                  <a:pt x="72" y="306"/>
                </a:moveTo>
                <a:cubicBezTo>
                  <a:pt x="150" y="227"/>
                  <a:pt x="227" y="149"/>
                  <a:pt x="302" y="73"/>
                </a:cubicBezTo>
                <a:cubicBezTo>
                  <a:pt x="228" y="73"/>
                  <a:pt x="151" y="73"/>
                  <a:pt x="72" y="73"/>
                </a:cubicBezTo>
                <a:cubicBezTo>
                  <a:pt x="72" y="152"/>
                  <a:pt x="72" y="229"/>
                  <a:pt x="72" y="306"/>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Tree>
    <p:extLst>
      <p:ext uri="{BB962C8B-B14F-4D97-AF65-F5344CB8AC3E}">
        <p14:creationId xmlns:p14="http://schemas.microsoft.com/office/powerpoint/2010/main" val="19958302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9_Style slide layout">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7893592F-B858-4F5A-87CA-4EFF78535447}"/>
              </a:ext>
            </a:extLst>
          </p:cNvPr>
          <p:cNvSpPr>
            <a:spLocks noGrp="1"/>
          </p:cNvSpPr>
          <p:nvPr>
            <p:ph type="pic" idx="14" hasCustomPrompt="1"/>
          </p:nvPr>
        </p:nvSpPr>
        <p:spPr>
          <a:xfrm>
            <a:off x="0" y="1183602"/>
            <a:ext cx="3512321" cy="5470055"/>
          </a:xfrm>
          <a:custGeom>
            <a:avLst/>
            <a:gdLst>
              <a:gd name="connsiteX0" fmla="*/ 0 w 2828662"/>
              <a:gd name="connsiteY0" fmla="*/ 0 h 4405331"/>
              <a:gd name="connsiteX1" fmla="*/ 2828662 w 2828662"/>
              <a:gd name="connsiteY1" fmla="*/ 2202666 h 4405331"/>
              <a:gd name="connsiteX2" fmla="*/ 0 w 2828662"/>
              <a:gd name="connsiteY2" fmla="*/ 4405331 h 4405331"/>
            </a:gdLst>
            <a:ahLst/>
            <a:cxnLst>
              <a:cxn ang="0">
                <a:pos x="connsiteX0" y="connsiteY0"/>
              </a:cxn>
              <a:cxn ang="0">
                <a:pos x="connsiteX1" y="connsiteY1"/>
              </a:cxn>
              <a:cxn ang="0">
                <a:pos x="connsiteX2" y="connsiteY2"/>
              </a:cxn>
            </a:cxnLst>
            <a:rect l="l" t="t" r="r" b="b"/>
            <a:pathLst>
              <a:path w="2828662" h="4405331">
                <a:moveTo>
                  <a:pt x="0" y="0"/>
                </a:moveTo>
                <a:lnTo>
                  <a:pt x="2828662" y="2202666"/>
                </a:lnTo>
                <a:lnTo>
                  <a:pt x="0" y="4405331"/>
                </a:lnTo>
                <a:close/>
              </a:path>
            </a:pathLst>
          </a:custGeom>
          <a:solidFill>
            <a:schemeClr val="bg1">
              <a:lumMod val="95000"/>
            </a:schemeClr>
          </a:solidFill>
          <a:ln w="12700">
            <a:noFill/>
          </a:ln>
        </p:spPr>
        <p:txBody>
          <a:bodyPr wrap="square" anchor="ctr">
            <a:noAutofit/>
          </a:bodyPr>
          <a:lstStyle>
            <a:lvl1pPr marL="0" indent="0" algn="ctr">
              <a:buNone/>
              <a:defRPr sz="1200">
                <a:solidFill>
                  <a:schemeClr val="tx1">
                    <a:lumMod val="75000"/>
                    <a:lumOff val="25000"/>
                  </a:schemeClr>
                </a:solidFill>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 </a:t>
            </a:r>
            <a:endParaRPr lang="ko-KR" altLang="en-US" dirty="0"/>
          </a:p>
        </p:txBody>
      </p:sp>
      <p:sp>
        <p:nvSpPr>
          <p:cNvPr id="18" name="Freeform: Shape 17">
            <a:extLst>
              <a:ext uri="{FF2B5EF4-FFF2-40B4-BE49-F238E27FC236}">
                <a16:creationId xmlns:a16="http://schemas.microsoft.com/office/drawing/2014/main" id="{F2B7F1F1-7576-43C8-8B02-8D9D6595C6B6}"/>
              </a:ext>
            </a:extLst>
          </p:cNvPr>
          <p:cNvSpPr/>
          <p:nvPr userDrawn="1"/>
        </p:nvSpPr>
        <p:spPr>
          <a:xfrm rot="2283856">
            <a:off x="-1145000" y="3273775"/>
            <a:ext cx="9041918" cy="507660"/>
          </a:xfrm>
          <a:custGeom>
            <a:avLst/>
            <a:gdLst>
              <a:gd name="connsiteX0" fmla="*/ 0 w 8508719"/>
              <a:gd name="connsiteY0" fmla="*/ 0 h 507660"/>
              <a:gd name="connsiteX1" fmla="*/ 8508719 w 8508719"/>
              <a:gd name="connsiteY1" fmla="*/ 0 h 507660"/>
              <a:gd name="connsiteX2" fmla="*/ 8382750 w 8508719"/>
              <a:gd name="connsiteY2" fmla="*/ 507660 h 507660"/>
              <a:gd name="connsiteX3" fmla="*/ 397545 w 8508719"/>
              <a:gd name="connsiteY3" fmla="*/ 507660 h 507660"/>
            </a:gdLst>
            <a:ahLst/>
            <a:cxnLst>
              <a:cxn ang="0">
                <a:pos x="connsiteX0" y="connsiteY0"/>
              </a:cxn>
              <a:cxn ang="0">
                <a:pos x="connsiteX1" y="connsiteY1"/>
              </a:cxn>
              <a:cxn ang="0">
                <a:pos x="connsiteX2" y="connsiteY2"/>
              </a:cxn>
              <a:cxn ang="0">
                <a:pos x="connsiteX3" y="connsiteY3"/>
              </a:cxn>
            </a:cxnLst>
            <a:rect l="l" t="t" r="r" b="b"/>
            <a:pathLst>
              <a:path w="8508719" h="507660">
                <a:moveTo>
                  <a:pt x="0" y="0"/>
                </a:moveTo>
                <a:lnTo>
                  <a:pt x="8508719" y="0"/>
                </a:lnTo>
                <a:lnTo>
                  <a:pt x="8382750" y="507660"/>
                </a:lnTo>
                <a:lnTo>
                  <a:pt x="397545" y="507660"/>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Freeform: Shape 21">
            <a:extLst>
              <a:ext uri="{FF2B5EF4-FFF2-40B4-BE49-F238E27FC236}">
                <a16:creationId xmlns:a16="http://schemas.microsoft.com/office/drawing/2014/main" id="{0D8039C2-E1B0-4E55-85AC-2B71B79D8AE6}"/>
              </a:ext>
            </a:extLst>
          </p:cNvPr>
          <p:cNvSpPr/>
          <p:nvPr userDrawn="1"/>
        </p:nvSpPr>
        <p:spPr>
          <a:xfrm rot="19320000">
            <a:off x="6359981" y="2723208"/>
            <a:ext cx="7218431" cy="2018306"/>
          </a:xfrm>
          <a:custGeom>
            <a:avLst/>
            <a:gdLst>
              <a:gd name="connsiteX0" fmla="*/ 7218431 w 7218431"/>
              <a:gd name="connsiteY0" fmla="*/ 0 h 2018306"/>
              <a:gd name="connsiteX1" fmla="*/ 5641558 w 7218431"/>
              <a:gd name="connsiteY1" fmla="*/ 2018306 h 2018306"/>
              <a:gd name="connsiteX2" fmla="*/ 0 w 7218431"/>
              <a:gd name="connsiteY2" fmla="*/ 2018306 h 2018306"/>
              <a:gd name="connsiteX3" fmla="*/ 0 w 7218431"/>
              <a:gd name="connsiteY3" fmla="*/ 0 h 2018306"/>
              <a:gd name="connsiteX0" fmla="*/ 7218431 w 7218431"/>
              <a:gd name="connsiteY0" fmla="*/ 0 h 2018306"/>
              <a:gd name="connsiteX1" fmla="*/ 5641558 w 7218431"/>
              <a:gd name="connsiteY1" fmla="*/ 2018306 h 2018306"/>
              <a:gd name="connsiteX2" fmla="*/ 133423 w 7218431"/>
              <a:gd name="connsiteY2" fmla="*/ 2014099 h 2018306"/>
              <a:gd name="connsiteX3" fmla="*/ 0 w 7218431"/>
              <a:gd name="connsiteY3" fmla="*/ 0 h 2018306"/>
              <a:gd name="connsiteX4" fmla="*/ 7218431 w 7218431"/>
              <a:gd name="connsiteY4" fmla="*/ 0 h 2018306"/>
              <a:gd name="connsiteX0" fmla="*/ 7218431 w 7218431"/>
              <a:gd name="connsiteY0" fmla="*/ 0 h 2018306"/>
              <a:gd name="connsiteX1" fmla="*/ 5641558 w 7218431"/>
              <a:gd name="connsiteY1" fmla="*/ 2018306 h 2018306"/>
              <a:gd name="connsiteX2" fmla="*/ 131951 w 7218431"/>
              <a:gd name="connsiteY2" fmla="*/ 2002104 h 2018306"/>
              <a:gd name="connsiteX3" fmla="*/ 0 w 7218431"/>
              <a:gd name="connsiteY3" fmla="*/ 0 h 2018306"/>
              <a:gd name="connsiteX4" fmla="*/ 7218431 w 7218431"/>
              <a:gd name="connsiteY4" fmla="*/ 0 h 20183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18431" h="2018306">
                <a:moveTo>
                  <a:pt x="7218431" y="0"/>
                </a:moveTo>
                <a:lnTo>
                  <a:pt x="5641558" y="2018306"/>
                </a:lnTo>
                <a:lnTo>
                  <a:pt x="131951" y="2002104"/>
                </a:lnTo>
                <a:lnTo>
                  <a:pt x="0" y="0"/>
                </a:lnTo>
                <a:lnTo>
                  <a:pt x="7218431" y="0"/>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ACC73BDD-47B2-4716-B34E-A2A208CF0460}"/>
              </a:ext>
            </a:extLst>
          </p:cNvPr>
          <p:cNvSpPr/>
          <p:nvPr userDrawn="1"/>
        </p:nvSpPr>
        <p:spPr>
          <a:xfrm rot="2283856">
            <a:off x="-1281243" y="3125602"/>
            <a:ext cx="10430561" cy="457200"/>
          </a:xfrm>
          <a:custGeom>
            <a:avLst/>
            <a:gdLst>
              <a:gd name="connsiteX0" fmla="*/ 0 w 9464629"/>
              <a:gd name="connsiteY0" fmla="*/ 0 h 457200"/>
              <a:gd name="connsiteX1" fmla="*/ 9464629 w 9464629"/>
              <a:gd name="connsiteY1" fmla="*/ 0 h 457200"/>
              <a:gd name="connsiteX2" fmla="*/ 9464629 w 9464629"/>
              <a:gd name="connsiteY2" fmla="*/ 19238 h 457200"/>
              <a:gd name="connsiteX3" fmla="*/ 9355955 w 9464629"/>
              <a:gd name="connsiteY3" fmla="*/ 457200 h 457200"/>
              <a:gd name="connsiteX4" fmla="*/ 358030 w 9464629"/>
              <a:gd name="connsiteY4" fmla="*/ 457200 h 457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64629" h="457200">
                <a:moveTo>
                  <a:pt x="0" y="0"/>
                </a:moveTo>
                <a:lnTo>
                  <a:pt x="9464629" y="0"/>
                </a:lnTo>
                <a:lnTo>
                  <a:pt x="9464629" y="19238"/>
                </a:lnTo>
                <a:lnTo>
                  <a:pt x="9355955" y="457200"/>
                </a:lnTo>
                <a:lnTo>
                  <a:pt x="358030" y="457200"/>
                </a:ln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Picture Placeholder 2">
            <a:extLst>
              <a:ext uri="{FF2B5EF4-FFF2-40B4-BE49-F238E27FC236}">
                <a16:creationId xmlns:a16="http://schemas.microsoft.com/office/drawing/2014/main" id="{5CA8D69A-BFC2-4B10-BE3B-DDECB81DE897}"/>
              </a:ext>
            </a:extLst>
          </p:cNvPr>
          <p:cNvSpPr>
            <a:spLocks noGrp="1"/>
          </p:cNvSpPr>
          <p:nvPr>
            <p:ph type="pic" idx="11" hasCustomPrompt="1"/>
          </p:nvPr>
        </p:nvSpPr>
        <p:spPr>
          <a:xfrm>
            <a:off x="-1" y="0"/>
            <a:ext cx="12209257" cy="5122817"/>
          </a:xfrm>
          <a:custGeom>
            <a:avLst/>
            <a:gdLst>
              <a:gd name="connsiteX0" fmla="*/ 0 w 13115109"/>
              <a:gd name="connsiteY0" fmla="*/ 5122817 h 10245634"/>
              <a:gd name="connsiteX1" fmla="*/ 6557555 w 13115109"/>
              <a:gd name="connsiteY1" fmla="*/ 0 h 10245634"/>
              <a:gd name="connsiteX2" fmla="*/ 13115109 w 13115109"/>
              <a:gd name="connsiteY2" fmla="*/ 5122817 h 10245634"/>
              <a:gd name="connsiteX3" fmla="*/ 6557555 w 13115109"/>
              <a:gd name="connsiteY3" fmla="*/ 10245634 h 10245634"/>
              <a:gd name="connsiteX4" fmla="*/ 0 w 13115109"/>
              <a:gd name="connsiteY4" fmla="*/ 5122817 h 10245634"/>
              <a:gd name="connsiteX0" fmla="*/ 0 w 13115109"/>
              <a:gd name="connsiteY0" fmla="*/ 5122817 h 10245634"/>
              <a:gd name="connsiteX1" fmla="*/ 6557555 w 13115109"/>
              <a:gd name="connsiteY1" fmla="*/ 0 h 10245634"/>
              <a:gd name="connsiteX2" fmla="*/ 13115109 w 13115109"/>
              <a:gd name="connsiteY2" fmla="*/ 5122817 h 10245634"/>
              <a:gd name="connsiteX3" fmla="*/ 12187881 w 13115109"/>
              <a:gd name="connsiteY3" fmla="*/ 5839509 h 10245634"/>
              <a:gd name="connsiteX4" fmla="*/ 6557555 w 13115109"/>
              <a:gd name="connsiteY4" fmla="*/ 10245634 h 10245634"/>
              <a:gd name="connsiteX5" fmla="*/ 0 w 13115109"/>
              <a:gd name="connsiteY5" fmla="*/ 5122817 h 10245634"/>
              <a:gd name="connsiteX0" fmla="*/ 0 w 13115109"/>
              <a:gd name="connsiteY0" fmla="*/ 5196957 h 10319774"/>
              <a:gd name="connsiteX1" fmla="*/ 6483415 w 13115109"/>
              <a:gd name="connsiteY1" fmla="*/ 0 h 10319774"/>
              <a:gd name="connsiteX2" fmla="*/ 13115109 w 13115109"/>
              <a:gd name="connsiteY2" fmla="*/ 5196957 h 10319774"/>
              <a:gd name="connsiteX3" fmla="*/ 12187881 w 13115109"/>
              <a:gd name="connsiteY3" fmla="*/ 5913649 h 10319774"/>
              <a:gd name="connsiteX4" fmla="*/ 6557555 w 13115109"/>
              <a:gd name="connsiteY4" fmla="*/ 10319774 h 10319774"/>
              <a:gd name="connsiteX5" fmla="*/ 0 w 13115109"/>
              <a:gd name="connsiteY5" fmla="*/ 5196957 h 10319774"/>
              <a:gd name="connsiteX0" fmla="*/ 0 w 13115109"/>
              <a:gd name="connsiteY0" fmla="*/ 0 h 5122817"/>
              <a:gd name="connsiteX1" fmla="*/ 13115109 w 13115109"/>
              <a:gd name="connsiteY1" fmla="*/ 0 h 5122817"/>
              <a:gd name="connsiteX2" fmla="*/ 12187881 w 13115109"/>
              <a:gd name="connsiteY2" fmla="*/ 716692 h 5122817"/>
              <a:gd name="connsiteX3" fmla="*/ 6557555 w 13115109"/>
              <a:gd name="connsiteY3" fmla="*/ 5122817 h 5122817"/>
              <a:gd name="connsiteX4" fmla="*/ 0 w 13115109"/>
              <a:gd name="connsiteY4" fmla="*/ 0 h 5122817"/>
              <a:gd name="connsiteX0" fmla="*/ 0 w 12200709"/>
              <a:gd name="connsiteY0" fmla="*/ 0 h 5122817"/>
              <a:gd name="connsiteX1" fmla="*/ 12200709 w 12200709"/>
              <a:gd name="connsiteY1" fmla="*/ 42729 h 5122817"/>
              <a:gd name="connsiteX2" fmla="*/ 12187881 w 12200709"/>
              <a:gd name="connsiteY2" fmla="*/ 716692 h 5122817"/>
              <a:gd name="connsiteX3" fmla="*/ 6557555 w 12200709"/>
              <a:gd name="connsiteY3" fmla="*/ 5122817 h 5122817"/>
              <a:gd name="connsiteX4" fmla="*/ 0 w 12200709"/>
              <a:gd name="connsiteY4" fmla="*/ 0 h 5122817"/>
              <a:gd name="connsiteX0" fmla="*/ 0 w 12192164"/>
              <a:gd name="connsiteY0" fmla="*/ 17092 h 5139909"/>
              <a:gd name="connsiteX1" fmla="*/ 12192164 w 12192164"/>
              <a:gd name="connsiteY1" fmla="*/ 0 h 5139909"/>
              <a:gd name="connsiteX2" fmla="*/ 12187881 w 12192164"/>
              <a:gd name="connsiteY2" fmla="*/ 733784 h 5139909"/>
              <a:gd name="connsiteX3" fmla="*/ 6557555 w 12192164"/>
              <a:gd name="connsiteY3" fmla="*/ 5139909 h 5139909"/>
              <a:gd name="connsiteX4" fmla="*/ 0 w 12192164"/>
              <a:gd name="connsiteY4" fmla="*/ 17092 h 5139909"/>
              <a:gd name="connsiteX0" fmla="*/ 0 w 12188071"/>
              <a:gd name="connsiteY0" fmla="*/ 0 h 5122817"/>
              <a:gd name="connsiteX1" fmla="*/ 12183619 w 12188071"/>
              <a:gd name="connsiteY1" fmla="*/ 0 h 5122817"/>
              <a:gd name="connsiteX2" fmla="*/ 12187881 w 12188071"/>
              <a:gd name="connsiteY2" fmla="*/ 716692 h 5122817"/>
              <a:gd name="connsiteX3" fmla="*/ 6557555 w 12188071"/>
              <a:gd name="connsiteY3" fmla="*/ 5122817 h 5122817"/>
              <a:gd name="connsiteX4" fmla="*/ 0 w 12188071"/>
              <a:gd name="connsiteY4" fmla="*/ 0 h 5122817"/>
              <a:gd name="connsiteX0" fmla="*/ 0 w 12209257"/>
              <a:gd name="connsiteY0" fmla="*/ 0 h 5122817"/>
              <a:gd name="connsiteX1" fmla="*/ 12209257 w 12209257"/>
              <a:gd name="connsiteY1" fmla="*/ 0 h 5122817"/>
              <a:gd name="connsiteX2" fmla="*/ 12187881 w 12209257"/>
              <a:gd name="connsiteY2" fmla="*/ 716692 h 5122817"/>
              <a:gd name="connsiteX3" fmla="*/ 6557555 w 12209257"/>
              <a:gd name="connsiteY3" fmla="*/ 5122817 h 5122817"/>
              <a:gd name="connsiteX4" fmla="*/ 0 w 12209257"/>
              <a:gd name="connsiteY4" fmla="*/ 0 h 51228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257" h="5122817">
                <a:moveTo>
                  <a:pt x="0" y="0"/>
                </a:moveTo>
                <a:lnTo>
                  <a:pt x="12209257" y="0"/>
                </a:lnTo>
                <a:cubicBezTo>
                  <a:pt x="12207829" y="244595"/>
                  <a:pt x="12189309" y="472097"/>
                  <a:pt x="12187881" y="716692"/>
                </a:cubicBezTo>
                <a:lnTo>
                  <a:pt x="6557555" y="5122817"/>
                </a:lnTo>
                <a:lnTo>
                  <a:pt x="0" y="0"/>
                </a:lnTo>
                <a:close/>
              </a:path>
            </a:pathLst>
          </a:custGeom>
          <a:solidFill>
            <a:schemeClr val="bg1">
              <a:lumMod val="95000"/>
            </a:schemeClr>
          </a:solidFill>
        </p:spPr>
        <p:txBody>
          <a:bodyPr anchor="ctr"/>
          <a:lstStyle>
            <a:lvl1pPr marL="0" indent="0" algn="ctr">
              <a:buNone/>
              <a:defRPr sz="1200" baseline="0">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33261847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B31F48C-B68C-4AA3-A327-D4E232CCC4D2}"/>
              </a:ext>
            </a:extLst>
          </p:cNvPr>
          <p:cNvSpPr/>
          <p:nvPr userDrawn="1"/>
        </p:nvSpPr>
        <p:spPr>
          <a:xfrm>
            <a:off x="7570177" y="551723"/>
            <a:ext cx="3436232" cy="5152744"/>
          </a:xfrm>
          <a:prstGeom prst="rect">
            <a:avLst/>
          </a:prstGeom>
          <a:noFill/>
          <a:ln w="889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5" name="Picture Placeholder 2">
            <a:extLst>
              <a:ext uri="{FF2B5EF4-FFF2-40B4-BE49-F238E27FC236}">
                <a16:creationId xmlns:a16="http://schemas.microsoft.com/office/drawing/2014/main" id="{B87D57F6-B3F3-4B57-BA8C-5AE6983ACFCC}"/>
              </a:ext>
            </a:extLst>
          </p:cNvPr>
          <p:cNvSpPr>
            <a:spLocks noGrp="1"/>
          </p:cNvSpPr>
          <p:nvPr>
            <p:ph type="pic" idx="14" hasCustomPrompt="1"/>
          </p:nvPr>
        </p:nvSpPr>
        <p:spPr>
          <a:xfrm>
            <a:off x="6972300" y="1144427"/>
            <a:ext cx="3436232" cy="5152743"/>
          </a:xfrm>
          <a:prstGeom prst="rect">
            <a:avLst/>
          </a:prstGeom>
          <a:solidFill>
            <a:schemeClr val="bg1">
              <a:lumMod val="95000"/>
            </a:schemeClr>
          </a:solidFill>
          <a:ln w="12700">
            <a:noFill/>
          </a:ln>
        </p:spPr>
        <p:txBody>
          <a:bodyPr anchor="ctr"/>
          <a:lstStyle>
            <a:lvl1pPr marL="0" indent="0" algn="ctr">
              <a:buNone/>
              <a:defRPr sz="1200">
                <a:solidFill>
                  <a:schemeClr val="tx1">
                    <a:lumMod val="75000"/>
                    <a:lumOff val="25000"/>
                  </a:schemeClr>
                </a:solidFill>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 </a:t>
            </a:r>
            <a:endParaRPr lang="ko-KR" altLang="en-US" dirty="0"/>
          </a:p>
        </p:txBody>
      </p:sp>
    </p:spTree>
    <p:extLst>
      <p:ext uri="{BB962C8B-B14F-4D97-AF65-F5344CB8AC3E}">
        <p14:creationId xmlns:p14="http://schemas.microsoft.com/office/powerpoint/2010/main" val="16697511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48_Images &amp; Contents Layout">
    <p:spTree>
      <p:nvGrpSpPr>
        <p:cNvPr id="1" name=""/>
        <p:cNvGrpSpPr/>
        <p:nvPr/>
      </p:nvGrpSpPr>
      <p:grpSpPr>
        <a:xfrm>
          <a:off x="0" y="0"/>
          <a:ext cx="0" cy="0"/>
          <a:chOff x="0" y="0"/>
          <a:chExt cx="0" cy="0"/>
        </a:xfrm>
      </p:grpSpPr>
      <p:sp>
        <p:nvSpPr>
          <p:cNvPr id="8" name="직사각형 7">
            <a:extLst>
              <a:ext uri="{FF2B5EF4-FFF2-40B4-BE49-F238E27FC236}">
                <a16:creationId xmlns:a16="http://schemas.microsoft.com/office/drawing/2014/main" id="{31D701F7-6536-4EA0-BC87-9BB13963D926}"/>
              </a:ext>
            </a:extLst>
          </p:cNvPr>
          <p:cNvSpPr/>
          <p:nvPr userDrawn="1"/>
        </p:nvSpPr>
        <p:spPr>
          <a:xfrm>
            <a:off x="0" y="2362200"/>
            <a:ext cx="12191999" cy="21336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 name="그림 개체 틀 6">
            <a:extLst>
              <a:ext uri="{FF2B5EF4-FFF2-40B4-BE49-F238E27FC236}">
                <a16:creationId xmlns:a16="http://schemas.microsoft.com/office/drawing/2014/main" id="{F0F9403A-8AFF-4B2B-B648-FF5CBFC9A8B3}"/>
              </a:ext>
            </a:extLst>
          </p:cNvPr>
          <p:cNvSpPr>
            <a:spLocks noGrp="1"/>
          </p:cNvSpPr>
          <p:nvPr>
            <p:ph type="pic" sz="quarter" idx="65" hasCustomPrompt="1"/>
          </p:nvPr>
        </p:nvSpPr>
        <p:spPr>
          <a:xfrm>
            <a:off x="5534029" y="2"/>
            <a:ext cx="6657973" cy="6857999"/>
          </a:xfrm>
          <a:custGeom>
            <a:avLst/>
            <a:gdLst>
              <a:gd name="connsiteX0" fmla="*/ 2362199 w 6657973"/>
              <a:gd name="connsiteY0" fmla="*/ 0 h 6857999"/>
              <a:gd name="connsiteX1" fmla="*/ 6657973 w 6657973"/>
              <a:gd name="connsiteY1" fmla="*/ 0 h 6857999"/>
              <a:gd name="connsiteX2" fmla="*/ 6657973 w 6657973"/>
              <a:gd name="connsiteY2" fmla="*/ 3630706 h 6857999"/>
              <a:gd name="connsiteX3" fmla="*/ 6657972 w 6657973"/>
              <a:gd name="connsiteY3" fmla="*/ 6857999 h 6857999"/>
              <a:gd name="connsiteX4" fmla="*/ 2362198 w 6657973"/>
              <a:gd name="connsiteY4" fmla="*/ 6857999 h 6857999"/>
              <a:gd name="connsiteX5" fmla="*/ 2362198 w 6657973"/>
              <a:gd name="connsiteY5" fmla="*/ 6857999 h 6857999"/>
              <a:gd name="connsiteX6" fmla="*/ 0 w 6657973"/>
              <a:gd name="connsiteY6" fmla="*/ 3438532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57973" h="6857999">
                <a:moveTo>
                  <a:pt x="2362199" y="0"/>
                </a:moveTo>
                <a:lnTo>
                  <a:pt x="6657973" y="0"/>
                </a:lnTo>
                <a:lnTo>
                  <a:pt x="6657973" y="3630706"/>
                </a:lnTo>
                <a:lnTo>
                  <a:pt x="6657972" y="6857999"/>
                </a:lnTo>
                <a:lnTo>
                  <a:pt x="2362198" y="6857999"/>
                </a:lnTo>
                <a:lnTo>
                  <a:pt x="2362198" y="6857999"/>
                </a:lnTo>
                <a:lnTo>
                  <a:pt x="0" y="3438532"/>
                </a:lnTo>
                <a:close/>
              </a:path>
            </a:pathLst>
          </a:custGeom>
          <a:solidFill>
            <a:schemeClr val="bg1">
              <a:lumMod val="95000"/>
            </a:schemeClr>
          </a:solidFill>
          <a:ln w="25400">
            <a:noFill/>
          </a:ln>
          <a:effectLst/>
        </p:spPr>
        <p:txBody>
          <a:bodyPr wrap="square" anchor="ctr">
            <a:noAutofit/>
          </a:bodyPr>
          <a:lstStyle>
            <a:lvl1pPr marL="0" indent="0" algn="ctr">
              <a:buFontTx/>
              <a:buNone/>
              <a:defRPr sz="1200">
                <a:solidFill>
                  <a:schemeClr val="tx1">
                    <a:lumMod val="75000"/>
                    <a:lumOff val="25000"/>
                  </a:schemeClr>
                </a:solidFill>
                <a:latin typeface="+mn-lt"/>
                <a:cs typeface="Arial" pitchFamily="34" charset="0"/>
              </a:defRPr>
            </a:lvl1pPr>
          </a:lstStyle>
          <a:p>
            <a:r>
              <a:rPr lang="en-US" altLang="ko-KR" dirty="0"/>
              <a:t>Place Your Picture Here</a:t>
            </a:r>
            <a:endParaRPr lang="ko-KR" altLang="en-US" dirty="0"/>
          </a:p>
        </p:txBody>
      </p:sp>
    </p:spTree>
    <p:extLst>
      <p:ext uri="{BB962C8B-B14F-4D97-AF65-F5344CB8AC3E}">
        <p14:creationId xmlns:p14="http://schemas.microsoft.com/office/powerpoint/2010/main" val="188614437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31046580"/>
      </p:ext>
    </p:extLst>
  </p:cSld>
  <p:clrMap bg1="lt1" tx1="dk1" bg2="lt2" tx2="dk2" accent1="accent1" accent2="accent2" accent3="accent3" accent4="accent4" accent5="accent5" accent6="accent6" hlink="hlink" folHlink="folHlink"/>
  <p:sldLayoutIdLst>
    <p:sldLayoutId id="2147483736" r:id="rId1"/>
    <p:sldLayoutId id="2147483752" r:id="rId2"/>
    <p:sldLayoutId id="2147483753" r:id="rId3"/>
    <p:sldLayoutId id="2147483731" r:id="rId4"/>
    <p:sldLayoutId id="2147483747" r:id="rId5"/>
    <p:sldLayoutId id="2147483750" r:id="rId6"/>
    <p:sldLayoutId id="2147483746" r:id="rId7"/>
    <p:sldLayoutId id="2147483745" r:id="rId8"/>
    <p:sldLayoutId id="2147483748" r:id="rId9"/>
    <p:sldLayoutId id="2147483749" r:id="rId10"/>
    <p:sldLayoutId id="2147483751" r:id="rId11"/>
    <p:sldLayoutId id="2147483757" r:id="rId12"/>
  </p:sldLayoutIdLst>
  <p:txStyles>
    <p:titleStyle>
      <a:lvl1pPr algn="l" defTabSz="914423"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5" indent="-228605" algn="l" defTabSz="914423"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18" indent="-228605" algn="l" defTabSz="91442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28" indent="-228605" algn="l" defTabSz="91442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40"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52"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63"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7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8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98"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23" rtl="0" eaLnBrk="1" latinLnBrk="0" hangingPunct="1">
        <a:defRPr sz="1800" kern="1200">
          <a:solidFill>
            <a:schemeClr val="tx1"/>
          </a:solidFill>
          <a:latin typeface="+mn-lt"/>
          <a:ea typeface="+mn-ea"/>
          <a:cs typeface="+mn-cs"/>
        </a:defRPr>
      </a:lvl1pPr>
      <a:lvl2pPr marL="457212" algn="l" defTabSz="914423" rtl="0" eaLnBrk="1" latinLnBrk="0" hangingPunct="1">
        <a:defRPr sz="1800" kern="1200">
          <a:solidFill>
            <a:schemeClr val="tx1"/>
          </a:solidFill>
          <a:latin typeface="+mn-lt"/>
          <a:ea typeface="+mn-ea"/>
          <a:cs typeface="+mn-cs"/>
        </a:defRPr>
      </a:lvl2pPr>
      <a:lvl3pPr marL="914423" algn="l" defTabSz="914423" rtl="0" eaLnBrk="1" latinLnBrk="0" hangingPunct="1">
        <a:defRPr sz="1800" kern="1200">
          <a:solidFill>
            <a:schemeClr val="tx1"/>
          </a:solidFill>
          <a:latin typeface="+mn-lt"/>
          <a:ea typeface="+mn-ea"/>
          <a:cs typeface="+mn-cs"/>
        </a:defRPr>
      </a:lvl3pPr>
      <a:lvl4pPr marL="1371635" algn="l" defTabSz="914423" rtl="0" eaLnBrk="1" latinLnBrk="0" hangingPunct="1">
        <a:defRPr sz="1800" kern="1200">
          <a:solidFill>
            <a:schemeClr val="tx1"/>
          </a:solidFill>
          <a:latin typeface="+mn-lt"/>
          <a:ea typeface="+mn-ea"/>
          <a:cs typeface="+mn-cs"/>
        </a:defRPr>
      </a:lvl4pPr>
      <a:lvl5pPr marL="1828845" algn="l" defTabSz="914423" rtl="0" eaLnBrk="1" latinLnBrk="0" hangingPunct="1">
        <a:defRPr sz="1800" kern="1200">
          <a:solidFill>
            <a:schemeClr val="tx1"/>
          </a:solidFill>
          <a:latin typeface="+mn-lt"/>
          <a:ea typeface="+mn-ea"/>
          <a:cs typeface="+mn-cs"/>
        </a:defRPr>
      </a:lvl5pPr>
      <a:lvl6pPr marL="2286058" algn="l" defTabSz="914423" rtl="0" eaLnBrk="1" latinLnBrk="0" hangingPunct="1">
        <a:defRPr sz="1800" kern="1200">
          <a:solidFill>
            <a:schemeClr val="tx1"/>
          </a:solidFill>
          <a:latin typeface="+mn-lt"/>
          <a:ea typeface="+mn-ea"/>
          <a:cs typeface="+mn-cs"/>
        </a:defRPr>
      </a:lvl6pPr>
      <a:lvl7pPr marL="2743268" algn="l" defTabSz="914423" rtl="0" eaLnBrk="1" latinLnBrk="0" hangingPunct="1">
        <a:defRPr sz="1800" kern="1200">
          <a:solidFill>
            <a:schemeClr val="tx1"/>
          </a:solidFill>
          <a:latin typeface="+mn-lt"/>
          <a:ea typeface="+mn-ea"/>
          <a:cs typeface="+mn-cs"/>
        </a:defRPr>
      </a:lvl7pPr>
      <a:lvl8pPr marL="3200480" algn="l" defTabSz="914423" rtl="0" eaLnBrk="1" latinLnBrk="0" hangingPunct="1">
        <a:defRPr sz="1800" kern="1200">
          <a:solidFill>
            <a:schemeClr val="tx1"/>
          </a:solidFill>
          <a:latin typeface="+mn-lt"/>
          <a:ea typeface="+mn-ea"/>
          <a:cs typeface="+mn-cs"/>
        </a:defRPr>
      </a:lvl8pPr>
      <a:lvl9pPr marL="3657692" algn="l" defTabSz="914423"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70174220"/>
      </p:ext>
    </p:extLst>
  </p:cSld>
  <p:clrMap bg1="lt1" tx1="dk1" bg2="lt2" tx2="dk2" accent1="accent1" accent2="accent2" accent3="accent3" accent4="accent4" accent5="accent5" accent6="accent6" hlink="hlink" folHlink="folHlink"/>
  <p:sldLayoutIdLst>
    <p:sldLayoutId id="2147483686" r:id="rId1"/>
    <p:sldLayoutId id="2147483654" r:id="rId2"/>
    <p:sldLayoutId id="2147483656" r:id="rId3"/>
    <p:sldLayoutId id="2147483687" r:id="rId4"/>
    <p:sldLayoutId id="2147483754" r:id="rId5"/>
    <p:sldLayoutId id="2147483755" r:id="rId6"/>
    <p:sldLayoutId id="2147483756" r:id="rId7"/>
  </p:sldLayoutIdLst>
  <p:txStyles>
    <p:titleStyle>
      <a:lvl1pPr algn="l" defTabSz="914423"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5" indent="-228605" algn="l" defTabSz="914423"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18" indent="-228605" algn="l" defTabSz="91442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28" indent="-228605" algn="l" defTabSz="91442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40"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52"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63"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7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8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98"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23" rtl="0" eaLnBrk="1" latinLnBrk="0" hangingPunct="1">
        <a:defRPr sz="1800" kern="1200">
          <a:solidFill>
            <a:schemeClr val="tx1"/>
          </a:solidFill>
          <a:latin typeface="+mn-lt"/>
          <a:ea typeface="+mn-ea"/>
          <a:cs typeface="+mn-cs"/>
        </a:defRPr>
      </a:lvl1pPr>
      <a:lvl2pPr marL="457212" algn="l" defTabSz="914423" rtl="0" eaLnBrk="1" latinLnBrk="0" hangingPunct="1">
        <a:defRPr sz="1800" kern="1200">
          <a:solidFill>
            <a:schemeClr val="tx1"/>
          </a:solidFill>
          <a:latin typeface="+mn-lt"/>
          <a:ea typeface="+mn-ea"/>
          <a:cs typeface="+mn-cs"/>
        </a:defRPr>
      </a:lvl2pPr>
      <a:lvl3pPr marL="914423" algn="l" defTabSz="914423" rtl="0" eaLnBrk="1" latinLnBrk="0" hangingPunct="1">
        <a:defRPr sz="1800" kern="1200">
          <a:solidFill>
            <a:schemeClr val="tx1"/>
          </a:solidFill>
          <a:latin typeface="+mn-lt"/>
          <a:ea typeface="+mn-ea"/>
          <a:cs typeface="+mn-cs"/>
        </a:defRPr>
      </a:lvl3pPr>
      <a:lvl4pPr marL="1371635" algn="l" defTabSz="914423" rtl="0" eaLnBrk="1" latinLnBrk="0" hangingPunct="1">
        <a:defRPr sz="1800" kern="1200">
          <a:solidFill>
            <a:schemeClr val="tx1"/>
          </a:solidFill>
          <a:latin typeface="+mn-lt"/>
          <a:ea typeface="+mn-ea"/>
          <a:cs typeface="+mn-cs"/>
        </a:defRPr>
      </a:lvl4pPr>
      <a:lvl5pPr marL="1828845" algn="l" defTabSz="914423" rtl="0" eaLnBrk="1" latinLnBrk="0" hangingPunct="1">
        <a:defRPr sz="1800" kern="1200">
          <a:solidFill>
            <a:schemeClr val="tx1"/>
          </a:solidFill>
          <a:latin typeface="+mn-lt"/>
          <a:ea typeface="+mn-ea"/>
          <a:cs typeface="+mn-cs"/>
        </a:defRPr>
      </a:lvl5pPr>
      <a:lvl6pPr marL="2286058" algn="l" defTabSz="914423" rtl="0" eaLnBrk="1" latinLnBrk="0" hangingPunct="1">
        <a:defRPr sz="1800" kern="1200">
          <a:solidFill>
            <a:schemeClr val="tx1"/>
          </a:solidFill>
          <a:latin typeface="+mn-lt"/>
          <a:ea typeface="+mn-ea"/>
          <a:cs typeface="+mn-cs"/>
        </a:defRPr>
      </a:lvl6pPr>
      <a:lvl7pPr marL="2743268" algn="l" defTabSz="914423" rtl="0" eaLnBrk="1" latinLnBrk="0" hangingPunct="1">
        <a:defRPr sz="1800" kern="1200">
          <a:solidFill>
            <a:schemeClr val="tx1"/>
          </a:solidFill>
          <a:latin typeface="+mn-lt"/>
          <a:ea typeface="+mn-ea"/>
          <a:cs typeface="+mn-cs"/>
        </a:defRPr>
      </a:lvl7pPr>
      <a:lvl8pPr marL="3200480" algn="l" defTabSz="914423" rtl="0" eaLnBrk="1" latinLnBrk="0" hangingPunct="1">
        <a:defRPr sz="1800" kern="1200">
          <a:solidFill>
            <a:schemeClr val="tx1"/>
          </a:solidFill>
          <a:latin typeface="+mn-lt"/>
          <a:ea typeface="+mn-ea"/>
          <a:cs typeface="+mn-cs"/>
        </a:defRPr>
      </a:lvl8pPr>
      <a:lvl9pPr marL="3657692" algn="l" defTabSz="914423"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5178107"/>
      </p:ext>
    </p:extLst>
  </p:cSld>
  <p:clrMap bg1="lt1" tx1="dk1" bg2="lt2" tx2="dk2" accent1="accent1" accent2="accent2" accent3="accent3" accent4="accent4" accent5="accent5" accent6="accent6" hlink="hlink" folHlink="folHlink"/>
  <p:sldLayoutIdLst>
    <p:sldLayoutId id="2147483685" r:id="rId1"/>
  </p:sldLayoutIdLst>
  <p:txStyles>
    <p:titleStyle>
      <a:lvl1pPr algn="l" defTabSz="914423"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5" indent="-228605" algn="l" defTabSz="914423"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18" indent="-228605" algn="l" defTabSz="91442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28" indent="-228605" algn="l" defTabSz="91442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40"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52"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63"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7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8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98"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23" rtl="0" eaLnBrk="1" latinLnBrk="0" hangingPunct="1">
        <a:defRPr sz="1800" kern="1200">
          <a:solidFill>
            <a:schemeClr val="tx1"/>
          </a:solidFill>
          <a:latin typeface="+mn-lt"/>
          <a:ea typeface="+mn-ea"/>
          <a:cs typeface="+mn-cs"/>
        </a:defRPr>
      </a:lvl1pPr>
      <a:lvl2pPr marL="457212" algn="l" defTabSz="914423" rtl="0" eaLnBrk="1" latinLnBrk="0" hangingPunct="1">
        <a:defRPr sz="1800" kern="1200">
          <a:solidFill>
            <a:schemeClr val="tx1"/>
          </a:solidFill>
          <a:latin typeface="+mn-lt"/>
          <a:ea typeface="+mn-ea"/>
          <a:cs typeface="+mn-cs"/>
        </a:defRPr>
      </a:lvl2pPr>
      <a:lvl3pPr marL="914423" algn="l" defTabSz="914423" rtl="0" eaLnBrk="1" latinLnBrk="0" hangingPunct="1">
        <a:defRPr sz="1800" kern="1200">
          <a:solidFill>
            <a:schemeClr val="tx1"/>
          </a:solidFill>
          <a:latin typeface="+mn-lt"/>
          <a:ea typeface="+mn-ea"/>
          <a:cs typeface="+mn-cs"/>
        </a:defRPr>
      </a:lvl3pPr>
      <a:lvl4pPr marL="1371635" algn="l" defTabSz="914423" rtl="0" eaLnBrk="1" latinLnBrk="0" hangingPunct="1">
        <a:defRPr sz="1800" kern="1200">
          <a:solidFill>
            <a:schemeClr val="tx1"/>
          </a:solidFill>
          <a:latin typeface="+mn-lt"/>
          <a:ea typeface="+mn-ea"/>
          <a:cs typeface="+mn-cs"/>
        </a:defRPr>
      </a:lvl4pPr>
      <a:lvl5pPr marL="1828845" algn="l" defTabSz="914423" rtl="0" eaLnBrk="1" latinLnBrk="0" hangingPunct="1">
        <a:defRPr sz="1800" kern="1200">
          <a:solidFill>
            <a:schemeClr val="tx1"/>
          </a:solidFill>
          <a:latin typeface="+mn-lt"/>
          <a:ea typeface="+mn-ea"/>
          <a:cs typeface="+mn-cs"/>
        </a:defRPr>
      </a:lvl5pPr>
      <a:lvl6pPr marL="2286058" algn="l" defTabSz="914423" rtl="0" eaLnBrk="1" latinLnBrk="0" hangingPunct="1">
        <a:defRPr sz="1800" kern="1200">
          <a:solidFill>
            <a:schemeClr val="tx1"/>
          </a:solidFill>
          <a:latin typeface="+mn-lt"/>
          <a:ea typeface="+mn-ea"/>
          <a:cs typeface="+mn-cs"/>
        </a:defRPr>
      </a:lvl6pPr>
      <a:lvl7pPr marL="2743268" algn="l" defTabSz="914423" rtl="0" eaLnBrk="1" latinLnBrk="0" hangingPunct="1">
        <a:defRPr sz="1800" kern="1200">
          <a:solidFill>
            <a:schemeClr val="tx1"/>
          </a:solidFill>
          <a:latin typeface="+mn-lt"/>
          <a:ea typeface="+mn-ea"/>
          <a:cs typeface="+mn-cs"/>
        </a:defRPr>
      </a:lvl7pPr>
      <a:lvl8pPr marL="3200480" algn="l" defTabSz="914423" rtl="0" eaLnBrk="1" latinLnBrk="0" hangingPunct="1">
        <a:defRPr sz="1800" kern="1200">
          <a:solidFill>
            <a:schemeClr val="tx1"/>
          </a:solidFill>
          <a:latin typeface="+mn-lt"/>
          <a:ea typeface="+mn-ea"/>
          <a:cs typeface="+mn-cs"/>
        </a:defRPr>
      </a:lvl8pPr>
      <a:lvl9pPr marL="3657692" algn="l" defTabSz="914423"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10.emf"/><Relationship Id="rId4" Type="http://schemas.openxmlformats.org/officeDocument/2006/relationships/chart" Target="../charts/chart2.xml"/></Relationships>
</file>

<file path=ppt/slides/_rels/slide2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4.xml"/><Relationship Id="rId1" Type="http://schemas.openxmlformats.org/officeDocument/2006/relationships/slideLayout" Target="../slideLayouts/slideLayout6.xml"/><Relationship Id="rId4" Type="http://schemas.openxmlformats.org/officeDocument/2006/relationships/image" Target="../media/image15.jpe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8.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9.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14.xml"/><Relationship Id="rId5" Type="http://schemas.openxmlformats.org/officeDocument/2006/relationships/image" Target="../media/image7.jpg"/><Relationship Id="rId4" Type="http://schemas.openxmlformats.org/officeDocument/2006/relationships/image" Target="../media/image6.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ángulo 20">
            <a:extLst>
              <a:ext uri="{FF2B5EF4-FFF2-40B4-BE49-F238E27FC236}">
                <a16:creationId xmlns:a16="http://schemas.microsoft.com/office/drawing/2014/main" id="{DE0BE0C7-684E-4F61-A728-97D9EBD3000B}"/>
              </a:ext>
            </a:extLst>
          </p:cNvPr>
          <p:cNvSpPr/>
          <p:nvPr/>
        </p:nvSpPr>
        <p:spPr>
          <a:xfrm>
            <a:off x="186147" y="143824"/>
            <a:ext cx="6279967" cy="6534564"/>
          </a:xfrm>
          <a:custGeom>
            <a:avLst/>
            <a:gdLst>
              <a:gd name="connsiteX0" fmla="*/ 0 w 6714308"/>
              <a:gd name="connsiteY0" fmla="*/ 0 h 3343049"/>
              <a:gd name="connsiteX1" fmla="*/ 6714308 w 6714308"/>
              <a:gd name="connsiteY1" fmla="*/ 0 h 3343049"/>
              <a:gd name="connsiteX2" fmla="*/ 6714308 w 6714308"/>
              <a:gd name="connsiteY2" fmla="*/ 3343049 h 3343049"/>
              <a:gd name="connsiteX3" fmla="*/ 0 w 6714308"/>
              <a:gd name="connsiteY3" fmla="*/ 3343049 h 3343049"/>
              <a:gd name="connsiteX4" fmla="*/ 0 w 6714308"/>
              <a:gd name="connsiteY4" fmla="*/ 0 h 3343049"/>
              <a:gd name="connsiteX0" fmla="*/ 0 w 6714308"/>
              <a:gd name="connsiteY0" fmla="*/ 0 h 3343049"/>
              <a:gd name="connsiteX1" fmla="*/ 6714308 w 6714308"/>
              <a:gd name="connsiteY1" fmla="*/ 0 h 3343049"/>
              <a:gd name="connsiteX2" fmla="*/ 3004457 w 6714308"/>
              <a:gd name="connsiteY2" fmla="*/ 3343049 h 3343049"/>
              <a:gd name="connsiteX3" fmla="*/ 0 w 6714308"/>
              <a:gd name="connsiteY3" fmla="*/ 3343049 h 3343049"/>
              <a:gd name="connsiteX4" fmla="*/ 0 w 6714308"/>
              <a:gd name="connsiteY4" fmla="*/ 0 h 33430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14308" h="3343049">
                <a:moveTo>
                  <a:pt x="0" y="0"/>
                </a:moveTo>
                <a:lnTo>
                  <a:pt x="6714308" y="0"/>
                </a:lnTo>
                <a:lnTo>
                  <a:pt x="3004457" y="3343049"/>
                </a:lnTo>
                <a:lnTo>
                  <a:pt x="0" y="3343049"/>
                </a:lnTo>
                <a:lnTo>
                  <a:pt x="0" y="0"/>
                </a:lnTo>
                <a:close/>
              </a:path>
            </a:pathLst>
          </a:custGeom>
          <a:blipFill>
            <a:blip r:embed="rId3"/>
            <a:stretch>
              <a:fillRect l="-42313" r="-54487"/>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平行四边形 7">
            <a:extLst>
              <a:ext uri="{FF2B5EF4-FFF2-40B4-BE49-F238E27FC236}">
                <a16:creationId xmlns:a16="http://schemas.microsoft.com/office/drawing/2014/main" id="{44678A20-5F09-4592-918E-8FB7A951068D}"/>
              </a:ext>
            </a:extLst>
          </p:cNvPr>
          <p:cNvSpPr/>
          <p:nvPr/>
        </p:nvSpPr>
        <p:spPr>
          <a:xfrm>
            <a:off x="2910194" y="0"/>
            <a:ext cx="4379938" cy="6864810"/>
          </a:xfrm>
          <a:prstGeom prst="parallelogram">
            <a:avLst>
              <a:gd name="adj" fmla="val 69883"/>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2" name="CuadroTexto 5">
            <a:extLst>
              <a:ext uri="{FF2B5EF4-FFF2-40B4-BE49-F238E27FC236}">
                <a16:creationId xmlns:a16="http://schemas.microsoft.com/office/drawing/2014/main" id="{DEF54020-39BE-4622-9FC4-905A6357E49C}"/>
              </a:ext>
            </a:extLst>
          </p:cNvPr>
          <p:cNvSpPr txBox="1">
            <a:spLocks noChangeArrowheads="1"/>
          </p:cNvSpPr>
          <p:nvPr/>
        </p:nvSpPr>
        <p:spPr bwMode="auto">
          <a:xfrm>
            <a:off x="5518854" y="2339695"/>
            <a:ext cx="5849813" cy="3139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a:endParaRPr lang="es-CO" altLang="es-CO" sz="6600" b="1" dirty="0">
              <a:solidFill>
                <a:srgbClr val="24416C"/>
              </a:solidFill>
              <a:latin typeface="Bebas" pitchFamily="2" charset="0"/>
            </a:endParaRPr>
          </a:p>
          <a:p>
            <a:pPr algn="r"/>
            <a:r>
              <a:rPr lang="es-CO" altLang="es-CO" sz="6600" b="1" dirty="0">
                <a:solidFill>
                  <a:srgbClr val="24416C"/>
                </a:solidFill>
                <a:latin typeface="Bebas" pitchFamily="2" charset="0"/>
              </a:rPr>
              <a:t>ARCHITECTURE THESIS</a:t>
            </a:r>
          </a:p>
        </p:txBody>
      </p:sp>
      <p:grpSp>
        <p:nvGrpSpPr>
          <p:cNvPr id="58" name="Grupo 57">
            <a:extLst>
              <a:ext uri="{FF2B5EF4-FFF2-40B4-BE49-F238E27FC236}">
                <a16:creationId xmlns:a16="http://schemas.microsoft.com/office/drawing/2014/main" id="{54E6181C-01AC-4F6E-BF59-0E845EC7E275}"/>
              </a:ext>
            </a:extLst>
          </p:cNvPr>
          <p:cNvGrpSpPr/>
          <p:nvPr/>
        </p:nvGrpSpPr>
        <p:grpSpPr>
          <a:xfrm>
            <a:off x="1" y="5078431"/>
            <a:ext cx="12192452" cy="1786379"/>
            <a:chOff x="-1" y="4914309"/>
            <a:chExt cx="12169007" cy="1786379"/>
          </a:xfrm>
          <a:solidFill>
            <a:srgbClr val="0070C0"/>
          </a:solidFill>
        </p:grpSpPr>
        <p:sp>
          <p:nvSpPr>
            <p:cNvPr id="59" name="Freeform 84614">
              <a:extLst>
                <a:ext uri="{FF2B5EF4-FFF2-40B4-BE49-F238E27FC236}">
                  <a16:creationId xmlns:a16="http://schemas.microsoft.com/office/drawing/2014/main" id="{EBD258E3-479E-49D9-8C23-B03DE0021C35}"/>
                </a:ext>
              </a:extLst>
            </p:cNvPr>
            <p:cNvSpPr>
              <a:spLocks/>
            </p:cNvSpPr>
            <p:nvPr userDrawn="1"/>
          </p:nvSpPr>
          <p:spPr bwMode="auto">
            <a:xfrm>
              <a:off x="-1" y="5758777"/>
              <a:ext cx="12169007" cy="941911"/>
            </a:xfrm>
            <a:custGeom>
              <a:avLst/>
              <a:gdLst>
                <a:gd name="T0" fmla="*/ 3737 w 3737"/>
                <a:gd name="T1" fmla="*/ 287 h 287"/>
                <a:gd name="T2" fmla="*/ 3737 w 3737"/>
                <a:gd name="T3" fmla="*/ 53 h 287"/>
                <a:gd name="T4" fmla="*/ 3737 w 3737"/>
                <a:gd name="T5" fmla="*/ 46 h 287"/>
                <a:gd name="T6" fmla="*/ 3730 w 3737"/>
                <a:gd name="T7" fmla="*/ 44 h 287"/>
                <a:gd name="T8" fmla="*/ 3623 w 3737"/>
                <a:gd name="T9" fmla="*/ 5 h 287"/>
                <a:gd name="T10" fmla="*/ 3610 w 3737"/>
                <a:gd name="T11" fmla="*/ 0 h 287"/>
                <a:gd name="T12" fmla="*/ 3610 w 3737"/>
                <a:gd name="T13" fmla="*/ 14 h 287"/>
                <a:gd name="T14" fmla="*/ 3610 w 3737"/>
                <a:gd name="T15" fmla="*/ 277 h 287"/>
                <a:gd name="T16" fmla="*/ 3620 w 3737"/>
                <a:gd name="T17" fmla="*/ 277 h 287"/>
                <a:gd name="T18" fmla="*/ 3620 w 3737"/>
                <a:gd name="T19" fmla="*/ 267 h 287"/>
                <a:gd name="T20" fmla="*/ 3593 w 3737"/>
                <a:gd name="T21" fmla="*/ 267 h 287"/>
                <a:gd name="T22" fmla="*/ 3593 w 3737"/>
                <a:gd name="T23" fmla="*/ 277 h 287"/>
                <a:gd name="T24" fmla="*/ 3603 w 3737"/>
                <a:gd name="T25" fmla="*/ 277 h 287"/>
                <a:gd name="T26" fmla="*/ 3603 w 3737"/>
                <a:gd name="T27" fmla="*/ 95 h 287"/>
                <a:gd name="T28" fmla="*/ 3603 w 3737"/>
                <a:gd name="T29" fmla="*/ 86 h 287"/>
                <a:gd name="T30" fmla="*/ 3595 w 3737"/>
                <a:gd name="T31" fmla="*/ 85 h 287"/>
                <a:gd name="T32" fmla="*/ 3490 w 3737"/>
                <a:gd name="T33" fmla="*/ 67 h 287"/>
                <a:gd name="T34" fmla="*/ 3478 w 3737"/>
                <a:gd name="T35" fmla="*/ 65 h 287"/>
                <a:gd name="T36" fmla="*/ 3478 w 3737"/>
                <a:gd name="T37" fmla="*/ 76 h 287"/>
                <a:gd name="T38" fmla="*/ 3478 w 3737"/>
                <a:gd name="T39" fmla="*/ 277 h 287"/>
                <a:gd name="T40" fmla="*/ 3488 w 3737"/>
                <a:gd name="T41" fmla="*/ 277 h 287"/>
                <a:gd name="T42" fmla="*/ 3488 w 3737"/>
                <a:gd name="T43" fmla="*/ 267 h 287"/>
                <a:gd name="T44" fmla="*/ 0 w 3737"/>
                <a:gd name="T45" fmla="*/ 267 h 287"/>
                <a:gd name="T46" fmla="*/ 0 w 3737"/>
                <a:gd name="T47" fmla="*/ 287 h 287"/>
                <a:gd name="T48" fmla="*/ 3488 w 3737"/>
                <a:gd name="T49" fmla="*/ 287 h 287"/>
                <a:gd name="T50" fmla="*/ 3498 w 3737"/>
                <a:gd name="T51" fmla="*/ 287 h 287"/>
                <a:gd name="T52" fmla="*/ 3498 w 3737"/>
                <a:gd name="T53" fmla="*/ 277 h 287"/>
                <a:gd name="T54" fmla="*/ 3498 w 3737"/>
                <a:gd name="T55" fmla="*/ 76 h 287"/>
                <a:gd name="T56" fmla="*/ 3488 w 3737"/>
                <a:gd name="T57" fmla="*/ 76 h 287"/>
                <a:gd name="T58" fmla="*/ 3486 w 3737"/>
                <a:gd name="T59" fmla="*/ 86 h 287"/>
                <a:gd name="T60" fmla="*/ 3592 w 3737"/>
                <a:gd name="T61" fmla="*/ 105 h 287"/>
                <a:gd name="T62" fmla="*/ 3593 w 3737"/>
                <a:gd name="T63" fmla="*/ 95 h 287"/>
                <a:gd name="T64" fmla="*/ 3583 w 3737"/>
                <a:gd name="T65" fmla="*/ 95 h 287"/>
                <a:gd name="T66" fmla="*/ 3583 w 3737"/>
                <a:gd name="T67" fmla="*/ 277 h 287"/>
                <a:gd name="T68" fmla="*/ 3583 w 3737"/>
                <a:gd name="T69" fmla="*/ 287 h 287"/>
                <a:gd name="T70" fmla="*/ 3593 w 3737"/>
                <a:gd name="T71" fmla="*/ 287 h 287"/>
                <a:gd name="T72" fmla="*/ 3620 w 3737"/>
                <a:gd name="T73" fmla="*/ 287 h 287"/>
                <a:gd name="T74" fmla="*/ 3630 w 3737"/>
                <a:gd name="T75" fmla="*/ 287 h 287"/>
                <a:gd name="T76" fmla="*/ 3630 w 3737"/>
                <a:gd name="T77" fmla="*/ 277 h 287"/>
                <a:gd name="T78" fmla="*/ 3630 w 3737"/>
                <a:gd name="T79" fmla="*/ 14 h 287"/>
                <a:gd name="T80" fmla="*/ 3620 w 3737"/>
                <a:gd name="T81" fmla="*/ 14 h 287"/>
                <a:gd name="T82" fmla="*/ 3616 w 3737"/>
                <a:gd name="T83" fmla="*/ 24 h 287"/>
                <a:gd name="T84" fmla="*/ 3724 w 3737"/>
                <a:gd name="T85" fmla="*/ 62 h 287"/>
                <a:gd name="T86" fmla="*/ 3727 w 3737"/>
                <a:gd name="T87" fmla="*/ 53 h 287"/>
                <a:gd name="T88" fmla="*/ 3717 w 3737"/>
                <a:gd name="T89" fmla="*/ 53 h 287"/>
                <a:gd name="T90" fmla="*/ 3717 w 3737"/>
                <a:gd name="T91" fmla="*/ 287 h 287"/>
                <a:gd name="T92" fmla="*/ 3737 w 3737"/>
                <a:gd name="T93" fmla="*/ 287 h 287"/>
                <a:gd name="connsiteX0" fmla="*/ 10000 w 10000"/>
                <a:gd name="connsiteY0" fmla="*/ 10000 h 10000"/>
                <a:gd name="connsiteX1" fmla="*/ 10000 w 10000"/>
                <a:gd name="connsiteY1" fmla="*/ 1847 h 10000"/>
                <a:gd name="connsiteX2" fmla="*/ 10000 w 10000"/>
                <a:gd name="connsiteY2" fmla="*/ 1603 h 10000"/>
                <a:gd name="connsiteX3" fmla="*/ 9981 w 10000"/>
                <a:gd name="connsiteY3" fmla="*/ 1533 h 10000"/>
                <a:gd name="connsiteX4" fmla="*/ 9695 w 10000"/>
                <a:gd name="connsiteY4" fmla="*/ 174 h 10000"/>
                <a:gd name="connsiteX5" fmla="*/ 9660 w 10000"/>
                <a:gd name="connsiteY5" fmla="*/ 0 h 10000"/>
                <a:gd name="connsiteX6" fmla="*/ 9660 w 10000"/>
                <a:gd name="connsiteY6" fmla="*/ 488 h 10000"/>
                <a:gd name="connsiteX7" fmla="*/ 9660 w 10000"/>
                <a:gd name="connsiteY7" fmla="*/ 9652 h 10000"/>
                <a:gd name="connsiteX8" fmla="*/ 9687 w 10000"/>
                <a:gd name="connsiteY8" fmla="*/ 9652 h 10000"/>
                <a:gd name="connsiteX9" fmla="*/ 9687 w 10000"/>
                <a:gd name="connsiteY9" fmla="*/ 9303 h 10000"/>
                <a:gd name="connsiteX10" fmla="*/ 9615 w 10000"/>
                <a:gd name="connsiteY10" fmla="*/ 9303 h 10000"/>
                <a:gd name="connsiteX11" fmla="*/ 9615 w 10000"/>
                <a:gd name="connsiteY11" fmla="*/ 9652 h 10000"/>
                <a:gd name="connsiteX12" fmla="*/ 9641 w 10000"/>
                <a:gd name="connsiteY12" fmla="*/ 9652 h 10000"/>
                <a:gd name="connsiteX13" fmla="*/ 9641 w 10000"/>
                <a:gd name="connsiteY13" fmla="*/ 3310 h 10000"/>
                <a:gd name="connsiteX14" fmla="*/ 9641 w 10000"/>
                <a:gd name="connsiteY14" fmla="*/ 2997 h 10000"/>
                <a:gd name="connsiteX15" fmla="*/ 9620 w 10000"/>
                <a:gd name="connsiteY15" fmla="*/ 2962 h 10000"/>
                <a:gd name="connsiteX16" fmla="*/ 9339 w 10000"/>
                <a:gd name="connsiteY16" fmla="*/ 2334 h 10000"/>
                <a:gd name="connsiteX17" fmla="*/ 9307 w 10000"/>
                <a:gd name="connsiteY17" fmla="*/ 2265 h 10000"/>
                <a:gd name="connsiteX18" fmla="*/ 9307 w 10000"/>
                <a:gd name="connsiteY18" fmla="*/ 2648 h 10000"/>
                <a:gd name="connsiteX19" fmla="*/ 9307 w 10000"/>
                <a:gd name="connsiteY19" fmla="*/ 9652 h 10000"/>
                <a:gd name="connsiteX20" fmla="*/ 9334 w 10000"/>
                <a:gd name="connsiteY20" fmla="*/ 9652 h 10000"/>
                <a:gd name="connsiteX21" fmla="*/ 9334 w 10000"/>
                <a:gd name="connsiteY21" fmla="*/ 9303 h 10000"/>
                <a:gd name="connsiteX22" fmla="*/ 0 w 10000"/>
                <a:gd name="connsiteY22" fmla="*/ 9303 h 10000"/>
                <a:gd name="connsiteX23" fmla="*/ 0 w 10000"/>
                <a:gd name="connsiteY23" fmla="*/ 10000 h 10000"/>
                <a:gd name="connsiteX24" fmla="*/ 9334 w 10000"/>
                <a:gd name="connsiteY24" fmla="*/ 10000 h 10000"/>
                <a:gd name="connsiteX25" fmla="*/ 9360 w 10000"/>
                <a:gd name="connsiteY25" fmla="*/ 10000 h 10000"/>
                <a:gd name="connsiteX26" fmla="*/ 9360 w 10000"/>
                <a:gd name="connsiteY26" fmla="*/ 9652 h 10000"/>
                <a:gd name="connsiteX27" fmla="*/ 9360 w 10000"/>
                <a:gd name="connsiteY27" fmla="*/ 2648 h 10000"/>
                <a:gd name="connsiteX28" fmla="*/ 9359 w 10000"/>
                <a:gd name="connsiteY28" fmla="*/ 3012 h 10000"/>
                <a:gd name="connsiteX29" fmla="*/ 9328 w 10000"/>
                <a:gd name="connsiteY29" fmla="*/ 2997 h 10000"/>
                <a:gd name="connsiteX30" fmla="*/ 9612 w 10000"/>
                <a:gd name="connsiteY30" fmla="*/ 3659 h 10000"/>
                <a:gd name="connsiteX31" fmla="*/ 9615 w 10000"/>
                <a:gd name="connsiteY31" fmla="*/ 3310 h 10000"/>
                <a:gd name="connsiteX32" fmla="*/ 9588 w 10000"/>
                <a:gd name="connsiteY32" fmla="*/ 3310 h 10000"/>
                <a:gd name="connsiteX33" fmla="*/ 9588 w 10000"/>
                <a:gd name="connsiteY33" fmla="*/ 9652 h 10000"/>
                <a:gd name="connsiteX34" fmla="*/ 9588 w 10000"/>
                <a:gd name="connsiteY34" fmla="*/ 10000 h 10000"/>
                <a:gd name="connsiteX35" fmla="*/ 9615 w 10000"/>
                <a:gd name="connsiteY35" fmla="*/ 10000 h 10000"/>
                <a:gd name="connsiteX36" fmla="*/ 9687 w 10000"/>
                <a:gd name="connsiteY36" fmla="*/ 10000 h 10000"/>
                <a:gd name="connsiteX37" fmla="*/ 9714 w 10000"/>
                <a:gd name="connsiteY37" fmla="*/ 10000 h 10000"/>
                <a:gd name="connsiteX38" fmla="*/ 9714 w 10000"/>
                <a:gd name="connsiteY38" fmla="*/ 9652 h 10000"/>
                <a:gd name="connsiteX39" fmla="*/ 9714 w 10000"/>
                <a:gd name="connsiteY39" fmla="*/ 488 h 10000"/>
                <a:gd name="connsiteX40" fmla="*/ 9687 w 10000"/>
                <a:gd name="connsiteY40" fmla="*/ 488 h 10000"/>
                <a:gd name="connsiteX41" fmla="*/ 9676 w 10000"/>
                <a:gd name="connsiteY41" fmla="*/ 836 h 10000"/>
                <a:gd name="connsiteX42" fmla="*/ 9965 w 10000"/>
                <a:gd name="connsiteY42" fmla="*/ 2160 h 10000"/>
                <a:gd name="connsiteX43" fmla="*/ 9973 w 10000"/>
                <a:gd name="connsiteY43" fmla="*/ 1847 h 10000"/>
                <a:gd name="connsiteX44" fmla="*/ 9946 w 10000"/>
                <a:gd name="connsiteY44" fmla="*/ 1847 h 10000"/>
                <a:gd name="connsiteX45" fmla="*/ 9946 w 10000"/>
                <a:gd name="connsiteY45" fmla="*/ 10000 h 10000"/>
                <a:gd name="connsiteX46" fmla="*/ 10000 w 10000"/>
                <a:gd name="connsiteY46" fmla="*/ 10000 h 10000"/>
                <a:gd name="connsiteX0" fmla="*/ 10000 w 10000"/>
                <a:gd name="connsiteY0" fmla="*/ 10000 h 10000"/>
                <a:gd name="connsiteX1" fmla="*/ 10000 w 10000"/>
                <a:gd name="connsiteY1" fmla="*/ 1847 h 10000"/>
                <a:gd name="connsiteX2" fmla="*/ 10000 w 10000"/>
                <a:gd name="connsiteY2" fmla="*/ 1603 h 10000"/>
                <a:gd name="connsiteX3" fmla="*/ 9981 w 10000"/>
                <a:gd name="connsiteY3" fmla="*/ 1533 h 10000"/>
                <a:gd name="connsiteX4" fmla="*/ 9695 w 10000"/>
                <a:gd name="connsiteY4" fmla="*/ 174 h 10000"/>
                <a:gd name="connsiteX5" fmla="*/ 9660 w 10000"/>
                <a:gd name="connsiteY5" fmla="*/ 0 h 10000"/>
                <a:gd name="connsiteX6" fmla="*/ 9660 w 10000"/>
                <a:gd name="connsiteY6" fmla="*/ 488 h 10000"/>
                <a:gd name="connsiteX7" fmla="*/ 9660 w 10000"/>
                <a:gd name="connsiteY7" fmla="*/ 9652 h 10000"/>
                <a:gd name="connsiteX8" fmla="*/ 9687 w 10000"/>
                <a:gd name="connsiteY8" fmla="*/ 9652 h 10000"/>
                <a:gd name="connsiteX9" fmla="*/ 9687 w 10000"/>
                <a:gd name="connsiteY9" fmla="*/ 9303 h 10000"/>
                <a:gd name="connsiteX10" fmla="*/ 9615 w 10000"/>
                <a:gd name="connsiteY10" fmla="*/ 9303 h 10000"/>
                <a:gd name="connsiteX11" fmla="*/ 9615 w 10000"/>
                <a:gd name="connsiteY11" fmla="*/ 9652 h 10000"/>
                <a:gd name="connsiteX12" fmla="*/ 9641 w 10000"/>
                <a:gd name="connsiteY12" fmla="*/ 9652 h 10000"/>
                <a:gd name="connsiteX13" fmla="*/ 9641 w 10000"/>
                <a:gd name="connsiteY13" fmla="*/ 3310 h 10000"/>
                <a:gd name="connsiteX14" fmla="*/ 9641 w 10000"/>
                <a:gd name="connsiteY14" fmla="*/ 2997 h 10000"/>
                <a:gd name="connsiteX15" fmla="*/ 9620 w 10000"/>
                <a:gd name="connsiteY15" fmla="*/ 2962 h 10000"/>
                <a:gd name="connsiteX16" fmla="*/ 9339 w 10000"/>
                <a:gd name="connsiteY16" fmla="*/ 2334 h 10000"/>
                <a:gd name="connsiteX17" fmla="*/ 9307 w 10000"/>
                <a:gd name="connsiteY17" fmla="*/ 2265 h 10000"/>
                <a:gd name="connsiteX18" fmla="*/ 9307 w 10000"/>
                <a:gd name="connsiteY18" fmla="*/ 2648 h 10000"/>
                <a:gd name="connsiteX19" fmla="*/ 9307 w 10000"/>
                <a:gd name="connsiteY19" fmla="*/ 9652 h 10000"/>
                <a:gd name="connsiteX20" fmla="*/ 9334 w 10000"/>
                <a:gd name="connsiteY20" fmla="*/ 9652 h 10000"/>
                <a:gd name="connsiteX21" fmla="*/ 9334 w 10000"/>
                <a:gd name="connsiteY21" fmla="*/ 9303 h 10000"/>
                <a:gd name="connsiteX22" fmla="*/ 0 w 10000"/>
                <a:gd name="connsiteY22" fmla="*/ 9303 h 10000"/>
                <a:gd name="connsiteX23" fmla="*/ 0 w 10000"/>
                <a:gd name="connsiteY23" fmla="*/ 10000 h 10000"/>
                <a:gd name="connsiteX24" fmla="*/ 9334 w 10000"/>
                <a:gd name="connsiteY24" fmla="*/ 10000 h 10000"/>
                <a:gd name="connsiteX25" fmla="*/ 9360 w 10000"/>
                <a:gd name="connsiteY25" fmla="*/ 10000 h 10000"/>
                <a:gd name="connsiteX26" fmla="*/ 9360 w 10000"/>
                <a:gd name="connsiteY26" fmla="*/ 9652 h 10000"/>
                <a:gd name="connsiteX27" fmla="*/ 9360 w 10000"/>
                <a:gd name="connsiteY27" fmla="*/ 2972 h 10000"/>
                <a:gd name="connsiteX28" fmla="*/ 9359 w 10000"/>
                <a:gd name="connsiteY28" fmla="*/ 3012 h 10000"/>
                <a:gd name="connsiteX29" fmla="*/ 9328 w 10000"/>
                <a:gd name="connsiteY29" fmla="*/ 2997 h 10000"/>
                <a:gd name="connsiteX30" fmla="*/ 9612 w 10000"/>
                <a:gd name="connsiteY30" fmla="*/ 3659 h 10000"/>
                <a:gd name="connsiteX31" fmla="*/ 9615 w 10000"/>
                <a:gd name="connsiteY31" fmla="*/ 3310 h 10000"/>
                <a:gd name="connsiteX32" fmla="*/ 9588 w 10000"/>
                <a:gd name="connsiteY32" fmla="*/ 3310 h 10000"/>
                <a:gd name="connsiteX33" fmla="*/ 9588 w 10000"/>
                <a:gd name="connsiteY33" fmla="*/ 9652 h 10000"/>
                <a:gd name="connsiteX34" fmla="*/ 9588 w 10000"/>
                <a:gd name="connsiteY34" fmla="*/ 10000 h 10000"/>
                <a:gd name="connsiteX35" fmla="*/ 9615 w 10000"/>
                <a:gd name="connsiteY35" fmla="*/ 10000 h 10000"/>
                <a:gd name="connsiteX36" fmla="*/ 9687 w 10000"/>
                <a:gd name="connsiteY36" fmla="*/ 10000 h 10000"/>
                <a:gd name="connsiteX37" fmla="*/ 9714 w 10000"/>
                <a:gd name="connsiteY37" fmla="*/ 10000 h 10000"/>
                <a:gd name="connsiteX38" fmla="*/ 9714 w 10000"/>
                <a:gd name="connsiteY38" fmla="*/ 9652 h 10000"/>
                <a:gd name="connsiteX39" fmla="*/ 9714 w 10000"/>
                <a:gd name="connsiteY39" fmla="*/ 488 h 10000"/>
                <a:gd name="connsiteX40" fmla="*/ 9687 w 10000"/>
                <a:gd name="connsiteY40" fmla="*/ 488 h 10000"/>
                <a:gd name="connsiteX41" fmla="*/ 9676 w 10000"/>
                <a:gd name="connsiteY41" fmla="*/ 836 h 10000"/>
                <a:gd name="connsiteX42" fmla="*/ 9965 w 10000"/>
                <a:gd name="connsiteY42" fmla="*/ 2160 h 10000"/>
                <a:gd name="connsiteX43" fmla="*/ 9973 w 10000"/>
                <a:gd name="connsiteY43" fmla="*/ 1847 h 10000"/>
                <a:gd name="connsiteX44" fmla="*/ 9946 w 10000"/>
                <a:gd name="connsiteY44" fmla="*/ 1847 h 10000"/>
                <a:gd name="connsiteX45" fmla="*/ 9946 w 10000"/>
                <a:gd name="connsiteY45" fmla="*/ 10000 h 10000"/>
                <a:gd name="connsiteX46" fmla="*/ 10000 w 10000"/>
                <a:gd name="connsiteY46" fmla="*/ 10000 h 10000"/>
                <a:gd name="connsiteX0" fmla="*/ 10000 w 10000"/>
                <a:gd name="connsiteY0" fmla="*/ 10000 h 10000"/>
                <a:gd name="connsiteX1" fmla="*/ 10000 w 10000"/>
                <a:gd name="connsiteY1" fmla="*/ 1847 h 10000"/>
                <a:gd name="connsiteX2" fmla="*/ 10000 w 10000"/>
                <a:gd name="connsiteY2" fmla="*/ 1603 h 10000"/>
                <a:gd name="connsiteX3" fmla="*/ 9981 w 10000"/>
                <a:gd name="connsiteY3" fmla="*/ 1533 h 10000"/>
                <a:gd name="connsiteX4" fmla="*/ 9695 w 10000"/>
                <a:gd name="connsiteY4" fmla="*/ 174 h 10000"/>
                <a:gd name="connsiteX5" fmla="*/ 9660 w 10000"/>
                <a:gd name="connsiteY5" fmla="*/ 0 h 10000"/>
                <a:gd name="connsiteX6" fmla="*/ 9660 w 10000"/>
                <a:gd name="connsiteY6" fmla="*/ 488 h 10000"/>
                <a:gd name="connsiteX7" fmla="*/ 9660 w 10000"/>
                <a:gd name="connsiteY7" fmla="*/ 9652 h 10000"/>
                <a:gd name="connsiteX8" fmla="*/ 9687 w 10000"/>
                <a:gd name="connsiteY8" fmla="*/ 9652 h 10000"/>
                <a:gd name="connsiteX9" fmla="*/ 9687 w 10000"/>
                <a:gd name="connsiteY9" fmla="*/ 9303 h 10000"/>
                <a:gd name="connsiteX10" fmla="*/ 9615 w 10000"/>
                <a:gd name="connsiteY10" fmla="*/ 9303 h 10000"/>
                <a:gd name="connsiteX11" fmla="*/ 9615 w 10000"/>
                <a:gd name="connsiteY11" fmla="*/ 9652 h 10000"/>
                <a:gd name="connsiteX12" fmla="*/ 9641 w 10000"/>
                <a:gd name="connsiteY12" fmla="*/ 9652 h 10000"/>
                <a:gd name="connsiteX13" fmla="*/ 9641 w 10000"/>
                <a:gd name="connsiteY13" fmla="*/ 3310 h 10000"/>
                <a:gd name="connsiteX14" fmla="*/ 9641 w 10000"/>
                <a:gd name="connsiteY14" fmla="*/ 2997 h 10000"/>
                <a:gd name="connsiteX15" fmla="*/ 9620 w 10000"/>
                <a:gd name="connsiteY15" fmla="*/ 2962 h 10000"/>
                <a:gd name="connsiteX16" fmla="*/ 9339 w 10000"/>
                <a:gd name="connsiteY16" fmla="*/ 2334 h 10000"/>
                <a:gd name="connsiteX17" fmla="*/ 9307 w 10000"/>
                <a:gd name="connsiteY17" fmla="*/ 2265 h 10000"/>
                <a:gd name="connsiteX18" fmla="*/ 9307 w 10000"/>
                <a:gd name="connsiteY18" fmla="*/ 2648 h 10000"/>
                <a:gd name="connsiteX19" fmla="*/ 9307 w 10000"/>
                <a:gd name="connsiteY19" fmla="*/ 9652 h 10000"/>
                <a:gd name="connsiteX20" fmla="*/ 9334 w 10000"/>
                <a:gd name="connsiteY20" fmla="*/ 9652 h 10000"/>
                <a:gd name="connsiteX21" fmla="*/ 9334 w 10000"/>
                <a:gd name="connsiteY21" fmla="*/ 9303 h 10000"/>
                <a:gd name="connsiteX22" fmla="*/ 0 w 10000"/>
                <a:gd name="connsiteY22" fmla="*/ 9303 h 10000"/>
                <a:gd name="connsiteX23" fmla="*/ 0 w 10000"/>
                <a:gd name="connsiteY23" fmla="*/ 10000 h 10000"/>
                <a:gd name="connsiteX24" fmla="*/ 9334 w 10000"/>
                <a:gd name="connsiteY24" fmla="*/ 10000 h 10000"/>
                <a:gd name="connsiteX25" fmla="*/ 9360 w 10000"/>
                <a:gd name="connsiteY25" fmla="*/ 10000 h 10000"/>
                <a:gd name="connsiteX26" fmla="*/ 9360 w 10000"/>
                <a:gd name="connsiteY26" fmla="*/ 9652 h 10000"/>
                <a:gd name="connsiteX27" fmla="*/ 9360 w 10000"/>
                <a:gd name="connsiteY27" fmla="*/ 2972 h 10000"/>
                <a:gd name="connsiteX28" fmla="*/ 9359 w 10000"/>
                <a:gd name="connsiteY28" fmla="*/ 3012 h 10000"/>
                <a:gd name="connsiteX29" fmla="*/ 9328 w 10000"/>
                <a:gd name="connsiteY29" fmla="*/ 2997 h 10000"/>
                <a:gd name="connsiteX30" fmla="*/ 9612 w 10000"/>
                <a:gd name="connsiteY30" fmla="*/ 3659 h 10000"/>
                <a:gd name="connsiteX31" fmla="*/ 9615 w 10000"/>
                <a:gd name="connsiteY31" fmla="*/ 3310 h 10000"/>
                <a:gd name="connsiteX32" fmla="*/ 9588 w 10000"/>
                <a:gd name="connsiteY32" fmla="*/ 3310 h 10000"/>
                <a:gd name="connsiteX33" fmla="*/ 9588 w 10000"/>
                <a:gd name="connsiteY33" fmla="*/ 9652 h 10000"/>
                <a:gd name="connsiteX34" fmla="*/ 9588 w 10000"/>
                <a:gd name="connsiteY34" fmla="*/ 10000 h 10000"/>
                <a:gd name="connsiteX35" fmla="*/ 9615 w 10000"/>
                <a:gd name="connsiteY35" fmla="*/ 10000 h 10000"/>
                <a:gd name="connsiteX36" fmla="*/ 9687 w 10000"/>
                <a:gd name="connsiteY36" fmla="*/ 10000 h 10000"/>
                <a:gd name="connsiteX37" fmla="*/ 9714 w 10000"/>
                <a:gd name="connsiteY37" fmla="*/ 10000 h 10000"/>
                <a:gd name="connsiteX38" fmla="*/ 9714 w 10000"/>
                <a:gd name="connsiteY38" fmla="*/ 9652 h 10000"/>
                <a:gd name="connsiteX39" fmla="*/ 9714 w 10000"/>
                <a:gd name="connsiteY39" fmla="*/ 488 h 10000"/>
                <a:gd name="connsiteX40" fmla="*/ 9687 w 10000"/>
                <a:gd name="connsiteY40" fmla="*/ 488 h 10000"/>
                <a:gd name="connsiteX41" fmla="*/ 9676 w 10000"/>
                <a:gd name="connsiteY41" fmla="*/ 836 h 10000"/>
                <a:gd name="connsiteX42" fmla="*/ 9965 w 10000"/>
                <a:gd name="connsiteY42" fmla="*/ 2160 h 10000"/>
                <a:gd name="connsiteX43" fmla="*/ 9973 w 10000"/>
                <a:gd name="connsiteY43" fmla="*/ 1847 h 10000"/>
                <a:gd name="connsiteX44" fmla="*/ 9946 w 10000"/>
                <a:gd name="connsiteY44" fmla="*/ 1847 h 10000"/>
                <a:gd name="connsiteX45" fmla="*/ 9946 w 10000"/>
                <a:gd name="connsiteY45" fmla="*/ 10000 h 10000"/>
                <a:gd name="connsiteX46" fmla="*/ 10000 w 10000"/>
                <a:gd name="connsiteY46" fmla="*/ 10000 h 10000"/>
                <a:gd name="connsiteX0" fmla="*/ 10000 w 10000"/>
                <a:gd name="connsiteY0" fmla="*/ 10000 h 10000"/>
                <a:gd name="connsiteX1" fmla="*/ 10000 w 10000"/>
                <a:gd name="connsiteY1" fmla="*/ 1847 h 10000"/>
                <a:gd name="connsiteX2" fmla="*/ 10000 w 10000"/>
                <a:gd name="connsiteY2" fmla="*/ 1603 h 10000"/>
                <a:gd name="connsiteX3" fmla="*/ 9981 w 10000"/>
                <a:gd name="connsiteY3" fmla="*/ 1533 h 10000"/>
                <a:gd name="connsiteX4" fmla="*/ 9695 w 10000"/>
                <a:gd name="connsiteY4" fmla="*/ 174 h 10000"/>
                <a:gd name="connsiteX5" fmla="*/ 9660 w 10000"/>
                <a:gd name="connsiteY5" fmla="*/ 0 h 10000"/>
                <a:gd name="connsiteX6" fmla="*/ 9660 w 10000"/>
                <a:gd name="connsiteY6" fmla="*/ 488 h 10000"/>
                <a:gd name="connsiteX7" fmla="*/ 9660 w 10000"/>
                <a:gd name="connsiteY7" fmla="*/ 9652 h 10000"/>
                <a:gd name="connsiteX8" fmla="*/ 9687 w 10000"/>
                <a:gd name="connsiteY8" fmla="*/ 9652 h 10000"/>
                <a:gd name="connsiteX9" fmla="*/ 9687 w 10000"/>
                <a:gd name="connsiteY9" fmla="*/ 9303 h 10000"/>
                <a:gd name="connsiteX10" fmla="*/ 9615 w 10000"/>
                <a:gd name="connsiteY10" fmla="*/ 9303 h 10000"/>
                <a:gd name="connsiteX11" fmla="*/ 9615 w 10000"/>
                <a:gd name="connsiteY11" fmla="*/ 9652 h 10000"/>
                <a:gd name="connsiteX12" fmla="*/ 9641 w 10000"/>
                <a:gd name="connsiteY12" fmla="*/ 9652 h 10000"/>
                <a:gd name="connsiteX13" fmla="*/ 9641 w 10000"/>
                <a:gd name="connsiteY13" fmla="*/ 3310 h 10000"/>
                <a:gd name="connsiteX14" fmla="*/ 9641 w 10000"/>
                <a:gd name="connsiteY14" fmla="*/ 2997 h 10000"/>
                <a:gd name="connsiteX15" fmla="*/ 9620 w 10000"/>
                <a:gd name="connsiteY15" fmla="*/ 2962 h 10000"/>
                <a:gd name="connsiteX16" fmla="*/ 9339 w 10000"/>
                <a:gd name="connsiteY16" fmla="*/ 2334 h 10000"/>
                <a:gd name="connsiteX17" fmla="*/ 9307 w 10000"/>
                <a:gd name="connsiteY17" fmla="*/ 2265 h 10000"/>
                <a:gd name="connsiteX18" fmla="*/ 9307 w 10000"/>
                <a:gd name="connsiteY18" fmla="*/ 2648 h 10000"/>
                <a:gd name="connsiteX19" fmla="*/ 9307 w 10000"/>
                <a:gd name="connsiteY19" fmla="*/ 9652 h 10000"/>
                <a:gd name="connsiteX20" fmla="*/ 9334 w 10000"/>
                <a:gd name="connsiteY20" fmla="*/ 9652 h 10000"/>
                <a:gd name="connsiteX21" fmla="*/ 9334 w 10000"/>
                <a:gd name="connsiteY21" fmla="*/ 9303 h 10000"/>
                <a:gd name="connsiteX22" fmla="*/ 0 w 10000"/>
                <a:gd name="connsiteY22" fmla="*/ 9303 h 10000"/>
                <a:gd name="connsiteX23" fmla="*/ 0 w 10000"/>
                <a:gd name="connsiteY23" fmla="*/ 10000 h 10000"/>
                <a:gd name="connsiteX24" fmla="*/ 9334 w 10000"/>
                <a:gd name="connsiteY24" fmla="*/ 10000 h 10000"/>
                <a:gd name="connsiteX25" fmla="*/ 9360 w 10000"/>
                <a:gd name="connsiteY25" fmla="*/ 10000 h 10000"/>
                <a:gd name="connsiteX26" fmla="*/ 9360 w 10000"/>
                <a:gd name="connsiteY26" fmla="*/ 9652 h 10000"/>
                <a:gd name="connsiteX27" fmla="*/ 9360 w 10000"/>
                <a:gd name="connsiteY27" fmla="*/ 2972 h 10000"/>
                <a:gd name="connsiteX28" fmla="*/ 9359 w 10000"/>
                <a:gd name="connsiteY28" fmla="*/ 3012 h 10000"/>
                <a:gd name="connsiteX29" fmla="*/ 9361 w 10000"/>
                <a:gd name="connsiteY29" fmla="*/ 3078 h 10000"/>
                <a:gd name="connsiteX30" fmla="*/ 9612 w 10000"/>
                <a:gd name="connsiteY30" fmla="*/ 3659 h 10000"/>
                <a:gd name="connsiteX31" fmla="*/ 9615 w 10000"/>
                <a:gd name="connsiteY31" fmla="*/ 3310 h 10000"/>
                <a:gd name="connsiteX32" fmla="*/ 9588 w 10000"/>
                <a:gd name="connsiteY32" fmla="*/ 3310 h 10000"/>
                <a:gd name="connsiteX33" fmla="*/ 9588 w 10000"/>
                <a:gd name="connsiteY33" fmla="*/ 9652 h 10000"/>
                <a:gd name="connsiteX34" fmla="*/ 9588 w 10000"/>
                <a:gd name="connsiteY34" fmla="*/ 10000 h 10000"/>
                <a:gd name="connsiteX35" fmla="*/ 9615 w 10000"/>
                <a:gd name="connsiteY35" fmla="*/ 10000 h 10000"/>
                <a:gd name="connsiteX36" fmla="*/ 9687 w 10000"/>
                <a:gd name="connsiteY36" fmla="*/ 10000 h 10000"/>
                <a:gd name="connsiteX37" fmla="*/ 9714 w 10000"/>
                <a:gd name="connsiteY37" fmla="*/ 10000 h 10000"/>
                <a:gd name="connsiteX38" fmla="*/ 9714 w 10000"/>
                <a:gd name="connsiteY38" fmla="*/ 9652 h 10000"/>
                <a:gd name="connsiteX39" fmla="*/ 9714 w 10000"/>
                <a:gd name="connsiteY39" fmla="*/ 488 h 10000"/>
                <a:gd name="connsiteX40" fmla="*/ 9687 w 10000"/>
                <a:gd name="connsiteY40" fmla="*/ 488 h 10000"/>
                <a:gd name="connsiteX41" fmla="*/ 9676 w 10000"/>
                <a:gd name="connsiteY41" fmla="*/ 836 h 10000"/>
                <a:gd name="connsiteX42" fmla="*/ 9965 w 10000"/>
                <a:gd name="connsiteY42" fmla="*/ 2160 h 10000"/>
                <a:gd name="connsiteX43" fmla="*/ 9973 w 10000"/>
                <a:gd name="connsiteY43" fmla="*/ 1847 h 10000"/>
                <a:gd name="connsiteX44" fmla="*/ 9946 w 10000"/>
                <a:gd name="connsiteY44" fmla="*/ 1847 h 10000"/>
                <a:gd name="connsiteX45" fmla="*/ 9946 w 10000"/>
                <a:gd name="connsiteY45" fmla="*/ 10000 h 10000"/>
                <a:gd name="connsiteX46" fmla="*/ 10000 w 10000"/>
                <a:gd name="connsiteY46" fmla="*/ 10000 h 10000"/>
                <a:gd name="connsiteX0" fmla="*/ 10000 w 10000"/>
                <a:gd name="connsiteY0" fmla="*/ 10000 h 10000"/>
                <a:gd name="connsiteX1" fmla="*/ 10000 w 10000"/>
                <a:gd name="connsiteY1" fmla="*/ 1847 h 10000"/>
                <a:gd name="connsiteX2" fmla="*/ 10000 w 10000"/>
                <a:gd name="connsiteY2" fmla="*/ 1603 h 10000"/>
                <a:gd name="connsiteX3" fmla="*/ 9981 w 10000"/>
                <a:gd name="connsiteY3" fmla="*/ 1533 h 10000"/>
                <a:gd name="connsiteX4" fmla="*/ 9695 w 10000"/>
                <a:gd name="connsiteY4" fmla="*/ 174 h 10000"/>
                <a:gd name="connsiteX5" fmla="*/ 9660 w 10000"/>
                <a:gd name="connsiteY5" fmla="*/ 0 h 10000"/>
                <a:gd name="connsiteX6" fmla="*/ 9660 w 10000"/>
                <a:gd name="connsiteY6" fmla="*/ 488 h 10000"/>
                <a:gd name="connsiteX7" fmla="*/ 9660 w 10000"/>
                <a:gd name="connsiteY7" fmla="*/ 9652 h 10000"/>
                <a:gd name="connsiteX8" fmla="*/ 9687 w 10000"/>
                <a:gd name="connsiteY8" fmla="*/ 9652 h 10000"/>
                <a:gd name="connsiteX9" fmla="*/ 9687 w 10000"/>
                <a:gd name="connsiteY9" fmla="*/ 9303 h 10000"/>
                <a:gd name="connsiteX10" fmla="*/ 9615 w 10000"/>
                <a:gd name="connsiteY10" fmla="*/ 9303 h 10000"/>
                <a:gd name="connsiteX11" fmla="*/ 9615 w 10000"/>
                <a:gd name="connsiteY11" fmla="*/ 9652 h 10000"/>
                <a:gd name="connsiteX12" fmla="*/ 9641 w 10000"/>
                <a:gd name="connsiteY12" fmla="*/ 9652 h 10000"/>
                <a:gd name="connsiteX13" fmla="*/ 9641 w 10000"/>
                <a:gd name="connsiteY13" fmla="*/ 3310 h 10000"/>
                <a:gd name="connsiteX14" fmla="*/ 9641 w 10000"/>
                <a:gd name="connsiteY14" fmla="*/ 2997 h 10000"/>
                <a:gd name="connsiteX15" fmla="*/ 9620 w 10000"/>
                <a:gd name="connsiteY15" fmla="*/ 2962 h 10000"/>
                <a:gd name="connsiteX16" fmla="*/ 9339 w 10000"/>
                <a:gd name="connsiteY16" fmla="*/ 2334 h 10000"/>
                <a:gd name="connsiteX17" fmla="*/ 9307 w 10000"/>
                <a:gd name="connsiteY17" fmla="*/ 2265 h 10000"/>
                <a:gd name="connsiteX18" fmla="*/ 9307 w 10000"/>
                <a:gd name="connsiteY18" fmla="*/ 2648 h 10000"/>
                <a:gd name="connsiteX19" fmla="*/ 9307 w 10000"/>
                <a:gd name="connsiteY19" fmla="*/ 9652 h 10000"/>
                <a:gd name="connsiteX20" fmla="*/ 9334 w 10000"/>
                <a:gd name="connsiteY20" fmla="*/ 9652 h 10000"/>
                <a:gd name="connsiteX21" fmla="*/ 9334 w 10000"/>
                <a:gd name="connsiteY21" fmla="*/ 9303 h 10000"/>
                <a:gd name="connsiteX22" fmla="*/ 0 w 10000"/>
                <a:gd name="connsiteY22" fmla="*/ 9303 h 10000"/>
                <a:gd name="connsiteX23" fmla="*/ 0 w 10000"/>
                <a:gd name="connsiteY23" fmla="*/ 10000 h 10000"/>
                <a:gd name="connsiteX24" fmla="*/ 9334 w 10000"/>
                <a:gd name="connsiteY24" fmla="*/ 10000 h 10000"/>
                <a:gd name="connsiteX25" fmla="*/ 9360 w 10000"/>
                <a:gd name="connsiteY25" fmla="*/ 10000 h 10000"/>
                <a:gd name="connsiteX26" fmla="*/ 9360 w 10000"/>
                <a:gd name="connsiteY26" fmla="*/ 9652 h 10000"/>
                <a:gd name="connsiteX27" fmla="*/ 9360 w 10000"/>
                <a:gd name="connsiteY27" fmla="*/ 2972 h 10000"/>
                <a:gd name="connsiteX28" fmla="*/ 9359 w 10000"/>
                <a:gd name="connsiteY28" fmla="*/ 3012 h 10000"/>
                <a:gd name="connsiteX29" fmla="*/ 9361 w 10000"/>
                <a:gd name="connsiteY29" fmla="*/ 3078 h 10000"/>
                <a:gd name="connsiteX30" fmla="*/ 9612 w 10000"/>
                <a:gd name="connsiteY30" fmla="*/ 3659 h 10000"/>
                <a:gd name="connsiteX31" fmla="*/ 9592 w 10000"/>
                <a:gd name="connsiteY31" fmla="*/ 3573 h 10000"/>
                <a:gd name="connsiteX32" fmla="*/ 9588 w 10000"/>
                <a:gd name="connsiteY32" fmla="*/ 3310 h 10000"/>
                <a:gd name="connsiteX33" fmla="*/ 9588 w 10000"/>
                <a:gd name="connsiteY33" fmla="*/ 9652 h 10000"/>
                <a:gd name="connsiteX34" fmla="*/ 9588 w 10000"/>
                <a:gd name="connsiteY34" fmla="*/ 10000 h 10000"/>
                <a:gd name="connsiteX35" fmla="*/ 9615 w 10000"/>
                <a:gd name="connsiteY35" fmla="*/ 10000 h 10000"/>
                <a:gd name="connsiteX36" fmla="*/ 9687 w 10000"/>
                <a:gd name="connsiteY36" fmla="*/ 10000 h 10000"/>
                <a:gd name="connsiteX37" fmla="*/ 9714 w 10000"/>
                <a:gd name="connsiteY37" fmla="*/ 10000 h 10000"/>
                <a:gd name="connsiteX38" fmla="*/ 9714 w 10000"/>
                <a:gd name="connsiteY38" fmla="*/ 9652 h 10000"/>
                <a:gd name="connsiteX39" fmla="*/ 9714 w 10000"/>
                <a:gd name="connsiteY39" fmla="*/ 488 h 10000"/>
                <a:gd name="connsiteX40" fmla="*/ 9687 w 10000"/>
                <a:gd name="connsiteY40" fmla="*/ 488 h 10000"/>
                <a:gd name="connsiteX41" fmla="*/ 9676 w 10000"/>
                <a:gd name="connsiteY41" fmla="*/ 836 h 10000"/>
                <a:gd name="connsiteX42" fmla="*/ 9965 w 10000"/>
                <a:gd name="connsiteY42" fmla="*/ 2160 h 10000"/>
                <a:gd name="connsiteX43" fmla="*/ 9973 w 10000"/>
                <a:gd name="connsiteY43" fmla="*/ 1847 h 10000"/>
                <a:gd name="connsiteX44" fmla="*/ 9946 w 10000"/>
                <a:gd name="connsiteY44" fmla="*/ 1847 h 10000"/>
                <a:gd name="connsiteX45" fmla="*/ 9946 w 10000"/>
                <a:gd name="connsiteY45" fmla="*/ 10000 h 10000"/>
                <a:gd name="connsiteX46" fmla="*/ 10000 w 10000"/>
                <a:gd name="connsiteY46" fmla="*/ 10000 h 10000"/>
                <a:gd name="connsiteX0" fmla="*/ 10000 w 10000"/>
                <a:gd name="connsiteY0" fmla="*/ 10000 h 10000"/>
                <a:gd name="connsiteX1" fmla="*/ 10000 w 10000"/>
                <a:gd name="connsiteY1" fmla="*/ 1847 h 10000"/>
                <a:gd name="connsiteX2" fmla="*/ 10000 w 10000"/>
                <a:gd name="connsiteY2" fmla="*/ 1603 h 10000"/>
                <a:gd name="connsiteX3" fmla="*/ 9981 w 10000"/>
                <a:gd name="connsiteY3" fmla="*/ 1533 h 10000"/>
                <a:gd name="connsiteX4" fmla="*/ 9695 w 10000"/>
                <a:gd name="connsiteY4" fmla="*/ 174 h 10000"/>
                <a:gd name="connsiteX5" fmla="*/ 9660 w 10000"/>
                <a:gd name="connsiteY5" fmla="*/ 0 h 10000"/>
                <a:gd name="connsiteX6" fmla="*/ 9660 w 10000"/>
                <a:gd name="connsiteY6" fmla="*/ 488 h 10000"/>
                <a:gd name="connsiteX7" fmla="*/ 9660 w 10000"/>
                <a:gd name="connsiteY7" fmla="*/ 9652 h 10000"/>
                <a:gd name="connsiteX8" fmla="*/ 9687 w 10000"/>
                <a:gd name="connsiteY8" fmla="*/ 9652 h 10000"/>
                <a:gd name="connsiteX9" fmla="*/ 9687 w 10000"/>
                <a:gd name="connsiteY9" fmla="*/ 9303 h 10000"/>
                <a:gd name="connsiteX10" fmla="*/ 9615 w 10000"/>
                <a:gd name="connsiteY10" fmla="*/ 9303 h 10000"/>
                <a:gd name="connsiteX11" fmla="*/ 9615 w 10000"/>
                <a:gd name="connsiteY11" fmla="*/ 9652 h 10000"/>
                <a:gd name="connsiteX12" fmla="*/ 9641 w 10000"/>
                <a:gd name="connsiteY12" fmla="*/ 9652 h 10000"/>
                <a:gd name="connsiteX13" fmla="*/ 9641 w 10000"/>
                <a:gd name="connsiteY13" fmla="*/ 3310 h 10000"/>
                <a:gd name="connsiteX14" fmla="*/ 9641 w 10000"/>
                <a:gd name="connsiteY14" fmla="*/ 2997 h 10000"/>
                <a:gd name="connsiteX15" fmla="*/ 9620 w 10000"/>
                <a:gd name="connsiteY15" fmla="*/ 2962 h 10000"/>
                <a:gd name="connsiteX16" fmla="*/ 9339 w 10000"/>
                <a:gd name="connsiteY16" fmla="*/ 2334 h 10000"/>
                <a:gd name="connsiteX17" fmla="*/ 9307 w 10000"/>
                <a:gd name="connsiteY17" fmla="*/ 2265 h 10000"/>
                <a:gd name="connsiteX18" fmla="*/ 9307 w 10000"/>
                <a:gd name="connsiteY18" fmla="*/ 2648 h 10000"/>
                <a:gd name="connsiteX19" fmla="*/ 9307 w 10000"/>
                <a:gd name="connsiteY19" fmla="*/ 9652 h 10000"/>
                <a:gd name="connsiteX20" fmla="*/ 9334 w 10000"/>
                <a:gd name="connsiteY20" fmla="*/ 9652 h 10000"/>
                <a:gd name="connsiteX21" fmla="*/ 9334 w 10000"/>
                <a:gd name="connsiteY21" fmla="*/ 9303 h 10000"/>
                <a:gd name="connsiteX22" fmla="*/ 0 w 10000"/>
                <a:gd name="connsiteY22" fmla="*/ 9303 h 10000"/>
                <a:gd name="connsiteX23" fmla="*/ 0 w 10000"/>
                <a:gd name="connsiteY23" fmla="*/ 10000 h 10000"/>
                <a:gd name="connsiteX24" fmla="*/ 9334 w 10000"/>
                <a:gd name="connsiteY24" fmla="*/ 10000 h 10000"/>
                <a:gd name="connsiteX25" fmla="*/ 9360 w 10000"/>
                <a:gd name="connsiteY25" fmla="*/ 10000 h 10000"/>
                <a:gd name="connsiteX26" fmla="*/ 9360 w 10000"/>
                <a:gd name="connsiteY26" fmla="*/ 9652 h 10000"/>
                <a:gd name="connsiteX27" fmla="*/ 9360 w 10000"/>
                <a:gd name="connsiteY27" fmla="*/ 2972 h 10000"/>
                <a:gd name="connsiteX28" fmla="*/ 9359 w 10000"/>
                <a:gd name="connsiteY28" fmla="*/ 3012 h 10000"/>
                <a:gd name="connsiteX29" fmla="*/ 9361 w 10000"/>
                <a:gd name="connsiteY29" fmla="*/ 3078 h 10000"/>
                <a:gd name="connsiteX30" fmla="*/ 9595 w 10000"/>
                <a:gd name="connsiteY30" fmla="*/ 3598 h 10000"/>
                <a:gd name="connsiteX31" fmla="*/ 9592 w 10000"/>
                <a:gd name="connsiteY31" fmla="*/ 3573 h 10000"/>
                <a:gd name="connsiteX32" fmla="*/ 9588 w 10000"/>
                <a:gd name="connsiteY32" fmla="*/ 3310 h 10000"/>
                <a:gd name="connsiteX33" fmla="*/ 9588 w 10000"/>
                <a:gd name="connsiteY33" fmla="*/ 9652 h 10000"/>
                <a:gd name="connsiteX34" fmla="*/ 9588 w 10000"/>
                <a:gd name="connsiteY34" fmla="*/ 10000 h 10000"/>
                <a:gd name="connsiteX35" fmla="*/ 9615 w 10000"/>
                <a:gd name="connsiteY35" fmla="*/ 10000 h 10000"/>
                <a:gd name="connsiteX36" fmla="*/ 9687 w 10000"/>
                <a:gd name="connsiteY36" fmla="*/ 10000 h 10000"/>
                <a:gd name="connsiteX37" fmla="*/ 9714 w 10000"/>
                <a:gd name="connsiteY37" fmla="*/ 10000 h 10000"/>
                <a:gd name="connsiteX38" fmla="*/ 9714 w 10000"/>
                <a:gd name="connsiteY38" fmla="*/ 9652 h 10000"/>
                <a:gd name="connsiteX39" fmla="*/ 9714 w 10000"/>
                <a:gd name="connsiteY39" fmla="*/ 488 h 10000"/>
                <a:gd name="connsiteX40" fmla="*/ 9687 w 10000"/>
                <a:gd name="connsiteY40" fmla="*/ 488 h 10000"/>
                <a:gd name="connsiteX41" fmla="*/ 9676 w 10000"/>
                <a:gd name="connsiteY41" fmla="*/ 836 h 10000"/>
                <a:gd name="connsiteX42" fmla="*/ 9965 w 10000"/>
                <a:gd name="connsiteY42" fmla="*/ 2160 h 10000"/>
                <a:gd name="connsiteX43" fmla="*/ 9973 w 10000"/>
                <a:gd name="connsiteY43" fmla="*/ 1847 h 10000"/>
                <a:gd name="connsiteX44" fmla="*/ 9946 w 10000"/>
                <a:gd name="connsiteY44" fmla="*/ 1847 h 10000"/>
                <a:gd name="connsiteX45" fmla="*/ 9946 w 10000"/>
                <a:gd name="connsiteY45" fmla="*/ 10000 h 10000"/>
                <a:gd name="connsiteX46" fmla="*/ 10000 w 10000"/>
                <a:gd name="connsiteY46" fmla="*/ 10000 h 10000"/>
                <a:gd name="connsiteX0" fmla="*/ 10000 w 10000"/>
                <a:gd name="connsiteY0" fmla="*/ 10000 h 10000"/>
                <a:gd name="connsiteX1" fmla="*/ 10000 w 10000"/>
                <a:gd name="connsiteY1" fmla="*/ 1847 h 10000"/>
                <a:gd name="connsiteX2" fmla="*/ 10000 w 10000"/>
                <a:gd name="connsiteY2" fmla="*/ 1603 h 10000"/>
                <a:gd name="connsiteX3" fmla="*/ 9981 w 10000"/>
                <a:gd name="connsiteY3" fmla="*/ 1533 h 10000"/>
                <a:gd name="connsiteX4" fmla="*/ 9695 w 10000"/>
                <a:gd name="connsiteY4" fmla="*/ 174 h 10000"/>
                <a:gd name="connsiteX5" fmla="*/ 9660 w 10000"/>
                <a:gd name="connsiteY5" fmla="*/ 0 h 10000"/>
                <a:gd name="connsiteX6" fmla="*/ 9660 w 10000"/>
                <a:gd name="connsiteY6" fmla="*/ 488 h 10000"/>
                <a:gd name="connsiteX7" fmla="*/ 9660 w 10000"/>
                <a:gd name="connsiteY7" fmla="*/ 9652 h 10000"/>
                <a:gd name="connsiteX8" fmla="*/ 9687 w 10000"/>
                <a:gd name="connsiteY8" fmla="*/ 9652 h 10000"/>
                <a:gd name="connsiteX9" fmla="*/ 9687 w 10000"/>
                <a:gd name="connsiteY9" fmla="*/ 9303 h 10000"/>
                <a:gd name="connsiteX10" fmla="*/ 9615 w 10000"/>
                <a:gd name="connsiteY10" fmla="*/ 9303 h 10000"/>
                <a:gd name="connsiteX11" fmla="*/ 9615 w 10000"/>
                <a:gd name="connsiteY11" fmla="*/ 9652 h 10000"/>
                <a:gd name="connsiteX12" fmla="*/ 9641 w 10000"/>
                <a:gd name="connsiteY12" fmla="*/ 9652 h 10000"/>
                <a:gd name="connsiteX13" fmla="*/ 9641 w 10000"/>
                <a:gd name="connsiteY13" fmla="*/ 3310 h 10000"/>
                <a:gd name="connsiteX14" fmla="*/ 9641 w 10000"/>
                <a:gd name="connsiteY14" fmla="*/ 2997 h 10000"/>
                <a:gd name="connsiteX15" fmla="*/ 9620 w 10000"/>
                <a:gd name="connsiteY15" fmla="*/ 2962 h 10000"/>
                <a:gd name="connsiteX16" fmla="*/ 9339 w 10000"/>
                <a:gd name="connsiteY16" fmla="*/ 2334 h 10000"/>
                <a:gd name="connsiteX17" fmla="*/ 9307 w 10000"/>
                <a:gd name="connsiteY17" fmla="*/ 2265 h 10000"/>
                <a:gd name="connsiteX18" fmla="*/ 9307 w 10000"/>
                <a:gd name="connsiteY18" fmla="*/ 2648 h 10000"/>
                <a:gd name="connsiteX19" fmla="*/ 9307 w 10000"/>
                <a:gd name="connsiteY19" fmla="*/ 9652 h 10000"/>
                <a:gd name="connsiteX20" fmla="*/ 9334 w 10000"/>
                <a:gd name="connsiteY20" fmla="*/ 9652 h 10000"/>
                <a:gd name="connsiteX21" fmla="*/ 9334 w 10000"/>
                <a:gd name="connsiteY21" fmla="*/ 9303 h 10000"/>
                <a:gd name="connsiteX22" fmla="*/ 0 w 10000"/>
                <a:gd name="connsiteY22" fmla="*/ 9303 h 10000"/>
                <a:gd name="connsiteX23" fmla="*/ 0 w 10000"/>
                <a:gd name="connsiteY23" fmla="*/ 10000 h 10000"/>
                <a:gd name="connsiteX24" fmla="*/ 9334 w 10000"/>
                <a:gd name="connsiteY24" fmla="*/ 10000 h 10000"/>
                <a:gd name="connsiteX25" fmla="*/ 9360 w 10000"/>
                <a:gd name="connsiteY25" fmla="*/ 10000 h 10000"/>
                <a:gd name="connsiteX26" fmla="*/ 9360 w 10000"/>
                <a:gd name="connsiteY26" fmla="*/ 9652 h 10000"/>
                <a:gd name="connsiteX27" fmla="*/ 9360 w 10000"/>
                <a:gd name="connsiteY27" fmla="*/ 2972 h 10000"/>
                <a:gd name="connsiteX28" fmla="*/ 9359 w 10000"/>
                <a:gd name="connsiteY28" fmla="*/ 3012 h 10000"/>
                <a:gd name="connsiteX29" fmla="*/ 9361 w 10000"/>
                <a:gd name="connsiteY29" fmla="*/ 3078 h 10000"/>
                <a:gd name="connsiteX30" fmla="*/ 9595 w 10000"/>
                <a:gd name="connsiteY30" fmla="*/ 3598 h 10000"/>
                <a:gd name="connsiteX31" fmla="*/ 9592 w 10000"/>
                <a:gd name="connsiteY31" fmla="*/ 3573 h 10000"/>
                <a:gd name="connsiteX32" fmla="*/ 9588 w 10000"/>
                <a:gd name="connsiteY32" fmla="*/ 3573 h 10000"/>
                <a:gd name="connsiteX33" fmla="*/ 9588 w 10000"/>
                <a:gd name="connsiteY33" fmla="*/ 9652 h 10000"/>
                <a:gd name="connsiteX34" fmla="*/ 9588 w 10000"/>
                <a:gd name="connsiteY34" fmla="*/ 10000 h 10000"/>
                <a:gd name="connsiteX35" fmla="*/ 9615 w 10000"/>
                <a:gd name="connsiteY35" fmla="*/ 10000 h 10000"/>
                <a:gd name="connsiteX36" fmla="*/ 9687 w 10000"/>
                <a:gd name="connsiteY36" fmla="*/ 10000 h 10000"/>
                <a:gd name="connsiteX37" fmla="*/ 9714 w 10000"/>
                <a:gd name="connsiteY37" fmla="*/ 10000 h 10000"/>
                <a:gd name="connsiteX38" fmla="*/ 9714 w 10000"/>
                <a:gd name="connsiteY38" fmla="*/ 9652 h 10000"/>
                <a:gd name="connsiteX39" fmla="*/ 9714 w 10000"/>
                <a:gd name="connsiteY39" fmla="*/ 488 h 10000"/>
                <a:gd name="connsiteX40" fmla="*/ 9687 w 10000"/>
                <a:gd name="connsiteY40" fmla="*/ 488 h 10000"/>
                <a:gd name="connsiteX41" fmla="*/ 9676 w 10000"/>
                <a:gd name="connsiteY41" fmla="*/ 836 h 10000"/>
                <a:gd name="connsiteX42" fmla="*/ 9965 w 10000"/>
                <a:gd name="connsiteY42" fmla="*/ 2160 h 10000"/>
                <a:gd name="connsiteX43" fmla="*/ 9973 w 10000"/>
                <a:gd name="connsiteY43" fmla="*/ 1847 h 10000"/>
                <a:gd name="connsiteX44" fmla="*/ 9946 w 10000"/>
                <a:gd name="connsiteY44" fmla="*/ 1847 h 10000"/>
                <a:gd name="connsiteX45" fmla="*/ 9946 w 10000"/>
                <a:gd name="connsiteY45" fmla="*/ 10000 h 10000"/>
                <a:gd name="connsiteX46" fmla="*/ 10000 w 10000"/>
                <a:gd name="connsiteY46" fmla="*/ 10000 h 10000"/>
                <a:gd name="connsiteX0" fmla="*/ 10000 w 10000"/>
                <a:gd name="connsiteY0" fmla="*/ 10000 h 10000"/>
                <a:gd name="connsiteX1" fmla="*/ 10000 w 10000"/>
                <a:gd name="connsiteY1" fmla="*/ 1847 h 10000"/>
                <a:gd name="connsiteX2" fmla="*/ 10000 w 10000"/>
                <a:gd name="connsiteY2" fmla="*/ 1603 h 10000"/>
                <a:gd name="connsiteX3" fmla="*/ 9981 w 10000"/>
                <a:gd name="connsiteY3" fmla="*/ 1533 h 10000"/>
                <a:gd name="connsiteX4" fmla="*/ 9695 w 10000"/>
                <a:gd name="connsiteY4" fmla="*/ 174 h 10000"/>
                <a:gd name="connsiteX5" fmla="*/ 9660 w 10000"/>
                <a:gd name="connsiteY5" fmla="*/ 0 h 10000"/>
                <a:gd name="connsiteX6" fmla="*/ 9660 w 10000"/>
                <a:gd name="connsiteY6" fmla="*/ 488 h 10000"/>
                <a:gd name="connsiteX7" fmla="*/ 9660 w 10000"/>
                <a:gd name="connsiteY7" fmla="*/ 9652 h 10000"/>
                <a:gd name="connsiteX8" fmla="*/ 9687 w 10000"/>
                <a:gd name="connsiteY8" fmla="*/ 9652 h 10000"/>
                <a:gd name="connsiteX9" fmla="*/ 9687 w 10000"/>
                <a:gd name="connsiteY9" fmla="*/ 9303 h 10000"/>
                <a:gd name="connsiteX10" fmla="*/ 9615 w 10000"/>
                <a:gd name="connsiteY10" fmla="*/ 9303 h 10000"/>
                <a:gd name="connsiteX11" fmla="*/ 9615 w 10000"/>
                <a:gd name="connsiteY11" fmla="*/ 9652 h 10000"/>
                <a:gd name="connsiteX12" fmla="*/ 9641 w 10000"/>
                <a:gd name="connsiteY12" fmla="*/ 9652 h 10000"/>
                <a:gd name="connsiteX13" fmla="*/ 9641 w 10000"/>
                <a:gd name="connsiteY13" fmla="*/ 3310 h 10000"/>
                <a:gd name="connsiteX14" fmla="*/ 9641 w 10000"/>
                <a:gd name="connsiteY14" fmla="*/ 2997 h 10000"/>
                <a:gd name="connsiteX15" fmla="*/ 9620 w 10000"/>
                <a:gd name="connsiteY15" fmla="*/ 2962 h 10000"/>
                <a:gd name="connsiteX16" fmla="*/ 9339 w 10000"/>
                <a:gd name="connsiteY16" fmla="*/ 2334 h 10000"/>
                <a:gd name="connsiteX17" fmla="*/ 9307 w 10000"/>
                <a:gd name="connsiteY17" fmla="*/ 2265 h 10000"/>
                <a:gd name="connsiteX18" fmla="*/ 9307 w 10000"/>
                <a:gd name="connsiteY18" fmla="*/ 2648 h 10000"/>
                <a:gd name="connsiteX19" fmla="*/ 9307 w 10000"/>
                <a:gd name="connsiteY19" fmla="*/ 9652 h 10000"/>
                <a:gd name="connsiteX20" fmla="*/ 9334 w 10000"/>
                <a:gd name="connsiteY20" fmla="*/ 9652 h 10000"/>
                <a:gd name="connsiteX21" fmla="*/ 9334 w 10000"/>
                <a:gd name="connsiteY21" fmla="*/ 9303 h 10000"/>
                <a:gd name="connsiteX22" fmla="*/ 0 w 10000"/>
                <a:gd name="connsiteY22" fmla="*/ 9303 h 10000"/>
                <a:gd name="connsiteX23" fmla="*/ 0 w 10000"/>
                <a:gd name="connsiteY23" fmla="*/ 10000 h 10000"/>
                <a:gd name="connsiteX24" fmla="*/ 9334 w 10000"/>
                <a:gd name="connsiteY24" fmla="*/ 10000 h 10000"/>
                <a:gd name="connsiteX25" fmla="*/ 9360 w 10000"/>
                <a:gd name="connsiteY25" fmla="*/ 10000 h 10000"/>
                <a:gd name="connsiteX26" fmla="*/ 9360 w 10000"/>
                <a:gd name="connsiteY26" fmla="*/ 9652 h 10000"/>
                <a:gd name="connsiteX27" fmla="*/ 9360 w 10000"/>
                <a:gd name="connsiteY27" fmla="*/ 2972 h 10000"/>
                <a:gd name="connsiteX28" fmla="*/ 9359 w 10000"/>
                <a:gd name="connsiteY28" fmla="*/ 3012 h 10000"/>
                <a:gd name="connsiteX29" fmla="*/ 9361 w 10000"/>
                <a:gd name="connsiteY29" fmla="*/ 3078 h 10000"/>
                <a:gd name="connsiteX30" fmla="*/ 9595 w 10000"/>
                <a:gd name="connsiteY30" fmla="*/ 3598 h 10000"/>
                <a:gd name="connsiteX31" fmla="*/ 9592 w 10000"/>
                <a:gd name="connsiteY31" fmla="*/ 3573 h 10000"/>
                <a:gd name="connsiteX32" fmla="*/ 9588 w 10000"/>
                <a:gd name="connsiteY32" fmla="*/ 3573 h 10000"/>
                <a:gd name="connsiteX33" fmla="*/ 9588 w 10000"/>
                <a:gd name="connsiteY33" fmla="*/ 9652 h 10000"/>
                <a:gd name="connsiteX34" fmla="*/ 9588 w 10000"/>
                <a:gd name="connsiteY34" fmla="*/ 10000 h 10000"/>
                <a:gd name="connsiteX35" fmla="*/ 9615 w 10000"/>
                <a:gd name="connsiteY35" fmla="*/ 10000 h 10000"/>
                <a:gd name="connsiteX36" fmla="*/ 9687 w 10000"/>
                <a:gd name="connsiteY36" fmla="*/ 10000 h 10000"/>
                <a:gd name="connsiteX37" fmla="*/ 9714 w 10000"/>
                <a:gd name="connsiteY37" fmla="*/ 10000 h 10000"/>
                <a:gd name="connsiteX38" fmla="*/ 9714 w 10000"/>
                <a:gd name="connsiteY38" fmla="*/ 9652 h 10000"/>
                <a:gd name="connsiteX39" fmla="*/ 9714 w 10000"/>
                <a:gd name="connsiteY39" fmla="*/ 488 h 10000"/>
                <a:gd name="connsiteX40" fmla="*/ 9687 w 10000"/>
                <a:gd name="connsiteY40" fmla="*/ 488 h 10000"/>
                <a:gd name="connsiteX41" fmla="*/ 9712 w 10000"/>
                <a:gd name="connsiteY41" fmla="*/ 998 h 10000"/>
                <a:gd name="connsiteX42" fmla="*/ 9965 w 10000"/>
                <a:gd name="connsiteY42" fmla="*/ 2160 h 10000"/>
                <a:gd name="connsiteX43" fmla="*/ 9973 w 10000"/>
                <a:gd name="connsiteY43" fmla="*/ 1847 h 10000"/>
                <a:gd name="connsiteX44" fmla="*/ 9946 w 10000"/>
                <a:gd name="connsiteY44" fmla="*/ 1847 h 10000"/>
                <a:gd name="connsiteX45" fmla="*/ 9946 w 10000"/>
                <a:gd name="connsiteY45" fmla="*/ 10000 h 10000"/>
                <a:gd name="connsiteX46" fmla="*/ 10000 w 10000"/>
                <a:gd name="connsiteY46" fmla="*/ 10000 h 10000"/>
                <a:gd name="connsiteX0" fmla="*/ 10000 w 10000"/>
                <a:gd name="connsiteY0" fmla="*/ 10000 h 10000"/>
                <a:gd name="connsiteX1" fmla="*/ 10000 w 10000"/>
                <a:gd name="connsiteY1" fmla="*/ 1847 h 10000"/>
                <a:gd name="connsiteX2" fmla="*/ 10000 w 10000"/>
                <a:gd name="connsiteY2" fmla="*/ 1603 h 10000"/>
                <a:gd name="connsiteX3" fmla="*/ 9981 w 10000"/>
                <a:gd name="connsiteY3" fmla="*/ 1533 h 10000"/>
                <a:gd name="connsiteX4" fmla="*/ 9695 w 10000"/>
                <a:gd name="connsiteY4" fmla="*/ 174 h 10000"/>
                <a:gd name="connsiteX5" fmla="*/ 9660 w 10000"/>
                <a:gd name="connsiteY5" fmla="*/ 0 h 10000"/>
                <a:gd name="connsiteX6" fmla="*/ 9660 w 10000"/>
                <a:gd name="connsiteY6" fmla="*/ 488 h 10000"/>
                <a:gd name="connsiteX7" fmla="*/ 9660 w 10000"/>
                <a:gd name="connsiteY7" fmla="*/ 9652 h 10000"/>
                <a:gd name="connsiteX8" fmla="*/ 9687 w 10000"/>
                <a:gd name="connsiteY8" fmla="*/ 9652 h 10000"/>
                <a:gd name="connsiteX9" fmla="*/ 9687 w 10000"/>
                <a:gd name="connsiteY9" fmla="*/ 9303 h 10000"/>
                <a:gd name="connsiteX10" fmla="*/ 9615 w 10000"/>
                <a:gd name="connsiteY10" fmla="*/ 9303 h 10000"/>
                <a:gd name="connsiteX11" fmla="*/ 9615 w 10000"/>
                <a:gd name="connsiteY11" fmla="*/ 9652 h 10000"/>
                <a:gd name="connsiteX12" fmla="*/ 9641 w 10000"/>
                <a:gd name="connsiteY12" fmla="*/ 9652 h 10000"/>
                <a:gd name="connsiteX13" fmla="*/ 9641 w 10000"/>
                <a:gd name="connsiteY13" fmla="*/ 3310 h 10000"/>
                <a:gd name="connsiteX14" fmla="*/ 9641 w 10000"/>
                <a:gd name="connsiteY14" fmla="*/ 2997 h 10000"/>
                <a:gd name="connsiteX15" fmla="*/ 9620 w 10000"/>
                <a:gd name="connsiteY15" fmla="*/ 2962 h 10000"/>
                <a:gd name="connsiteX16" fmla="*/ 9339 w 10000"/>
                <a:gd name="connsiteY16" fmla="*/ 2334 h 10000"/>
                <a:gd name="connsiteX17" fmla="*/ 9307 w 10000"/>
                <a:gd name="connsiteY17" fmla="*/ 2265 h 10000"/>
                <a:gd name="connsiteX18" fmla="*/ 9307 w 10000"/>
                <a:gd name="connsiteY18" fmla="*/ 2648 h 10000"/>
                <a:gd name="connsiteX19" fmla="*/ 9307 w 10000"/>
                <a:gd name="connsiteY19" fmla="*/ 9652 h 10000"/>
                <a:gd name="connsiteX20" fmla="*/ 9334 w 10000"/>
                <a:gd name="connsiteY20" fmla="*/ 9652 h 10000"/>
                <a:gd name="connsiteX21" fmla="*/ 9334 w 10000"/>
                <a:gd name="connsiteY21" fmla="*/ 9303 h 10000"/>
                <a:gd name="connsiteX22" fmla="*/ 0 w 10000"/>
                <a:gd name="connsiteY22" fmla="*/ 9303 h 10000"/>
                <a:gd name="connsiteX23" fmla="*/ 0 w 10000"/>
                <a:gd name="connsiteY23" fmla="*/ 10000 h 10000"/>
                <a:gd name="connsiteX24" fmla="*/ 9334 w 10000"/>
                <a:gd name="connsiteY24" fmla="*/ 10000 h 10000"/>
                <a:gd name="connsiteX25" fmla="*/ 9360 w 10000"/>
                <a:gd name="connsiteY25" fmla="*/ 10000 h 10000"/>
                <a:gd name="connsiteX26" fmla="*/ 9360 w 10000"/>
                <a:gd name="connsiteY26" fmla="*/ 9652 h 10000"/>
                <a:gd name="connsiteX27" fmla="*/ 9360 w 10000"/>
                <a:gd name="connsiteY27" fmla="*/ 2972 h 10000"/>
                <a:gd name="connsiteX28" fmla="*/ 9359 w 10000"/>
                <a:gd name="connsiteY28" fmla="*/ 3012 h 10000"/>
                <a:gd name="connsiteX29" fmla="*/ 9361 w 10000"/>
                <a:gd name="connsiteY29" fmla="*/ 3078 h 10000"/>
                <a:gd name="connsiteX30" fmla="*/ 9595 w 10000"/>
                <a:gd name="connsiteY30" fmla="*/ 3598 h 10000"/>
                <a:gd name="connsiteX31" fmla="*/ 9592 w 10000"/>
                <a:gd name="connsiteY31" fmla="*/ 3573 h 10000"/>
                <a:gd name="connsiteX32" fmla="*/ 9588 w 10000"/>
                <a:gd name="connsiteY32" fmla="*/ 3573 h 10000"/>
                <a:gd name="connsiteX33" fmla="*/ 9588 w 10000"/>
                <a:gd name="connsiteY33" fmla="*/ 9652 h 10000"/>
                <a:gd name="connsiteX34" fmla="*/ 9588 w 10000"/>
                <a:gd name="connsiteY34" fmla="*/ 10000 h 10000"/>
                <a:gd name="connsiteX35" fmla="*/ 9615 w 10000"/>
                <a:gd name="connsiteY35" fmla="*/ 10000 h 10000"/>
                <a:gd name="connsiteX36" fmla="*/ 9687 w 10000"/>
                <a:gd name="connsiteY36" fmla="*/ 10000 h 10000"/>
                <a:gd name="connsiteX37" fmla="*/ 9714 w 10000"/>
                <a:gd name="connsiteY37" fmla="*/ 10000 h 10000"/>
                <a:gd name="connsiteX38" fmla="*/ 9714 w 10000"/>
                <a:gd name="connsiteY38" fmla="*/ 9652 h 10000"/>
                <a:gd name="connsiteX39" fmla="*/ 9714 w 10000"/>
                <a:gd name="connsiteY39" fmla="*/ 913 h 10000"/>
                <a:gd name="connsiteX40" fmla="*/ 9687 w 10000"/>
                <a:gd name="connsiteY40" fmla="*/ 488 h 10000"/>
                <a:gd name="connsiteX41" fmla="*/ 9712 w 10000"/>
                <a:gd name="connsiteY41" fmla="*/ 998 h 10000"/>
                <a:gd name="connsiteX42" fmla="*/ 9965 w 10000"/>
                <a:gd name="connsiteY42" fmla="*/ 2160 h 10000"/>
                <a:gd name="connsiteX43" fmla="*/ 9973 w 10000"/>
                <a:gd name="connsiteY43" fmla="*/ 1847 h 10000"/>
                <a:gd name="connsiteX44" fmla="*/ 9946 w 10000"/>
                <a:gd name="connsiteY44" fmla="*/ 1847 h 10000"/>
                <a:gd name="connsiteX45" fmla="*/ 9946 w 10000"/>
                <a:gd name="connsiteY45" fmla="*/ 10000 h 10000"/>
                <a:gd name="connsiteX46" fmla="*/ 10000 w 10000"/>
                <a:gd name="connsiteY46" fmla="*/ 10000 h 10000"/>
                <a:gd name="connsiteX0" fmla="*/ 10000 w 10000"/>
                <a:gd name="connsiteY0" fmla="*/ 10000 h 10000"/>
                <a:gd name="connsiteX1" fmla="*/ 10000 w 10000"/>
                <a:gd name="connsiteY1" fmla="*/ 1847 h 10000"/>
                <a:gd name="connsiteX2" fmla="*/ 10000 w 10000"/>
                <a:gd name="connsiteY2" fmla="*/ 1603 h 10000"/>
                <a:gd name="connsiteX3" fmla="*/ 9981 w 10000"/>
                <a:gd name="connsiteY3" fmla="*/ 1533 h 10000"/>
                <a:gd name="connsiteX4" fmla="*/ 9695 w 10000"/>
                <a:gd name="connsiteY4" fmla="*/ 174 h 10000"/>
                <a:gd name="connsiteX5" fmla="*/ 9660 w 10000"/>
                <a:gd name="connsiteY5" fmla="*/ 0 h 10000"/>
                <a:gd name="connsiteX6" fmla="*/ 9660 w 10000"/>
                <a:gd name="connsiteY6" fmla="*/ 488 h 10000"/>
                <a:gd name="connsiteX7" fmla="*/ 9660 w 10000"/>
                <a:gd name="connsiteY7" fmla="*/ 9652 h 10000"/>
                <a:gd name="connsiteX8" fmla="*/ 9687 w 10000"/>
                <a:gd name="connsiteY8" fmla="*/ 9652 h 10000"/>
                <a:gd name="connsiteX9" fmla="*/ 9687 w 10000"/>
                <a:gd name="connsiteY9" fmla="*/ 9303 h 10000"/>
                <a:gd name="connsiteX10" fmla="*/ 9615 w 10000"/>
                <a:gd name="connsiteY10" fmla="*/ 9303 h 10000"/>
                <a:gd name="connsiteX11" fmla="*/ 9615 w 10000"/>
                <a:gd name="connsiteY11" fmla="*/ 9652 h 10000"/>
                <a:gd name="connsiteX12" fmla="*/ 9641 w 10000"/>
                <a:gd name="connsiteY12" fmla="*/ 9652 h 10000"/>
                <a:gd name="connsiteX13" fmla="*/ 9641 w 10000"/>
                <a:gd name="connsiteY13" fmla="*/ 3310 h 10000"/>
                <a:gd name="connsiteX14" fmla="*/ 9641 w 10000"/>
                <a:gd name="connsiteY14" fmla="*/ 2997 h 10000"/>
                <a:gd name="connsiteX15" fmla="*/ 9620 w 10000"/>
                <a:gd name="connsiteY15" fmla="*/ 2962 h 10000"/>
                <a:gd name="connsiteX16" fmla="*/ 9339 w 10000"/>
                <a:gd name="connsiteY16" fmla="*/ 2334 h 10000"/>
                <a:gd name="connsiteX17" fmla="*/ 9307 w 10000"/>
                <a:gd name="connsiteY17" fmla="*/ 2265 h 10000"/>
                <a:gd name="connsiteX18" fmla="*/ 9307 w 10000"/>
                <a:gd name="connsiteY18" fmla="*/ 2648 h 10000"/>
                <a:gd name="connsiteX19" fmla="*/ 9307 w 10000"/>
                <a:gd name="connsiteY19" fmla="*/ 9652 h 10000"/>
                <a:gd name="connsiteX20" fmla="*/ 9334 w 10000"/>
                <a:gd name="connsiteY20" fmla="*/ 9652 h 10000"/>
                <a:gd name="connsiteX21" fmla="*/ 9334 w 10000"/>
                <a:gd name="connsiteY21" fmla="*/ 9303 h 10000"/>
                <a:gd name="connsiteX22" fmla="*/ 0 w 10000"/>
                <a:gd name="connsiteY22" fmla="*/ 9303 h 10000"/>
                <a:gd name="connsiteX23" fmla="*/ 0 w 10000"/>
                <a:gd name="connsiteY23" fmla="*/ 10000 h 10000"/>
                <a:gd name="connsiteX24" fmla="*/ 9334 w 10000"/>
                <a:gd name="connsiteY24" fmla="*/ 10000 h 10000"/>
                <a:gd name="connsiteX25" fmla="*/ 9360 w 10000"/>
                <a:gd name="connsiteY25" fmla="*/ 10000 h 10000"/>
                <a:gd name="connsiteX26" fmla="*/ 9360 w 10000"/>
                <a:gd name="connsiteY26" fmla="*/ 9652 h 10000"/>
                <a:gd name="connsiteX27" fmla="*/ 9360 w 10000"/>
                <a:gd name="connsiteY27" fmla="*/ 2972 h 10000"/>
                <a:gd name="connsiteX28" fmla="*/ 9359 w 10000"/>
                <a:gd name="connsiteY28" fmla="*/ 3012 h 10000"/>
                <a:gd name="connsiteX29" fmla="*/ 9361 w 10000"/>
                <a:gd name="connsiteY29" fmla="*/ 3078 h 10000"/>
                <a:gd name="connsiteX30" fmla="*/ 9595 w 10000"/>
                <a:gd name="connsiteY30" fmla="*/ 3598 h 10000"/>
                <a:gd name="connsiteX31" fmla="*/ 9592 w 10000"/>
                <a:gd name="connsiteY31" fmla="*/ 3573 h 10000"/>
                <a:gd name="connsiteX32" fmla="*/ 9588 w 10000"/>
                <a:gd name="connsiteY32" fmla="*/ 3573 h 10000"/>
                <a:gd name="connsiteX33" fmla="*/ 9588 w 10000"/>
                <a:gd name="connsiteY33" fmla="*/ 9652 h 10000"/>
                <a:gd name="connsiteX34" fmla="*/ 9588 w 10000"/>
                <a:gd name="connsiteY34" fmla="*/ 10000 h 10000"/>
                <a:gd name="connsiteX35" fmla="*/ 9615 w 10000"/>
                <a:gd name="connsiteY35" fmla="*/ 10000 h 10000"/>
                <a:gd name="connsiteX36" fmla="*/ 9687 w 10000"/>
                <a:gd name="connsiteY36" fmla="*/ 10000 h 10000"/>
                <a:gd name="connsiteX37" fmla="*/ 9714 w 10000"/>
                <a:gd name="connsiteY37" fmla="*/ 10000 h 10000"/>
                <a:gd name="connsiteX38" fmla="*/ 9714 w 10000"/>
                <a:gd name="connsiteY38" fmla="*/ 9652 h 10000"/>
                <a:gd name="connsiteX39" fmla="*/ 9714 w 10000"/>
                <a:gd name="connsiteY39" fmla="*/ 913 h 10000"/>
                <a:gd name="connsiteX40" fmla="*/ 9712 w 10000"/>
                <a:gd name="connsiteY40" fmla="*/ 913 h 10000"/>
                <a:gd name="connsiteX41" fmla="*/ 9712 w 10000"/>
                <a:gd name="connsiteY41" fmla="*/ 998 h 10000"/>
                <a:gd name="connsiteX42" fmla="*/ 9965 w 10000"/>
                <a:gd name="connsiteY42" fmla="*/ 2160 h 10000"/>
                <a:gd name="connsiteX43" fmla="*/ 9973 w 10000"/>
                <a:gd name="connsiteY43" fmla="*/ 1847 h 10000"/>
                <a:gd name="connsiteX44" fmla="*/ 9946 w 10000"/>
                <a:gd name="connsiteY44" fmla="*/ 1847 h 10000"/>
                <a:gd name="connsiteX45" fmla="*/ 9946 w 10000"/>
                <a:gd name="connsiteY45" fmla="*/ 10000 h 10000"/>
                <a:gd name="connsiteX46" fmla="*/ 10000 w 10000"/>
                <a:gd name="connsiteY46" fmla="*/ 10000 h 10000"/>
                <a:gd name="connsiteX0" fmla="*/ 10000 w 10000"/>
                <a:gd name="connsiteY0" fmla="*/ 10000 h 10000"/>
                <a:gd name="connsiteX1" fmla="*/ 10000 w 10000"/>
                <a:gd name="connsiteY1" fmla="*/ 1847 h 10000"/>
                <a:gd name="connsiteX2" fmla="*/ 10000 w 10000"/>
                <a:gd name="connsiteY2" fmla="*/ 1603 h 10000"/>
                <a:gd name="connsiteX3" fmla="*/ 9981 w 10000"/>
                <a:gd name="connsiteY3" fmla="*/ 1533 h 10000"/>
                <a:gd name="connsiteX4" fmla="*/ 9695 w 10000"/>
                <a:gd name="connsiteY4" fmla="*/ 174 h 10000"/>
                <a:gd name="connsiteX5" fmla="*/ 9660 w 10000"/>
                <a:gd name="connsiteY5" fmla="*/ 0 h 10000"/>
                <a:gd name="connsiteX6" fmla="*/ 9660 w 10000"/>
                <a:gd name="connsiteY6" fmla="*/ 488 h 10000"/>
                <a:gd name="connsiteX7" fmla="*/ 9660 w 10000"/>
                <a:gd name="connsiteY7" fmla="*/ 9652 h 10000"/>
                <a:gd name="connsiteX8" fmla="*/ 9687 w 10000"/>
                <a:gd name="connsiteY8" fmla="*/ 9652 h 10000"/>
                <a:gd name="connsiteX9" fmla="*/ 9687 w 10000"/>
                <a:gd name="connsiteY9" fmla="*/ 9303 h 10000"/>
                <a:gd name="connsiteX10" fmla="*/ 9615 w 10000"/>
                <a:gd name="connsiteY10" fmla="*/ 9303 h 10000"/>
                <a:gd name="connsiteX11" fmla="*/ 9615 w 10000"/>
                <a:gd name="connsiteY11" fmla="*/ 9652 h 10000"/>
                <a:gd name="connsiteX12" fmla="*/ 9641 w 10000"/>
                <a:gd name="connsiteY12" fmla="*/ 9652 h 10000"/>
                <a:gd name="connsiteX13" fmla="*/ 9641 w 10000"/>
                <a:gd name="connsiteY13" fmla="*/ 3310 h 10000"/>
                <a:gd name="connsiteX14" fmla="*/ 9641 w 10000"/>
                <a:gd name="connsiteY14" fmla="*/ 2997 h 10000"/>
                <a:gd name="connsiteX15" fmla="*/ 9620 w 10000"/>
                <a:gd name="connsiteY15" fmla="*/ 2962 h 10000"/>
                <a:gd name="connsiteX16" fmla="*/ 9339 w 10000"/>
                <a:gd name="connsiteY16" fmla="*/ 2334 h 10000"/>
                <a:gd name="connsiteX17" fmla="*/ 9307 w 10000"/>
                <a:gd name="connsiteY17" fmla="*/ 2265 h 10000"/>
                <a:gd name="connsiteX18" fmla="*/ 9307 w 10000"/>
                <a:gd name="connsiteY18" fmla="*/ 2648 h 10000"/>
                <a:gd name="connsiteX19" fmla="*/ 9307 w 10000"/>
                <a:gd name="connsiteY19" fmla="*/ 9652 h 10000"/>
                <a:gd name="connsiteX20" fmla="*/ 9334 w 10000"/>
                <a:gd name="connsiteY20" fmla="*/ 9652 h 10000"/>
                <a:gd name="connsiteX21" fmla="*/ 9334 w 10000"/>
                <a:gd name="connsiteY21" fmla="*/ 9303 h 10000"/>
                <a:gd name="connsiteX22" fmla="*/ 0 w 10000"/>
                <a:gd name="connsiteY22" fmla="*/ 9303 h 10000"/>
                <a:gd name="connsiteX23" fmla="*/ 0 w 10000"/>
                <a:gd name="connsiteY23" fmla="*/ 10000 h 10000"/>
                <a:gd name="connsiteX24" fmla="*/ 9334 w 10000"/>
                <a:gd name="connsiteY24" fmla="*/ 10000 h 10000"/>
                <a:gd name="connsiteX25" fmla="*/ 9360 w 10000"/>
                <a:gd name="connsiteY25" fmla="*/ 10000 h 10000"/>
                <a:gd name="connsiteX26" fmla="*/ 9360 w 10000"/>
                <a:gd name="connsiteY26" fmla="*/ 9652 h 10000"/>
                <a:gd name="connsiteX27" fmla="*/ 9360 w 10000"/>
                <a:gd name="connsiteY27" fmla="*/ 2972 h 10000"/>
                <a:gd name="connsiteX28" fmla="*/ 9359 w 10000"/>
                <a:gd name="connsiteY28" fmla="*/ 3012 h 10000"/>
                <a:gd name="connsiteX29" fmla="*/ 9361 w 10000"/>
                <a:gd name="connsiteY29" fmla="*/ 3078 h 10000"/>
                <a:gd name="connsiteX30" fmla="*/ 9595 w 10000"/>
                <a:gd name="connsiteY30" fmla="*/ 3598 h 10000"/>
                <a:gd name="connsiteX31" fmla="*/ 9592 w 10000"/>
                <a:gd name="connsiteY31" fmla="*/ 3573 h 10000"/>
                <a:gd name="connsiteX32" fmla="*/ 9588 w 10000"/>
                <a:gd name="connsiteY32" fmla="*/ 3573 h 10000"/>
                <a:gd name="connsiteX33" fmla="*/ 9588 w 10000"/>
                <a:gd name="connsiteY33" fmla="*/ 9652 h 10000"/>
                <a:gd name="connsiteX34" fmla="*/ 9588 w 10000"/>
                <a:gd name="connsiteY34" fmla="*/ 10000 h 10000"/>
                <a:gd name="connsiteX35" fmla="*/ 9615 w 10000"/>
                <a:gd name="connsiteY35" fmla="*/ 10000 h 10000"/>
                <a:gd name="connsiteX36" fmla="*/ 9687 w 10000"/>
                <a:gd name="connsiteY36" fmla="*/ 10000 h 10000"/>
                <a:gd name="connsiteX37" fmla="*/ 9714 w 10000"/>
                <a:gd name="connsiteY37" fmla="*/ 10000 h 10000"/>
                <a:gd name="connsiteX38" fmla="*/ 9714 w 10000"/>
                <a:gd name="connsiteY38" fmla="*/ 9652 h 10000"/>
                <a:gd name="connsiteX39" fmla="*/ 9714 w 10000"/>
                <a:gd name="connsiteY39" fmla="*/ 913 h 10000"/>
                <a:gd name="connsiteX40" fmla="*/ 9712 w 10000"/>
                <a:gd name="connsiteY40" fmla="*/ 913 h 10000"/>
                <a:gd name="connsiteX41" fmla="*/ 9712 w 10000"/>
                <a:gd name="connsiteY41" fmla="*/ 998 h 10000"/>
                <a:gd name="connsiteX42" fmla="*/ 9965 w 10000"/>
                <a:gd name="connsiteY42" fmla="*/ 2160 h 10000"/>
                <a:gd name="connsiteX43" fmla="*/ 9954 w 10000"/>
                <a:gd name="connsiteY43" fmla="*/ 2090 h 10000"/>
                <a:gd name="connsiteX44" fmla="*/ 9946 w 10000"/>
                <a:gd name="connsiteY44" fmla="*/ 1847 h 10000"/>
                <a:gd name="connsiteX45" fmla="*/ 9946 w 10000"/>
                <a:gd name="connsiteY45" fmla="*/ 10000 h 10000"/>
                <a:gd name="connsiteX46" fmla="*/ 10000 w 10000"/>
                <a:gd name="connsiteY46" fmla="*/ 10000 h 10000"/>
                <a:gd name="connsiteX0" fmla="*/ 10000 w 10000"/>
                <a:gd name="connsiteY0" fmla="*/ 10000 h 10000"/>
                <a:gd name="connsiteX1" fmla="*/ 10000 w 10000"/>
                <a:gd name="connsiteY1" fmla="*/ 1847 h 10000"/>
                <a:gd name="connsiteX2" fmla="*/ 10000 w 10000"/>
                <a:gd name="connsiteY2" fmla="*/ 1603 h 10000"/>
                <a:gd name="connsiteX3" fmla="*/ 9981 w 10000"/>
                <a:gd name="connsiteY3" fmla="*/ 1533 h 10000"/>
                <a:gd name="connsiteX4" fmla="*/ 9695 w 10000"/>
                <a:gd name="connsiteY4" fmla="*/ 174 h 10000"/>
                <a:gd name="connsiteX5" fmla="*/ 9660 w 10000"/>
                <a:gd name="connsiteY5" fmla="*/ 0 h 10000"/>
                <a:gd name="connsiteX6" fmla="*/ 9660 w 10000"/>
                <a:gd name="connsiteY6" fmla="*/ 488 h 10000"/>
                <a:gd name="connsiteX7" fmla="*/ 9660 w 10000"/>
                <a:gd name="connsiteY7" fmla="*/ 9652 h 10000"/>
                <a:gd name="connsiteX8" fmla="*/ 9687 w 10000"/>
                <a:gd name="connsiteY8" fmla="*/ 9652 h 10000"/>
                <a:gd name="connsiteX9" fmla="*/ 9687 w 10000"/>
                <a:gd name="connsiteY9" fmla="*/ 9303 h 10000"/>
                <a:gd name="connsiteX10" fmla="*/ 9615 w 10000"/>
                <a:gd name="connsiteY10" fmla="*/ 9303 h 10000"/>
                <a:gd name="connsiteX11" fmla="*/ 9615 w 10000"/>
                <a:gd name="connsiteY11" fmla="*/ 9652 h 10000"/>
                <a:gd name="connsiteX12" fmla="*/ 9641 w 10000"/>
                <a:gd name="connsiteY12" fmla="*/ 9652 h 10000"/>
                <a:gd name="connsiteX13" fmla="*/ 9641 w 10000"/>
                <a:gd name="connsiteY13" fmla="*/ 3310 h 10000"/>
                <a:gd name="connsiteX14" fmla="*/ 9641 w 10000"/>
                <a:gd name="connsiteY14" fmla="*/ 2997 h 10000"/>
                <a:gd name="connsiteX15" fmla="*/ 9620 w 10000"/>
                <a:gd name="connsiteY15" fmla="*/ 2962 h 10000"/>
                <a:gd name="connsiteX16" fmla="*/ 9339 w 10000"/>
                <a:gd name="connsiteY16" fmla="*/ 2334 h 10000"/>
                <a:gd name="connsiteX17" fmla="*/ 9307 w 10000"/>
                <a:gd name="connsiteY17" fmla="*/ 2265 h 10000"/>
                <a:gd name="connsiteX18" fmla="*/ 9307 w 10000"/>
                <a:gd name="connsiteY18" fmla="*/ 2648 h 10000"/>
                <a:gd name="connsiteX19" fmla="*/ 9307 w 10000"/>
                <a:gd name="connsiteY19" fmla="*/ 9652 h 10000"/>
                <a:gd name="connsiteX20" fmla="*/ 9334 w 10000"/>
                <a:gd name="connsiteY20" fmla="*/ 9652 h 10000"/>
                <a:gd name="connsiteX21" fmla="*/ 9334 w 10000"/>
                <a:gd name="connsiteY21" fmla="*/ 9303 h 10000"/>
                <a:gd name="connsiteX22" fmla="*/ 0 w 10000"/>
                <a:gd name="connsiteY22" fmla="*/ 9303 h 10000"/>
                <a:gd name="connsiteX23" fmla="*/ 0 w 10000"/>
                <a:gd name="connsiteY23" fmla="*/ 10000 h 10000"/>
                <a:gd name="connsiteX24" fmla="*/ 9334 w 10000"/>
                <a:gd name="connsiteY24" fmla="*/ 10000 h 10000"/>
                <a:gd name="connsiteX25" fmla="*/ 9360 w 10000"/>
                <a:gd name="connsiteY25" fmla="*/ 10000 h 10000"/>
                <a:gd name="connsiteX26" fmla="*/ 9360 w 10000"/>
                <a:gd name="connsiteY26" fmla="*/ 9652 h 10000"/>
                <a:gd name="connsiteX27" fmla="*/ 9360 w 10000"/>
                <a:gd name="connsiteY27" fmla="*/ 2972 h 10000"/>
                <a:gd name="connsiteX28" fmla="*/ 9359 w 10000"/>
                <a:gd name="connsiteY28" fmla="*/ 3012 h 10000"/>
                <a:gd name="connsiteX29" fmla="*/ 9361 w 10000"/>
                <a:gd name="connsiteY29" fmla="*/ 3078 h 10000"/>
                <a:gd name="connsiteX30" fmla="*/ 9595 w 10000"/>
                <a:gd name="connsiteY30" fmla="*/ 3598 h 10000"/>
                <a:gd name="connsiteX31" fmla="*/ 9592 w 10000"/>
                <a:gd name="connsiteY31" fmla="*/ 3573 h 10000"/>
                <a:gd name="connsiteX32" fmla="*/ 9588 w 10000"/>
                <a:gd name="connsiteY32" fmla="*/ 3573 h 10000"/>
                <a:gd name="connsiteX33" fmla="*/ 9588 w 10000"/>
                <a:gd name="connsiteY33" fmla="*/ 9652 h 10000"/>
                <a:gd name="connsiteX34" fmla="*/ 9588 w 10000"/>
                <a:gd name="connsiteY34" fmla="*/ 10000 h 10000"/>
                <a:gd name="connsiteX35" fmla="*/ 9615 w 10000"/>
                <a:gd name="connsiteY35" fmla="*/ 10000 h 10000"/>
                <a:gd name="connsiteX36" fmla="*/ 9687 w 10000"/>
                <a:gd name="connsiteY36" fmla="*/ 10000 h 10000"/>
                <a:gd name="connsiteX37" fmla="*/ 9714 w 10000"/>
                <a:gd name="connsiteY37" fmla="*/ 10000 h 10000"/>
                <a:gd name="connsiteX38" fmla="*/ 9714 w 10000"/>
                <a:gd name="connsiteY38" fmla="*/ 9652 h 10000"/>
                <a:gd name="connsiteX39" fmla="*/ 9714 w 10000"/>
                <a:gd name="connsiteY39" fmla="*/ 913 h 10000"/>
                <a:gd name="connsiteX40" fmla="*/ 9712 w 10000"/>
                <a:gd name="connsiteY40" fmla="*/ 913 h 10000"/>
                <a:gd name="connsiteX41" fmla="*/ 9712 w 10000"/>
                <a:gd name="connsiteY41" fmla="*/ 998 h 10000"/>
                <a:gd name="connsiteX42" fmla="*/ 9949 w 10000"/>
                <a:gd name="connsiteY42" fmla="*/ 2099 h 10000"/>
                <a:gd name="connsiteX43" fmla="*/ 9954 w 10000"/>
                <a:gd name="connsiteY43" fmla="*/ 2090 h 10000"/>
                <a:gd name="connsiteX44" fmla="*/ 9946 w 10000"/>
                <a:gd name="connsiteY44" fmla="*/ 1847 h 10000"/>
                <a:gd name="connsiteX45" fmla="*/ 9946 w 10000"/>
                <a:gd name="connsiteY45" fmla="*/ 10000 h 10000"/>
                <a:gd name="connsiteX46" fmla="*/ 10000 w 10000"/>
                <a:gd name="connsiteY46" fmla="*/ 10000 h 10000"/>
                <a:gd name="connsiteX0" fmla="*/ 10000 w 10000"/>
                <a:gd name="connsiteY0" fmla="*/ 10000 h 10000"/>
                <a:gd name="connsiteX1" fmla="*/ 10000 w 10000"/>
                <a:gd name="connsiteY1" fmla="*/ 1847 h 10000"/>
                <a:gd name="connsiteX2" fmla="*/ 10000 w 10000"/>
                <a:gd name="connsiteY2" fmla="*/ 1603 h 10000"/>
                <a:gd name="connsiteX3" fmla="*/ 9981 w 10000"/>
                <a:gd name="connsiteY3" fmla="*/ 1533 h 10000"/>
                <a:gd name="connsiteX4" fmla="*/ 9695 w 10000"/>
                <a:gd name="connsiteY4" fmla="*/ 174 h 10000"/>
                <a:gd name="connsiteX5" fmla="*/ 9660 w 10000"/>
                <a:gd name="connsiteY5" fmla="*/ 0 h 10000"/>
                <a:gd name="connsiteX6" fmla="*/ 9660 w 10000"/>
                <a:gd name="connsiteY6" fmla="*/ 488 h 10000"/>
                <a:gd name="connsiteX7" fmla="*/ 9660 w 10000"/>
                <a:gd name="connsiteY7" fmla="*/ 9652 h 10000"/>
                <a:gd name="connsiteX8" fmla="*/ 9687 w 10000"/>
                <a:gd name="connsiteY8" fmla="*/ 9652 h 10000"/>
                <a:gd name="connsiteX9" fmla="*/ 9687 w 10000"/>
                <a:gd name="connsiteY9" fmla="*/ 9303 h 10000"/>
                <a:gd name="connsiteX10" fmla="*/ 9615 w 10000"/>
                <a:gd name="connsiteY10" fmla="*/ 9303 h 10000"/>
                <a:gd name="connsiteX11" fmla="*/ 9615 w 10000"/>
                <a:gd name="connsiteY11" fmla="*/ 9652 h 10000"/>
                <a:gd name="connsiteX12" fmla="*/ 9641 w 10000"/>
                <a:gd name="connsiteY12" fmla="*/ 9652 h 10000"/>
                <a:gd name="connsiteX13" fmla="*/ 9641 w 10000"/>
                <a:gd name="connsiteY13" fmla="*/ 3310 h 10000"/>
                <a:gd name="connsiteX14" fmla="*/ 9641 w 10000"/>
                <a:gd name="connsiteY14" fmla="*/ 2997 h 10000"/>
                <a:gd name="connsiteX15" fmla="*/ 9620 w 10000"/>
                <a:gd name="connsiteY15" fmla="*/ 2962 h 10000"/>
                <a:gd name="connsiteX16" fmla="*/ 9339 w 10000"/>
                <a:gd name="connsiteY16" fmla="*/ 2334 h 10000"/>
                <a:gd name="connsiteX17" fmla="*/ 9307 w 10000"/>
                <a:gd name="connsiteY17" fmla="*/ 2265 h 10000"/>
                <a:gd name="connsiteX18" fmla="*/ 9307 w 10000"/>
                <a:gd name="connsiteY18" fmla="*/ 2648 h 10000"/>
                <a:gd name="connsiteX19" fmla="*/ 9307 w 10000"/>
                <a:gd name="connsiteY19" fmla="*/ 9652 h 10000"/>
                <a:gd name="connsiteX20" fmla="*/ 9334 w 10000"/>
                <a:gd name="connsiteY20" fmla="*/ 9652 h 10000"/>
                <a:gd name="connsiteX21" fmla="*/ 9334 w 10000"/>
                <a:gd name="connsiteY21" fmla="*/ 9303 h 10000"/>
                <a:gd name="connsiteX22" fmla="*/ 0 w 10000"/>
                <a:gd name="connsiteY22" fmla="*/ 9303 h 10000"/>
                <a:gd name="connsiteX23" fmla="*/ 0 w 10000"/>
                <a:gd name="connsiteY23" fmla="*/ 10000 h 10000"/>
                <a:gd name="connsiteX24" fmla="*/ 9334 w 10000"/>
                <a:gd name="connsiteY24" fmla="*/ 10000 h 10000"/>
                <a:gd name="connsiteX25" fmla="*/ 9360 w 10000"/>
                <a:gd name="connsiteY25" fmla="*/ 10000 h 10000"/>
                <a:gd name="connsiteX26" fmla="*/ 9360 w 10000"/>
                <a:gd name="connsiteY26" fmla="*/ 9652 h 10000"/>
                <a:gd name="connsiteX27" fmla="*/ 9360 w 10000"/>
                <a:gd name="connsiteY27" fmla="*/ 2972 h 10000"/>
                <a:gd name="connsiteX28" fmla="*/ 9359 w 10000"/>
                <a:gd name="connsiteY28" fmla="*/ 3012 h 10000"/>
                <a:gd name="connsiteX29" fmla="*/ 9361 w 10000"/>
                <a:gd name="connsiteY29" fmla="*/ 3078 h 10000"/>
                <a:gd name="connsiteX30" fmla="*/ 9595 w 10000"/>
                <a:gd name="connsiteY30" fmla="*/ 3598 h 10000"/>
                <a:gd name="connsiteX31" fmla="*/ 9592 w 10000"/>
                <a:gd name="connsiteY31" fmla="*/ 3573 h 10000"/>
                <a:gd name="connsiteX32" fmla="*/ 9588 w 10000"/>
                <a:gd name="connsiteY32" fmla="*/ 3573 h 10000"/>
                <a:gd name="connsiteX33" fmla="*/ 9588 w 10000"/>
                <a:gd name="connsiteY33" fmla="*/ 9652 h 10000"/>
                <a:gd name="connsiteX34" fmla="*/ 9588 w 10000"/>
                <a:gd name="connsiteY34" fmla="*/ 10000 h 10000"/>
                <a:gd name="connsiteX35" fmla="*/ 9615 w 10000"/>
                <a:gd name="connsiteY35" fmla="*/ 10000 h 10000"/>
                <a:gd name="connsiteX36" fmla="*/ 9687 w 10000"/>
                <a:gd name="connsiteY36" fmla="*/ 10000 h 10000"/>
                <a:gd name="connsiteX37" fmla="*/ 9714 w 10000"/>
                <a:gd name="connsiteY37" fmla="*/ 10000 h 10000"/>
                <a:gd name="connsiteX38" fmla="*/ 9714 w 10000"/>
                <a:gd name="connsiteY38" fmla="*/ 9652 h 10000"/>
                <a:gd name="connsiteX39" fmla="*/ 9714 w 10000"/>
                <a:gd name="connsiteY39" fmla="*/ 913 h 10000"/>
                <a:gd name="connsiteX40" fmla="*/ 9712 w 10000"/>
                <a:gd name="connsiteY40" fmla="*/ 913 h 10000"/>
                <a:gd name="connsiteX41" fmla="*/ 9712 w 10000"/>
                <a:gd name="connsiteY41" fmla="*/ 998 h 10000"/>
                <a:gd name="connsiteX42" fmla="*/ 9949 w 10000"/>
                <a:gd name="connsiteY42" fmla="*/ 2099 h 10000"/>
                <a:gd name="connsiteX43" fmla="*/ 9954 w 10000"/>
                <a:gd name="connsiteY43" fmla="*/ 2090 h 10000"/>
                <a:gd name="connsiteX44" fmla="*/ 9946 w 10000"/>
                <a:gd name="connsiteY44" fmla="*/ 1847 h 10000"/>
                <a:gd name="connsiteX45" fmla="*/ 9946 w 10000"/>
                <a:gd name="connsiteY45" fmla="*/ 10000 h 10000"/>
                <a:gd name="connsiteX46" fmla="*/ 10000 w 10000"/>
                <a:gd name="connsiteY46" fmla="*/ 1000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0000" h="10000">
                  <a:moveTo>
                    <a:pt x="10000" y="10000"/>
                  </a:moveTo>
                  <a:lnTo>
                    <a:pt x="10000" y="1847"/>
                  </a:lnTo>
                  <a:lnTo>
                    <a:pt x="10000" y="1603"/>
                  </a:lnTo>
                  <a:cubicBezTo>
                    <a:pt x="9994" y="1580"/>
                    <a:pt x="9987" y="1556"/>
                    <a:pt x="9981" y="1533"/>
                  </a:cubicBezTo>
                  <a:cubicBezTo>
                    <a:pt x="9888" y="1080"/>
                    <a:pt x="9791" y="627"/>
                    <a:pt x="9695" y="174"/>
                  </a:cubicBezTo>
                  <a:cubicBezTo>
                    <a:pt x="9683" y="116"/>
                    <a:pt x="9672" y="58"/>
                    <a:pt x="9660" y="0"/>
                  </a:cubicBezTo>
                  <a:lnTo>
                    <a:pt x="9660" y="488"/>
                  </a:lnTo>
                  <a:lnTo>
                    <a:pt x="9660" y="9652"/>
                  </a:lnTo>
                  <a:lnTo>
                    <a:pt x="9687" y="9652"/>
                  </a:lnTo>
                  <a:lnTo>
                    <a:pt x="9687" y="9303"/>
                  </a:lnTo>
                  <a:lnTo>
                    <a:pt x="9615" y="9303"/>
                  </a:lnTo>
                  <a:lnTo>
                    <a:pt x="9615" y="9652"/>
                  </a:lnTo>
                  <a:lnTo>
                    <a:pt x="9641" y="9652"/>
                  </a:lnTo>
                  <a:lnTo>
                    <a:pt x="9641" y="3310"/>
                  </a:lnTo>
                  <a:lnTo>
                    <a:pt x="9641" y="2997"/>
                  </a:lnTo>
                  <a:cubicBezTo>
                    <a:pt x="9634" y="2985"/>
                    <a:pt x="9627" y="2974"/>
                    <a:pt x="9620" y="2962"/>
                  </a:cubicBezTo>
                  <a:cubicBezTo>
                    <a:pt x="9526" y="2753"/>
                    <a:pt x="9433" y="2544"/>
                    <a:pt x="9339" y="2334"/>
                  </a:cubicBezTo>
                  <a:cubicBezTo>
                    <a:pt x="9328" y="2311"/>
                    <a:pt x="9318" y="2288"/>
                    <a:pt x="9307" y="2265"/>
                  </a:cubicBezTo>
                  <a:lnTo>
                    <a:pt x="9307" y="2648"/>
                  </a:lnTo>
                  <a:lnTo>
                    <a:pt x="9307" y="9652"/>
                  </a:lnTo>
                  <a:lnTo>
                    <a:pt x="9334" y="9652"/>
                  </a:lnTo>
                  <a:lnTo>
                    <a:pt x="9334" y="9303"/>
                  </a:lnTo>
                  <a:lnTo>
                    <a:pt x="0" y="9303"/>
                  </a:lnTo>
                  <a:lnTo>
                    <a:pt x="0" y="10000"/>
                  </a:lnTo>
                  <a:lnTo>
                    <a:pt x="9334" y="10000"/>
                  </a:lnTo>
                  <a:lnTo>
                    <a:pt x="9360" y="10000"/>
                  </a:lnTo>
                  <a:lnTo>
                    <a:pt x="9360" y="9652"/>
                  </a:lnTo>
                  <a:lnTo>
                    <a:pt x="9360" y="2972"/>
                  </a:lnTo>
                  <a:cubicBezTo>
                    <a:pt x="9334" y="2972"/>
                    <a:pt x="9359" y="2994"/>
                    <a:pt x="9359" y="3012"/>
                  </a:cubicBezTo>
                  <a:cubicBezTo>
                    <a:pt x="9359" y="3030"/>
                    <a:pt x="9322" y="2980"/>
                    <a:pt x="9361" y="3078"/>
                  </a:cubicBezTo>
                  <a:cubicBezTo>
                    <a:pt x="9400" y="3176"/>
                    <a:pt x="9499" y="3388"/>
                    <a:pt x="9595" y="3598"/>
                  </a:cubicBezTo>
                  <a:cubicBezTo>
                    <a:pt x="9596" y="3482"/>
                    <a:pt x="9593" y="3577"/>
                    <a:pt x="9592" y="3573"/>
                  </a:cubicBezTo>
                  <a:cubicBezTo>
                    <a:pt x="9591" y="3569"/>
                    <a:pt x="9589" y="3389"/>
                    <a:pt x="9588" y="3573"/>
                  </a:cubicBezTo>
                  <a:cubicBezTo>
                    <a:pt x="9582" y="4586"/>
                    <a:pt x="9588" y="8581"/>
                    <a:pt x="9588" y="9652"/>
                  </a:cubicBezTo>
                  <a:lnTo>
                    <a:pt x="9588" y="10000"/>
                  </a:lnTo>
                  <a:lnTo>
                    <a:pt x="9615" y="10000"/>
                  </a:lnTo>
                  <a:lnTo>
                    <a:pt x="9687" y="10000"/>
                  </a:lnTo>
                  <a:lnTo>
                    <a:pt x="9714" y="10000"/>
                  </a:lnTo>
                  <a:lnTo>
                    <a:pt x="9714" y="9652"/>
                  </a:lnTo>
                  <a:lnTo>
                    <a:pt x="9714" y="913"/>
                  </a:lnTo>
                  <a:cubicBezTo>
                    <a:pt x="9705" y="913"/>
                    <a:pt x="9712" y="899"/>
                    <a:pt x="9712" y="913"/>
                  </a:cubicBezTo>
                  <a:cubicBezTo>
                    <a:pt x="9712" y="927"/>
                    <a:pt x="9673" y="800"/>
                    <a:pt x="9712" y="998"/>
                  </a:cubicBezTo>
                  <a:cubicBezTo>
                    <a:pt x="9751" y="1196"/>
                    <a:pt x="9853" y="1646"/>
                    <a:pt x="9949" y="2099"/>
                  </a:cubicBezTo>
                  <a:cubicBezTo>
                    <a:pt x="9952" y="1995"/>
                    <a:pt x="9955" y="2132"/>
                    <a:pt x="9954" y="2090"/>
                  </a:cubicBezTo>
                  <a:cubicBezTo>
                    <a:pt x="9954" y="2048"/>
                    <a:pt x="9949" y="1928"/>
                    <a:pt x="9946" y="1847"/>
                  </a:cubicBezTo>
                  <a:lnTo>
                    <a:pt x="9946" y="10000"/>
                  </a:lnTo>
                  <a:lnTo>
                    <a:pt x="10000" y="1000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60" name="Forma libre: forma 59">
              <a:extLst>
                <a:ext uri="{FF2B5EF4-FFF2-40B4-BE49-F238E27FC236}">
                  <a16:creationId xmlns:a16="http://schemas.microsoft.com/office/drawing/2014/main" id="{1E3AD424-3363-4C01-B5E6-63588D6FCF1E}"/>
                </a:ext>
              </a:extLst>
            </p:cNvPr>
            <p:cNvSpPr>
              <a:spLocks/>
            </p:cNvSpPr>
            <p:nvPr userDrawn="1"/>
          </p:nvSpPr>
          <p:spPr bwMode="auto">
            <a:xfrm>
              <a:off x="11573551" y="5282412"/>
              <a:ext cx="357279" cy="1418276"/>
            </a:xfrm>
            <a:custGeom>
              <a:avLst/>
              <a:gdLst>
                <a:gd name="connsiteX0" fmla="*/ 268583 w 357279"/>
                <a:gd name="connsiteY0" fmla="*/ 214365 h 1418276"/>
                <a:gd name="connsiteX1" fmla="*/ 272497 w 357279"/>
                <a:gd name="connsiteY1" fmla="*/ 216287 h 1418276"/>
                <a:gd name="connsiteX2" fmla="*/ 272545 w 357279"/>
                <a:gd name="connsiteY2" fmla="*/ 217154 h 1418276"/>
                <a:gd name="connsiteX3" fmla="*/ 268697 w 357279"/>
                <a:gd name="connsiteY3" fmla="*/ 215110 h 1418276"/>
                <a:gd name="connsiteX4" fmla="*/ 180228 w 357279"/>
                <a:gd name="connsiteY4" fmla="*/ 45437 h 1418276"/>
                <a:gd name="connsiteX5" fmla="*/ 179962 w 357279"/>
                <a:gd name="connsiteY5" fmla="*/ 46118 h 1418276"/>
                <a:gd name="connsiteX6" fmla="*/ 179892 w 357279"/>
                <a:gd name="connsiteY6" fmla="*/ 45574 h 1418276"/>
                <a:gd name="connsiteX7" fmla="*/ 180259 w 357279"/>
                <a:gd name="connsiteY7" fmla="*/ 45425 h 1418276"/>
                <a:gd name="connsiteX8" fmla="*/ 180228 w 357279"/>
                <a:gd name="connsiteY8" fmla="*/ 45437 h 1418276"/>
                <a:gd name="connsiteX9" fmla="*/ 180231 w 357279"/>
                <a:gd name="connsiteY9" fmla="*/ 45431 h 1418276"/>
                <a:gd name="connsiteX10" fmla="*/ 182191 w 357279"/>
                <a:gd name="connsiteY10" fmla="*/ 44636 h 1418276"/>
                <a:gd name="connsiteX11" fmla="*/ 181690 w 357279"/>
                <a:gd name="connsiteY11" fmla="*/ 45101 h 1418276"/>
                <a:gd name="connsiteX12" fmla="*/ 180259 w 357279"/>
                <a:gd name="connsiteY12" fmla="*/ 45425 h 1418276"/>
                <a:gd name="connsiteX13" fmla="*/ 129013 w 357279"/>
                <a:gd name="connsiteY13" fmla="*/ 0 h 1418276"/>
                <a:gd name="connsiteX14" fmla="*/ 152165 w 357279"/>
                <a:gd name="connsiteY14" fmla="*/ 0 h 1418276"/>
                <a:gd name="connsiteX15" fmla="*/ 208401 w 357279"/>
                <a:gd name="connsiteY15" fmla="*/ 0 h 1418276"/>
                <a:gd name="connsiteX16" fmla="*/ 238198 w 357279"/>
                <a:gd name="connsiteY16" fmla="*/ 0 h 1418276"/>
                <a:gd name="connsiteX17" fmla="*/ 241485 w 357279"/>
                <a:gd name="connsiteY17" fmla="*/ 29359 h 1418276"/>
                <a:gd name="connsiteX18" fmla="*/ 265837 w 357279"/>
                <a:gd name="connsiteY18" fmla="*/ 196394 h 1418276"/>
                <a:gd name="connsiteX19" fmla="*/ 268583 w 357279"/>
                <a:gd name="connsiteY19" fmla="*/ 214365 h 1418276"/>
                <a:gd name="connsiteX20" fmla="*/ 251417 w 357279"/>
                <a:gd name="connsiteY20" fmla="*/ 205934 h 1418276"/>
                <a:gd name="connsiteX21" fmla="*/ 268697 w 357279"/>
                <a:gd name="connsiteY21" fmla="*/ 215110 h 1418276"/>
                <a:gd name="connsiteX22" fmla="*/ 271282 w 357279"/>
                <a:gd name="connsiteY22" fmla="*/ 232030 h 1418276"/>
                <a:gd name="connsiteX23" fmla="*/ 273685 w 357279"/>
                <a:gd name="connsiteY23" fmla="*/ 237828 h 1418276"/>
                <a:gd name="connsiteX24" fmla="*/ 272545 w 357279"/>
                <a:gd name="connsiteY24" fmla="*/ 217154 h 1418276"/>
                <a:gd name="connsiteX25" fmla="*/ 337414 w 357279"/>
                <a:gd name="connsiteY25" fmla="*/ 251602 h 1418276"/>
                <a:gd name="connsiteX26" fmla="*/ 357279 w 357279"/>
                <a:gd name="connsiteY26" fmla="*/ 261389 h 1418276"/>
                <a:gd name="connsiteX27" fmla="*/ 357279 w 357279"/>
                <a:gd name="connsiteY27" fmla="*/ 281103 h 1418276"/>
                <a:gd name="connsiteX28" fmla="*/ 357279 w 357279"/>
                <a:gd name="connsiteY28" fmla="*/ 1418276 h 1418276"/>
                <a:gd name="connsiteX29" fmla="*/ 291111 w 357279"/>
                <a:gd name="connsiteY29" fmla="*/ 1418276 h 1418276"/>
                <a:gd name="connsiteX30" fmla="*/ 291111 w 357279"/>
                <a:gd name="connsiteY30" fmla="*/ 299014 h 1418276"/>
                <a:gd name="connsiteX31" fmla="*/ 307653 w 357279"/>
                <a:gd name="connsiteY31" fmla="*/ 307199 h 1418276"/>
                <a:gd name="connsiteX32" fmla="*/ 297542 w 357279"/>
                <a:gd name="connsiteY32" fmla="*/ 298264 h 1418276"/>
                <a:gd name="connsiteX33" fmla="*/ 291111 w 357279"/>
                <a:gd name="connsiteY33" fmla="*/ 281103 h 1418276"/>
                <a:gd name="connsiteX34" fmla="*/ 291111 w 357279"/>
                <a:gd name="connsiteY34" fmla="*/ 299014 h 1418276"/>
                <a:gd name="connsiteX35" fmla="*/ 221656 w 357279"/>
                <a:gd name="connsiteY35" fmla="*/ 264651 h 1418276"/>
                <a:gd name="connsiteX36" fmla="*/ 205114 w 357279"/>
                <a:gd name="connsiteY36" fmla="*/ 254864 h 1418276"/>
                <a:gd name="connsiteX37" fmla="*/ 205114 w 357279"/>
                <a:gd name="connsiteY37" fmla="*/ 238554 h 1418276"/>
                <a:gd name="connsiteX38" fmla="*/ 183293 w 357279"/>
                <a:gd name="connsiteY38" fmla="*/ 71878 h 1418276"/>
                <a:gd name="connsiteX39" fmla="*/ 181288 w 357279"/>
                <a:gd name="connsiteY39" fmla="*/ 56365 h 1418276"/>
                <a:gd name="connsiteX40" fmla="*/ 185249 w 357279"/>
                <a:gd name="connsiteY40" fmla="*/ 39145 h 1418276"/>
                <a:gd name="connsiteX41" fmla="*/ 180747 w 357279"/>
                <a:gd name="connsiteY41" fmla="*/ 44109 h 1418276"/>
                <a:gd name="connsiteX42" fmla="*/ 180231 w 357279"/>
                <a:gd name="connsiteY42" fmla="*/ 45431 h 1418276"/>
                <a:gd name="connsiteX43" fmla="*/ 179884 w 357279"/>
                <a:gd name="connsiteY43" fmla="*/ 45510 h 1418276"/>
                <a:gd name="connsiteX44" fmla="*/ 178639 w 357279"/>
                <a:gd name="connsiteY44" fmla="*/ 35883 h 1418276"/>
                <a:gd name="connsiteX45" fmla="*/ 177925 w 357279"/>
                <a:gd name="connsiteY45" fmla="*/ 45952 h 1418276"/>
                <a:gd name="connsiteX46" fmla="*/ 179884 w 357279"/>
                <a:gd name="connsiteY46" fmla="*/ 45510 h 1418276"/>
                <a:gd name="connsiteX47" fmla="*/ 179892 w 357279"/>
                <a:gd name="connsiteY47" fmla="*/ 45574 h 1418276"/>
                <a:gd name="connsiteX48" fmla="*/ 177925 w 357279"/>
                <a:gd name="connsiteY48" fmla="*/ 46378 h 1418276"/>
                <a:gd name="connsiteX49" fmla="*/ 176925 w 357279"/>
                <a:gd name="connsiteY49" fmla="*/ 53895 h 1418276"/>
                <a:gd name="connsiteX50" fmla="*/ 179962 w 357279"/>
                <a:gd name="connsiteY50" fmla="*/ 46118 h 1418276"/>
                <a:gd name="connsiteX51" fmla="*/ 181288 w 357279"/>
                <a:gd name="connsiteY51" fmla="*/ 56365 h 1418276"/>
                <a:gd name="connsiteX52" fmla="*/ 152165 w 357279"/>
                <a:gd name="connsiteY52" fmla="*/ 182958 h 1418276"/>
                <a:gd name="connsiteX53" fmla="*/ 142233 w 357279"/>
                <a:gd name="connsiteY53" fmla="*/ 222244 h 1418276"/>
                <a:gd name="connsiteX54" fmla="*/ 105862 w 357279"/>
                <a:gd name="connsiteY54" fmla="*/ 205934 h 1418276"/>
                <a:gd name="connsiteX55" fmla="*/ 66167 w 357279"/>
                <a:gd name="connsiteY55" fmla="*/ 183528 h 1418276"/>
                <a:gd name="connsiteX56" fmla="*/ 66168 w 357279"/>
                <a:gd name="connsiteY56" fmla="*/ 175441 h 1418276"/>
                <a:gd name="connsiteX57" fmla="*/ 65281 w 357279"/>
                <a:gd name="connsiteY57" fmla="*/ 183028 h 1418276"/>
                <a:gd name="connsiteX58" fmla="*/ 63595 w 357279"/>
                <a:gd name="connsiteY58" fmla="*/ 182077 h 1418276"/>
                <a:gd name="connsiteX59" fmla="*/ 63596 w 357279"/>
                <a:gd name="connsiteY59" fmla="*/ 181114 h 1418276"/>
                <a:gd name="connsiteX60" fmla="*/ 59880 w 357279"/>
                <a:gd name="connsiteY60" fmla="*/ 179980 h 1418276"/>
                <a:gd name="connsiteX61" fmla="*/ 63595 w 357279"/>
                <a:gd name="connsiteY61" fmla="*/ 182077 h 1418276"/>
                <a:gd name="connsiteX62" fmla="*/ 63582 w 357279"/>
                <a:gd name="connsiteY62" fmla="*/ 193702 h 1418276"/>
                <a:gd name="connsiteX63" fmla="*/ 64013 w 357279"/>
                <a:gd name="connsiteY63" fmla="*/ 193879 h 1418276"/>
                <a:gd name="connsiteX64" fmla="*/ 65281 w 357279"/>
                <a:gd name="connsiteY64" fmla="*/ 183028 h 1418276"/>
                <a:gd name="connsiteX65" fmla="*/ 66167 w 357279"/>
                <a:gd name="connsiteY65" fmla="*/ 183528 h 1418276"/>
                <a:gd name="connsiteX66" fmla="*/ 66152 w 357279"/>
                <a:gd name="connsiteY66" fmla="*/ 299680 h 1418276"/>
                <a:gd name="connsiteX67" fmla="*/ 66168 w 357279"/>
                <a:gd name="connsiteY67" fmla="*/ 1418276 h 1418276"/>
                <a:gd name="connsiteX68" fmla="*/ 0 w 357279"/>
                <a:gd name="connsiteY68" fmla="*/ 1418276 h 1418276"/>
                <a:gd name="connsiteX69" fmla="*/ 0 w 357279"/>
                <a:gd name="connsiteY69" fmla="*/ 137289 h 1418276"/>
                <a:gd name="connsiteX70" fmla="*/ 0 w 357279"/>
                <a:gd name="connsiteY70" fmla="*/ 88217 h 1418276"/>
                <a:gd name="connsiteX71" fmla="*/ 46303 w 357279"/>
                <a:gd name="connsiteY71" fmla="*/ 107789 h 1418276"/>
                <a:gd name="connsiteX72" fmla="*/ 96663 w 357279"/>
                <a:gd name="connsiteY72" fmla="*/ 125471 h 1418276"/>
                <a:gd name="connsiteX73" fmla="*/ 85997 w 357279"/>
                <a:gd name="connsiteY73" fmla="*/ 166648 h 1418276"/>
                <a:gd name="connsiteX74" fmla="*/ 98109 w 357279"/>
                <a:gd name="connsiteY74" fmla="*/ 126936 h 1418276"/>
                <a:gd name="connsiteX75" fmla="*/ 105683 w 357279"/>
                <a:gd name="connsiteY75" fmla="*/ 128638 h 1418276"/>
                <a:gd name="connsiteX76" fmla="*/ 96663 w 357279"/>
                <a:gd name="connsiteY76" fmla="*/ 125471 h 1418276"/>
                <a:gd name="connsiteX77" fmla="*/ 122404 w 357279"/>
                <a:gd name="connsiteY77" fmla="*/ 26097 h 1418276"/>
                <a:gd name="connsiteX78" fmla="*/ 129013 w 357279"/>
                <a:gd name="connsiteY78" fmla="*/ 0 h 14182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Lst>
              <a:rect l="l" t="t" r="r" b="b"/>
              <a:pathLst>
                <a:path w="357279" h="1418276">
                  <a:moveTo>
                    <a:pt x="268583" y="214365"/>
                  </a:moveTo>
                  <a:lnTo>
                    <a:pt x="272497" y="216287"/>
                  </a:lnTo>
                  <a:lnTo>
                    <a:pt x="272545" y="217154"/>
                  </a:lnTo>
                  <a:lnTo>
                    <a:pt x="268697" y="215110"/>
                  </a:lnTo>
                  <a:close/>
                  <a:moveTo>
                    <a:pt x="180228" y="45437"/>
                  </a:moveTo>
                  <a:lnTo>
                    <a:pt x="179962" y="46118"/>
                  </a:lnTo>
                  <a:lnTo>
                    <a:pt x="179892" y="45574"/>
                  </a:lnTo>
                  <a:close/>
                  <a:moveTo>
                    <a:pt x="180259" y="45425"/>
                  </a:moveTo>
                  <a:lnTo>
                    <a:pt x="180228" y="45437"/>
                  </a:lnTo>
                  <a:lnTo>
                    <a:pt x="180231" y="45431"/>
                  </a:lnTo>
                  <a:close/>
                  <a:moveTo>
                    <a:pt x="182191" y="44636"/>
                  </a:moveTo>
                  <a:cubicBezTo>
                    <a:pt x="182658" y="44516"/>
                    <a:pt x="182331" y="44764"/>
                    <a:pt x="181690" y="45101"/>
                  </a:cubicBezTo>
                  <a:lnTo>
                    <a:pt x="180259" y="45425"/>
                  </a:lnTo>
                  <a:close/>
                  <a:moveTo>
                    <a:pt x="129013" y="0"/>
                  </a:moveTo>
                  <a:lnTo>
                    <a:pt x="152165" y="0"/>
                  </a:lnTo>
                  <a:lnTo>
                    <a:pt x="208401" y="0"/>
                  </a:lnTo>
                  <a:lnTo>
                    <a:pt x="238198" y="0"/>
                  </a:lnTo>
                  <a:cubicBezTo>
                    <a:pt x="239305" y="9786"/>
                    <a:pt x="240377" y="19572"/>
                    <a:pt x="241485" y="29359"/>
                  </a:cubicBezTo>
                  <a:cubicBezTo>
                    <a:pt x="248934" y="78396"/>
                    <a:pt x="259056" y="150329"/>
                    <a:pt x="265837" y="196394"/>
                  </a:cubicBezTo>
                  <a:lnTo>
                    <a:pt x="268583" y="214365"/>
                  </a:lnTo>
                  <a:lnTo>
                    <a:pt x="251417" y="205934"/>
                  </a:lnTo>
                  <a:lnTo>
                    <a:pt x="268697" y="215110"/>
                  </a:lnTo>
                  <a:lnTo>
                    <a:pt x="271282" y="232030"/>
                  </a:lnTo>
                  <a:cubicBezTo>
                    <a:pt x="273872" y="247631"/>
                    <a:pt x="274078" y="245008"/>
                    <a:pt x="273685" y="237828"/>
                  </a:cubicBezTo>
                  <a:lnTo>
                    <a:pt x="272545" y="217154"/>
                  </a:lnTo>
                  <a:lnTo>
                    <a:pt x="337414" y="251602"/>
                  </a:lnTo>
                  <a:lnTo>
                    <a:pt x="357279" y="261389"/>
                  </a:lnTo>
                  <a:lnTo>
                    <a:pt x="357279" y="281103"/>
                  </a:lnTo>
                  <a:lnTo>
                    <a:pt x="357279" y="1418276"/>
                  </a:lnTo>
                  <a:lnTo>
                    <a:pt x="291111" y="1418276"/>
                  </a:lnTo>
                  <a:lnTo>
                    <a:pt x="291111" y="299014"/>
                  </a:lnTo>
                  <a:lnTo>
                    <a:pt x="307653" y="307199"/>
                  </a:lnTo>
                  <a:lnTo>
                    <a:pt x="297542" y="298264"/>
                  </a:lnTo>
                  <a:lnTo>
                    <a:pt x="291111" y="281103"/>
                  </a:lnTo>
                  <a:lnTo>
                    <a:pt x="291111" y="299014"/>
                  </a:lnTo>
                  <a:lnTo>
                    <a:pt x="221656" y="264651"/>
                  </a:lnTo>
                  <a:lnTo>
                    <a:pt x="205114" y="254864"/>
                  </a:lnTo>
                  <a:lnTo>
                    <a:pt x="205114" y="238554"/>
                  </a:lnTo>
                  <a:cubicBezTo>
                    <a:pt x="197665" y="189517"/>
                    <a:pt x="189050" y="118063"/>
                    <a:pt x="183293" y="71878"/>
                  </a:cubicBezTo>
                  <a:lnTo>
                    <a:pt x="181288" y="56365"/>
                  </a:lnTo>
                  <a:lnTo>
                    <a:pt x="185249" y="39145"/>
                  </a:lnTo>
                  <a:cubicBezTo>
                    <a:pt x="174209" y="37017"/>
                    <a:pt x="182141" y="41698"/>
                    <a:pt x="180747" y="44109"/>
                  </a:cubicBezTo>
                  <a:lnTo>
                    <a:pt x="180231" y="45431"/>
                  </a:lnTo>
                  <a:lnTo>
                    <a:pt x="179884" y="45510"/>
                  </a:lnTo>
                  <a:lnTo>
                    <a:pt x="178639" y="35883"/>
                  </a:lnTo>
                  <a:cubicBezTo>
                    <a:pt x="174102" y="3830"/>
                    <a:pt x="178032" y="44250"/>
                    <a:pt x="177925" y="45952"/>
                  </a:cubicBezTo>
                  <a:lnTo>
                    <a:pt x="179884" y="45510"/>
                  </a:lnTo>
                  <a:lnTo>
                    <a:pt x="179892" y="45574"/>
                  </a:lnTo>
                  <a:lnTo>
                    <a:pt x="177925" y="46378"/>
                  </a:lnTo>
                  <a:cubicBezTo>
                    <a:pt x="177603" y="48931"/>
                    <a:pt x="176460" y="54320"/>
                    <a:pt x="176925" y="53895"/>
                  </a:cubicBezTo>
                  <a:lnTo>
                    <a:pt x="179962" y="46118"/>
                  </a:lnTo>
                  <a:lnTo>
                    <a:pt x="181288" y="56365"/>
                  </a:lnTo>
                  <a:lnTo>
                    <a:pt x="152165" y="182958"/>
                  </a:lnTo>
                  <a:lnTo>
                    <a:pt x="142233" y="222244"/>
                  </a:lnTo>
                  <a:cubicBezTo>
                    <a:pt x="130121" y="216855"/>
                    <a:pt x="119581" y="213025"/>
                    <a:pt x="105862" y="205934"/>
                  </a:cubicBezTo>
                  <a:lnTo>
                    <a:pt x="66167" y="183528"/>
                  </a:lnTo>
                  <a:lnTo>
                    <a:pt x="66168" y="175441"/>
                  </a:lnTo>
                  <a:lnTo>
                    <a:pt x="65281" y="183028"/>
                  </a:lnTo>
                  <a:lnTo>
                    <a:pt x="63595" y="182077"/>
                  </a:lnTo>
                  <a:lnTo>
                    <a:pt x="63596" y="181114"/>
                  </a:lnTo>
                  <a:cubicBezTo>
                    <a:pt x="62560" y="181823"/>
                    <a:pt x="52842" y="175867"/>
                    <a:pt x="59880" y="179980"/>
                  </a:cubicBezTo>
                  <a:lnTo>
                    <a:pt x="63595" y="182077"/>
                  </a:lnTo>
                  <a:lnTo>
                    <a:pt x="63582" y="193702"/>
                  </a:lnTo>
                  <a:cubicBezTo>
                    <a:pt x="63558" y="195652"/>
                    <a:pt x="63641" y="196316"/>
                    <a:pt x="64013" y="193879"/>
                  </a:cubicBezTo>
                  <a:lnTo>
                    <a:pt x="65281" y="183028"/>
                  </a:lnTo>
                  <a:lnTo>
                    <a:pt x="66167" y="183528"/>
                  </a:lnTo>
                  <a:lnTo>
                    <a:pt x="66152" y="299680"/>
                  </a:lnTo>
                  <a:cubicBezTo>
                    <a:pt x="66082" y="527337"/>
                    <a:pt x="65824" y="391977"/>
                    <a:pt x="66168" y="1418276"/>
                  </a:cubicBezTo>
                  <a:lnTo>
                    <a:pt x="0" y="1418276"/>
                  </a:lnTo>
                  <a:lnTo>
                    <a:pt x="0" y="137289"/>
                  </a:lnTo>
                  <a:lnTo>
                    <a:pt x="0" y="88217"/>
                  </a:lnTo>
                  <a:cubicBezTo>
                    <a:pt x="15434" y="94741"/>
                    <a:pt x="28690" y="101123"/>
                    <a:pt x="46303" y="107789"/>
                  </a:cubicBezTo>
                  <a:lnTo>
                    <a:pt x="96663" y="125471"/>
                  </a:lnTo>
                  <a:lnTo>
                    <a:pt x="85997" y="166648"/>
                  </a:lnTo>
                  <a:cubicBezTo>
                    <a:pt x="90034" y="153458"/>
                    <a:pt x="94822" y="133318"/>
                    <a:pt x="98109" y="126936"/>
                  </a:cubicBezTo>
                  <a:cubicBezTo>
                    <a:pt x="101396" y="120554"/>
                    <a:pt x="103146" y="128071"/>
                    <a:pt x="105683" y="128638"/>
                  </a:cubicBezTo>
                  <a:lnTo>
                    <a:pt x="96663" y="125471"/>
                  </a:lnTo>
                  <a:lnTo>
                    <a:pt x="122404" y="26097"/>
                  </a:lnTo>
                  <a:cubicBezTo>
                    <a:pt x="124619" y="17445"/>
                    <a:pt x="126798" y="8652"/>
                    <a:pt x="12901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s-PE" dirty="0"/>
            </a:p>
          </p:txBody>
        </p:sp>
        <p:sp>
          <p:nvSpPr>
            <p:cNvPr id="61" name="Freeform 84616">
              <a:extLst>
                <a:ext uri="{FF2B5EF4-FFF2-40B4-BE49-F238E27FC236}">
                  <a16:creationId xmlns:a16="http://schemas.microsoft.com/office/drawing/2014/main" id="{C6EC0546-2078-48B8-A71F-33343D6912F9}"/>
                </a:ext>
              </a:extLst>
            </p:cNvPr>
            <p:cNvSpPr>
              <a:spLocks/>
            </p:cNvSpPr>
            <p:nvPr userDrawn="1"/>
          </p:nvSpPr>
          <p:spPr bwMode="auto">
            <a:xfrm>
              <a:off x="11714292" y="4914309"/>
              <a:ext cx="64959" cy="400585"/>
            </a:xfrm>
            <a:custGeom>
              <a:avLst/>
              <a:gdLst>
                <a:gd name="T0" fmla="*/ 0 w 20"/>
                <a:gd name="T1" fmla="*/ 0 h 123"/>
                <a:gd name="T2" fmla="*/ 0 w 20"/>
                <a:gd name="T3" fmla="*/ 123 h 123"/>
                <a:gd name="T4" fmla="*/ 20 w 20"/>
                <a:gd name="T5" fmla="*/ 123 h 123"/>
                <a:gd name="T6" fmla="*/ 20 w 20"/>
                <a:gd name="T7" fmla="*/ 0 h 123"/>
                <a:gd name="T8" fmla="*/ 0 w 20"/>
                <a:gd name="T9" fmla="*/ 0 h 123"/>
              </a:gdLst>
              <a:ahLst/>
              <a:cxnLst>
                <a:cxn ang="0">
                  <a:pos x="T0" y="T1"/>
                </a:cxn>
                <a:cxn ang="0">
                  <a:pos x="T2" y="T3"/>
                </a:cxn>
                <a:cxn ang="0">
                  <a:pos x="T4" y="T5"/>
                </a:cxn>
                <a:cxn ang="0">
                  <a:pos x="T6" y="T7"/>
                </a:cxn>
                <a:cxn ang="0">
                  <a:pos x="T8" y="T9"/>
                </a:cxn>
              </a:cxnLst>
              <a:rect l="0" t="0" r="r" b="b"/>
              <a:pathLst>
                <a:path w="20" h="123">
                  <a:moveTo>
                    <a:pt x="0" y="0"/>
                  </a:moveTo>
                  <a:cubicBezTo>
                    <a:pt x="0" y="41"/>
                    <a:pt x="0" y="82"/>
                    <a:pt x="0" y="123"/>
                  </a:cubicBezTo>
                  <a:cubicBezTo>
                    <a:pt x="20" y="123"/>
                    <a:pt x="20" y="123"/>
                    <a:pt x="20" y="123"/>
                  </a:cubicBezTo>
                  <a:cubicBezTo>
                    <a:pt x="20" y="82"/>
                    <a:pt x="20" y="41"/>
                    <a:pt x="20" y="0"/>
                  </a:cubicBezTo>
                  <a:cubicBezTo>
                    <a:pt x="0" y="0"/>
                    <a:pt x="0"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62" name="Rectángulo 61">
              <a:extLst>
                <a:ext uri="{FF2B5EF4-FFF2-40B4-BE49-F238E27FC236}">
                  <a16:creationId xmlns:a16="http://schemas.microsoft.com/office/drawing/2014/main" id="{10FD0A0F-4047-453A-9A7A-9677A95965FA}"/>
                </a:ext>
              </a:extLst>
            </p:cNvPr>
            <p:cNvSpPr/>
            <p:nvPr userDrawn="1"/>
          </p:nvSpPr>
          <p:spPr>
            <a:xfrm>
              <a:off x="11323945" y="6633210"/>
              <a:ext cx="45719"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sp>
          <p:nvSpPr>
            <p:cNvPr id="63" name="Rectángulo 62">
              <a:extLst>
                <a:ext uri="{FF2B5EF4-FFF2-40B4-BE49-F238E27FC236}">
                  <a16:creationId xmlns:a16="http://schemas.microsoft.com/office/drawing/2014/main" id="{49A3229B-7FC7-4D50-9C1E-F0634E1B862E}"/>
                </a:ext>
              </a:extLst>
            </p:cNvPr>
            <p:cNvSpPr/>
            <p:nvPr userDrawn="1"/>
          </p:nvSpPr>
          <p:spPr>
            <a:xfrm>
              <a:off x="11701052" y="6633210"/>
              <a:ext cx="98518"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grpSp>
      <p:sp>
        <p:nvSpPr>
          <p:cNvPr id="24" name="CuadroTexto 5">
            <a:extLst>
              <a:ext uri="{FF2B5EF4-FFF2-40B4-BE49-F238E27FC236}">
                <a16:creationId xmlns:a16="http://schemas.microsoft.com/office/drawing/2014/main" id="{85AEA816-1E6A-4C21-8DE0-57DEC7BCE649}"/>
              </a:ext>
            </a:extLst>
          </p:cNvPr>
          <p:cNvSpPr txBox="1">
            <a:spLocks noChangeArrowheads="1"/>
          </p:cNvSpPr>
          <p:nvPr/>
        </p:nvSpPr>
        <p:spPr bwMode="auto">
          <a:xfrm>
            <a:off x="5479145" y="5169390"/>
            <a:ext cx="584981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a:r>
              <a:rPr lang="es-CO" altLang="es-CO" sz="4800" b="1" dirty="0">
                <a:solidFill>
                  <a:srgbClr val="0070C0"/>
                </a:solidFill>
                <a:latin typeface="Bebas" pitchFamily="2" charset="0"/>
              </a:rPr>
              <a:t>Free Template</a:t>
            </a:r>
          </a:p>
        </p:txBody>
      </p:sp>
      <p:sp>
        <p:nvSpPr>
          <p:cNvPr id="25" name="TextBox 59">
            <a:extLst>
              <a:ext uri="{FF2B5EF4-FFF2-40B4-BE49-F238E27FC236}">
                <a16:creationId xmlns:a16="http://schemas.microsoft.com/office/drawing/2014/main" id="{ACBF322B-DF70-42FF-A0A8-AD83C179D318}"/>
              </a:ext>
            </a:extLst>
          </p:cNvPr>
          <p:cNvSpPr txBox="1"/>
          <p:nvPr/>
        </p:nvSpPr>
        <p:spPr>
          <a:xfrm>
            <a:off x="8969497" y="5935471"/>
            <a:ext cx="2232000" cy="307777"/>
          </a:xfrm>
          <a:prstGeom prst="rect">
            <a:avLst/>
          </a:prstGeom>
          <a:noFill/>
        </p:spPr>
        <p:txBody>
          <a:bodyPr wrap="square" rtlCol="0" anchor="ctr">
            <a:spAutoFit/>
          </a:bodyPr>
          <a:lstStyle/>
          <a:p>
            <a:pPr algn="r"/>
            <a:r>
              <a:rPr lang="en-US" altLang="ko-KR" sz="1400" dirty="0" smtClean="0">
                <a:solidFill>
                  <a:srgbClr val="0070C0"/>
                </a:solidFill>
                <a:latin typeface="Arial" pitchFamily="34" charset="0"/>
                <a:cs typeface="Arial" pitchFamily="34" charset="0"/>
              </a:rPr>
              <a:t>Plantillaspowerpoint.org</a:t>
            </a:r>
            <a:endParaRPr lang="ko-KR" altLang="en-US" sz="1400" dirty="0">
              <a:solidFill>
                <a:srgbClr val="0070C0"/>
              </a:solidFill>
              <a:latin typeface="Arial" pitchFamily="34" charset="0"/>
              <a:cs typeface="Arial" pitchFamily="34" charset="0"/>
            </a:endParaRPr>
          </a:p>
        </p:txBody>
      </p:sp>
      <p:sp>
        <p:nvSpPr>
          <p:cNvPr id="26" name="TextBox 533">
            <a:extLst>
              <a:ext uri="{FF2B5EF4-FFF2-40B4-BE49-F238E27FC236}">
                <a16:creationId xmlns:a16="http://schemas.microsoft.com/office/drawing/2014/main" id="{7BEB8448-77CB-413B-BC72-EF90D23CC009}"/>
              </a:ext>
            </a:extLst>
          </p:cNvPr>
          <p:cNvSpPr txBox="1"/>
          <p:nvPr/>
        </p:nvSpPr>
        <p:spPr>
          <a:xfrm>
            <a:off x="5037882" y="6257925"/>
            <a:ext cx="6163615" cy="261610"/>
          </a:xfrm>
          <a:prstGeom prst="rect">
            <a:avLst/>
          </a:prstGeom>
          <a:noFill/>
        </p:spPr>
        <p:txBody>
          <a:bodyPr wrap="square" rtlCol="0">
            <a:spAutoFit/>
          </a:bodyPr>
          <a:lstStyle/>
          <a:p>
            <a:pPr algn="r"/>
            <a:r>
              <a:rPr lang="en-US" altLang="ko-KR" sz="1100" dirty="0">
                <a:cs typeface="Arial" pitchFamily="34" charset="0"/>
              </a:rPr>
              <a:t>Get a modern PowerPoint  Presentation that is </a:t>
            </a:r>
            <a:r>
              <a:rPr lang="en-US" altLang="ko-KR" sz="1100" dirty="0">
                <a:ea typeface="FZShuTi" pitchFamily="2" charset="-122"/>
                <a:cs typeface="Arial" pitchFamily="34" charset="0"/>
              </a:rPr>
              <a:t>will your Time.</a:t>
            </a:r>
            <a:endParaRPr lang="en-US" altLang="ko-KR" sz="1100" dirty="0">
              <a:cs typeface="Arial" pitchFamily="34" charset="0"/>
            </a:endParaRPr>
          </a:p>
        </p:txBody>
      </p:sp>
      <p:grpSp>
        <p:nvGrpSpPr>
          <p:cNvPr id="2" name="Grupo 1">
            <a:extLst>
              <a:ext uri="{FF2B5EF4-FFF2-40B4-BE49-F238E27FC236}">
                <a16:creationId xmlns:a16="http://schemas.microsoft.com/office/drawing/2014/main" id="{21D88BA1-0F93-8C62-7279-AC17E48CC209}"/>
              </a:ext>
            </a:extLst>
          </p:cNvPr>
          <p:cNvGrpSpPr/>
          <p:nvPr/>
        </p:nvGrpSpPr>
        <p:grpSpPr>
          <a:xfrm>
            <a:off x="8648700" y="830263"/>
            <a:ext cx="2555876" cy="2466976"/>
            <a:chOff x="8648700" y="830263"/>
            <a:chExt cx="2555876" cy="2466976"/>
          </a:xfrm>
        </p:grpSpPr>
        <p:sp>
          <p:nvSpPr>
            <p:cNvPr id="17" name="Freeform 12">
              <a:extLst>
                <a:ext uri="{FF2B5EF4-FFF2-40B4-BE49-F238E27FC236}">
                  <a16:creationId xmlns:a16="http://schemas.microsoft.com/office/drawing/2014/main" id="{9C1F8764-850B-4544-90D3-979E58A142EE}"/>
                </a:ext>
              </a:extLst>
            </p:cNvPr>
            <p:cNvSpPr>
              <a:spLocks noEditPoints="1"/>
            </p:cNvSpPr>
            <p:nvPr/>
          </p:nvSpPr>
          <p:spPr bwMode="auto">
            <a:xfrm>
              <a:off x="8648700" y="892176"/>
              <a:ext cx="2520950" cy="2405063"/>
            </a:xfrm>
            <a:custGeom>
              <a:avLst/>
              <a:gdLst>
                <a:gd name="T0" fmla="*/ 761 w 851"/>
                <a:gd name="T1" fmla="*/ 262 h 812"/>
                <a:gd name="T2" fmla="*/ 659 w 851"/>
                <a:gd name="T3" fmla="*/ 262 h 812"/>
                <a:gd name="T4" fmla="*/ 659 w 851"/>
                <a:gd name="T5" fmla="*/ 593 h 812"/>
                <a:gd name="T6" fmla="*/ 676 w 851"/>
                <a:gd name="T7" fmla="*/ 593 h 812"/>
                <a:gd name="T8" fmla="*/ 826 w 851"/>
                <a:gd name="T9" fmla="*/ 593 h 812"/>
                <a:gd name="T10" fmla="*/ 842 w 851"/>
                <a:gd name="T11" fmla="*/ 595 h 812"/>
                <a:gd name="T12" fmla="*/ 850 w 851"/>
                <a:gd name="T13" fmla="*/ 607 h 812"/>
                <a:gd name="T14" fmla="*/ 843 w 851"/>
                <a:gd name="T15" fmla="*/ 618 h 812"/>
                <a:gd name="T16" fmla="*/ 827 w 851"/>
                <a:gd name="T17" fmla="*/ 620 h 812"/>
                <a:gd name="T18" fmla="*/ 675 w 851"/>
                <a:gd name="T19" fmla="*/ 620 h 812"/>
                <a:gd name="T20" fmla="*/ 658 w 851"/>
                <a:gd name="T21" fmla="*/ 620 h 812"/>
                <a:gd name="T22" fmla="*/ 658 w 851"/>
                <a:gd name="T23" fmla="*/ 717 h 812"/>
                <a:gd name="T24" fmla="*/ 657 w 851"/>
                <a:gd name="T25" fmla="*/ 746 h 812"/>
                <a:gd name="T26" fmla="*/ 645 w 851"/>
                <a:gd name="T27" fmla="*/ 760 h 812"/>
                <a:gd name="T28" fmla="*/ 632 w 851"/>
                <a:gd name="T29" fmla="*/ 747 h 812"/>
                <a:gd name="T30" fmla="*/ 631 w 851"/>
                <a:gd name="T31" fmla="*/ 715 h 812"/>
                <a:gd name="T32" fmla="*/ 631 w 851"/>
                <a:gd name="T33" fmla="*/ 620 h 812"/>
                <a:gd name="T34" fmla="*/ 595 w 851"/>
                <a:gd name="T35" fmla="*/ 620 h 812"/>
                <a:gd name="T36" fmla="*/ 580 w 851"/>
                <a:gd name="T37" fmla="*/ 605 h 812"/>
                <a:gd name="T38" fmla="*/ 580 w 851"/>
                <a:gd name="T39" fmla="*/ 384 h 812"/>
                <a:gd name="T40" fmla="*/ 580 w 851"/>
                <a:gd name="T41" fmla="*/ 365 h 812"/>
                <a:gd name="T42" fmla="*/ 454 w 851"/>
                <a:gd name="T43" fmla="*/ 365 h 812"/>
                <a:gd name="T44" fmla="*/ 454 w 851"/>
                <a:gd name="T45" fmla="*/ 620 h 812"/>
                <a:gd name="T46" fmla="*/ 124 w 851"/>
                <a:gd name="T47" fmla="*/ 620 h 812"/>
                <a:gd name="T48" fmla="*/ 124 w 851"/>
                <a:gd name="T49" fmla="*/ 637 h 812"/>
                <a:gd name="T50" fmla="*/ 124 w 851"/>
                <a:gd name="T51" fmla="*/ 789 h 812"/>
                <a:gd name="T52" fmla="*/ 122 w 851"/>
                <a:gd name="T53" fmla="*/ 804 h 812"/>
                <a:gd name="T54" fmla="*/ 108 w 851"/>
                <a:gd name="T55" fmla="*/ 812 h 812"/>
                <a:gd name="T56" fmla="*/ 98 w 851"/>
                <a:gd name="T57" fmla="*/ 801 h 812"/>
                <a:gd name="T58" fmla="*/ 97 w 851"/>
                <a:gd name="T59" fmla="*/ 785 h 812"/>
                <a:gd name="T60" fmla="*/ 97 w 851"/>
                <a:gd name="T61" fmla="*/ 282 h 812"/>
                <a:gd name="T62" fmla="*/ 97 w 851"/>
                <a:gd name="T63" fmla="*/ 263 h 812"/>
                <a:gd name="T64" fmla="*/ 0 w 851"/>
                <a:gd name="T65" fmla="*/ 263 h 812"/>
                <a:gd name="T66" fmla="*/ 11 w 851"/>
                <a:gd name="T67" fmla="*/ 253 h 812"/>
                <a:gd name="T68" fmla="*/ 371 w 851"/>
                <a:gd name="T69" fmla="*/ 6 h 812"/>
                <a:gd name="T70" fmla="*/ 389 w 851"/>
                <a:gd name="T71" fmla="*/ 5 h 812"/>
                <a:gd name="T72" fmla="*/ 757 w 851"/>
                <a:gd name="T73" fmla="*/ 257 h 812"/>
                <a:gd name="T74" fmla="*/ 761 w 851"/>
                <a:gd name="T75" fmla="*/ 262 h 812"/>
                <a:gd name="T76" fmla="*/ 224 w 851"/>
                <a:gd name="T77" fmla="*/ 491 h 812"/>
                <a:gd name="T78" fmla="*/ 375 w 851"/>
                <a:gd name="T79" fmla="*/ 491 h 812"/>
                <a:gd name="T80" fmla="*/ 375 w 851"/>
                <a:gd name="T81" fmla="*/ 365 h 812"/>
                <a:gd name="T82" fmla="*/ 224 w 851"/>
                <a:gd name="T83" fmla="*/ 365 h 812"/>
                <a:gd name="T84" fmla="*/ 224 w 851"/>
                <a:gd name="T85" fmla="*/ 491 h 8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851" h="812">
                  <a:moveTo>
                    <a:pt x="761" y="262"/>
                  </a:moveTo>
                  <a:cubicBezTo>
                    <a:pt x="725" y="262"/>
                    <a:pt x="693" y="262"/>
                    <a:pt x="659" y="262"/>
                  </a:cubicBezTo>
                  <a:cubicBezTo>
                    <a:pt x="659" y="372"/>
                    <a:pt x="659" y="482"/>
                    <a:pt x="659" y="593"/>
                  </a:cubicBezTo>
                  <a:cubicBezTo>
                    <a:pt x="665" y="593"/>
                    <a:pt x="671" y="593"/>
                    <a:pt x="676" y="593"/>
                  </a:cubicBezTo>
                  <a:cubicBezTo>
                    <a:pt x="726" y="593"/>
                    <a:pt x="776" y="593"/>
                    <a:pt x="826" y="593"/>
                  </a:cubicBezTo>
                  <a:cubicBezTo>
                    <a:pt x="831" y="593"/>
                    <a:pt x="837" y="592"/>
                    <a:pt x="842" y="595"/>
                  </a:cubicBezTo>
                  <a:cubicBezTo>
                    <a:pt x="846" y="597"/>
                    <a:pt x="850" y="602"/>
                    <a:pt x="850" y="607"/>
                  </a:cubicBezTo>
                  <a:cubicBezTo>
                    <a:pt x="851" y="610"/>
                    <a:pt x="846" y="616"/>
                    <a:pt x="843" y="618"/>
                  </a:cubicBezTo>
                  <a:cubicBezTo>
                    <a:pt x="838" y="620"/>
                    <a:pt x="832" y="620"/>
                    <a:pt x="827" y="620"/>
                  </a:cubicBezTo>
                  <a:cubicBezTo>
                    <a:pt x="776" y="620"/>
                    <a:pt x="726" y="620"/>
                    <a:pt x="675" y="620"/>
                  </a:cubicBezTo>
                  <a:cubicBezTo>
                    <a:pt x="670" y="620"/>
                    <a:pt x="665" y="620"/>
                    <a:pt x="658" y="620"/>
                  </a:cubicBezTo>
                  <a:cubicBezTo>
                    <a:pt x="658" y="654"/>
                    <a:pt x="658" y="686"/>
                    <a:pt x="658" y="717"/>
                  </a:cubicBezTo>
                  <a:cubicBezTo>
                    <a:pt x="658" y="727"/>
                    <a:pt x="659" y="737"/>
                    <a:pt x="657" y="746"/>
                  </a:cubicBezTo>
                  <a:cubicBezTo>
                    <a:pt x="656" y="751"/>
                    <a:pt x="649" y="755"/>
                    <a:pt x="645" y="760"/>
                  </a:cubicBezTo>
                  <a:cubicBezTo>
                    <a:pt x="640" y="755"/>
                    <a:pt x="633" y="752"/>
                    <a:pt x="632" y="747"/>
                  </a:cubicBezTo>
                  <a:cubicBezTo>
                    <a:pt x="630" y="737"/>
                    <a:pt x="631" y="726"/>
                    <a:pt x="631" y="715"/>
                  </a:cubicBezTo>
                  <a:cubicBezTo>
                    <a:pt x="631" y="684"/>
                    <a:pt x="631" y="654"/>
                    <a:pt x="631" y="620"/>
                  </a:cubicBezTo>
                  <a:cubicBezTo>
                    <a:pt x="618" y="620"/>
                    <a:pt x="607" y="619"/>
                    <a:pt x="595" y="620"/>
                  </a:cubicBezTo>
                  <a:cubicBezTo>
                    <a:pt x="583" y="621"/>
                    <a:pt x="580" y="617"/>
                    <a:pt x="580" y="605"/>
                  </a:cubicBezTo>
                  <a:cubicBezTo>
                    <a:pt x="580" y="531"/>
                    <a:pt x="580" y="457"/>
                    <a:pt x="580" y="384"/>
                  </a:cubicBezTo>
                  <a:cubicBezTo>
                    <a:pt x="580" y="378"/>
                    <a:pt x="580" y="372"/>
                    <a:pt x="580" y="365"/>
                  </a:cubicBezTo>
                  <a:cubicBezTo>
                    <a:pt x="537" y="365"/>
                    <a:pt x="496" y="365"/>
                    <a:pt x="454" y="365"/>
                  </a:cubicBezTo>
                  <a:cubicBezTo>
                    <a:pt x="454" y="450"/>
                    <a:pt x="454" y="534"/>
                    <a:pt x="454" y="620"/>
                  </a:cubicBezTo>
                  <a:cubicBezTo>
                    <a:pt x="343" y="620"/>
                    <a:pt x="235" y="620"/>
                    <a:pt x="124" y="620"/>
                  </a:cubicBezTo>
                  <a:cubicBezTo>
                    <a:pt x="124" y="626"/>
                    <a:pt x="124" y="631"/>
                    <a:pt x="124" y="637"/>
                  </a:cubicBezTo>
                  <a:cubicBezTo>
                    <a:pt x="124" y="687"/>
                    <a:pt x="124" y="738"/>
                    <a:pt x="124" y="789"/>
                  </a:cubicBezTo>
                  <a:cubicBezTo>
                    <a:pt x="124" y="794"/>
                    <a:pt x="124" y="800"/>
                    <a:pt x="122" y="804"/>
                  </a:cubicBezTo>
                  <a:cubicBezTo>
                    <a:pt x="119" y="808"/>
                    <a:pt x="112" y="812"/>
                    <a:pt x="108" y="812"/>
                  </a:cubicBezTo>
                  <a:cubicBezTo>
                    <a:pt x="104" y="811"/>
                    <a:pt x="99" y="805"/>
                    <a:pt x="98" y="801"/>
                  </a:cubicBezTo>
                  <a:cubicBezTo>
                    <a:pt x="96" y="796"/>
                    <a:pt x="97" y="790"/>
                    <a:pt x="97" y="785"/>
                  </a:cubicBezTo>
                  <a:cubicBezTo>
                    <a:pt x="97" y="617"/>
                    <a:pt x="97" y="449"/>
                    <a:pt x="97" y="282"/>
                  </a:cubicBezTo>
                  <a:cubicBezTo>
                    <a:pt x="97" y="276"/>
                    <a:pt x="97" y="270"/>
                    <a:pt x="97" y="263"/>
                  </a:cubicBezTo>
                  <a:cubicBezTo>
                    <a:pt x="65" y="263"/>
                    <a:pt x="35" y="263"/>
                    <a:pt x="0" y="263"/>
                  </a:cubicBezTo>
                  <a:cubicBezTo>
                    <a:pt x="5" y="257"/>
                    <a:pt x="8" y="255"/>
                    <a:pt x="11" y="253"/>
                  </a:cubicBezTo>
                  <a:cubicBezTo>
                    <a:pt x="131" y="171"/>
                    <a:pt x="251" y="88"/>
                    <a:pt x="371" y="6"/>
                  </a:cubicBezTo>
                  <a:cubicBezTo>
                    <a:pt x="377" y="2"/>
                    <a:pt x="382" y="0"/>
                    <a:pt x="389" y="5"/>
                  </a:cubicBezTo>
                  <a:cubicBezTo>
                    <a:pt x="511" y="89"/>
                    <a:pt x="634" y="173"/>
                    <a:pt x="757" y="257"/>
                  </a:cubicBezTo>
                  <a:cubicBezTo>
                    <a:pt x="757" y="257"/>
                    <a:pt x="758" y="258"/>
                    <a:pt x="761" y="262"/>
                  </a:cubicBezTo>
                  <a:close/>
                  <a:moveTo>
                    <a:pt x="224" y="491"/>
                  </a:moveTo>
                  <a:cubicBezTo>
                    <a:pt x="275" y="491"/>
                    <a:pt x="325" y="491"/>
                    <a:pt x="375" y="491"/>
                  </a:cubicBezTo>
                  <a:cubicBezTo>
                    <a:pt x="375" y="448"/>
                    <a:pt x="375" y="407"/>
                    <a:pt x="375" y="365"/>
                  </a:cubicBezTo>
                  <a:cubicBezTo>
                    <a:pt x="324" y="365"/>
                    <a:pt x="274" y="365"/>
                    <a:pt x="224" y="365"/>
                  </a:cubicBezTo>
                  <a:cubicBezTo>
                    <a:pt x="224" y="407"/>
                    <a:pt x="224" y="448"/>
                    <a:pt x="224" y="491"/>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18" name="Freeform 13">
              <a:extLst>
                <a:ext uri="{FF2B5EF4-FFF2-40B4-BE49-F238E27FC236}">
                  <a16:creationId xmlns:a16="http://schemas.microsoft.com/office/drawing/2014/main" id="{D2206F88-0F24-43B9-A709-DB1EFE914EBB}"/>
                </a:ext>
              </a:extLst>
            </p:cNvPr>
            <p:cNvSpPr>
              <a:spLocks/>
            </p:cNvSpPr>
            <p:nvPr/>
          </p:nvSpPr>
          <p:spPr bwMode="auto">
            <a:xfrm>
              <a:off x="10971213" y="1011238"/>
              <a:ext cx="233363" cy="1539875"/>
            </a:xfrm>
            <a:custGeom>
              <a:avLst/>
              <a:gdLst>
                <a:gd name="T0" fmla="*/ 54 w 79"/>
                <a:gd name="T1" fmla="*/ 451 h 520"/>
                <a:gd name="T2" fmla="*/ 78 w 79"/>
                <a:gd name="T3" fmla="*/ 452 h 520"/>
                <a:gd name="T4" fmla="*/ 39 w 79"/>
                <a:gd name="T5" fmla="*/ 520 h 520"/>
                <a:gd name="T6" fmla="*/ 0 w 79"/>
                <a:gd name="T7" fmla="*/ 452 h 520"/>
                <a:gd name="T8" fmla="*/ 25 w 79"/>
                <a:gd name="T9" fmla="*/ 451 h 520"/>
                <a:gd name="T10" fmla="*/ 25 w 79"/>
                <a:gd name="T11" fmla="*/ 70 h 520"/>
                <a:gd name="T12" fmla="*/ 0 w 79"/>
                <a:gd name="T13" fmla="*/ 68 h 520"/>
                <a:gd name="T14" fmla="*/ 39 w 79"/>
                <a:gd name="T15" fmla="*/ 0 h 520"/>
                <a:gd name="T16" fmla="*/ 79 w 79"/>
                <a:gd name="T17" fmla="*/ 68 h 520"/>
                <a:gd name="T18" fmla="*/ 54 w 79"/>
                <a:gd name="T19" fmla="*/ 69 h 520"/>
                <a:gd name="T20" fmla="*/ 54 w 79"/>
                <a:gd name="T21" fmla="*/ 451 h 5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9" h="520">
                  <a:moveTo>
                    <a:pt x="54" y="451"/>
                  </a:moveTo>
                  <a:cubicBezTo>
                    <a:pt x="61" y="451"/>
                    <a:pt x="68" y="452"/>
                    <a:pt x="78" y="452"/>
                  </a:cubicBezTo>
                  <a:cubicBezTo>
                    <a:pt x="65" y="475"/>
                    <a:pt x="53" y="497"/>
                    <a:pt x="39" y="520"/>
                  </a:cubicBezTo>
                  <a:cubicBezTo>
                    <a:pt x="26" y="497"/>
                    <a:pt x="13" y="475"/>
                    <a:pt x="0" y="452"/>
                  </a:cubicBezTo>
                  <a:cubicBezTo>
                    <a:pt x="10" y="452"/>
                    <a:pt x="17" y="451"/>
                    <a:pt x="25" y="451"/>
                  </a:cubicBezTo>
                  <a:cubicBezTo>
                    <a:pt x="25" y="323"/>
                    <a:pt x="25" y="197"/>
                    <a:pt x="25" y="70"/>
                  </a:cubicBezTo>
                  <a:cubicBezTo>
                    <a:pt x="17" y="69"/>
                    <a:pt x="10" y="69"/>
                    <a:pt x="0" y="68"/>
                  </a:cubicBezTo>
                  <a:cubicBezTo>
                    <a:pt x="13" y="45"/>
                    <a:pt x="25" y="23"/>
                    <a:pt x="39" y="0"/>
                  </a:cubicBezTo>
                  <a:cubicBezTo>
                    <a:pt x="53" y="23"/>
                    <a:pt x="65" y="44"/>
                    <a:pt x="79" y="68"/>
                  </a:cubicBezTo>
                  <a:cubicBezTo>
                    <a:pt x="69" y="69"/>
                    <a:pt x="62" y="69"/>
                    <a:pt x="54" y="69"/>
                  </a:cubicBezTo>
                  <a:cubicBezTo>
                    <a:pt x="54" y="196"/>
                    <a:pt x="54" y="323"/>
                    <a:pt x="54" y="451"/>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19" name="Freeform 14">
              <a:extLst>
                <a:ext uri="{FF2B5EF4-FFF2-40B4-BE49-F238E27FC236}">
                  <a16:creationId xmlns:a16="http://schemas.microsoft.com/office/drawing/2014/main" id="{2E92BEB8-7D4E-49F2-908E-B503C03AE22F}"/>
                </a:ext>
              </a:extLst>
            </p:cNvPr>
            <p:cNvSpPr>
              <a:spLocks/>
            </p:cNvSpPr>
            <p:nvPr/>
          </p:nvSpPr>
          <p:spPr bwMode="auto">
            <a:xfrm>
              <a:off x="9107488" y="2951163"/>
              <a:ext cx="1389063" cy="233363"/>
            </a:xfrm>
            <a:custGeom>
              <a:avLst/>
              <a:gdLst>
                <a:gd name="T0" fmla="*/ 68 w 469"/>
                <a:gd name="T1" fmla="*/ 55 h 79"/>
                <a:gd name="T2" fmla="*/ 68 w 469"/>
                <a:gd name="T3" fmla="*/ 79 h 79"/>
                <a:gd name="T4" fmla="*/ 0 w 469"/>
                <a:gd name="T5" fmla="*/ 40 h 79"/>
                <a:gd name="T6" fmla="*/ 67 w 469"/>
                <a:gd name="T7" fmla="*/ 1 h 79"/>
                <a:gd name="T8" fmla="*/ 69 w 469"/>
                <a:gd name="T9" fmla="*/ 25 h 79"/>
                <a:gd name="T10" fmla="*/ 399 w 469"/>
                <a:gd name="T11" fmla="*/ 25 h 79"/>
                <a:gd name="T12" fmla="*/ 401 w 469"/>
                <a:gd name="T13" fmla="*/ 0 h 79"/>
                <a:gd name="T14" fmla="*/ 469 w 469"/>
                <a:gd name="T15" fmla="*/ 40 h 79"/>
                <a:gd name="T16" fmla="*/ 401 w 469"/>
                <a:gd name="T17" fmla="*/ 79 h 79"/>
                <a:gd name="T18" fmla="*/ 400 w 469"/>
                <a:gd name="T19" fmla="*/ 55 h 79"/>
                <a:gd name="T20" fmla="*/ 68 w 469"/>
                <a:gd name="T21" fmla="*/ 55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 h="79">
                  <a:moveTo>
                    <a:pt x="68" y="55"/>
                  </a:moveTo>
                  <a:cubicBezTo>
                    <a:pt x="68" y="63"/>
                    <a:pt x="68" y="70"/>
                    <a:pt x="68" y="79"/>
                  </a:cubicBezTo>
                  <a:cubicBezTo>
                    <a:pt x="45" y="66"/>
                    <a:pt x="24" y="54"/>
                    <a:pt x="0" y="40"/>
                  </a:cubicBezTo>
                  <a:cubicBezTo>
                    <a:pt x="23" y="26"/>
                    <a:pt x="44" y="14"/>
                    <a:pt x="67" y="1"/>
                  </a:cubicBezTo>
                  <a:cubicBezTo>
                    <a:pt x="68" y="10"/>
                    <a:pt x="68" y="17"/>
                    <a:pt x="69" y="25"/>
                  </a:cubicBezTo>
                  <a:cubicBezTo>
                    <a:pt x="179" y="25"/>
                    <a:pt x="288" y="25"/>
                    <a:pt x="399" y="25"/>
                  </a:cubicBezTo>
                  <a:cubicBezTo>
                    <a:pt x="400" y="17"/>
                    <a:pt x="400" y="10"/>
                    <a:pt x="401" y="0"/>
                  </a:cubicBezTo>
                  <a:cubicBezTo>
                    <a:pt x="424" y="13"/>
                    <a:pt x="445" y="26"/>
                    <a:pt x="469" y="40"/>
                  </a:cubicBezTo>
                  <a:cubicBezTo>
                    <a:pt x="446" y="53"/>
                    <a:pt x="424" y="66"/>
                    <a:pt x="401" y="79"/>
                  </a:cubicBezTo>
                  <a:cubicBezTo>
                    <a:pt x="401" y="70"/>
                    <a:pt x="400" y="63"/>
                    <a:pt x="400" y="55"/>
                  </a:cubicBezTo>
                  <a:cubicBezTo>
                    <a:pt x="290" y="55"/>
                    <a:pt x="180" y="55"/>
                    <a:pt x="68" y="55"/>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20" name="Freeform 15">
              <a:extLst>
                <a:ext uri="{FF2B5EF4-FFF2-40B4-BE49-F238E27FC236}">
                  <a16:creationId xmlns:a16="http://schemas.microsoft.com/office/drawing/2014/main" id="{902CCDFB-68BA-42DD-B0AE-9BAC7E5A3355}"/>
                </a:ext>
              </a:extLst>
            </p:cNvPr>
            <p:cNvSpPr>
              <a:spLocks/>
            </p:cNvSpPr>
            <p:nvPr/>
          </p:nvSpPr>
          <p:spPr bwMode="auto">
            <a:xfrm>
              <a:off x="9805988" y="830263"/>
              <a:ext cx="1354138" cy="85725"/>
            </a:xfrm>
            <a:custGeom>
              <a:avLst/>
              <a:gdLst>
                <a:gd name="T0" fmla="*/ 230 w 457"/>
                <a:gd name="T1" fmla="*/ 1 h 29"/>
                <a:gd name="T2" fmla="*/ 432 w 457"/>
                <a:gd name="T3" fmla="*/ 1 h 29"/>
                <a:gd name="T4" fmla="*/ 447 w 457"/>
                <a:gd name="T5" fmla="*/ 2 h 29"/>
                <a:gd name="T6" fmla="*/ 457 w 457"/>
                <a:gd name="T7" fmla="*/ 13 h 29"/>
                <a:gd name="T8" fmla="*/ 448 w 457"/>
                <a:gd name="T9" fmla="*/ 26 h 29"/>
                <a:gd name="T10" fmla="*/ 437 w 457"/>
                <a:gd name="T11" fmla="*/ 28 h 29"/>
                <a:gd name="T12" fmla="*/ 20 w 457"/>
                <a:gd name="T13" fmla="*/ 28 h 29"/>
                <a:gd name="T14" fmla="*/ 11 w 457"/>
                <a:gd name="T15" fmla="*/ 27 h 29"/>
                <a:gd name="T16" fmla="*/ 0 w 457"/>
                <a:gd name="T17" fmla="*/ 14 h 29"/>
                <a:gd name="T18" fmla="*/ 11 w 457"/>
                <a:gd name="T19" fmla="*/ 2 h 29"/>
                <a:gd name="T20" fmla="*/ 24 w 457"/>
                <a:gd name="T21" fmla="*/ 1 h 29"/>
                <a:gd name="T22" fmla="*/ 230 w 457"/>
                <a:gd name="T23" fmla="*/ 1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57" h="29">
                  <a:moveTo>
                    <a:pt x="230" y="1"/>
                  </a:moveTo>
                  <a:cubicBezTo>
                    <a:pt x="298" y="1"/>
                    <a:pt x="365" y="1"/>
                    <a:pt x="432" y="1"/>
                  </a:cubicBezTo>
                  <a:cubicBezTo>
                    <a:pt x="437" y="1"/>
                    <a:pt x="443" y="0"/>
                    <a:pt x="447" y="2"/>
                  </a:cubicBezTo>
                  <a:cubicBezTo>
                    <a:pt x="451" y="4"/>
                    <a:pt x="457" y="9"/>
                    <a:pt x="457" y="13"/>
                  </a:cubicBezTo>
                  <a:cubicBezTo>
                    <a:pt x="457" y="18"/>
                    <a:pt x="452" y="23"/>
                    <a:pt x="448" y="26"/>
                  </a:cubicBezTo>
                  <a:cubicBezTo>
                    <a:pt x="446" y="29"/>
                    <a:pt x="441" y="28"/>
                    <a:pt x="437" y="28"/>
                  </a:cubicBezTo>
                  <a:cubicBezTo>
                    <a:pt x="298" y="28"/>
                    <a:pt x="159" y="28"/>
                    <a:pt x="20" y="28"/>
                  </a:cubicBezTo>
                  <a:cubicBezTo>
                    <a:pt x="17" y="28"/>
                    <a:pt x="13" y="29"/>
                    <a:pt x="11" y="27"/>
                  </a:cubicBezTo>
                  <a:cubicBezTo>
                    <a:pt x="6" y="24"/>
                    <a:pt x="0" y="19"/>
                    <a:pt x="0" y="14"/>
                  </a:cubicBezTo>
                  <a:cubicBezTo>
                    <a:pt x="0" y="10"/>
                    <a:pt x="6" y="5"/>
                    <a:pt x="11" y="2"/>
                  </a:cubicBezTo>
                  <a:cubicBezTo>
                    <a:pt x="14" y="0"/>
                    <a:pt x="20" y="1"/>
                    <a:pt x="24" y="1"/>
                  </a:cubicBezTo>
                  <a:cubicBezTo>
                    <a:pt x="93" y="1"/>
                    <a:pt x="162" y="1"/>
                    <a:pt x="230" y="1"/>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grpSp>
      <p:sp>
        <p:nvSpPr>
          <p:cNvPr id="22" name="AutoShape 17" descr="Día del Arquitecto: ¿por qué se celebra este 1 de julio en Argentina? - TyC  Sports">
            <a:extLst>
              <a:ext uri="{FF2B5EF4-FFF2-40B4-BE49-F238E27FC236}">
                <a16:creationId xmlns:a16="http://schemas.microsoft.com/office/drawing/2014/main" id="{0B73E800-5EC2-4051-94E3-5B1830247095}"/>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
          </a:p>
        </p:txBody>
      </p:sp>
      <p:sp>
        <p:nvSpPr>
          <p:cNvPr id="44" name="Freeform 5">
            <a:extLst>
              <a:ext uri="{FF2B5EF4-FFF2-40B4-BE49-F238E27FC236}">
                <a16:creationId xmlns:a16="http://schemas.microsoft.com/office/drawing/2014/main" id="{C16E47EC-398D-47EC-A5C3-53500EC3F0A9}"/>
              </a:ext>
            </a:extLst>
          </p:cNvPr>
          <p:cNvSpPr>
            <a:spLocks noEditPoints="1"/>
          </p:cNvSpPr>
          <p:nvPr/>
        </p:nvSpPr>
        <p:spPr bwMode="auto">
          <a:xfrm rot="5400000">
            <a:off x="11285554" y="100169"/>
            <a:ext cx="806449" cy="814387"/>
          </a:xfrm>
          <a:custGeom>
            <a:avLst/>
            <a:gdLst>
              <a:gd name="T0" fmla="*/ 0 w 481"/>
              <a:gd name="T1" fmla="*/ 0 h 486"/>
              <a:gd name="T2" fmla="*/ 481 w 481"/>
              <a:gd name="T3" fmla="*/ 0 h 486"/>
              <a:gd name="T4" fmla="*/ 0 w 481"/>
              <a:gd name="T5" fmla="*/ 486 h 486"/>
              <a:gd name="T6" fmla="*/ 0 w 481"/>
              <a:gd name="T7" fmla="*/ 0 h 486"/>
              <a:gd name="T8" fmla="*/ 72 w 481"/>
              <a:gd name="T9" fmla="*/ 306 h 486"/>
              <a:gd name="T10" fmla="*/ 302 w 481"/>
              <a:gd name="T11" fmla="*/ 73 h 486"/>
              <a:gd name="T12" fmla="*/ 72 w 481"/>
              <a:gd name="T13" fmla="*/ 73 h 486"/>
              <a:gd name="T14" fmla="*/ 72 w 481"/>
              <a:gd name="T15" fmla="*/ 306 h 48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81" h="486">
                <a:moveTo>
                  <a:pt x="0" y="0"/>
                </a:moveTo>
                <a:cubicBezTo>
                  <a:pt x="162" y="0"/>
                  <a:pt x="323" y="0"/>
                  <a:pt x="481" y="0"/>
                </a:cubicBezTo>
                <a:cubicBezTo>
                  <a:pt x="322" y="160"/>
                  <a:pt x="162" y="323"/>
                  <a:pt x="0" y="486"/>
                </a:cubicBezTo>
                <a:cubicBezTo>
                  <a:pt x="0" y="324"/>
                  <a:pt x="0" y="163"/>
                  <a:pt x="0" y="0"/>
                </a:cubicBezTo>
                <a:close/>
                <a:moveTo>
                  <a:pt x="72" y="306"/>
                </a:moveTo>
                <a:cubicBezTo>
                  <a:pt x="150" y="227"/>
                  <a:pt x="227" y="149"/>
                  <a:pt x="302" y="73"/>
                </a:cubicBezTo>
                <a:cubicBezTo>
                  <a:pt x="228" y="73"/>
                  <a:pt x="151" y="73"/>
                  <a:pt x="72" y="73"/>
                </a:cubicBezTo>
                <a:cubicBezTo>
                  <a:pt x="72" y="152"/>
                  <a:pt x="72" y="229"/>
                  <a:pt x="72" y="306"/>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Tree>
    <p:extLst>
      <p:ext uri="{BB962C8B-B14F-4D97-AF65-F5344CB8AC3E}">
        <p14:creationId xmlns:p14="http://schemas.microsoft.com/office/powerpoint/2010/main" val="22578277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 name="TextBox 19">
            <a:extLst>
              <a:ext uri="{FF2B5EF4-FFF2-40B4-BE49-F238E27FC236}">
                <a16:creationId xmlns:a16="http://schemas.microsoft.com/office/drawing/2014/main" id="{ABBC41BC-4756-452F-A0CF-52104CF5C415}"/>
              </a:ext>
            </a:extLst>
          </p:cNvPr>
          <p:cNvSpPr txBox="1"/>
          <p:nvPr/>
        </p:nvSpPr>
        <p:spPr>
          <a:xfrm>
            <a:off x="806476" y="245900"/>
            <a:ext cx="7544366" cy="830997"/>
          </a:xfrm>
          <a:prstGeom prst="rect">
            <a:avLst/>
          </a:prstGeom>
          <a:noFill/>
        </p:spPr>
        <p:txBody>
          <a:bodyPr wrap="square" rtlCol="0" anchor="ctr">
            <a:spAutoFit/>
          </a:bodyPr>
          <a:lstStyle/>
          <a:p>
            <a:r>
              <a:rPr lang="en-US" altLang="ko-KR" sz="4800" b="1" dirty="0">
                <a:solidFill>
                  <a:schemeClr val="tx1">
                    <a:lumMod val="85000"/>
                    <a:lumOff val="15000"/>
                  </a:schemeClr>
                </a:solidFill>
                <a:cs typeface="Arial" pitchFamily="34" charset="0"/>
              </a:rPr>
              <a:t>Awesome </a:t>
            </a:r>
            <a:r>
              <a:rPr lang="en-GB" altLang="ko-KR" sz="4800" b="1" dirty="0">
                <a:solidFill>
                  <a:schemeClr val="tx1">
                    <a:lumMod val="85000"/>
                    <a:lumOff val="15000"/>
                  </a:schemeClr>
                </a:solidFill>
                <a:cs typeface="Arial" pitchFamily="34" charset="0"/>
              </a:rPr>
              <a:t>P</a:t>
            </a:r>
            <a:r>
              <a:rPr lang="en-US" altLang="ko-KR" sz="4800" b="1" dirty="0">
                <a:solidFill>
                  <a:schemeClr val="tx1">
                    <a:lumMod val="85000"/>
                    <a:lumOff val="15000"/>
                  </a:schemeClr>
                </a:solidFill>
                <a:cs typeface="Arial" pitchFamily="34" charset="0"/>
              </a:rPr>
              <a:t>resentation</a:t>
            </a:r>
          </a:p>
        </p:txBody>
      </p:sp>
      <p:sp>
        <p:nvSpPr>
          <p:cNvPr id="108" name="Rectangle 21">
            <a:extLst>
              <a:ext uri="{FF2B5EF4-FFF2-40B4-BE49-F238E27FC236}">
                <a16:creationId xmlns:a16="http://schemas.microsoft.com/office/drawing/2014/main" id="{4A59C4A3-DCA3-46A8-AD87-96DD699B8134}"/>
              </a:ext>
            </a:extLst>
          </p:cNvPr>
          <p:cNvSpPr/>
          <p:nvPr/>
        </p:nvSpPr>
        <p:spPr>
          <a:xfrm>
            <a:off x="927051" y="2329940"/>
            <a:ext cx="45719" cy="1525433"/>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09" name="TextBox 22">
            <a:extLst>
              <a:ext uri="{FF2B5EF4-FFF2-40B4-BE49-F238E27FC236}">
                <a16:creationId xmlns:a16="http://schemas.microsoft.com/office/drawing/2014/main" id="{6989FD9A-E786-453F-8EA6-266B54C6EA81}"/>
              </a:ext>
            </a:extLst>
          </p:cNvPr>
          <p:cNvSpPr txBox="1"/>
          <p:nvPr/>
        </p:nvSpPr>
        <p:spPr>
          <a:xfrm>
            <a:off x="806476" y="4154665"/>
            <a:ext cx="4557058" cy="1015663"/>
          </a:xfrm>
          <a:prstGeom prst="rect">
            <a:avLst/>
          </a:prstGeom>
          <a:noFill/>
        </p:spPr>
        <p:txBody>
          <a:bodyPr wrap="square" rtlCol="0">
            <a:spAutoFit/>
          </a:bodyPr>
          <a:lstStyle/>
          <a:p>
            <a:r>
              <a:rPr lang="en-US" altLang="ko-KR" sz="1200" dirty="0">
                <a:cs typeface="Arial" pitchFamily="34" charset="0"/>
              </a:rPr>
              <a:t>You can simply impress your audience and add a unique zing and appeal to your Presentations. Get a modern PowerPoint  Presentation that is beautifully designed. I hope and I believe that this Template will your Time, Money and Reputation. Easy to change colors, photos and Text. </a:t>
            </a:r>
          </a:p>
        </p:txBody>
      </p:sp>
      <p:sp>
        <p:nvSpPr>
          <p:cNvPr id="110" name="Text Placeholder 27">
            <a:extLst>
              <a:ext uri="{FF2B5EF4-FFF2-40B4-BE49-F238E27FC236}">
                <a16:creationId xmlns:a16="http://schemas.microsoft.com/office/drawing/2014/main" id="{1A808B8E-C5D4-4903-84C0-FC8497F10523}"/>
              </a:ext>
            </a:extLst>
          </p:cNvPr>
          <p:cNvSpPr txBox="1">
            <a:spLocks/>
          </p:cNvSpPr>
          <p:nvPr/>
        </p:nvSpPr>
        <p:spPr>
          <a:xfrm>
            <a:off x="927051" y="5722567"/>
            <a:ext cx="2597428" cy="432048"/>
          </a:xfrm>
          <a:prstGeom prst="rect">
            <a:avLst/>
          </a:prstGeom>
          <a:solidFill>
            <a:schemeClr val="accent1"/>
          </a:solidFill>
          <a:ln w="28575">
            <a:noFill/>
          </a:ln>
        </p:spPr>
        <p:txBody>
          <a:bodyPr lIns="91440" tIns="91440" anchor="ctr"/>
          <a:lstStyle>
            <a:lvl1pPr marL="0" indent="0" algn="l" defTabSz="914400" rtl="0" eaLnBrk="1" latinLnBrk="1" hangingPunct="1">
              <a:lnSpc>
                <a:spcPct val="90000"/>
              </a:lnSpc>
              <a:spcBef>
                <a:spcPts val="1000"/>
              </a:spcBef>
              <a:buFontTx/>
              <a:buNone/>
              <a:defRPr sz="3200" b="1" kern="1200">
                <a:solidFill>
                  <a:schemeClr val="bg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altLang="ko-KR" sz="2400" b="0" dirty="0"/>
              <a:t>INFOGRAPHIC</a:t>
            </a:r>
          </a:p>
        </p:txBody>
      </p:sp>
      <p:sp>
        <p:nvSpPr>
          <p:cNvPr id="111" name="TextBox 24">
            <a:extLst>
              <a:ext uri="{FF2B5EF4-FFF2-40B4-BE49-F238E27FC236}">
                <a16:creationId xmlns:a16="http://schemas.microsoft.com/office/drawing/2014/main" id="{ABB9FDB6-DA2C-411D-AA92-69F65C1CCF90}"/>
              </a:ext>
            </a:extLst>
          </p:cNvPr>
          <p:cNvSpPr txBox="1"/>
          <p:nvPr/>
        </p:nvSpPr>
        <p:spPr>
          <a:xfrm>
            <a:off x="1237684" y="2958811"/>
            <a:ext cx="1215439" cy="646331"/>
          </a:xfrm>
          <a:prstGeom prst="rect">
            <a:avLst/>
          </a:prstGeom>
          <a:noFill/>
        </p:spPr>
        <p:txBody>
          <a:bodyPr wrap="square" rtlCol="0" anchor="ctr">
            <a:spAutoFit/>
          </a:bodyPr>
          <a:lstStyle/>
          <a:p>
            <a:r>
              <a:rPr lang="en-US" altLang="ko-KR" sz="3600" b="1" dirty="0">
                <a:solidFill>
                  <a:srgbClr val="0070C0"/>
                </a:solidFill>
                <a:cs typeface="Arial" pitchFamily="34" charset="0"/>
              </a:rPr>
              <a:t>60%</a:t>
            </a:r>
            <a:endParaRPr lang="ko-KR" altLang="en-US" sz="3600" b="1" dirty="0">
              <a:solidFill>
                <a:srgbClr val="0070C0"/>
              </a:solidFill>
              <a:cs typeface="Arial" pitchFamily="34" charset="0"/>
            </a:endParaRPr>
          </a:p>
        </p:txBody>
      </p:sp>
      <p:sp>
        <p:nvSpPr>
          <p:cNvPr id="112" name="TextBox 27">
            <a:extLst>
              <a:ext uri="{FF2B5EF4-FFF2-40B4-BE49-F238E27FC236}">
                <a16:creationId xmlns:a16="http://schemas.microsoft.com/office/drawing/2014/main" id="{A802F76B-5DC4-4CF5-BB92-FDB5E9B993B1}"/>
              </a:ext>
            </a:extLst>
          </p:cNvPr>
          <p:cNvSpPr txBox="1"/>
          <p:nvPr/>
        </p:nvSpPr>
        <p:spPr>
          <a:xfrm>
            <a:off x="1237685" y="3547596"/>
            <a:ext cx="1585445" cy="307777"/>
          </a:xfrm>
          <a:prstGeom prst="rect">
            <a:avLst/>
          </a:prstGeom>
          <a:noFill/>
        </p:spPr>
        <p:txBody>
          <a:bodyPr wrap="square" rtlCol="0">
            <a:spAutoFit/>
          </a:bodyPr>
          <a:lstStyle/>
          <a:p>
            <a:r>
              <a:rPr lang="en-US" altLang="ko-KR" sz="1400" b="1" dirty="0">
                <a:solidFill>
                  <a:schemeClr val="tx1">
                    <a:lumMod val="75000"/>
                    <a:lumOff val="25000"/>
                  </a:schemeClr>
                </a:solidFill>
                <a:cs typeface="Arial" pitchFamily="34" charset="0"/>
              </a:rPr>
              <a:t>Your Text  Here</a:t>
            </a:r>
            <a:endParaRPr lang="ko-KR" altLang="en-US" sz="1400" b="1" dirty="0">
              <a:solidFill>
                <a:schemeClr val="tx1">
                  <a:lumMod val="75000"/>
                  <a:lumOff val="25000"/>
                </a:schemeClr>
              </a:solidFill>
              <a:cs typeface="Arial" pitchFamily="34" charset="0"/>
            </a:endParaRPr>
          </a:p>
        </p:txBody>
      </p:sp>
      <p:grpSp>
        <p:nvGrpSpPr>
          <p:cNvPr id="2" name="Grupo 1">
            <a:extLst>
              <a:ext uri="{FF2B5EF4-FFF2-40B4-BE49-F238E27FC236}">
                <a16:creationId xmlns:a16="http://schemas.microsoft.com/office/drawing/2014/main" id="{96BB9EE6-BCB3-7128-9731-24FE21BD7C69}"/>
              </a:ext>
            </a:extLst>
          </p:cNvPr>
          <p:cNvGrpSpPr/>
          <p:nvPr/>
        </p:nvGrpSpPr>
        <p:grpSpPr>
          <a:xfrm>
            <a:off x="6485568" y="2129950"/>
            <a:ext cx="3810000" cy="4652963"/>
            <a:chOff x="6485568" y="2129950"/>
            <a:chExt cx="3810000" cy="4652963"/>
          </a:xfrm>
        </p:grpSpPr>
        <p:sp>
          <p:nvSpPr>
            <p:cNvPr id="114" name="Freeform 5">
              <a:extLst>
                <a:ext uri="{FF2B5EF4-FFF2-40B4-BE49-F238E27FC236}">
                  <a16:creationId xmlns:a16="http://schemas.microsoft.com/office/drawing/2014/main" id="{716CD509-95EE-43A3-8AC8-17C46CBAC5D7}"/>
                </a:ext>
              </a:extLst>
            </p:cNvPr>
            <p:cNvSpPr>
              <a:spLocks/>
            </p:cNvSpPr>
            <p:nvPr/>
          </p:nvSpPr>
          <p:spPr bwMode="auto">
            <a:xfrm>
              <a:off x="6485568" y="2129950"/>
              <a:ext cx="3810000" cy="908050"/>
            </a:xfrm>
            <a:custGeom>
              <a:avLst/>
              <a:gdLst>
                <a:gd name="T0" fmla="*/ 532 w 532"/>
                <a:gd name="T1" fmla="*/ 0 h 127"/>
                <a:gd name="T2" fmla="*/ 532 w 532"/>
                <a:gd name="T3" fmla="*/ 127 h 127"/>
                <a:gd name="T4" fmla="*/ 0 w 532"/>
                <a:gd name="T5" fmla="*/ 127 h 127"/>
                <a:gd name="T6" fmla="*/ 0 w 532"/>
                <a:gd name="T7" fmla="*/ 0 h 127"/>
                <a:gd name="T8" fmla="*/ 532 w 532"/>
                <a:gd name="T9" fmla="*/ 0 h 127"/>
              </a:gdLst>
              <a:ahLst/>
              <a:cxnLst>
                <a:cxn ang="0">
                  <a:pos x="T0" y="T1"/>
                </a:cxn>
                <a:cxn ang="0">
                  <a:pos x="T2" y="T3"/>
                </a:cxn>
                <a:cxn ang="0">
                  <a:pos x="T4" y="T5"/>
                </a:cxn>
                <a:cxn ang="0">
                  <a:pos x="T6" y="T7"/>
                </a:cxn>
                <a:cxn ang="0">
                  <a:pos x="T8" y="T9"/>
                </a:cxn>
              </a:cxnLst>
              <a:rect l="0" t="0" r="r" b="b"/>
              <a:pathLst>
                <a:path w="532" h="127">
                  <a:moveTo>
                    <a:pt x="532" y="0"/>
                  </a:moveTo>
                  <a:cubicBezTo>
                    <a:pt x="532" y="42"/>
                    <a:pt x="532" y="84"/>
                    <a:pt x="532" y="127"/>
                  </a:cubicBezTo>
                  <a:cubicBezTo>
                    <a:pt x="355" y="127"/>
                    <a:pt x="179" y="127"/>
                    <a:pt x="0" y="127"/>
                  </a:cubicBezTo>
                  <a:cubicBezTo>
                    <a:pt x="0" y="84"/>
                    <a:pt x="0" y="42"/>
                    <a:pt x="0" y="0"/>
                  </a:cubicBezTo>
                  <a:cubicBezTo>
                    <a:pt x="177" y="0"/>
                    <a:pt x="354" y="0"/>
                    <a:pt x="532" y="0"/>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115" name="Freeform 6">
              <a:extLst>
                <a:ext uri="{FF2B5EF4-FFF2-40B4-BE49-F238E27FC236}">
                  <a16:creationId xmlns:a16="http://schemas.microsoft.com/office/drawing/2014/main" id="{078F3A9A-7D24-43D5-8558-779423B70A14}"/>
                </a:ext>
              </a:extLst>
            </p:cNvPr>
            <p:cNvSpPr>
              <a:spLocks/>
            </p:cNvSpPr>
            <p:nvPr/>
          </p:nvSpPr>
          <p:spPr bwMode="auto">
            <a:xfrm>
              <a:off x="6828468" y="3252313"/>
              <a:ext cx="3130550" cy="3530600"/>
            </a:xfrm>
            <a:custGeom>
              <a:avLst/>
              <a:gdLst>
                <a:gd name="T0" fmla="*/ 137 w 437"/>
                <a:gd name="T1" fmla="*/ 491 h 493"/>
                <a:gd name="T2" fmla="*/ 75 w 437"/>
                <a:gd name="T3" fmla="*/ 491 h 493"/>
                <a:gd name="T4" fmla="*/ 75 w 437"/>
                <a:gd name="T5" fmla="*/ 468 h 493"/>
                <a:gd name="T6" fmla="*/ 75 w 437"/>
                <a:gd name="T7" fmla="*/ 86 h 493"/>
                <a:gd name="T8" fmla="*/ 54 w 437"/>
                <a:gd name="T9" fmla="*/ 64 h 493"/>
                <a:gd name="T10" fmla="*/ 0 w 437"/>
                <a:gd name="T11" fmla="*/ 65 h 493"/>
                <a:gd name="T12" fmla="*/ 0 w 437"/>
                <a:gd name="T13" fmla="*/ 0 h 493"/>
                <a:gd name="T14" fmla="*/ 437 w 437"/>
                <a:gd name="T15" fmla="*/ 0 h 493"/>
                <a:gd name="T16" fmla="*/ 437 w 437"/>
                <a:gd name="T17" fmla="*/ 64 h 493"/>
                <a:gd name="T18" fmla="*/ 363 w 437"/>
                <a:gd name="T19" fmla="*/ 64 h 493"/>
                <a:gd name="T20" fmla="*/ 363 w 437"/>
                <a:gd name="T21" fmla="*/ 490 h 493"/>
                <a:gd name="T22" fmla="*/ 300 w 437"/>
                <a:gd name="T23" fmla="*/ 490 h 493"/>
                <a:gd name="T24" fmla="*/ 300 w 437"/>
                <a:gd name="T25" fmla="*/ 469 h 493"/>
                <a:gd name="T26" fmla="*/ 300 w 437"/>
                <a:gd name="T27" fmla="*/ 205 h 493"/>
                <a:gd name="T28" fmla="*/ 299 w 437"/>
                <a:gd name="T29" fmla="*/ 189 h 493"/>
                <a:gd name="T30" fmla="*/ 272 w 437"/>
                <a:gd name="T31" fmla="*/ 163 h 493"/>
                <a:gd name="T32" fmla="*/ 248 w 437"/>
                <a:gd name="T33" fmla="*/ 190 h 493"/>
                <a:gd name="T34" fmla="*/ 247 w 437"/>
                <a:gd name="T35" fmla="*/ 228 h 493"/>
                <a:gd name="T36" fmla="*/ 247 w 437"/>
                <a:gd name="T37" fmla="*/ 467 h 493"/>
                <a:gd name="T38" fmla="*/ 247 w 437"/>
                <a:gd name="T39" fmla="*/ 492 h 493"/>
                <a:gd name="T40" fmla="*/ 199 w 437"/>
                <a:gd name="T41" fmla="*/ 491 h 493"/>
                <a:gd name="T42" fmla="*/ 190 w 437"/>
                <a:gd name="T43" fmla="*/ 473 h 493"/>
                <a:gd name="T44" fmla="*/ 190 w 437"/>
                <a:gd name="T45" fmla="*/ 330 h 493"/>
                <a:gd name="T46" fmla="*/ 190 w 437"/>
                <a:gd name="T47" fmla="*/ 200 h 493"/>
                <a:gd name="T48" fmla="*/ 163 w 437"/>
                <a:gd name="T49" fmla="*/ 163 h 493"/>
                <a:gd name="T50" fmla="*/ 138 w 437"/>
                <a:gd name="T51" fmla="*/ 199 h 493"/>
                <a:gd name="T52" fmla="*/ 137 w 437"/>
                <a:gd name="T53" fmla="*/ 461 h 493"/>
                <a:gd name="T54" fmla="*/ 137 w 437"/>
                <a:gd name="T55" fmla="*/ 491 h 4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37" h="493">
                  <a:moveTo>
                    <a:pt x="137" y="491"/>
                  </a:moveTo>
                  <a:cubicBezTo>
                    <a:pt x="116" y="491"/>
                    <a:pt x="97" y="491"/>
                    <a:pt x="75" y="491"/>
                  </a:cubicBezTo>
                  <a:cubicBezTo>
                    <a:pt x="75" y="483"/>
                    <a:pt x="75" y="475"/>
                    <a:pt x="75" y="468"/>
                  </a:cubicBezTo>
                  <a:cubicBezTo>
                    <a:pt x="75" y="340"/>
                    <a:pt x="74" y="213"/>
                    <a:pt x="75" y="86"/>
                  </a:cubicBezTo>
                  <a:cubicBezTo>
                    <a:pt x="75" y="70"/>
                    <a:pt x="73" y="62"/>
                    <a:pt x="54" y="64"/>
                  </a:cubicBezTo>
                  <a:cubicBezTo>
                    <a:pt x="37" y="66"/>
                    <a:pt x="19" y="65"/>
                    <a:pt x="0" y="65"/>
                  </a:cubicBezTo>
                  <a:cubicBezTo>
                    <a:pt x="0" y="42"/>
                    <a:pt x="0" y="22"/>
                    <a:pt x="0" y="0"/>
                  </a:cubicBezTo>
                  <a:cubicBezTo>
                    <a:pt x="146" y="0"/>
                    <a:pt x="291" y="0"/>
                    <a:pt x="437" y="0"/>
                  </a:cubicBezTo>
                  <a:cubicBezTo>
                    <a:pt x="437" y="21"/>
                    <a:pt x="437" y="41"/>
                    <a:pt x="437" y="64"/>
                  </a:cubicBezTo>
                  <a:cubicBezTo>
                    <a:pt x="412" y="64"/>
                    <a:pt x="388" y="64"/>
                    <a:pt x="363" y="64"/>
                  </a:cubicBezTo>
                  <a:cubicBezTo>
                    <a:pt x="363" y="208"/>
                    <a:pt x="363" y="348"/>
                    <a:pt x="363" y="490"/>
                  </a:cubicBezTo>
                  <a:cubicBezTo>
                    <a:pt x="342" y="490"/>
                    <a:pt x="322" y="490"/>
                    <a:pt x="300" y="490"/>
                  </a:cubicBezTo>
                  <a:cubicBezTo>
                    <a:pt x="300" y="483"/>
                    <a:pt x="300" y="476"/>
                    <a:pt x="300" y="469"/>
                  </a:cubicBezTo>
                  <a:cubicBezTo>
                    <a:pt x="300" y="381"/>
                    <a:pt x="300" y="293"/>
                    <a:pt x="300" y="205"/>
                  </a:cubicBezTo>
                  <a:cubicBezTo>
                    <a:pt x="300" y="200"/>
                    <a:pt x="300" y="195"/>
                    <a:pt x="299" y="189"/>
                  </a:cubicBezTo>
                  <a:cubicBezTo>
                    <a:pt x="297" y="173"/>
                    <a:pt x="288" y="163"/>
                    <a:pt x="272" y="163"/>
                  </a:cubicBezTo>
                  <a:cubicBezTo>
                    <a:pt x="256" y="164"/>
                    <a:pt x="248" y="174"/>
                    <a:pt x="248" y="190"/>
                  </a:cubicBezTo>
                  <a:cubicBezTo>
                    <a:pt x="247" y="202"/>
                    <a:pt x="247" y="215"/>
                    <a:pt x="247" y="228"/>
                  </a:cubicBezTo>
                  <a:cubicBezTo>
                    <a:pt x="247" y="307"/>
                    <a:pt x="247" y="387"/>
                    <a:pt x="247" y="467"/>
                  </a:cubicBezTo>
                  <a:cubicBezTo>
                    <a:pt x="247" y="475"/>
                    <a:pt x="247" y="482"/>
                    <a:pt x="247" y="492"/>
                  </a:cubicBezTo>
                  <a:cubicBezTo>
                    <a:pt x="230" y="492"/>
                    <a:pt x="214" y="493"/>
                    <a:pt x="199" y="491"/>
                  </a:cubicBezTo>
                  <a:cubicBezTo>
                    <a:pt x="195" y="491"/>
                    <a:pt x="190" y="480"/>
                    <a:pt x="190" y="473"/>
                  </a:cubicBezTo>
                  <a:cubicBezTo>
                    <a:pt x="190" y="425"/>
                    <a:pt x="190" y="377"/>
                    <a:pt x="190" y="330"/>
                  </a:cubicBezTo>
                  <a:cubicBezTo>
                    <a:pt x="190" y="286"/>
                    <a:pt x="190" y="243"/>
                    <a:pt x="190" y="200"/>
                  </a:cubicBezTo>
                  <a:cubicBezTo>
                    <a:pt x="190" y="175"/>
                    <a:pt x="180" y="163"/>
                    <a:pt x="163" y="163"/>
                  </a:cubicBezTo>
                  <a:cubicBezTo>
                    <a:pt x="146" y="163"/>
                    <a:pt x="138" y="175"/>
                    <a:pt x="138" y="199"/>
                  </a:cubicBezTo>
                  <a:cubicBezTo>
                    <a:pt x="137" y="286"/>
                    <a:pt x="137" y="373"/>
                    <a:pt x="137" y="461"/>
                  </a:cubicBezTo>
                  <a:cubicBezTo>
                    <a:pt x="137" y="470"/>
                    <a:pt x="137" y="479"/>
                    <a:pt x="137" y="491"/>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grpSp>
    </p:spTree>
    <p:extLst>
      <p:ext uri="{BB962C8B-B14F-4D97-AF65-F5344CB8AC3E}">
        <p14:creationId xmlns:p14="http://schemas.microsoft.com/office/powerpoint/2010/main" val="8833174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D1AE3FB-4EB9-4FE6-8E65-B5FAA422F121}"/>
              </a:ext>
            </a:extLst>
          </p:cNvPr>
          <p:cNvSpPr>
            <a:spLocks noGrp="1"/>
          </p:cNvSpPr>
          <p:nvPr>
            <p:ph type="body" sz="quarter" idx="10"/>
          </p:nvPr>
        </p:nvSpPr>
        <p:spPr/>
        <p:txBody>
          <a:bodyPr/>
          <a:lstStyle/>
          <a:p>
            <a:r>
              <a:rPr lang="en-US" dirty="0"/>
              <a:t>Infographic </a:t>
            </a:r>
            <a:r>
              <a:rPr lang="en-US" dirty="0">
                <a:solidFill>
                  <a:srgbClr val="0070C0"/>
                </a:solidFill>
              </a:rPr>
              <a:t>Style</a:t>
            </a:r>
          </a:p>
        </p:txBody>
      </p:sp>
      <p:grpSp>
        <p:nvGrpSpPr>
          <p:cNvPr id="134" name="Group 133">
            <a:extLst>
              <a:ext uri="{FF2B5EF4-FFF2-40B4-BE49-F238E27FC236}">
                <a16:creationId xmlns:a16="http://schemas.microsoft.com/office/drawing/2014/main" id="{B061D21F-9629-4ADA-80D5-2BBC6BC6F730}"/>
              </a:ext>
            </a:extLst>
          </p:cNvPr>
          <p:cNvGrpSpPr/>
          <p:nvPr/>
        </p:nvGrpSpPr>
        <p:grpSpPr>
          <a:xfrm>
            <a:off x="1926211" y="1738457"/>
            <a:ext cx="5244471" cy="728903"/>
            <a:chOff x="572117" y="2297666"/>
            <a:chExt cx="2436534" cy="728903"/>
          </a:xfrm>
        </p:grpSpPr>
        <p:sp>
          <p:nvSpPr>
            <p:cNvPr id="135" name="TextBox 134">
              <a:extLst>
                <a:ext uri="{FF2B5EF4-FFF2-40B4-BE49-F238E27FC236}">
                  <a16:creationId xmlns:a16="http://schemas.microsoft.com/office/drawing/2014/main" id="{17401DE0-40BD-4614-A263-9ADE9DEC6795}"/>
                </a:ext>
              </a:extLst>
            </p:cNvPr>
            <p:cNvSpPr txBox="1"/>
            <p:nvPr/>
          </p:nvSpPr>
          <p:spPr>
            <a:xfrm>
              <a:off x="572117" y="2297666"/>
              <a:ext cx="2436533" cy="369332"/>
            </a:xfrm>
            <a:prstGeom prst="rect">
              <a:avLst/>
            </a:prstGeom>
            <a:noFill/>
          </p:spPr>
          <p:txBody>
            <a:bodyPr wrap="square" rtlCol="0">
              <a:spAutoFit/>
            </a:bodyPr>
            <a:lstStyle/>
            <a:p>
              <a:pPr algn="r"/>
              <a:r>
                <a:rPr lang="en-US" altLang="ko-KR" b="1" dirty="0">
                  <a:solidFill>
                    <a:srgbClr val="0070C0"/>
                  </a:solidFill>
                  <a:cs typeface="Arial" pitchFamily="34" charset="0"/>
                </a:rPr>
                <a:t>STRENGTHS</a:t>
              </a:r>
              <a:endParaRPr lang="ko-KR" altLang="en-US" b="1" dirty="0">
                <a:solidFill>
                  <a:srgbClr val="0070C0"/>
                </a:solidFill>
                <a:cs typeface="Arial" pitchFamily="34" charset="0"/>
              </a:endParaRPr>
            </a:p>
          </p:txBody>
        </p:sp>
        <p:sp>
          <p:nvSpPr>
            <p:cNvPr id="136" name="TextBox 135">
              <a:extLst>
                <a:ext uri="{FF2B5EF4-FFF2-40B4-BE49-F238E27FC236}">
                  <a16:creationId xmlns:a16="http://schemas.microsoft.com/office/drawing/2014/main" id="{13CBDF3A-B41F-495E-BAF8-C21A5D328D71}"/>
                </a:ext>
              </a:extLst>
            </p:cNvPr>
            <p:cNvSpPr txBox="1"/>
            <p:nvPr/>
          </p:nvSpPr>
          <p:spPr>
            <a:xfrm>
              <a:off x="572118" y="2564904"/>
              <a:ext cx="2436533" cy="461665"/>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You can simply impress your audience and add a unique zing and appeal to your Presentations. Easy to change colors, photos and Text. </a:t>
              </a:r>
              <a:endParaRPr lang="ko-KR" altLang="en-US" sz="1200" dirty="0">
                <a:solidFill>
                  <a:schemeClr val="tx1">
                    <a:lumMod val="75000"/>
                    <a:lumOff val="25000"/>
                  </a:schemeClr>
                </a:solidFill>
                <a:cs typeface="Arial" pitchFamily="34" charset="0"/>
              </a:endParaRPr>
            </a:p>
          </p:txBody>
        </p:sp>
      </p:grpSp>
      <p:grpSp>
        <p:nvGrpSpPr>
          <p:cNvPr id="137" name="Group 136">
            <a:extLst>
              <a:ext uri="{FF2B5EF4-FFF2-40B4-BE49-F238E27FC236}">
                <a16:creationId xmlns:a16="http://schemas.microsoft.com/office/drawing/2014/main" id="{094FA005-F659-4439-86D7-AD4254AADB2B}"/>
              </a:ext>
            </a:extLst>
          </p:cNvPr>
          <p:cNvGrpSpPr/>
          <p:nvPr/>
        </p:nvGrpSpPr>
        <p:grpSpPr>
          <a:xfrm>
            <a:off x="769121" y="2942600"/>
            <a:ext cx="5244472" cy="723520"/>
            <a:chOff x="-867415" y="3168851"/>
            <a:chExt cx="3739457" cy="723520"/>
          </a:xfrm>
        </p:grpSpPr>
        <p:sp>
          <p:nvSpPr>
            <p:cNvPr id="138" name="TextBox 137">
              <a:extLst>
                <a:ext uri="{FF2B5EF4-FFF2-40B4-BE49-F238E27FC236}">
                  <a16:creationId xmlns:a16="http://schemas.microsoft.com/office/drawing/2014/main" id="{567B23CF-2502-4A74-96C0-3D8BF41C3D1F}"/>
                </a:ext>
              </a:extLst>
            </p:cNvPr>
            <p:cNvSpPr txBox="1"/>
            <p:nvPr/>
          </p:nvSpPr>
          <p:spPr>
            <a:xfrm>
              <a:off x="-867415" y="3168851"/>
              <a:ext cx="3739457" cy="369332"/>
            </a:xfrm>
            <a:prstGeom prst="rect">
              <a:avLst/>
            </a:prstGeom>
            <a:noFill/>
          </p:spPr>
          <p:txBody>
            <a:bodyPr wrap="square" rtlCol="0">
              <a:spAutoFit/>
            </a:bodyPr>
            <a:lstStyle/>
            <a:p>
              <a:pPr algn="r"/>
              <a:r>
                <a:rPr lang="en-US" altLang="ko-KR" b="1" dirty="0">
                  <a:solidFill>
                    <a:srgbClr val="0070C0"/>
                  </a:solidFill>
                  <a:cs typeface="Arial" pitchFamily="34" charset="0"/>
                </a:rPr>
                <a:t>WEAKNESS</a:t>
              </a:r>
              <a:endParaRPr lang="ko-KR" altLang="en-US" b="1" dirty="0">
                <a:solidFill>
                  <a:srgbClr val="0070C0"/>
                </a:solidFill>
                <a:cs typeface="Arial" pitchFamily="34" charset="0"/>
              </a:endParaRPr>
            </a:p>
          </p:txBody>
        </p:sp>
        <p:sp>
          <p:nvSpPr>
            <p:cNvPr id="139" name="TextBox 138">
              <a:extLst>
                <a:ext uri="{FF2B5EF4-FFF2-40B4-BE49-F238E27FC236}">
                  <a16:creationId xmlns:a16="http://schemas.microsoft.com/office/drawing/2014/main" id="{37D502DF-101D-4A39-B2B9-074B6C5EC81C}"/>
                </a:ext>
              </a:extLst>
            </p:cNvPr>
            <p:cNvSpPr txBox="1"/>
            <p:nvPr/>
          </p:nvSpPr>
          <p:spPr>
            <a:xfrm>
              <a:off x="-867415" y="3430706"/>
              <a:ext cx="3739457" cy="461665"/>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You can simply impress your audience and add a unique zing and appeal to your Presentations. Easy to change colors, photos and Text. </a:t>
              </a:r>
              <a:endParaRPr lang="ko-KR" altLang="en-US" sz="1200" dirty="0">
                <a:solidFill>
                  <a:schemeClr val="tx1">
                    <a:lumMod val="75000"/>
                    <a:lumOff val="25000"/>
                  </a:schemeClr>
                </a:solidFill>
                <a:cs typeface="Arial" pitchFamily="34" charset="0"/>
              </a:endParaRPr>
            </a:p>
          </p:txBody>
        </p:sp>
      </p:grpSp>
      <p:grpSp>
        <p:nvGrpSpPr>
          <p:cNvPr id="140" name="Group 139">
            <a:extLst>
              <a:ext uri="{FF2B5EF4-FFF2-40B4-BE49-F238E27FC236}">
                <a16:creationId xmlns:a16="http://schemas.microsoft.com/office/drawing/2014/main" id="{BC93D34A-3FB6-4DB6-924A-DB306AE4B7F5}"/>
              </a:ext>
            </a:extLst>
          </p:cNvPr>
          <p:cNvGrpSpPr/>
          <p:nvPr/>
        </p:nvGrpSpPr>
        <p:grpSpPr>
          <a:xfrm>
            <a:off x="769124" y="4141361"/>
            <a:ext cx="5244468" cy="724416"/>
            <a:chOff x="-264176" y="4096598"/>
            <a:chExt cx="3739454" cy="724416"/>
          </a:xfrm>
        </p:grpSpPr>
        <p:sp>
          <p:nvSpPr>
            <p:cNvPr id="141" name="TextBox 140">
              <a:extLst>
                <a:ext uri="{FF2B5EF4-FFF2-40B4-BE49-F238E27FC236}">
                  <a16:creationId xmlns:a16="http://schemas.microsoft.com/office/drawing/2014/main" id="{398F979A-BD2C-4D77-B27A-055A55F67CF6}"/>
                </a:ext>
              </a:extLst>
            </p:cNvPr>
            <p:cNvSpPr txBox="1"/>
            <p:nvPr/>
          </p:nvSpPr>
          <p:spPr>
            <a:xfrm>
              <a:off x="-264176" y="4096598"/>
              <a:ext cx="3739454" cy="369332"/>
            </a:xfrm>
            <a:prstGeom prst="rect">
              <a:avLst/>
            </a:prstGeom>
            <a:noFill/>
          </p:spPr>
          <p:txBody>
            <a:bodyPr wrap="square" rtlCol="0">
              <a:spAutoFit/>
            </a:bodyPr>
            <a:lstStyle/>
            <a:p>
              <a:pPr algn="r"/>
              <a:r>
                <a:rPr lang="en-US" altLang="ko-KR" b="1" dirty="0">
                  <a:solidFill>
                    <a:srgbClr val="0070C0"/>
                  </a:solidFill>
                  <a:cs typeface="Arial" pitchFamily="34" charset="0"/>
                </a:rPr>
                <a:t>OPPORTUNITIES</a:t>
              </a:r>
              <a:endParaRPr lang="ko-KR" altLang="en-US" b="1" dirty="0">
                <a:solidFill>
                  <a:srgbClr val="0070C0"/>
                </a:solidFill>
                <a:cs typeface="Arial" pitchFamily="34" charset="0"/>
              </a:endParaRPr>
            </a:p>
          </p:txBody>
        </p:sp>
        <p:sp>
          <p:nvSpPr>
            <p:cNvPr id="142" name="TextBox 141">
              <a:extLst>
                <a:ext uri="{FF2B5EF4-FFF2-40B4-BE49-F238E27FC236}">
                  <a16:creationId xmlns:a16="http://schemas.microsoft.com/office/drawing/2014/main" id="{93C19381-D1A3-4D01-AF15-63AC329B0837}"/>
                </a:ext>
              </a:extLst>
            </p:cNvPr>
            <p:cNvSpPr txBox="1"/>
            <p:nvPr/>
          </p:nvSpPr>
          <p:spPr>
            <a:xfrm>
              <a:off x="-264176" y="4359349"/>
              <a:ext cx="3739454" cy="461665"/>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You can simply impress your audience and add a unique zing and appeal to your Presentations. Easy to change colors, photos and Text. </a:t>
              </a:r>
              <a:endParaRPr lang="ko-KR" altLang="en-US" sz="1200" dirty="0">
                <a:solidFill>
                  <a:schemeClr val="tx1">
                    <a:lumMod val="75000"/>
                    <a:lumOff val="25000"/>
                  </a:schemeClr>
                </a:solidFill>
                <a:cs typeface="Arial" pitchFamily="34" charset="0"/>
              </a:endParaRPr>
            </a:p>
          </p:txBody>
        </p:sp>
      </p:grpSp>
      <p:grpSp>
        <p:nvGrpSpPr>
          <p:cNvPr id="143" name="Group 142">
            <a:extLst>
              <a:ext uri="{FF2B5EF4-FFF2-40B4-BE49-F238E27FC236}">
                <a16:creationId xmlns:a16="http://schemas.microsoft.com/office/drawing/2014/main" id="{06ADE379-35B4-4288-A8C5-A33A5AF41B60}"/>
              </a:ext>
            </a:extLst>
          </p:cNvPr>
          <p:cNvGrpSpPr/>
          <p:nvPr/>
        </p:nvGrpSpPr>
        <p:grpSpPr>
          <a:xfrm>
            <a:off x="1884716" y="5341018"/>
            <a:ext cx="5285965" cy="725312"/>
            <a:chOff x="-264176" y="5080906"/>
            <a:chExt cx="3769043" cy="725312"/>
          </a:xfrm>
        </p:grpSpPr>
        <p:sp>
          <p:nvSpPr>
            <p:cNvPr id="144" name="TextBox 143">
              <a:extLst>
                <a:ext uri="{FF2B5EF4-FFF2-40B4-BE49-F238E27FC236}">
                  <a16:creationId xmlns:a16="http://schemas.microsoft.com/office/drawing/2014/main" id="{53A11FA9-F7C4-4DAB-BE81-0D455F6C89C5}"/>
                </a:ext>
              </a:extLst>
            </p:cNvPr>
            <p:cNvSpPr txBox="1"/>
            <p:nvPr/>
          </p:nvSpPr>
          <p:spPr>
            <a:xfrm>
              <a:off x="-264176" y="5080906"/>
              <a:ext cx="3769043" cy="369332"/>
            </a:xfrm>
            <a:prstGeom prst="rect">
              <a:avLst/>
            </a:prstGeom>
            <a:noFill/>
          </p:spPr>
          <p:txBody>
            <a:bodyPr wrap="square" rtlCol="0">
              <a:spAutoFit/>
            </a:bodyPr>
            <a:lstStyle/>
            <a:p>
              <a:pPr algn="r"/>
              <a:r>
                <a:rPr lang="en-US" altLang="ko-KR" b="1" dirty="0">
                  <a:solidFill>
                    <a:srgbClr val="0070C0"/>
                  </a:solidFill>
                  <a:cs typeface="Arial" pitchFamily="34" charset="0"/>
                </a:rPr>
                <a:t>THREATS</a:t>
              </a:r>
              <a:endParaRPr lang="ko-KR" altLang="en-US" b="1" dirty="0">
                <a:solidFill>
                  <a:srgbClr val="0070C0"/>
                </a:solidFill>
                <a:cs typeface="Arial" pitchFamily="34" charset="0"/>
              </a:endParaRPr>
            </a:p>
          </p:txBody>
        </p:sp>
        <p:sp>
          <p:nvSpPr>
            <p:cNvPr id="145" name="TextBox 144">
              <a:extLst>
                <a:ext uri="{FF2B5EF4-FFF2-40B4-BE49-F238E27FC236}">
                  <a16:creationId xmlns:a16="http://schemas.microsoft.com/office/drawing/2014/main" id="{C90C71E6-8E7D-45B8-BA71-2ECC65696E50}"/>
                </a:ext>
              </a:extLst>
            </p:cNvPr>
            <p:cNvSpPr txBox="1"/>
            <p:nvPr/>
          </p:nvSpPr>
          <p:spPr>
            <a:xfrm>
              <a:off x="-264176" y="5344553"/>
              <a:ext cx="3769043" cy="461665"/>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You can simply impress your audience and add a unique zing and appeal to your Presentations. Easy to change colors, photos and Text. </a:t>
              </a:r>
              <a:endParaRPr lang="ko-KR" altLang="en-US" sz="1200" dirty="0">
                <a:solidFill>
                  <a:schemeClr val="tx1">
                    <a:lumMod val="75000"/>
                    <a:lumOff val="25000"/>
                  </a:schemeClr>
                </a:solidFill>
                <a:cs typeface="Arial" pitchFamily="34" charset="0"/>
              </a:endParaRPr>
            </a:p>
          </p:txBody>
        </p:sp>
      </p:grpSp>
      <p:grpSp>
        <p:nvGrpSpPr>
          <p:cNvPr id="3" name="Grupo 2">
            <a:extLst>
              <a:ext uri="{FF2B5EF4-FFF2-40B4-BE49-F238E27FC236}">
                <a16:creationId xmlns:a16="http://schemas.microsoft.com/office/drawing/2014/main" id="{212C0796-048C-C9A2-B469-38A33DC91B4B}"/>
              </a:ext>
            </a:extLst>
          </p:cNvPr>
          <p:cNvGrpSpPr/>
          <p:nvPr/>
        </p:nvGrpSpPr>
        <p:grpSpPr>
          <a:xfrm>
            <a:off x="7281862" y="2411413"/>
            <a:ext cx="3789364" cy="2933700"/>
            <a:chOff x="7281862" y="2411413"/>
            <a:chExt cx="3789364" cy="2933700"/>
          </a:xfrm>
        </p:grpSpPr>
        <p:sp>
          <p:nvSpPr>
            <p:cNvPr id="7" name="Freeform 5">
              <a:extLst>
                <a:ext uri="{FF2B5EF4-FFF2-40B4-BE49-F238E27FC236}">
                  <a16:creationId xmlns:a16="http://schemas.microsoft.com/office/drawing/2014/main" id="{86BF2F56-F6DD-4AE1-B0C4-CEC26197C04D}"/>
                </a:ext>
              </a:extLst>
            </p:cNvPr>
            <p:cNvSpPr>
              <a:spLocks/>
            </p:cNvSpPr>
            <p:nvPr/>
          </p:nvSpPr>
          <p:spPr bwMode="auto">
            <a:xfrm>
              <a:off x="9907588" y="3028950"/>
              <a:ext cx="1163638" cy="481012"/>
            </a:xfrm>
            <a:custGeom>
              <a:avLst/>
              <a:gdLst>
                <a:gd name="T0" fmla="*/ 247 w 247"/>
                <a:gd name="T1" fmla="*/ 102 h 102"/>
                <a:gd name="T2" fmla="*/ 25 w 247"/>
                <a:gd name="T3" fmla="*/ 101 h 102"/>
                <a:gd name="T4" fmla="*/ 0 w 247"/>
                <a:gd name="T5" fmla="*/ 101 h 102"/>
                <a:gd name="T6" fmla="*/ 0 w 247"/>
                <a:gd name="T7" fmla="*/ 2 h 102"/>
                <a:gd name="T8" fmla="*/ 3 w 247"/>
                <a:gd name="T9" fmla="*/ 0 h 102"/>
                <a:gd name="T10" fmla="*/ 247 w 247"/>
                <a:gd name="T11" fmla="*/ 2 h 102"/>
                <a:gd name="T12" fmla="*/ 247 w 247"/>
                <a:gd name="T13" fmla="*/ 102 h 102"/>
              </a:gdLst>
              <a:ahLst/>
              <a:cxnLst>
                <a:cxn ang="0">
                  <a:pos x="T0" y="T1"/>
                </a:cxn>
                <a:cxn ang="0">
                  <a:pos x="T2" y="T3"/>
                </a:cxn>
                <a:cxn ang="0">
                  <a:pos x="T4" y="T5"/>
                </a:cxn>
                <a:cxn ang="0">
                  <a:pos x="T6" y="T7"/>
                </a:cxn>
                <a:cxn ang="0">
                  <a:pos x="T8" y="T9"/>
                </a:cxn>
                <a:cxn ang="0">
                  <a:pos x="T10" y="T11"/>
                </a:cxn>
                <a:cxn ang="0">
                  <a:pos x="T12" y="T13"/>
                </a:cxn>
              </a:cxnLst>
              <a:rect l="0" t="0" r="r" b="b"/>
              <a:pathLst>
                <a:path w="247" h="102">
                  <a:moveTo>
                    <a:pt x="247" y="102"/>
                  </a:moveTo>
                  <a:cubicBezTo>
                    <a:pt x="173" y="102"/>
                    <a:pt x="99" y="101"/>
                    <a:pt x="25" y="101"/>
                  </a:cubicBezTo>
                  <a:cubicBezTo>
                    <a:pt x="17" y="101"/>
                    <a:pt x="9" y="101"/>
                    <a:pt x="0" y="101"/>
                  </a:cubicBezTo>
                  <a:cubicBezTo>
                    <a:pt x="0" y="67"/>
                    <a:pt x="0" y="34"/>
                    <a:pt x="0" y="2"/>
                  </a:cubicBezTo>
                  <a:cubicBezTo>
                    <a:pt x="1" y="1"/>
                    <a:pt x="2" y="0"/>
                    <a:pt x="3" y="0"/>
                  </a:cubicBezTo>
                  <a:cubicBezTo>
                    <a:pt x="84" y="0"/>
                    <a:pt x="166" y="1"/>
                    <a:pt x="247" y="2"/>
                  </a:cubicBezTo>
                  <a:cubicBezTo>
                    <a:pt x="247" y="35"/>
                    <a:pt x="247" y="68"/>
                    <a:pt x="247" y="102"/>
                  </a:cubicBezTo>
                  <a:close/>
                </a:path>
              </a:pathLst>
            </a:custGeom>
            <a:solidFill>
              <a:srgbClr val="418AB3"/>
            </a:solidFill>
            <a:ln>
              <a:noFill/>
            </a:ln>
          </p:spPr>
          <p:txBody>
            <a:bodyPr vert="horz" wrap="square" lIns="91440" tIns="45720" rIns="91440" bIns="45720" numCol="1" anchor="t" anchorCtr="0" compatLnSpc="1">
              <a:prstTxWarp prst="textNoShape">
                <a:avLst/>
              </a:prstTxWarp>
            </a:bodyPr>
            <a:lstStyle/>
            <a:p>
              <a:endParaRPr lang="es-ES"/>
            </a:p>
          </p:txBody>
        </p:sp>
        <p:sp>
          <p:nvSpPr>
            <p:cNvPr id="8" name="Freeform 6">
              <a:extLst>
                <a:ext uri="{FF2B5EF4-FFF2-40B4-BE49-F238E27FC236}">
                  <a16:creationId xmlns:a16="http://schemas.microsoft.com/office/drawing/2014/main" id="{1E7369CB-8BCB-429A-BD23-0DFB23CD6C6E}"/>
                </a:ext>
              </a:extLst>
            </p:cNvPr>
            <p:cNvSpPr>
              <a:spLocks/>
            </p:cNvSpPr>
            <p:nvPr/>
          </p:nvSpPr>
          <p:spPr bwMode="auto">
            <a:xfrm>
              <a:off x="9907588" y="4265613"/>
              <a:ext cx="1163638" cy="471487"/>
            </a:xfrm>
            <a:custGeom>
              <a:avLst/>
              <a:gdLst>
                <a:gd name="T0" fmla="*/ 247 w 247"/>
                <a:gd name="T1" fmla="*/ 100 h 100"/>
                <a:gd name="T2" fmla="*/ 0 w 247"/>
                <a:gd name="T3" fmla="*/ 100 h 100"/>
                <a:gd name="T4" fmla="*/ 0 w 247"/>
                <a:gd name="T5" fmla="*/ 0 h 100"/>
                <a:gd name="T6" fmla="*/ 247 w 247"/>
                <a:gd name="T7" fmla="*/ 0 h 100"/>
                <a:gd name="T8" fmla="*/ 247 w 247"/>
                <a:gd name="T9" fmla="*/ 100 h 100"/>
              </a:gdLst>
              <a:ahLst/>
              <a:cxnLst>
                <a:cxn ang="0">
                  <a:pos x="T0" y="T1"/>
                </a:cxn>
                <a:cxn ang="0">
                  <a:pos x="T2" y="T3"/>
                </a:cxn>
                <a:cxn ang="0">
                  <a:pos x="T4" y="T5"/>
                </a:cxn>
                <a:cxn ang="0">
                  <a:pos x="T6" y="T7"/>
                </a:cxn>
                <a:cxn ang="0">
                  <a:pos x="T8" y="T9"/>
                </a:cxn>
              </a:cxnLst>
              <a:rect l="0" t="0" r="r" b="b"/>
              <a:pathLst>
                <a:path w="247" h="100">
                  <a:moveTo>
                    <a:pt x="247" y="100"/>
                  </a:moveTo>
                  <a:cubicBezTo>
                    <a:pt x="165" y="100"/>
                    <a:pt x="83" y="100"/>
                    <a:pt x="0" y="100"/>
                  </a:cubicBezTo>
                  <a:cubicBezTo>
                    <a:pt x="0" y="66"/>
                    <a:pt x="0" y="34"/>
                    <a:pt x="0" y="0"/>
                  </a:cubicBezTo>
                  <a:cubicBezTo>
                    <a:pt x="82" y="0"/>
                    <a:pt x="165" y="0"/>
                    <a:pt x="247" y="0"/>
                  </a:cubicBezTo>
                  <a:cubicBezTo>
                    <a:pt x="247" y="33"/>
                    <a:pt x="247" y="66"/>
                    <a:pt x="247" y="100"/>
                  </a:cubicBezTo>
                  <a:close/>
                </a:path>
              </a:pathLst>
            </a:custGeom>
            <a:solidFill>
              <a:srgbClr val="418AB3"/>
            </a:solidFill>
            <a:ln>
              <a:noFill/>
            </a:ln>
          </p:spPr>
          <p:txBody>
            <a:bodyPr vert="horz" wrap="square" lIns="91440" tIns="45720" rIns="91440" bIns="45720" numCol="1" anchor="t" anchorCtr="0" compatLnSpc="1">
              <a:prstTxWarp prst="textNoShape">
                <a:avLst/>
              </a:prstTxWarp>
            </a:bodyPr>
            <a:lstStyle/>
            <a:p>
              <a:endParaRPr lang="es-ES"/>
            </a:p>
          </p:txBody>
        </p:sp>
        <p:sp>
          <p:nvSpPr>
            <p:cNvPr id="9" name="Freeform 7">
              <a:extLst>
                <a:ext uri="{FF2B5EF4-FFF2-40B4-BE49-F238E27FC236}">
                  <a16:creationId xmlns:a16="http://schemas.microsoft.com/office/drawing/2014/main" id="{1B56593C-E996-4C12-9113-6684BDB9D018}"/>
                </a:ext>
              </a:extLst>
            </p:cNvPr>
            <p:cNvSpPr>
              <a:spLocks/>
            </p:cNvSpPr>
            <p:nvPr/>
          </p:nvSpPr>
          <p:spPr bwMode="auto">
            <a:xfrm>
              <a:off x="7947025" y="4873625"/>
              <a:ext cx="1154113" cy="471487"/>
            </a:xfrm>
            <a:custGeom>
              <a:avLst/>
              <a:gdLst>
                <a:gd name="T0" fmla="*/ 0 w 245"/>
                <a:gd name="T1" fmla="*/ 0 h 100"/>
                <a:gd name="T2" fmla="*/ 245 w 245"/>
                <a:gd name="T3" fmla="*/ 0 h 100"/>
                <a:gd name="T4" fmla="*/ 245 w 245"/>
                <a:gd name="T5" fmla="*/ 100 h 100"/>
                <a:gd name="T6" fmla="*/ 0 w 245"/>
                <a:gd name="T7" fmla="*/ 100 h 100"/>
                <a:gd name="T8" fmla="*/ 0 w 245"/>
                <a:gd name="T9" fmla="*/ 0 h 100"/>
              </a:gdLst>
              <a:ahLst/>
              <a:cxnLst>
                <a:cxn ang="0">
                  <a:pos x="T0" y="T1"/>
                </a:cxn>
                <a:cxn ang="0">
                  <a:pos x="T2" y="T3"/>
                </a:cxn>
                <a:cxn ang="0">
                  <a:pos x="T4" y="T5"/>
                </a:cxn>
                <a:cxn ang="0">
                  <a:pos x="T6" y="T7"/>
                </a:cxn>
                <a:cxn ang="0">
                  <a:pos x="T8" y="T9"/>
                </a:cxn>
              </a:cxnLst>
              <a:rect l="0" t="0" r="r" b="b"/>
              <a:pathLst>
                <a:path w="245" h="100">
                  <a:moveTo>
                    <a:pt x="0" y="0"/>
                  </a:moveTo>
                  <a:cubicBezTo>
                    <a:pt x="82" y="0"/>
                    <a:pt x="163" y="0"/>
                    <a:pt x="245" y="0"/>
                  </a:cubicBezTo>
                  <a:cubicBezTo>
                    <a:pt x="245" y="33"/>
                    <a:pt x="245" y="66"/>
                    <a:pt x="245" y="100"/>
                  </a:cubicBezTo>
                  <a:cubicBezTo>
                    <a:pt x="164" y="100"/>
                    <a:pt x="83" y="100"/>
                    <a:pt x="0" y="100"/>
                  </a:cubicBezTo>
                  <a:cubicBezTo>
                    <a:pt x="0" y="68"/>
                    <a:pt x="0" y="35"/>
                    <a:pt x="0" y="0"/>
                  </a:cubicBezTo>
                  <a:close/>
                </a:path>
              </a:pathLst>
            </a:custGeom>
            <a:solidFill>
              <a:srgbClr val="418AB3"/>
            </a:solidFill>
            <a:ln>
              <a:noFill/>
            </a:ln>
          </p:spPr>
          <p:txBody>
            <a:bodyPr vert="horz" wrap="square" lIns="91440" tIns="45720" rIns="91440" bIns="45720" numCol="1" anchor="t" anchorCtr="0" compatLnSpc="1">
              <a:prstTxWarp prst="textNoShape">
                <a:avLst/>
              </a:prstTxWarp>
            </a:bodyPr>
            <a:lstStyle/>
            <a:p>
              <a:endParaRPr lang="es-ES"/>
            </a:p>
          </p:txBody>
        </p:sp>
        <p:sp>
          <p:nvSpPr>
            <p:cNvPr id="10" name="Freeform 8">
              <a:extLst>
                <a:ext uri="{FF2B5EF4-FFF2-40B4-BE49-F238E27FC236}">
                  <a16:creationId xmlns:a16="http://schemas.microsoft.com/office/drawing/2014/main" id="{8C00B2DB-EE1D-4DFF-9E19-C6A95AD5BF65}"/>
                </a:ext>
              </a:extLst>
            </p:cNvPr>
            <p:cNvSpPr>
              <a:spLocks/>
            </p:cNvSpPr>
            <p:nvPr/>
          </p:nvSpPr>
          <p:spPr bwMode="auto">
            <a:xfrm>
              <a:off x="7281862" y="3024188"/>
              <a:ext cx="1168400" cy="481012"/>
            </a:xfrm>
            <a:custGeom>
              <a:avLst/>
              <a:gdLst>
                <a:gd name="T0" fmla="*/ 248 w 248"/>
                <a:gd name="T1" fmla="*/ 0 h 102"/>
                <a:gd name="T2" fmla="*/ 248 w 248"/>
                <a:gd name="T3" fmla="*/ 102 h 102"/>
                <a:gd name="T4" fmla="*/ 180 w 248"/>
                <a:gd name="T5" fmla="*/ 102 h 102"/>
                <a:gd name="T6" fmla="*/ 19 w 248"/>
                <a:gd name="T7" fmla="*/ 102 h 102"/>
                <a:gd name="T8" fmla="*/ 1 w 248"/>
                <a:gd name="T9" fmla="*/ 84 h 102"/>
                <a:gd name="T10" fmla="*/ 1 w 248"/>
                <a:gd name="T11" fmla="*/ 14 h 102"/>
                <a:gd name="T12" fmla="*/ 13 w 248"/>
                <a:gd name="T13" fmla="*/ 1 h 102"/>
                <a:gd name="T14" fmla="*/ 248 w 248"/>
                <a:gd name="T15" fmla="*/ 0 h 10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8" h="102">
                  <a:moveTo>
                    <a:pt x="248" y="0"/>
                  </a:moveTo>
                  <a:cubicBezTo>
                    <a:pt x="248" y="35"/>
                    <a:pt x="248" y="67"/>
                    <a:pt x="248" y="102"/>
                  </a:cubicBezTo>
                  <a:cubicBezTo>
                    <a:pt x="225" y="102"/>
                    <a:pt x="203" y="102"/>
                    <a:pt x="180" y="102"/>
                  </a:cubicBezTo>
                  <a:cubicBezTo>
                    <a:pt x="126" y="102"/>
                    <a:pt x="73" y="101"/>
                    <a:pt x="19" y="102"/>
                  </a:cubicBezTo>
                  <a:cubicBezTo>
                    <a:pt x="5" y="102"/>
                    <a:pt x="0" y="98"/>
                    <a:pt x="1" y="84"/>
                  </a:cubicBezTo>
                  <a:cubicBezTo>
                    <a:pt x="1" y="61"/>
                    <a:pt x="0" y="37"/>
                    <a:pt x="1" y="14"/>
                  </a:cubicBezTo>
                  <a:cubicBezTo>
                    <a:pt x="1" y="9"/>
                    <a:pt x="9" y="1"/>
                    <a:pt x="13" y="1"/>
                  </a:cubicBezTo>
                  <a:cubicBezTo>
                    <a:pt x="90" y="0"/>
                    <a:pt x="168" y="0"/>
                    <a:pt x="248" y="0"/>
                  </a:cubicBezTo>
                  <a:close/>
                </a:path>
              </a:pathLst>
            </a:custGeom>
            <a:solidFill>
              <a:srgbClr val="418AB3"/>
            </a:solidFill>
            <a:ln>
              <a:noFill/>
            </a:ln>
          </p:spPr>
          <p:txBody>
            <a:bodyPr vert="horz" wrap="square" lIns="91440" tIns="45720" rIns="91440" bIns="45720" numCol="1" anchor="t" anchorCtr="0" compatLnSpc="1">
              <a:prstTxWarp prst="textNoShape">
                <a:avLst/>
              </a:prstTxWarp>
            </a:bodyPr>
            <a:lstStyle/>
            <a:p>
              <a:endParaRPr lang="es-ES"/>
            </a:p>
          </p:txBody>
        </p:sp>
        <p:sp>
          <p:nvSpPr>
            <p:cNvPr id="11" name="Freeform 9">
              <a:extLst>
                <a:ext uri="{FF2B5EF4-FFF2-40B4-BE49-F238E27FC236}">
                  <a16:creationId xmlns:a16="http://schemas.microsoft.com/office/drawing/2014/main" id="{074A054F-30F9-4B6F-8529-95C696CEA4E4}"/>
                </a:ext>
              </a:extLst>
            </p:cNvPr>
            <p:cNvSpPr>
              <a:spLocks/>
            </p:cNvSpPr>
            <p:nvPr/>
          </p:nvSpPr>
          <p:spPr bwMode="auto">
            <a:xfrm>
              <a:off x="9251950" y="4878388"/>
              <a:ext cx="1154113" cy="466725"/>
            </a:xfrm>
            <a:custGeom>
              <a:avLst/>
              <a:gdLst>
                <a:gd name="T0" fmla="*/ 245 w 245"/>
                <a:gd name="T1" fmla="*/ 99 h 99"/>
                <a:gd name="T2" fmla="*/ 0 w 245"/>
                <a:gd name="T3" fmla="*/ 99 h 99"/>
                <a:gd name="T4" fmla="*/ 0 w 245"/>
                <a:gd name="T5" fmla="*/ 0 h 99"/>
                <a:gd name="T6" fmla="*/ 245 w 245"/>
                <a:gd name="T7" fmla="*/ 0 h 99"/>
                <a:gd name="T8" fmla="*/ 245 w 245"/>
                <a:gd name="T9" fmla="*/ 99 h 99"/>
              </a:gdLst>
              <a:ahLst/>
              <a:cxnLst>
                <a:cxn ang="0">
                  <a:pos x="T0" y="T1"/>
                </a:cxn>
                <a:cxn ang="0">
                  <a:pos x="T2" y="T3"/>
                </a:cxn>
                <a:cxn ang="0">
                  <a:pos x="T4" y="T5"/>
                </a:cxn>
                <a:cxn ang="0">
                  <a:pos x="T6" y="T7"/>
                </a:cxn>
                <a:cxn ang="0">
                  <a:pos x="T8" y="T9"/>
                </a:cxn>
              </a:cxnLst>
              <a:rect l="0" t="0" r="r" b="b"/>
              <a:pathLst>
                <a:path w="245" h="99">
                  <a:moveTo>
                    <a:pt x="245" y="99"/>
                  </a:moveTo>
                  <a:cubicBezTo>
                    <a:pt x="163" y="99"/>
                    <a:pt x="82" y="99"/>
                    <a:pt x="0" y="99"/>
                  </a:cubicBezTo>
                  <a:cubicBezTo>
                    <a:pt x="0" y="65"/>
                    <a:pt x="0" y="33"/>
                    <a:pt x="0" y="0"/>
                  </a:cubicBezTo>
                  <a:cubicBezTo>
                    <a:pt x="81" y="0"/>
                    <a:pt x="162" y="0"/>
                    <a:pt x="245" y="0"/>
                  </a:cubicBezTo>
                  <a:cubicBezTo>
                    <a:pt x="245" y="32"/>
                    <a:pt x="245" y="65"/>
                    <a:pt x="245" y="99"/>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12" name="Freeform 10">
              <a:extLst>
                <a:ext uri="{FF2B5EF4-FFF2-40B4-BE49-F238E27FC236}">
                  <a16:creationId xmlns:a16="http://schemas.microsoft.com/office/drawing/2014/main" id="{F463E6B2-1140-4EEB-8E3F-9380A9A37877}"/>
                </a:ext>
              </a:extLst>
            </p:cNvPr>
            <p:cNvSpPr>
              <a:spLocks/>
            </p:cNvSpPr>
            <p:nvPr/>
          </p:nvSpPr>
          <p:spPr bwMode="auto">
            <a:xfrm>
              <a:off x="8601075" y="3024188"/>
              <a:ext cx="1169988" cy="476250"/>
            </a:xfrm>
            <a:custGeom>
              <a:avLst/>
              <a:gdLst>
                <a:gd name="T0" fmla="*/ 247 w 248"/>
                <a:gd name="T1" fmla="*/ 101 h 101"/>
                <a:gd name="T2" fmla="*/ 0 w 248"/>
                <a:gd name="T3" fmla="*/ 101 h 101"/>
                <a:gd name="T4" fmla="*/ 0 w 248"/>
                <a:gd name="T5" fmla="*/ 0 h 101"/>
                <a:gd name="T6" fmla="*/ 20 w 248"/>
                <a:gd name="T7" fmla="*/ 0 h 101"/>
                <a:gd name="T8" fmla="*/ 226 w 248"/>
                <a:gd name="T9" fmla="*/ 0 h 101"/>
                <a:gd name="T10" fmla="*/ 247 w 248"/>
                <a:gd name="T11" fmla="*/ 21 h 101"/>
                <a:gd name="T12" fmla="*/ 247 w 248"/>
                <a:gd name="T13" fmla="*/ 101 h 101"/>
              </a:gdLst>
              <a:ahLst/>
              <a:cxnLst>
                <a:cxn ang="0">
                  <a:pos x="T0" y="T1"/>
                </a:cxn>
                <a:cxn ang="0">
                  <a:pos x="T2" y="T3"/>
                </a:cxn>
                <a:cxn ang="0">
                  <a:pos x="T4" y="T5"/>
                </a:cxn>
                <a:cxn ang="0">
                  <a:pos x="T6" y="T7"/>
                </a:cxn>
                <a:cxn ang="0">
                  <a:pos x="T8" y="T9"/>
                </a:cxn>
                <a:cxn ang="0">
                  <a:pos x="T10" y="T11"/>
                </a:cxn>
                <a:cxn ang="0">
                  <a:pos x="T12" y="T13"/>
                </a:cxn>
              </a:cxnLst>
              <a:rect l="0" t="0" r="r" b="b"/>
              <a:pathLst>
                <a:path w="248" h="101">
                  <a:moveTo>
                    <a:pt x="247" y="101"/>
                  </a:moveTo>
                  <a:cubicBezTo>
                    <a:pt x="162" y="101"/>
                    <a:pt x="82" y="101"/>
                    <a:pt x="0" y="101"/>
                  </a:cubicBezTo>
                  <a:cubicBezTo>
                    <a:pt x="0" y="68"/>
                    <a:pt x="0" y="35"/>
                    <a:pt x="0" y="0"/>
                  </a:cubicBezTo>
                  <a:cubicBezTo>
                    <a:pt x="7" y="0"/>
                    <a:pt x="13" y="0"/>
                    <a:pt x="20" y="0"/>
                  </a:cubicBezTo>
                  <a:cubicBezTo>
                    <a:pt x="88" y="0"/>
                    <a:pt x="157" y="1"/>
                    <a:pt x="226" y="0"/>
                  </a:cubicBezTo>
                  <a:cubicBezTo>
                    <a:pt x="243" y="0"/>
                    <a:pt x="248" y="5"/>
                    <a:pt x="247" y="21"/>
                  </a:cubicBezTo>
                  <a:cubicBezTo>
                    <a:pt x="246" y="47"/>
                    <a:pt x="247" y="73"/>
                    <a:pt x="247" y="101"/>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13" name="Freeform 11">
              <a:extLst>
                <a:ext uri="{FF2B5EF4-FFF2-40B4-BE49-F238E27FC236}">
                  <a16:creationId xmlns:a16="http://schemas.microsoft.com/office/drawing/2014/main" id="{73415B40-D08B-45F9-B058-4BF39B65F08D}"/>
                </a:ext>
              </a:extLst>
            </p:cNvPr>
            <p:cNvSpPr>
              <a:spLocks/>
            </p:cNvSpPr>
            <p:nvPr/>
          </p:nvSpPr>
          <p:spPr bwMode="auto">
            <a:xfrm>
              <a:off x="7291388" y="4265613"/>
              <a:ext cx="1163638" cy="461962"/>
            </a:xfrm>
            <a:custGeom>
              <a:avLst/>
              <a:gdLst>
                <a:gd name="T0" fmla="*/ 247 w 247"/>
                <a:gd name="T1" fmla="*/ 0 h 98"/>
                <a:gd name="T2" fmla="*/ 247 w 247"/>
                <a:gd name="T3" fmla="*/ 98 h 98"/>
                <a:gd name="T4" fmla="*/ 0 w 247"/>
                <a:gd name="T5" fmla="*/ 98 h 98"/>
                <a:gd name="T6" fmla="*/ 0 w 247"/>
                <a:gd name="T7" fmla="*/ 0 h 98"/>
                <a:gd name="T8" fmla="*/ 247 w 247"/>
                <a:gd name="T9" fmla="*/ 0 h 98"/>
              </a:gdLst>
              <a:ahLst/>
              <a:cxnLst>
                <a:cxn ang="0">
                  <a:pos x="T0" y="T1"/>
                </a:cxn>
                <a:cxn ang="0">
                  <a:pos x="T2" y="T3"/>
                </a:cxn>
                <a:cxn ang="0">
                  <a:pos x="T4" y="T5"/>
                </a:cxn>
                <a:cxn ang="0">
                  <a:pos x="T6" y="T7"/>
                </a:cxn>
                <a:cxn ang="0">
                  <a:pos x="T8" y="T9"/>
                </a:cxn>
              </a:cxnLst>
              <a:rect l="0" t="0" r="r" b="b"/>
              <a:pathLst>
                <a:path w="247" h="98">
                  <a:moveTo>
                    <a:pt x="247" y="0"/>
                  </a:moveTo>
                  <a:cubicBezTo>
                    <a:pt x="247" y="34"/>
                    <a:pt x="247" y="65"/>
                    <a:pt x="247" y="98"/>
                  </a:cubicBezTo>
                  <a:cubicBezTo>
                    <a:pt x="165" y="98"/>
                    <a:pt x="83" y="98"/>
                    <a:pt x="0" y="98"/>
                  </a:cubicBezTo>
                  <a:cubicBezTo>
                    <a:pt x="0" y="66"/>
                    <a:pt x="0" y="34"/>
                    <a:pt x="0" y="0"/>
                  </a:cubicBezTo>
                  <a:cubicBezTo>
                    <a:pt x="82" y="0"/>
                    <a:pt x="164" y="0"/>
                    <a:pt x="247" y="0"/>
                  </a:cubicBezTo>
                  <a:close/>
                </a:path>
              </a:pathLst>
            </a:custGeom>
            <a:solidFill>
              <a:srgbClr val="418AB3"/>
            </a:solidFill>
            <a:ln>
              <a:noFill/>
            </a:ln>
          </p:spPr>
          <p:txBody>
            <a:bodyPr vert="horz" wrap="square" lIns="91440" tIns="45720" rIns="91440" bIns="45720" numCol="1" anchor="t" anchorCtr="0" compatLnSpc="1">
              <a:prstTxWarp prst="textNoShape">
                <a:avLst/>
              </a:prstTxWarp>
            </a:bodyPr>
            <a:lstStyle/>
            <a:p>
              <a:endParaRPr lang="es-ES"/>
            </a:p>
          </p:txBody>
        </p:sp>
        <p:sp>
          <p:nvSpPr>
            <p:cNvPr id="14" name="Freeform 12">
              <a:extLst>
                <a:ext uri="{FF2B5EF4-FFF2-40B4-BE49-F238E27FC236}">
                  <a16:creationId xmlns:a16="http://schemas.microsoft.com/office/drawing/2014/main" id="{7F88F67A-ACDC-4E27-B5A1-C5560F3810FB}"/>
                </a:ext>
              </a:extLst>
            </p:cNvPr>
            <p:cNvSpPr>
              <a:spLocks/>
            </p:cNvSpPr>
            <p:nvPr/>
          </p:nvSpPr>
          <p:spPr bwMode="auto">
            <a:xfrm>
              <a:off x="9242425" y="2411413"/>
              <a:ext cx="1163638" cy="466725"/>
            </a:xfrm>
            <a:custGeom>
              <a:avLst/>
              <a:gdLst>
                <a:gd name="T0" fmla="*/ 247 w 247"/>
                <a:gd name="T1" fmla="*/ 0 h 99"/>
                <a:gd name="T2" fmla="*/ 247 w 247"/>
                <a:gd name="T3" fmla="*/ 99 h 99"/>
                <a:gd name="T4" fmla="*/ 1 w 247"/>
                <a:gd name="T5" fmla="*/ 99 h 99"/>
                <a:gd name="T6" fmla="*/ 1 w 247"/>
                <a:gd name="T7" fmla="*/ 10 h 99"/>
                <a:gd name="T8" fmla="*/ 10 w 247"/>
                <a:gd name="T9" fmla="*/ 0 h 99"/>
                <a:gd name="T10" fmla="*/ 247 w 247"/>
                <a:gd name="T11" fmla="*/ 0 h 99"/>
              </a:gdLst>
              <a:ahLst/>
              <a:cxnLst>
                <a:cxn ang="0">
                  <a:pos x="T0" y="T1"/>
                </a:cxn>
                <a:cxn ang="0">
                  <a:pos x="T2" y="T3"/>
                </a:cxn>
                <a:cxn ang="0">
                  <a:pos x="T4" y="T5"/>
                </a:cxn>
                <a:cxn ang="0">
                  <a:pos x="T6" y="T7"/>
                </a:cxn>
                <a:cxn ang="0">
                  <a:pos x="T8" y="T9"/>
                </a:cxn>
                <a:cxn ang="0">
                  <a:pos x="T10" y="T11"/>
                </a:cxn>
              </a:cxnLst>
              <a:rect l="0" t="0" r="r" b="b"/>
              <a:pathLst>
                <a:path w="247" h="99">
                  <a:moveTo>
                    <a:pt x="247" y="0"/>
                  </a:moveTo>
                  <a:cubicBezTo>
                    <a:pt x="247" y="35"/>
                    <a:pt x="247" y="67"/>
                    <a:pt x="247" y="99"/>
                  </a:cubicBezTo>
                  <a:cubicBezTo>
                    <a:pt x="166" y="99"/>
                    <a:pt x="85" y="99"/>
                    <a:pt x="1" y="99"/>
                  </a:cubicBezTo>
                  <a:cubicBezTo>
                    <a:pt x="1" y="70"/>
                    <a:pt x="0" y="40"/>
                    <a:pt x="1" y="10"/>
                  </a:cubicBezTo>
                  <a:cubicBezTo>
                    <a:pt x="1" y="7"/>
                    <a:pt x="7" y="0"/>
                    <a:pt x="10" y="0"/>
                  </a:cubicBezTo>
                  <a:cubicBezTo>
                    <a:pt x="88" y="0"/>
                    <a:pt x="167" y="0"/>
                    <a:pt x="247" y="0"/>
                  </a:cubicBezTo>
                  <a:close/>
                </a:path>
              </a:pathLst>
            </a:custGeom>
            <a:solidFill>
              <a:srgbClr val="418AB3"/>
            </a:solidFill>
            <a:ln>
              <a:noFill/>
            </a:ln>
          </p:spPr>
          <p:txBody>
            <a:bodyPr vert="horz" wrap="square" lIns="91440" tIns="45720" rIns="91440" bIns="45720" numCol="1" anchor="t" anchorCtr="0" compatLnSpc="1">
              <a:prstTxWarp prst="textNoShape">
                <a:avLst/>
              </a:prstTxWarp>
            </a:bodyPr>
            <a:lstStyle/>
            <a:p>
              <a:endParaRPr lang="es-ES"/>
            </a:p>
          </p:txBody>
        </p:sp>
        <p:sp>
          <p:nvSpPr>
            <p:cNvPr id="15" name="Freeform 13">
              <a:extLst>
                <a:ext uri="{FF2B5EF4-FFF2-40B4-BE49-F238E27FC236}">
                  <a16:creationId xmlns:a16="http://schemas.microsoft.com/office/drawing/2014/main" id="{9CB632B3-0A4D-4248-AC6C-E84A37E11940}"/>
                </a:ext>
              </a:extLst>
            </p:cNvPr>
            <p:cNvSpPr>
              <a:spLocks/>
            </p:cNvSpPr>
            <p:nvPr/>
          </p:nvSpPr>
          <p:spPr bwMode="auto">
            <a:xfrm>
              <a:off x="7947025" y="2420938"/>
              <a:ext cx="1158875" cy="461962"/>
            </a:xfrm>
            <a:custGeom>
              <a:avLst/>
              <a:gdLst>
                <a:gd name="T0" fmla="*/ 246 w 246"/>
                <a:gd name="T1" fmla="*/ 0 h 98"/>
                <a:gd name="T2" fmla="*/ 246 w 246"/>
                <a:gd name="T3" fmla="*/ 98 h 98"/>
                <a:gd name="T4" fmla="*/ 0 w 246"/>
                <a:gd name="T5" fmla="*/ 98 h 98"/>
                <a:gd name="T6" fmla="*/ 0 w 246"/>
                <a:gd name="T7" fmla="*/ 0 h 98"/>
                <a:gd name="T8" fmla="*/ 246 w 246"/>
                <a:gd name="T9" fmla="*/ 0 h 98"/>
              </a:gdLst>
              <a:ahLst/>
              <a:cxnLst>
                <a:cxn ang="0">
                  <a:pos x="T0" y="T1"/>
                </a:cxn>
                <a:cxn ang="0">
                  <a:pos x="T2" y="T3"/>
                </a:cxn>
                <a:cxn ang="0">
                  <a:pos x="T4" y="T5"/>
                </a:cxn>
                <a:cxn ang="0">
                  <a:pos x="T6" y="T7"/>
                </a:cxn>
                <a:cxn ang="0">
                  <a:pos x="T8" y="T9"/>
                </a:cxn>
              </a:cxnLst>
              <a:rect l="0" t="0" r="r" b="b"/>
              <a:pathLst>
                <a:path w="246" h="98">
                  <a:moveTo>
                    <a:pt x="246" y="0"/>
                  </a:moveTo>
                  <a:cubicBezTo>
                    <a:pt x="246" y="33"/>
                    <a:pt x="246" y="65"/>
                    <a:pt x="246" y="98"/>
                  </a:cubicBezTo>
                  <a:cubicBezTo>
                    <a:pt x="164" y="98"/>
                    <a:pt x="83" y="98"/>
                    <a:pt x="0" y="98"/>
                  </a:cubicBezTo>
                  <a:cubicBezTo>
                    <a:pt x="0" y="66"/>
                    <a:pt x="0" y="34"/>
                    <a:pt x="0" y="0"/>
                  </a:cubicBezTo>
                  <a:cubicBezTo>
                    <a:pt x="81" y="0"/>
                    <a:pt x="163" y="0"/>
                    <a:pt x="246" y="0"/>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16" name="Freeform 14">
              <a:extLst>
                <a:ext uri="{FF2B5EF4-FFF2-40B4-BE49-F238E27FC236}">
                  <a16:creationId xmlns:a16="http://schemas.microsoft.com/office/drawing/2014/main" id="{C0569089-ADEE-4103-AC0B-1C79EC11DCBD}"/>
                </a:ext>
              </a:extLst>
            </p:cNvPr>
            <p:cNvSpPr>
              <a:spLocks/>
            </p:cNvSpPr>
            <p:nvPr/>
          </p:nvSpPr>
          <p:spPr bwMode="auto">
            <a:xfrm>
              <a:off x="7947025" y="3648075"/>
              <a:ext cx="1154113" cy="466725"/>
            </a:xfrm>
            <a:custGeom>
              <a:avLst/>
              <a:gdLst>
                <a:gd name="T0" fmla="*/ 245 w 245"/>
                <a:gd name="T1" fmla="*/ 99 h 99"/>
                <a:gd name="T2" fmla="*/ 0 w 245"/>
                <a:gd name="T3" fmla="*/ 99 h 99"/>
                <a:gd name="T4" fmla="*/ 0 w 245"/>
                <a:gd name="T5" fmla="*/ 0 h 99"/>
                <a:gd name="T6" fmla="*/ 245 w 245"/>
                <a:gd name="T7" fmla="*/ 0 h 99"/>
                <a:gd name="T8" fmla="*/ 245 w 245"/>
                <a:gd name="T9" fmla="*/ 99 h 99"/>
              </a:gdLst>
              <a:ahLst/>
              <a:cxnLst>
                <a:cxn ang="0">
                  <a:pos x="T0" y="T1"/>
                </a:cxn>
                <a:cxn ang="0">
                  <a:pos x="T2" y="T3"/>
                </a:cxn>
                <a:cxn ang="0">
                  <a:pos x="T4" y="T5"/>
                </a:cxn>
                <a:cxn ang="0">
                  <a:pos x="T6" y="T7"/>
                </a:cxn>
                <a:cxn ang="0">
                  <a:pos x="T8" y="T9"/>
                </a:cxn>
              </a:cxnLst>
              <a:rect l="0" t="0" r="r" b="b"/>
              <a:pathLst>
                <a:path w="245" h="99">
                  <a:moveTo>
                    <a:pt x="245" y="99"/>
                  </a:moveTo>
                  <a:cubicBezTo>
                    <a:pt x="163" y="99"/>
                    <a:pt x="82" y="99"/>
                    <a:pt x="0" y="99"/>
                  </a:cubicBezTo>
                  <a:cubicBezTo>
                    <a:pt x="0" y="66"/>
                    <a:pt x="0" y="33"/>
                    <a:pt x="0" y="0"/>
                  </a:cubicBezTo>
                  <a:cubicBezTo>
                    <a:pt x="82" y="0"/>
                    <a:pt x="163" y="0"/>
                    <a:pt x="245" y="0"/>
                  </a:cubicBezTo>
                  <a:cubicBezTo>
                    <a:pt x="245" y="33"/>
                    <a:pt x="245" y="66"/>
                    <a:pt x="245" y="99"/>
                  </a:cubicBezTo>
                  <a:close/>
                </a:path>
              </a:pathLst>
            </a:custGeom>
            <a:solidFill>
              <a:srgbClr val="418AB3"/>
            </a:solidFill>
            <a:ln>
              <a:noFill/>
            </a:ln>
          </p:spPr>
          <p:txBody>
            <a:bodyPr vert="horz" wrap="square" lIns="91440" tIns="45720" rIns="91440" bIns="45720" numCol="1" anchor="t" anchorCtr="0" compatLnSpc="1">
              <a:prstTxWarp prst="textNoShape">
                <a:avLst/>
              </a:prstTxWarp>
            </a:bodyPr>
            <a:lstStyle/>
            <a:p>
              <a:endParaRPr lang="es-ES"/>
            </a:p>
          </p:txBody>
        </p:sp>
        <p:sp>
          <p:nvSpPr>
            <p:cNvPr id="17" name="Freeform 15">
              <a:extLst>
                <a:ext uri="{FF2B5EF4-FFF2-40B4-BE49-F238E27FC236}">
                  <a16:creationId xmlns:a16="http://schemas.microsoft.com/office/drawing/2014/main" id="{DF4E0479-2304-4F88-925F-39FEA8E2A1C0}"/>
                </a:ext>
              </a:extLst>
            </p:cNvPr>
            <p:cNvSpPr>
              <a:spLocks/>
            </p:cNvSpPr>
            <p:nvPr/>
          </p:nvSpPr>
          <p:spPr bwMode="auto">
            <a:xfrm>
              <a:off x="9251950" y="3648075"/>
              <a:ext cx="1154113" cy="466725"/>
            </a:xfrm>
            <a:custGeom>
              <a:avLst/>
              <a:gdLst>
                <a:gd name="T0" fmla="*/ 245 w 245"/>
                <a:gd name="T1" fmla="*/ 0 h 99"/>
                <a:gd name="T2" fmla="*/ 245 w 245"/>
                <a:gd name="T3" fmla="*/ 99 h 99"/>
                <a:gd name="T4" fmla="*/ 0 w 245"/>
                <a:gd name="T5" fmla="*/ 99 h 99"/>
                <a:gd name="T6" fmla="*/ 0 w 245"/>
                <a:gd name="T7" fmla="*/ 0 h 99"/>
                <a:gd name="T8" fmla="*/ 245 w 245"/>
                <a:gd name="T9" fmla="*/ 0 h 99"/>
              </a:gdLst>
              <a:ahLst/>
              <a:cxnLst>
                <a:cxn ang="0">
                  <a:pos x="T0" y="T1"/>
                </a:cxn>
                <a:cxn ang="0">
                  <a:pos x="T2" y="T3"/>
                </a:cxn>
                <a:cxn ang="0">
                  <a:pos x="T4" y="T5"/>
                </a:cxn>
                <a:cxn ang="0">
                  <a:pos x="T6" y="T7"/>
                </a:cxn>
                <a:cxn ang="0">
                  <a:pos x="T8" y="T9"/>
                </a:cxn>
              </a:cxnLst>
              <a:rect l="0" t="0" r="r" b="b"/>
              <a:pathLst>
                <a:path w="245" h="99">
                  <a:moveTo>
                    <a:pt x="245" y="0"/>
                  </a:moveTo>
                  <a:cubicBezTo>
                    <a:pt x="245" y="34"/>
                    <a:pt x="245" y="66"/>
                    <a:pt x="245" y="99"/>
                  </a:cubicBezTo>
                  <a:cubicBezTo>
                    <a:pt x="163" y="99"/>
                    <a:pt x="82" y="99"/>
                    <a:pt x="0" y="99"/>
                  </a:cubicBezTo>
                  <a:cubicBezTo>
                    <a:pt x="0" y="66"/>
                    <a:pt x="0" y="34"/>
                    <a:pt x="0" y="0"/>
                  </a:cubicBezTo>
                  <a:cubicBezTo>
                    <a:pt x="81" y="0"/>
                    <a:pt x="163" y="0"/>
                    <a:pt x="245" y="0"/>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18" name="Freeform 16">
              <a:extLst>
                <a:ext uri="{FF2B5EF4-FFF2-40B4-BE49-F238E27FC236}">
                  <a16:creationId xmlns:a16="http://schemas.microsoft.com/office/drawing/2014/main" id="{B55BA45B-C075-4C00-8230-BE72C0D9656B}"/>
                </a:ext>
              </a:extLst>
            </p:cNvPr>
            <p:cNvSpPr>
              <a:spLocks/>
            </p:cNvSpPr>
            <p:nvPr/>
          </p:nvSpPr>
          <p:spPr bwMode="auto">
            <a:xfrm>
              <a:off x="8596313" y="4265613"/>
              <a:ext cx="1160463" cy="461962"/>
            </a:xfrm>
            <a:custGeom>
              <a:avLst/>
              <a:gdLst>
                <a:gd name="T0" fmla="*/ 0 w 246"/>
                <a:gd name="T1" fmla="*/ 98 h 98"/>
                <a:gd name="T2" fmla="*/ 0 w 246"/>
                <a:gd name="T3" fmla="*/ 0 h 98"/>
                <a:gd name="T4" fmla="*/ 246 w 246"/>
                <a:gd name="T5" fmla="*/ 0 h 98"/>
                <a:gd name="T6" fmla="*/ 246 w 246"/>
                <a:gd name="T7" fmla="*/ 98 h 98"/>
                <a:gd name="T8" fmla="*/ 0 w 246"/>
                <a:gd name="T9" fmla="*/ 98 h 98"/>
              </a:gdLst>
              <a:ahLst/>
              <a:cxnLst>
                <a:cxn ang="0">
                  <a:pos x="T0" y="T1"/>
                </a:cxn>
                <a:cxn ang="0">
                  <a:pos x="T2" y="T3"/>
                </a:cxn>
                <a:cxn ang="0">
                  <a:pos x="T4" y="T5"/>
                </a:cxn>
                <a:cxn ang="0">
                  <a:pos x="T6" y="T7"/>
                </a:cxn>
                <a:cxn ang="0">
                  <a:pos x="T8" y="T9"/>
                </a:cxn>
              </a:cxnLst>
              <a:rect l="0" t="0" r="r" b="b"/>
              <a:pathLst>
                <a:path w="246" h="98">
                  <a:moveTo>
                    <a:pt x="0" y="98"/>
                  </a:moveTo>
                  <a:cubicBezTo>
                    <a:pt x="0" y="65"/>
                    <a:pt x="0" y="34"/>
                    <a:pt x="0" y="0"/>
                  </a:cubicBezTo>
                  <a:cubicBezTo>
                    <a:pt x="83" y="0"/>
                    <a:pt x="164" y="0"/>
                    <a:pt x="246" y="0"/>
                  </a:cubicBezTo>
                  <a:cubicBezTo>
                    <a:pt x="246" y="33"/>
                    <a:pt x="246" y="65"/>
                    <a:pt x="246" y="98"/>
                  </a:cubicBezTo>
                  <a:cubicBezTo>
                    <a:pt x="165" y="98"/>
                    <a:pt x="84" y="98"/>
                    <a:pt x="0" y="98"/>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grpSp>
    </p:spTree>
    <p:extLst>
      <p:ext uri="{BB962C8B-B14F-4D97-AF65-F5344CB8AC3E}">
        <p14:creationId xmlns:p14="http://schemas.microsoft.com/office/powerpoint/2010/main" val="9023776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D1AE3FB-4EB9-4FE6-8E65-B5FAA422F121}"/>
              </a:ext>
            </a:extLst>
          </p:cNvPr>
          <p:cNvSpPr>
            <a:spLocks noGrp="1"/>
          </p:cNvSpPr>
          <p:nvPr>
            <p:ph type="body" sz="quarter" idx="10"/>
          </p:nvPr>
        </p:nvSpPr>
        <p:spPr/>
        <p:txBody>
          <a:bodyPr/>
          <a:lstStyle/>
          <a:p>
            <a:r>
              <a:rPr lang="en-US" dirty="0"/>
              <a:t>Infographic </a:t>
            </a:r>
            <a:r>
              <a:rPr lang="en-US" dirty="0">
                <a:solidFill>
                  <a:schemeClr val="accent1"/>
                </a:solidFill>
              </a:rPr>
              <a:t>Style</a:t>
            </a:r>
          </a:p>
        </p:txBody>
      </p:sp>
      <p:grpSp>
        <p:nvGrpSpPr>
          <p:cNvPr id="11" name="Group 10">
            <a:extLst>
              <a:ext uri="{FF2B5EF4-FFF2-40B4-BE49-F238E27FC236}">
                <a16:creationId xmlns:a16="http://schemas.microsoft.com/office/drawing/2014/main" id="{7ADC06C6-5E54-43C7-B2FA-6E7094159219}"/>
              </a:ext>
            </a:extLst>
          </p:cNvPr>
          <p:cNvGrpSpPr/>
          <p:nvPr/>
        </p:nvGrpSpPr>
        <p:grpSpPr>
          <a:xfrm>
            <a:off x="6048624" y="1880508"/>
            <a:ext cx="5245190" cy="892552"/>
            <a:chOff x="1353016" y="1766707"/>
            <a:chExt cx="4320480" cy="892552"/>
          </a:xfrm>
        </p:grpSpPr>
        <p:sp>
          <p:nvSpPr>
            <p:cNvPr id="12" name="TextBox 11">
              <a:extLst>
                <a:ext uri="{FF2B5EF4-FFF2-40B4-BE49-F238E27FC236}">
                  <a16:creationId xmlns:a16="http://schemas.microsoft.com/office/drawing/2014/main" id="{9B266A78-832C-4658-BF01-A8F47167DE75}"/>
                </a:ext>
              </a:extLst>
            </p:cNvPr>
            <p:cNvSpPr txBox="1"/>
            <p:nvPr/>
          </p:nvSpPr>
          <p:spPr>
            <a:xfrm>
              <a:off x="1364065" y="2012928"/>
              <a:ext cx="4297635" cy="646331"/>
            </a:xfrm>
            <a:prstGeom prst="rect">
              <a:avLst/>
            </a:prstGeom>
            <a:noFill/>
          </p:spPr>
          <p:txBody>
            <a:bodyPr wrap="square" rtlCol="0">
              <a:spAutoFit/>
            </a:bodyPr>
            <a:lstStyle/>
            <a:p>
              <a:r>
                <a:rPr lang="en-US" altLang="ko-KR" sz="1200" dirty="0">
                  <a:solidFill>
                    <a:schemeClr val="tx1">
                      <a:lumMod val="95000"/>
                      <a:lumOff val="5000"/>
                    </a:schemeClr>
                  </a:solidFill>
                  <a:cs typeface="Arial" pitchFamily="34" charset="0"/>
                </a:rPr>
                <a:t>Get a modern PowerPoint  Presentation that is beautifully designed. I hope and I believe that this Template will your Time, Money and Reputation. </a:t>
              </a:r>
              <a:r>
                <a:rPr lang="en-US" altLang="ko-KR" sz="1200" dirty="0">
                  <a:solidFill>
                    <a:schemeClr val="tx1">
                      <a:lumMod val="75000"/>
                      <a:lumOff val="25000"/>
                    </a:schemeClr>
                  </a:solidFill>
                  <a:cs typeface="Arial" pitchFamily="34" charset="0"/>
                </a:rPr>
                <a:t>Easy to change colors, photos and Text. </a:t>
              </a:r>
              <a:endParaRPr lang="en-US" altLang="ko-KR" sz="1200" dirty="0">
                <a:solidFill>
                  <a:schemeClr val="tx1">
                    <a:lumMod val="95000"/>
                    <a:lumOff val="5000"/>
                  </a:schemeClr>
                </a:solidFill>
                <a:cs typeface="Arial" pitchFamily="34" charset="0"/>
              </a:endParaRPr>
            </a:p>
          </p:txBody>
        </p:sp>
        <p:sp>
          <p:nvSpPr>
            <p:cNvPr id="13" name="TextBox 12">
              <a:extLst>
                <a:ext uri="{FF2B5EF4-FFF2-40B4-BE49-F238E27FC236}">
                  <a16:creationId xmlns:a16="http://schemas.microsoft.com/office/drawing/2014/main" id="{88FA7370-0459-4C13-8103-4CD61D7470E8}"/>
                </a:ext>
              </a:extLst>
            </p:cNvPr>
            <p:cNvSpPr txBox="1"/>
            <p:nvPr/>
          </p:nvSpPr>
          <p:spPr>
            <a:xfrm>
              <a:off x="1353016" y="1766707"/>
              <a:ext cx="4320480" cy="307777"/>
            </a:xfrm>
            <a:prstGeom prst="rect">
              <a:avLst/>
            </a:prstGeom>
            <a:noFill/>
          </p:spPr>
          <p:txBody>
            <a:bodyPr wrap="square" lIns="108000" rIns="108000" rtlCol="0">
              <a:spAutoFit/>
            </a:bodyPr>
            <a:lstStyle/>
            <a:p>
              <a:r>
                <a:rPr lang="en-US" altLang="ko-KR" sz="1400" b="1" dirty="0">
                  <a:solidFill>
                    <a:schemeClr val="tx1">
                      <a:lumMod val="95000"/>
                      <a:lumOff val="5000"/>
                    </a:schemeClr>
                  </a:solidFill>
                  <a:cs typeface="Arial" pitchFamily="34" charset="0"/>
                </a:rPr>
                <a:t>Contents Title</a:t>
              </a:r>
              <a:endParaRPr lang="ko-KR" altLang="en-US" sz="1400" b="1" dirty="0">
                <a:solidFill>
                  <a:schemeClr val="tx1">
                    <a:lumMod val="95000"/>
                    <a:lumOff val="5000"/>
                  </a:schemeClr>
                </a:solidFill>
                <a:cs typeface="Arial" pitchFamily="34" charset="0"/>
              </a:endParaRPr>
            </a:p>
          </p:txBody>
        </p:sp>
      </p:grpSp>
      <p:grpSp>
        <p:nvGrpSpPr>
          <p:cNvPr id="14" name="Group 13">
            <a:extLst>
              <a:ext uri="{FF2B5EF4-FFF2-40B4-BE49-F238E27FC236}">
                <a16:creationId xmlns:a16="http://schemas.microsoft.com/office/drawing/2014/main" id="{6C3C52B6-26E9-44D6-BA9C-F7BFA52A1D58}"/>
              </a:ext>
            </a:extLst>
          </p:cNvPr>
          <p:cNvGrpSpPr/>
          <p:nvPr/>
        </p:nvGrpSpPr>
        <p:grpSpPr>
          <a:xfrm>
            <a:off x="6048624" y="2978628"/>
            <a:ext cx="5245190" cy="892552"/>
            <a:chOff x="1353016" y="1766707"/>
            <a:chExt cx="4320480" cy="892552"/>
          </a:xfrm>
        </p:grpSpPr>
        <p:sp>
          <p:nvSpPr>
            <p:cNvPr id="15" name="TextBox 14">
              <a:extLst>
                <a:ext uri="{FF2B5EF4-FFF2-40B4-BE49-F238E27FC236}">
                  <a16:creationId xmlns:a16="http://schemas.microsoft.com/office/drawing/2014/main" id="{D93AC62C-32FC-4AE9-B937-4614F4D1FE80}"/>
                </a:ext>
              </a:extLst>
            </p:cNvPr>
            <p:cNvSpPr txBox="1"/>
            <p:nvPr/>
          </p:nvSpPr>
          <p:spPr>
            <a:xfrm>
              <a:off x="1364065" y="2012928"/>
              <a:ext cx="4297635" cy="646331"/>
            </a:xfrm>
            <a:prstGeom prst="rect">
              <a:avLst/>
            </a:prstGeom>
            <a:noFill/>
          </p:spPr>
          <p:txBody>
            <a:bodyPr wrap="square" rtlCol="0">
              <a:spAutoFit/>
            </a:bodyPr>
            <a:lstStyle/>
            <a:p>
              <a:r>
                <a:rPr lang="en-US" altLang="ko-KR" sz="1200" dirty="0">
                  <a:solidFill>
                    <a:schemeClr val="tx1">
                      <a:lumMod val="95000"/>
                      <a:lumOff val="5000"/>
                    </a:schemeClr>
                  </a:solidFill>
                  <a:cs typeface="Arial" pitchFamily="34" charset="0"/>
                </a:rPr>
                <a:t>Get a modern PowerPoint  Presentation that is beautifully designed. I hope and I believe that this Template will your Time, Money and Reputation.</a:t>
              </a:r>
              <a:r>
                <a:rPr lang="en-US" altLang="ko-KR" sz="1200" dirty="0">
                  <a:solidFill>
                    <a:schemeClr val="tx1">
                      <a:lumMod val="75000"/>
                      <a:lumOff val="25000"/>
                    </a:schemeClr>
                  </a:solidFill>
                  <a:cs typeface="Arial" pitchFamily="34" charset="0"/>
                </a:rPr>
                <a:t> Easy to change colors, photos and Text. </a:t>
              </a:r>
              <a:endParaRPr lang="en-US" altLang="ko-KR" sz="1200" dirty="0">
                <a:solidFill>
                  <a:schemeClr val="tx1">
                    <a:lumMod val="95000"/>
                    <a:lumOff val="5000"/>
                  </a:schemeClr>
                </a:solidFill>
                <a:cs typeface="Arial" pitchFamily="34" charset="0"/>
              </a:endParaRPr>
            </a:p>
          </p:txBody>
        </p:sp>
        <p:sp>
          <p:nvSpPr>
            <p:cNvPr id="16" name="TextBox 15">
              <a:extLst>
                <a:ext uri="{FF2B5EF4-FFF2-40B4-BE49-F238E27FC236}">
                  <a16:creationId xmlns:a16="http://schemas.microsoft.com/office/drawing/2014/main" id="{B53224BC-E229-4DAC-9381-CF4A33CC73DF}"/>
                </a:ext>
              </a:extLst>
            </p:cNvPr>
            <p:cNvSpPr txBox="1"/>
            <p:nvPr/>
          </p:nvSpPr>
          <p:spPr>
            <a:xfrm>
              <a:off x="1353016" y="1766707"/>
              <a:ext cx="4320480" cy="307777"/>
            </a:xfrm>
            <a:prstGeom prst="rect">
              <a:avLst/>
            </a:prstGeom>
            <a:noFill/>
          </p:spPr>
          <p:txBody>
            <a:bodyPr wrap="square" lIns="108000" rIns="108000" rtlCol="0">
              <a:spAutoFit/>
            </a:bodyPr>
            <a:lstStyle/>
            <a:p>
              <a:r>
                <a:rPr lang="en-US" altLang="ko-KR" sz="1400" b="1" dirty="0">
                  <a:solidFill>
                    <a:schemeClr val="tx1">
                      <a:lumMod val="95000"/>
                      <a:lumOff val="5000"/>
                    </a:schemeClr>
                  </a:solidFill>
                  <a:cs typeface="Arial" pitchFamily="34" charset="0"/>
                </a:rPr>
                <a:t>Contents Title</a:t>
              </a:r>
              <a:endParaRPr lang="ko-KR" altLang="en-US" sz="1400" b="1" dirty="0">
                <a:solidFill>
                  <a:schemeClr val="tx1">
                    <a:lumMod val="95000"/>
                    <a:lumOff val="5000"/>
                  </a:schemeClr>
                </a:solidFill>
                <a:cs typeface="Arial" pitchFamily="34" charset="0"/>
              </a:endParaRPr>
            </a:p>
          </p:txBody>
        </p:sp>
      </p:grpSp>
      <p:grpSp>
        <p:nvGrpSpPr>
          <p:cNvPr id="17" name="Group 16">
            <a:extLst>
              <a:ext uri="{FF2B5EF4-FFF2-40B4-BE49-F238E27FC236}">
                <a16:creationId xmlns:a16="http://schemas.microsoft.com/office/drawing/2014/main" id="{712D02CA-F9C6-434A-A163-3EE2412BB3D7}"/>
              </a:ext>
            </a:extLst>
          </p:cNvPr>
          <p:cNvGrpSpPr/>
          <p:nvPr/>
        </p:nvGrpSpPr>
        <p:grpSpPr>
          <a:xfrm>
            <a:off x="6048624" y="4076746"/>
            <a:ext cx="5245190" cy="892552"/>
            <a:chOff x="1353016" y="1766707"/>
            <a:chExt cx="4320480" cy="892552"/>
          </a:xfrm>
        </p:grpSpPr>
        <p:sp>
          <p:nvSpPr>
            <p:cNvPr id="18" name="TextBox 17">
              <a:extLst>
                <a:ext uri="{FF2B5EF4-FFF2-40B4-BE49-F238E27FC236}">
                  <a16:creationId xmlns:a16="http://schemas.microsoft.com/office/drawing/2014/main" id="{523C3397-444E-4CD4-B6F3-6C897FF80459}"/>
                </a:ext>
              </a:extLst>
            </p:cNvPr>
            <p:cNvSpPr txBox="1"/>
            <p:nvPr/>
          </p:nvSpPr>
          <p:spPr>
            <a:xfrm>
              <a:off x="1364065" y="2012928"/>
              <a:ext cx="4297635" cy="646331"/>
            </a:xfrm>
            <a:prstGeom prst="rect">
              <a:avLst/>
            </a:prstGeom>
            <a:noFill/>
          </p:spPr>
          <p:txBody>
            <a:bodyPr wrap="square" rtlCol="0">
              <a:spAutoFit/>
            </a:bodyPr>
            <a:lstStyle/>
            <a:p>
              <a:r>
                <a:rPr lang="en-US" altLang="ko-KR" sz="1200" dirty="0">
                  <a:solidFill>
                    <a:schemeClr val="tx1">
                      <a:lumMod val="95000"/>
                      <a:lumOff val="5000"/>
                    </a:schemeClr>
                  </a:solidFill>
                  <a:cs typeface="Arial" pitchFamily="34" charset="0"/>
                </a:rPr>
                <a:t>Get a modern PowerPoint  Presentation that is beautifully designed. I hope and I believe that this Template will your Time, Money and Reputation.</a:t>
              </a:r>
              <a:r>
                <a:rPr lang="en-US" altLang="ko-KR" sz="1200" dirty="0">
                  <a:solidFill>
                    <a:schemeClr val="tx1">
                      <a:lumMod val="75000"/>
                      <a:lumOff val="25000"/>
                    </a:schemeClr>
                  </a:solidFill>
                  <a:cs typeface="Arial" pitchFamily="34" charset="0"/>
                </a:rPr>
                <a:t> Easy to change colors, photos and Text. </a:t>
              </a:r>
              <a:endParaRPr lang="en-US" altLang="ko-KR" sz="1200" dirty="0">
                <a:solidFill>
                  <a:schemeClr val="tx1">
                    <a:lumMod val="95000"/>
                    <a:lumOff val="5000"/>
                  </a:schemeClr>
                </a:solidFill>
                <a:cs typeface="Arial" pitchFamily="34" charset="0"/>
              </a:endParaRPr>
            </a:p>
          </p:txBody>
        </p:sp>
        <p:sp>
          <p:nvSpPr>
            <p:cNvPr id="19" name="TextBox 18">
              <a:extLst>
                <a:ext uri="{FF2B5EF4-FFF2-40B4-BE49-F238E27FC236}">
                  <a16:creationId xmlns:a16="http://schemas.microsoft.com/office/drawing/2014/main" id="{A3CD2ACE-6214-48DE-ACA6-E6B920040C9A}"/>
                </a:ext>
              </a:extLst>
            </p:cNvPr>
            <p:cNvSpPr txBox="1"/>
            <p:nvPr/>
          </p:nvSpPr>
          <p:spPr>
            <a:xfrm>
              <a:off x="1353016" y="1766707"/>
              <a:ext cx="4320480" cy="307777"/>
            </a:xfrm>
            <a:prstGeom prst="rect">
              <a:avLst/>
            </a:prstGeom>
            <a:noFill/>
          </p:spPr>
          <p:txBody>
            <a:bodyPr wrap="square" lIns="108000" rIns="108000" rtlCol="0">
              <a:spAutoFit/>
            </a:bodyPr>
            <a:lstStyle/>
            <a:p>
              <a:r>
                <a:rPr lang="en-US" altLang="ko-KR" sz="1400" b="1" dirty="0">
                  <a:solidFill>
                    <a:schemeClr val="tx1">
                      <a:lumMod val="95000"/>
                      <a:lumOff val="5000"/>
                    </a:schemeClr>
                  </a:solidFill>
                  <a:cs typeface="Arial" pitchFamily="34" charset="0"/>
                </a:rPr>
                <a:t>Contents Title</a:t>
              </a:r>
              <a:endParaRPr lang="ko-KR" altLang="en-US" sz="1400" b="1" dirty="0">
                <a:solidFill>
                  <a:schemeClr val="tx1">
                    <a:lumMod val="95000"/>
                    <a:lumOff val="5000"/>
                  </a:schemeClr>
                </a:solidFill>
                <a:cs typeface="Arial" pitchFamily="34" charset="0"/>
              </a:endParaRPr>
            </a:p>
          </p:txBody>
        </p:sp>
      </p:grpSp>
      <p:grpSp>
        <p:nvGrpSpPr>
          <p:cNvPr id="20" name="Group 19">
            <a:extLst>
              <a:ext uri="{FF2B5EF4-FFF2-40B4-BE49-F238E27FC236}">
                <a16:creationId xmlns:a16="http://schemas.microsoft.com/office/drawing/2014/main" id="{632D5424-8627-416F-9582-B6CEB7334422}"/>
              </a:ext>
            </a:extLst>
          </p:cNvPr>
          <p:cNvGrpSpPr/>
          <p:nvPr/>
        </p:nvGrpSpPr>
        <p:grpSpPr>
          <a:xfrm>
            <a:off x="6048624" y="5174866"/>
            <a:ext cx="5245190" cy="892552"/>
            <a:chOff x="1353016" y="1766707"/>
            <a:chExt cx="4320480" cy="892552"/>
          </a:xfrm>
        </p:grpSpPr>
        <p:sp>
          <p:nvSpPr>
            <p:cNvPr id="21" name="TextBox 20">
              <a:extLst>
                <a:ext uri="{FF2B5EF4-FFF2-40B4-BE49-F238E27FC236}">
                  <a16:creationId xmlns:a16="http://schemas.microsoft.com/office/drawing/2014/main" id="{9FFB192A-D671-4DBF-B9A6-9E91B96A8CA6}"/>
                </a:ext>
              </a:extLst>
            </p:cNvPr>
            <p:cNvSpPr txBox="1"/>
            <p:nvPr/>
          </p:nvSpPr>
          <p:spPr>
            <a:xfrm>
              <a:off x="1364065" y="2012928"/>
              <a:ext cx="4297635" cy="646331"/>
            </a:xfrm>
            <a:prstGeom prst="rect">
              <a:avLst/>
            </a:prstGeom>
            <a:noFill/>
          </p:spPr>
          <p:txBody>
            <a:bodyPr wrap="square" rtlCol="0">
              <a:spAutoFit/>
            </a:bodyPr>
            <a:lstStyle/>
            <a:p>
              <a:r>
                <a:rPr lang="en-US" altLang="ko-KR" sz="1200" dirty="0">
                  <a:solidFill>
                    <a:schemeClr val="tx1">
                      <a:lumMod val="95000"/>
                      <a:lumOff val="5000"/>
                    </a:schemeClr>
                  </a:solidFill>
                  <a:cs typeface="Arial" pitchFamily="34" charset="0"/>
                </a:rPr>
                <a:t>Get a modern PowerPoint  Presentation that is beautifully designed. I hope and I believe that this Template will your Time, Money and Reputation.</a:t>
              </a:r>
              <a:r>
                <a:rPr lang="en-US" altLang="ko-KR" sz="1200" dirty="0">
                  <a:solidFill>
                    <a:schemeClr val="tx1">
                      <a:lumMod val="75000"/>
                      <a:lumOff val="25000"/>
                    </a:schemeClr>
                  </a:solidFill>
                  <a:cs typeface="Arial" pitchFamily="34" charset="0"/>
                </a:rPr>
                <a:t> Easy to change colors, photos and Text. </a:t>
              </a:r>
              <a:endParaRPr lang="en-US" altLang="ko-KR" sz="1200" dirty="0">
                <a:solidFill>
                  <a:schemeClr val="tx1">
                    <a:lumMod val="95000"/>
                    <a:lumOff val="5000"/>
                  </a:schemeClr>
                </a:solidFill>
                <a:cs typeface="Arial" pitchFamily="34" charset="0"/>
              </a:endParaRPr>
            </a:p>
          </p:txBody>
        </p:sp>
        <p:sp>
          <p:nvSpPr>
            <p:cNvPr id="22" name="TextBox 21">
              <a:extLst>
                <a:ext uri="{FF2B5EF4-FFF2-40B4-BE49-F238E27FC236}">
                  <a16:creationId xmlns:a16="http://schemas.microsoft.com/office/drawing/2014/main" id="{4618FEBE-5529-4053-9BB8-4CCAAE57A504}"/>
                </a:ext>
              </a:extLst>
            </p:cNvPr>
            <p:cNvSpPr txBox="1"/>
            <p:nvPr/>
          </p:nvSpPr>
          <p:spPr>
            <a:xfrm>
              <a:off x="1353016" y="1766707"/>
              <a:ext cx="4320480" cy="307777"/>
            </a:xfrm>
            <a:prstGeom prst="rect">
              <a:avLst/>
            </a:prstGeom>
            <a:noFill/>
          </p:spPr>
          <p:txBody>
            <a:bodyPr wrap="square" lIns="108000" rIns="108000" rtlCol="0">
              <a:spAutoFit/>
            </a:bodyPr>
            <a:lstStyle/>
            <a:p>
              <a:r>
                <a:rPr lang="en-US" altLang="ko-KR" sz="1400" b="1" dirty="0">
                  <a:solidFill>
                    <a:schemeClr val="tx1">
                      <a:lumMod val="95000"/>
                      <a:lumOff val="5000"/>
                    </a:schemeClr>
                  </a:solidFill>
                  <a:cs typeface="Arial" pitchFamily="34" charset="0"/>
                </a:rPr>
                <a:t>Contents Title</a:t>
              </a:r>
              <a:endParaRPr lang="ko-KR" altLang="en-US" sz="1400" b="1" dirty="0">
                <a:solidFill>
                  <a:schemeClr val="tx1">
                    <a:lumMod val="95000"/>
                    <a:lumOff val="5000"/>
                  </a:schemeClr>
                </a:solidFill>
                <a:cs typeface="Arial" pitchFamily="34" charset="0"/>
              </a:endParaRPr>
            </a:p>
          </p:txBody>
        </p:sp>
      </p:grpSp>
      <p:pic>
        <p:nvPicPr>
          <p:cNvPr id="91138" name="Picture 2" descr="edificio alto naranja y negro">
            <a:extLst>
              <a:ext uri="{FF2B5EF4-FFF2-40B4-BE49-F238E27FC236}">
                <a16:creationId xmlns:a16="http://schemas.microsoft.com/office/drawing/2014/main" id="{F1D195AD-7BC4-4547-AC54-BFCC0AAFAEA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50884" y="1554480"/>
            <a:ext cx="3475470" cy="53165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91727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18A19C5-5CA5-4936-8522-498B59C29AFB}"/>
              </a:ext>
            </a:extLst>
          </p:cNvPr>
          <p:cNvSpPr txBox="1"/>
          <p:nvPr/>
        </p:nvSpPr>
        <p:spPr>
          <a:xfrm>
            <a:off x="5315170" y="377947"/>
            <a:ext cx="6191673" cy="923330"/>
          </a:xfrm>
          <a:prstGeom prst="rect">
            <a:avLst/>
          </a:prstGeom>
          <a:noFill/>
        </p:spPr>
        <p:txBody>
          <a:bodyPr wrap="square" rtlCol="0" anchor="ctr">
            <a:spAutoFit/>
          </a:bodyPr>
          <a:lstStyle/>
          <a:p>
            <a:r>
              <a:rPr lang="en-US" altLang="ko-KR" sz="5400" dirty="0">
                <a:solidFill>
                  <a:srgbClr val="0070C0"/>
                </a:solidFill>
                <a:cs typeface="Arial" pitchFamily="34" charset="0"/>
              </a:rPr>
              <a:t>Infographic</a:t>
            </a:r>
            <a:r>
              <a:rPr lang="en-US" altLang="ko-KR" sz="5400" dirty="0">
                <a:solidFill>
                  <a:schemeClr val="tx1">
                    <a:lumMod val="85000"/>
                    <a:lumOff val="15000"/>
                  </a:schemeClr>
                </a:solidFill>
                <a:cs typeface="Arial" pitchFamily="34" charset="0"/>
              </a:rPr>
              <a:t> Style</a:t>
            </a:r>
            <a:endParaRPr lang="ko-KR" altLang="en-US" sz="5400" dirty="0">
              <a:solidFill>
                <a:schemeClr val="tx1">
                  <a:lumMod val="85000"/>
                  <a:lumOff val="15000"/>
                </a:schemeClr>
              </a:solidFill>
              <a:cs typeface="Arial" pitchFamily="34" charset="0"/>
            </a:endParaRPr>
          </a:p>
        </p:txBody>
      </p:sp>
      <p:sp>
        <p:nvSpPr>
          <p:cNvPr id="3" name="TextBox 2">
            <a:extLst>
              <a:ext uri="{FF2B5EF4-FFF2-40B4-BE49-F238E27FC236}">
                <a16:creationId xmlns:a16="http://schemas.microsoft.com/office/drawing/2014/main" id="{171F61A6-F16C-4C2D-8FFF-ACA01FE2E4FA}"/>
              </a:ext>
            </a:extLst>
          </p:cNvPr>
          <p:cNvSpPr txBox="1"/>
          <p:nvPr/>
        </p:nvSpPr>
        <p:spPr>
          <a:xfrm>
            <a:off x="5309374" y="1257991"/>
            <a:ext cx="6163615" cy="461665"/>
          </a:xfrm>
          <a:prstGeom prst="rect">
            <a:avLst/>
          </a:prstGeom>
          <a:noFill/>
        </p:spPr>
        <p:txBody>
          <a:bodyPr wrap="square" rtlCol="0">
            <a:spAutoFit/>
          </a:bodyPr>
          <a:lstStyle/>
          <a:p>
            <a:r>
              <a:rPr lang="en-US" altLang="ko-KR" sz="1200" dirty="0">
                <a:cs typeface="Arial" pitchFamily="34" charset="0"/>
              </a:rPr>
              <a:t>Get a modern PowerPoint  Presentation that is beautifully designed. </a:t>
            </a:r>
            <a:r>
              <a:rPr lang="en-US" altLang="ko-KR" sz="1200" dirty="0">
                <a:ea typeface="FZShuTi" pitchFamily="2" charset="-122"/>
                <a:cs typeface="Arial" pitchFamily="34" charset="0"/>
              </a:rPr>
              <a:t>I hope and I believe that this Template will your Time.</a:t>
            </a:r>
            <a:endParaRPr lang="en-US" altLang="ko-KR" sz="1200" dirty="0">
              <a:cs typeface="Arial" pitchFamily="34" charset="0"/>
            </a:endParaRPr>
          </a:p>
        </p:txBody>
      </p:sp>
      <p:grpSp>
        <p:nvGrpSpPr>
          <p:cNvPr id="5" name="Grupo 4">
            <a:extLst>
              <a:ext uri="{FF2B5EF4-FFF2-40B4-BE49-F238E27FC236}">
                <a16:creationId xmlns:a16="http://schemas.microsoft.com/office/drawing/2014/main" id="{1D874E68-2AF6-AA3A-833C-997202AC3128}"/>
              </a:ext>
            </a:extLst>
          </p:cNvPr>
          <p:cNvGrpSpPr/>
          <p:nvPr/>
        </p:nvGrpSpPr>
        <p:grpSpPr>
          <a:xfrm>
            <a:off x="-10230" y="333581"/>
            <a:ext cx="12202230" cy="6524419"/>
            <a:chOff x="-10230" y="333581"/>
            <a:chExt cx="12202230" cy="6524419"/>
          </a:xfrm>
        </p:grpSpPr>
        <p:sp>
          <p:nvSpPr>
            <p:cNvPr id="4" name="Rectangle 3">
              <a:extLst>
                <a:ext uri="{FF2B5EF4-FFF2-40B4-BE49-F238E27FC236}">
                  <a16:creationId xmlns:a16="http://schemas.microsoft.com/office/drawing/2014/main" id="{D43F5400-7616-4B19-BBC1-943808214A52}"/>
                </a:ext>
              </a:extLst>
            </p:cNvPr>
            <p:cNvSpPr/>
            <p:nvPr/>
          </p:nvSpPr>
          <p:spPr>
            <a:xfrm>
              <a:off x="0" y="3934587"/>
              <a:ext cx="12192000" cy="2923413"/>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6" name="Freeform: Shape 295">
              <a:extLst>
                <a:ext uri="{FF2B5EF4-FFF2-40B4-BE49-F238E27FC236}">
                  <a16:creationId xmlns:a16="http://schemas.microsoft.com/office/drawing/2014/main" id="{38D0EBDE-81EA-4CD6-B37E-3F2DD872FB8A}"/>
                </a:ext>
              </a:extLst>
            </p:cNvPr>
            <p:cNvSpPr>
              <a:spLocks/>
            </p:cNvSpPr>
            <p:nvPr/>
          </p:nvSpPr>
          <p:spPr bwMode="auto">
            <a:xfrm flipH="1">
              <a:off x="5447870" y="2063061"/>
              <a:ext cx="6744130" cy="2124063"/>
            </a:xfrm>
            <a:custGeom>
              <a:avLst/>
              <a:gdLst>
                <a:gd name="connsiteX0" fmla="*/ 6354656 w 6744130"/>
                <a:gd name="connsiteY0" fmla="*/ 0 h 2124063"/>
                <a:gd name="connsiteX1" fmla="*/ 5798246 w 6744130"/>
                <a:gd name="connsiteY1" fmla="*/ 0 h 2124063"/>
                <a:gd name="connsiteX2" fmla="*/ 5798246 w 6744130"/>
                <a:gd name="connsiteY2" fmla="*/ 843434 h 2124063"/>
                <a:gd name="connsiteX3" fmla="*/ 5522910 w 6744130"/>
                <a:gd name="connsiteY3" fmla="*/ 837657 h 2124063"/>
                <a:gd name="connsiteX4" fmla="*/ 5522910 w 6744130"/>
                <a:gd name="connsiteY4" fmla="*/ 1005188 h 2124063"/>
                <a:gd name="connsiteX5" fmla="*/ 5241836 w 6744130"/>
                <a:gd name="connsiteY5" fmla="*/ 1005188 h 2124063"/>
                <a:gd name="connsiteX6" fmla="*/ 5241836 w 6744130"/>
                <a:gd name="connsiteY6" fmla="*/ 854987 h 2124063"/>
                <a:gd name="connsiteX7" fmla="*/ 4949291 w 6744130"/>
                <a:gd name="connsiteY7" fmla="*/ 854987 h 2124063"/>
                <a:gd name="connsiteX8" fmla="*/ 4949291 w 6744130"/>
                <a:gd name="connsiteY8" fmla="*/ 1016741 h 2124063"/>
                <a:gd name="connsiteX9" fmla="*/ 4662481 w 6744130"/>
                <a:gd name="connsiteY9" fmla="*/ 1010965 h 2124063"/>
                <a:gd name="connsiteX10" fmla="*/ 4662481 w 6744130"/>
                <a:gd name="connsiteY10" fmla="*/ 1195827 h 2124063"/>
                <a:gd name="connsiteX11" fmla="*/ 4238002 w 6744130"/>
                <a:gd name="connsiteY11" fmla="*/ 1195827 h 2124063"/>
                <a:gd name="connsiteX12" fmla="*/ 4238002 w 6744130"/>
                <a:gd name="connsiteY12" fmla="*/ 808772 h 2124063"/>
                <a:gd name="connsiteX13" fmla="*/ 3675855 w 6744130"/>
                <a:gd name="connsiteY13" fmla="*/ 808772 h 2124063"/>
                <a:gd name="connsiteX14" fmla="*/ 3675855 w 6744130"/>
                <a:gd name="connsiteY14" fmla="*/ 1207381 h 2124063"/>
                <a:gd name="connsiteX15" fmla="*/ 3165335 w 6744130"/>
                <a:gd name="connsiteY15" fmla="*/ 1207381 h 2124063"/>
                <a:gd name="connsiteX16" fmla="*/ 3165335 w 6744130"/>
                <a:gd name="connsiteY16" fmla="*/ 566140 h 2124063"/>
                <a:gd name="connsiteX17" fmla="*/ 2666287 w 6744130"/>
                <a:gd name="connsiteY17" fmla="*/ 566140 h 2124063"/>
                <a:gd name="connsiteX18" fmla="*/ 2666287 w 6744130"/>
                <a:gd name="connsiteY18" fmla="*/ 1195827 h 2124063"/>
                <a:gd name="connsiteX19" fmla="*/ 2293434 w 6744130"/>
                <a:gd name="connsiteY19" fmla="*/ 1195827 h 2124063"/>
                <a:gd name="connsiteX20" fmla="*/ 2293434 w 6744130"/>
                <a:gd name="connsiteY20" fmla="*/ 1415351 h 2124063"/>
                <a:gd name="connsiteX21" fmla="*/ 2121348 w 6744130"/>
                <a:gd name="connsiteY21" fmla="*/ 1415351 h 2124063"/>
                <a:gd name="connsiteX22" fmla="*/ 2121348 w 6744130"/>
                <a:gd name="connsiteY22" fmla="*/ 1582881 h 2124063"/>
                <a:gd name="connsiteX23" fmla="*/ 1983680 w 6744130"/>
                <a:gd name="connsiteY23" fmla="*/ 1582881 h 2124063"/>
                <a:gd name="connsiteX24" fmla="*/ 1983680 w 6744130"/>
                <a:gd name="connsiteY24" fmla="*/ 1421127 h 2124063"/>
                <a:gd name="connsiteX25" fmla="*/ 2184446 w 6744130"/>
                <a:gd name="connsiteY25" fmla="*/ 1172719 h 2124063"/>
                <a:gd name="connsiteX26" fmla="*/ 1983680 w 6744130"/>
                <a:gd name="connsiteY26" fmla="*/ 924311 h 2124063"/>
                <a:gd name="connsiteX27" fmla="*/ 1983680 w 6744130"/>
                <a:gd name="connsiteY27" fmla="*/ 641241 h 2124063"/>
                <a:gd name="connsiteX28" fmla="*/ 1880428 w 6744130"/>
                <a:gd name="connsiteY28" fmla="*/ 641241 h 2124063"/>
                <a:gd name="connsiteX29" fmla="*/ 1880428 w 6744130"/>
                <a:gd name="connsiteY29" fmla="*/ 924311 h 2124063"/>
                <a:gd name="connsiteX30" fmla="*/ 1679662 w 6744130"/>
                <a:gd name="connsiteY30" fmla="*/ 1172719 h 2124063"/>
                <a:gd name="connsiteX31" fmla="*/ 1880428 w 6744130"/>
                <a:gd name="connsiteY31" fmla="*/ 1421127 h 2124063"/>
                <a:gd name="connsiteX32" fmla="*/ 1880428 w 6744130"/>
                <a:gd name="connsiteY32" fmla="*/ 1582881 h 2124063"/>
                <a:gd name="connsiteX33" fmla="*/ 1719815 w 6744130"/>
                <a:gd name="connsiteY33" fmla="*/ 1582881 h 2124063"/>
                <a:gd name="connsiteX34" fmla="*/ 1719815 w 6744130"/>
                <a:gd name="connsiteY34" fmla="*/ 1530890 h 2124063"/>
                <a:gd name="connsiteX35" fmla="*/ 1541992 w 6744130"/>
                <a:gd name="connsiteY35" fmla="*/ 1299812 h 2124063"/>
                <a:gd name="connsiteX36" fmla="*/ 1381380 w 6744130"/>
                <a:gd name="connsiteY36" fmla="*/ 1530890 h 2124063"/>
                <a:gd name="connsiteX37" fmla="*/ 1203558 w 6744130"/>
                <a:gd name="connsiteY37" fmla="*/ 1299812 h 2124063"/>
                <a:gd name="connsiteX38" fmla="*/ 1042946 w 6744130"/>
                <a:gd name="connsiteY38" fmla="*/ 1530890 h 2124063"/>
                <a:gd name="connsiteX39" fmla="*/ 865124 w 6744130"/>
                <a:gd name="connsiteY39" fmla="*/ 1299812 h 2124063"/>
                <a:gd name="connsiteX40" fmla="*/ 715981 w 6744130"/>
                <a:gd name="connsiteY40" fmla="*/ 1502004 h 2124063"/>
                <a:gd name="connsiteX41" fmla="*/ 715981 w 6744130"/>
                <a:gd name="connsiteY41" fmla="*/ 1316931 h 2124063"/>
                <a:gd name="connsiteX42" fmla="*/ 715981 w 6744130"/>
                <a:gd name="connsiteY42" fmla="*/ 1292037 h 2124063"/>
                <a:gd name="connsiteX43" fmla="*/ 320186 w 6744130"/>
                <a:gd name="connsiteY43" fmla="*/ 1292037 h 2124063"/>
                <a:gd name="connsiteX44" fmla="*/ 320186 w 6744130"/>
                <a:gd name="connsiteY44" fmla="*/ 1308539 h 2124063"/>
                <a:gd name="connsiteX45" fmla="*/ 320186 w 6744130"/>
                <a:gd name="connsiteY45" fmla="*/ 1721529 h 2124063"/>
                <a:gd name="connsiteX46" fmla="*/ 123273 w 6744130"/>
                <a:gd name="connsiteY46" fmla="*/ 1721529 h 2124063"/>
                <a:gd name="connsiteX47" fmla="*/ 0 w 6744130"/>
                <a:gd name="connsiteY47" fmla="*/ 1721529 h 2124063"/>
                <a:gd name="connsiteX48" fmla="*/ 0 w 6744130"/>
                <a:gd name="connsiteY48" fmla="*/ 2074733 h 2124063"/>
                <a:gd name="connsiteX49" fmla="*/ 0 w 6744130"/>
                <a:gd name="connsiteY49" fmla="*/ 2124063 h 2124063"/>
                <a:gd name="connsiteX50" fmla="*/ 6744130 w 6744130"/>
                <a:gd name="connsiteY50" fmla="*/ 2124063 h 2124063"/>
                <a:gd name="connsiteX51" fmla="*/ 6744130 w 6744130"/>
                <a:gd name="connsiteY51" fmla="*/ 762557 h 2124063"/>
                <a:gd name="connsiteX52" fmla="*/ 6627494 w 6744130"/>
                <a:gd name="connsiteY52" fmla="*/ 762557 h 2124063"/>
                <a:gd name="connsiteX53" fmla="*/ 6354656 w 6744130"/>
                <a:gd name="connsiteY53" fmla="*/ 762557 h 2124063"/>
                <a:gd name="connsiteX54" fmla="*/ 6354656 w 6744130"/>
                <a:gd name="connsiteY54" fmla="*/ 0 h 2124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6744130" h="2124063">
                  <a:moveTo>
                    <a:pt x="6354656" y="0"/>
                  </a:moveTo>
                  <a:cubicBezTo>
                    <a:pt x="5798246" y="0"/>
                    <a:pt x="5798246" y="0"/>
                    <a:pt x="5798246" y="0"/>
                  </a:cubicBezTo>
                  <a:cubicBezTo>
                    <a:pt x="5798246" y="843434"/>
                    <a:pt x="5798246" y="843434"/>
                    <a:pt x="5798246" y="843434"/>
                  </a:cubicBezTo>
                  <a:cubicBezTo>
                    <a:pt x="5522910" y="837657"/>
                    <a:pt x="5522910" y="837657"/>
                    <a:pt x="5522910" y="837657"/>
                  </a:cubicBezTo>
                  <a:cubicBezTo>
                    <a:pt x="5522910" y="1005188"/>
                    <a:pt x="5522910" y="1005188"/>
                    <a:pt x="5522910" y="1005188"/>
                  </a:cubicBezTo>
                  <a:cubicBezTo>
                    <a:pt x="5241836" y="1005188"/>
                    <a:pt x="5241836" y="1005188"/>
                    <a:pt x="5241836" y="1005188"/>
                  </a:cubicBezTo>
                  <a:cubicBezTo>
                    <a:pt x="5241836" y="854987"/>
                    <a:pt x="5241836" y="854987"/>
                    <a:pt x="5241836" y="854987"/>
                  </a:cubicBezTo>
                  <a:cubicBezTo>
                    <a:pt x="4949291" y="854987"/>
                    <a:pt x="4949291" y="854987"/>
                    <a:pt x="4949291" y="854987"/>
                  </a:cubicBezTo>
                  <a:cubicBezTo>
                    <a:pt x="4949291" y="1016741"/>
                    <a:pt x="4949291" y="1016741"/>
                    <a:pt x="4949291" y="1016741"/>
                  </a:cubicBezTo>
                  <a:cubicBezTo>
                    <a:pt x="4662481" y="1010965"/>
                    <a:pt x="4662481" y="1010965"/>
                    <a:pt x="4662481" y="1010965"/>
                  </a:cubicBezTo>
                  <a:cubicBezTo>
                    <a:pt x="4662481" y="1195827"/>
                    <a:pt x="4662481" y="1195827"/>
                    <a:pt x="4662481" y="1195827"/>
                  </a:cubicBezTo>
                  <a:cubicBezTo>
                    <a:pt x="4238002" y="1195827"/>
                    <a:pt x="4238002" y="1195827"/>
                    <a:pt x="4238002" y="1195827"/>
                  </a:cubicBezTo>
                  <a:cubicBezTo>
                    <a:pt x="4238002" y="808772"/>
                    <a:pt x="4238002" y="808772"/>
                    <a:pt x="4238002" y="808772"/>
                  </a:cubicBezTo>
                  <a:cubicBezTo>
                    <a:pt x="3675855" y="808772"/>
                    <a:pt x="3675855" y="808772"/>
                    <a:pt x="3675855" y="808772"/>
                  </a:cubicBezTo>
                  <a:cubicBezTo>
                    <a:pt x="3675855" y="1207381"/>
                    <a:pt x="3675855" y="1207381"/>
                    <a:pt x="3675855" y="1207381"/>
                  </a:cubicBezTo>
                  <a:cubicBezTo>
                    <a:pt x="3165335" y="1207381"/>
                    <a:pt x="3165335" y="1207381"/>
                    <a:pt x="3165335" y="1207381"/>
                  </a:cubicBezTo>
                  <a:cubicBezTo>
                    <a:pt x="3165335" y="566140"/>
                    <a:pt x="3165335" y="566140"/>
                    <a:pt x="3165335" y="566140"/>
                  </a:cubicBezTo>
                  <a:cubicBezTo>
                    <a:pt x="2666287" y="566140"/>
                    <a:pt x="2666287" y="566140"/>
                    <a:pt x="2666287" y="566140"/>
                  </a:cubicBezTo>
                  <a:cubicBezTo>
                    <a:pt x="2666287" y="1195827"/>
                    <a:pt x="2666287" y="1195827"/>
                    <a:pt x="2666287" y="1195827"/>
                  </a:cubicBezTo>
                  <a:cubicBezTo>
                    <a:pt x="2293434" y="1195827"/>
                    <a:pt x="2293434" y="1195827"/>
                    <a:pt x="2293434" y="1195827"/>
                  </a:cubicBezTo>
                  <a:cubicBezTo>
                    <a:pt x="2293434" y="1415351"/>
                    <a:pt x="2293434" y="1415351"/>
                    <a:pt x="2293434" y="1415351"/>
                  </a:cubicBezTo>
                  <a:cubicBezTo>
                    <a:pt x="2121348" y="1415351"/>
                    <a:pt x="2121348" y="1415351"/>
                    <a:pt x="2121348" y="1415351"/>
                  </a:cubicBezTo>
                  <a:cubicBezTo>
                    <a:pt x="2121348" y="1582881"/>
                    <a:pt x="2121348" y="1582881"/>
                    <a:pt x="2121348" y="1582881"/>
                  </a:cubicBezTo>
                  <a:cubicBezTo>
                    <a:pt x="1983680" y="1582881"/>
                    <a:pt x="1983680" y="1582881"/>
                    <a:pt x="1983680" y="1582881"/>
                  </a:cubicBezTo>
                  <a:cubicBezTo>
                    <a:pt x="1983680" y="1421127"/>
                    <a:pt x="1983680" y="1421127"/>
                    <a:pt x="1983680" y="1421127"/>
                  </a:cubicBezTo>
                  <a:cubicBezTo>
                    <a:pt x="2098404" y="1398021"/>
                    <a:pt x="2184446" y="1299812"/>
                    <a:pt x="2184446" y="1172719"/>
                  </a:cubicBezTo>
                  <a:cubicBezTo>
                    <a:pt x="2184446" y="1051403"/>
                    <a:pt x="2098404" y="947419"/>
                    <a:pt x="1983680" y="924311"/>
                  </a:cubicBezTo>
                  <a:cubicBezTo>
                    <a:pt x="1983680" y="641241"/>
                    <a:pt x="1983680" y="641241"/>
                    <a:pt x="1983680" y="641241"/>
                  </a:cubicBezTo>
                  <a:cubicBezTo>
                    <a:pt x="1880428" y="641241"/>
                    <a:pt x="1880428" y="641241"/>
                    <a:pt x="1880428" y="641241"/>
                  </a:cubicBezTo>
                  <a:cubicBezTo>
                    <a:pt x="1880428" y="924311"/>
                    <a:pt x="1880428" y="924311"/>
                    <a:pt x="1880428" y="924311"/>
                  </a:cubicBezTo>
                  <a:cubicBezTo>
                    <a:pt x="1765705" y="947419"/>
                    <a:pt x="1679662" y="1051403"/>
                    <a:pt x="1679662" y="1172719"/>
                  </a:cubicBezTo>
                  <a:cubicBezTo>
                    <a:pt x="1679662" y="1294035"/>
                    <a:pt x="1765705" y="1398021"/>
                    <a:pt x="1880428" y="1421127"/>
                  </a:cubicBezTo>
                  <a:cubicBezTo>
                    <a:pt x="1880428" y="1582881"/>
                    <a:pt x="1880428" y="1582881"/>
                    <a:pt x="1880428" y="1582881"/>
                  </a:cubicBezTo>
                  <a:cubicBezTo>
                    <a:pt x="1719815" y="1582881"/>
                    <a:pt x="1719815" y="1582881"/>
                    <a:pt x="1719815" y="1582881"/>
                  </a:cubicBezTo>
                  <a:cubicBezTo>
                    <a:pt x="1719815" y="1530890"/>
                    <a:pt x="1719815" y="1530890"/>
                    <a:pt x="1719815" y="1530890"/>
                  </a:cubicBezTo>
                  <a:cubicBezTo>
                    <a:pt x="1719815" y="1530890"/>
                    <a:pt x="1628036" y="1299812"/>
                    <a:pt x="1541992" y="1299812"/>
                  </a:cubicBezTo>
                  <a:cubicBezTo>
                    <a:pt x="1455951" y="1299812"/>
                    <a:pt x="1381380" y="1530890"/>
                    <a:pt x="1381380" y="1530890"/>
                  </a:cubicBezTo>
                  <a:cubicBezTo>
                    <a:pt x="1381380" y="1530890"/>
                    <a:pt x="1289601" y="1299812"/>
                    <a:pt x="1203558" y="1299812"/>
                  </a:cubicBezTo>
                  <a:cubicBezTo>
                    <a:pt x="1117515" y="1299812"/>
                    <a:pt x="1042946" y="1530890"/>
                    <a:pt x="1042946" y="1530890"/>
                  </a:cubicBezTo>
                  <a:cubicBezTo>
                    <a:pt x="1042946" y="1530890"/>
                    <a:pt x="956903" y="1299812"/>
                    <a:pt x="865124" y="1299812"/>
                  </a:cubicBezTo>
                  <a:cubicBezTo>
                    <a:pt x="802024" y="1299812"/>
                    <a:pt x="738927" y="1438459"/>
                    <a:pt x="715981" y="1502004"/>
                  </a:cubicBezTo>
                  <a:cubicBezTo>
                    <a:pt x="715981" y="1436292"/>
                    <a:pt x="715981" y="1374686"/>
                    <a:pt x="715981" y="1316931"/>
                  </a:cubicBezTo>
                  <a:lnTo>
                    <a:pt x="715981" y="1292037"/>
                  </a:lnTo>
                  <a:lnTo>
                    <a:pt x="320186" y="1292037"/>
                  </a:lnTo>
                  <a:lnTo>
                    <a:pt x="320186" y="1308539"/>
                  </a:lnTo>
                  <a:cubicBezTo>
                    <a:pt x="320186" y="1721529"/>
                    <a:pt x="320186" y="1721529"/>
                    <a:pt x="320186" y="1721529"/>
                  </a:cubicBezTo>
                  <a:cubicBezTo>
                    <a:pt x="245614" y="1721529"/>
                    <a:pt x="180365" y="1721529"/>
                    <a:pt x="123273" y="1721529"/>
                  </a:cubicBezTo>
                  <a:lnTo>
                    <a:pt x="0" y="1721529"/>
                  </a:lnTo>
                  <a:lnTo>
                    <a:pt x="0" y="2074733"/>
                  </a:lnTo>
                  <a:lnTo>
                    <a:pt x="0" y="2124063"/>
                  </a:lnTo>
                  <a:lnTo>
                    <a:pt x="6744130" y="2124063"/>
                  </a:lnTo>
                  <a:lnTo>
                    <a:pt x="6744130" y="762557"/>
                  </a:lnTo>
                  <a:lnTo>
                    <a:pt x="6627494" y="762557"/>
                  </a:lnTo>
                  <a:cubicBezTo>
                    <a:pt x="6354656" y="762557"/>
                    <a:pt x="6354656" y="762557"/>
                    <a:pt x="6354656" y="762557"/>
                  </a:cubicBezTo>
                  <a:cubicBezTo>
                    <a:pt x="6354656" y="0"/>
                    <a:pt x="6354656" y="0"/>
                    <a:pt x="6354656" y="0"/>
                  </a:cubicBezTo>
                  <a:close/>
                </a:path>
              </a:pathLst>
            </a:custGeom>
            <a:solidFill>
              <a:srgbClr val="0070C0"/>
            </a:solidFill>
            <a:ln>
              <a:noFill/>
            </a:ln>
          </p:spPr>
          <p:txBody>
            <a:bodyPr vert="horz" wrap="square" lIns="91440" tIns="45720" rIns="91440" bIns="45720" numCol="1" anchor="t" anchorCtr="0" compatLnSpc="1">
              <a:prstTxWarp prst="textNoShape">
                <a:avLst/>
              </a:prstTxWarp>
              <a:noAutofit/>
            </a:bodyPr>
            <a:lstStyle/>
            <a:p>
              <a:endParaRPr lang="en-US" dirty="0"/>
            </a:p>
          </p:txBody>
        </p:sp>
        <p:grpSp>
          <p:nvGrpSpPr>
            <p:cNvPr id="10" name="Group 9">
              <a:extLst>
                <a:ext uri="{FF2B5EF4-FFF2-40B4-BE49-F238E27FC236}">
                  <a16:creationId xmlns:a16="http://schemas.microsoft.com/office/drawing/2014/main" id="{3CBEF5A2-DACA-4EB2-9281-473B16139F28}"/>
                </a:ext>
              </a:extLst>
            </p:cNvPr>
            <p:cNvGrpSpPr/>
            <p:nvPr/>
          </p:nvGrpSpPr>
          <p:grpSpPr>
            <a:xfrm>
              <a:off x="385246" y="333581"/>
              <a:ext cx="3661467" cy="3623016"/>
              <a:chOff x="3175" y="1588"/>
              <a:chExt cx="4686300" cy="4637087"/>
            </a:xfrm>
            <a:solidFill>
              <a:srgbClr val="0070C0"/>
            </a:solidFill>
          </p:grpSpPr>
          <p:sp>
            <p:nvSpPr>
              <p:cNvPr id="11" name="Rectangle 5">
                <a:extLst>
                  <a:ext uri="{FF2B5EF4-FFF2-40B4-BE49-F238E27FC236}">
                    <a16:creationId xmlns:a16="http://schemas.microsoft.com/office/drawing/2014/main" id="{5F40680D-2189-4577-A39F-A3AA57EF76C2}"/>
                  </a:ext>
                </a:extLst>
              </p:cNvPr>
              <p:cNvSpPr>
                <a:spLocks noChangeArrowheads="1"/>
              </p:cNvSpPr>
              <p:nvPr/>
            </p:nvSpPr>
            <p:spPr bwMode="auto">
              <a:xfrm>
                <a:off x="1106488" y="3094038"/>
                <a:ext cx="98425" cy="13366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Rectangle 6">
                <a:extLst>
                  <a:ext uri="{FF2B5EF4-FFF2-40B4-BE49-F238E27FC236}">
                    <a16:creationId xmlns:a16="http://schemas.microsoft.com/office/drawing/2014/main" id="{A7E26611-3EF1-4CA5-B78E-426B8BAC4AAA}"/>
                  </a:ext>
                </a:extLst>
              </p:cNvPr>
              <p:cNvSpPr>
                <a:spLocks noChangeArrowheads="1"/>
              </p:cNvSpPr>
              <p:nvPr/>
            </p:nvSpPr>
            <p:spPr bwMode="auto">
              <a:xfrm>
                <a:off x="1450975" y="3094038"/>
                <a:ext cx="85725" cy="13366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Rectangle 7">
                <a:extLst>
                  <a:ext uri="{FF2B5EF4-FFF2-40B4-BE49-F238E27FC236}">
                    <a16:creationId xmlns:a16="http://schemas.microsoft.com/office/drawing/2014/main" id="{7E585D89-B1DF-4FE5-9A9C-53732E664440}"/>
                  </a:ext>
                </a:extLst>
              </p:cNvPr>
              <p:cNvSpPr>
                <a:spLocks noChangeArrowheads="1"/>
              </p:cNvSpPr>
              <p:nvPr/>
            </p:nvSpPr>
            <p:spPr bwMode="auto">
              <a:xfrm>
                <a:off x="1147763" y="3148013"/>
                <a:ext cx="357188"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8">
                <a:extLst>
                  <a:ext uri="{FF2B5EF4-FFF2-40B4-BE49-F238E27FC236}">
                    <a16:creationId xmlns:a16="http://schemas.microsoft.com/office/drawing/2014/main" id="{DE1323AD-3C7C-404C-BA39-A0A347F85F96}"/>
                  </a:ext>
                </a:extLst>
              </p:cNvPr>
              <p:cNvSpPr>
                <a:spLocks/>
              </p:cNvSpPr>
              <p:nvPr/>
            </p:nvSpPr>
            <p:spPr bwMode="auto">
              <a:xfrm>
                <a:off x="1173163" y="3176588"/>
                <a:ext cx="306388" cy="306387"/>
              </a:xfrm>
              <a:custGeom>
                <a:avLst/>
                <a:gdLst>
                  <a:gd name="T0" fmla="*/ 175 w 193"/>
                  <a:gd name="T1" fmla="*/ 193 h 193"/>
                  <a:gd name="T2" fmla="*/ 0 w 193"/>
                  <a:gd name="T3" fmla="*/ 18 h 193"/>
                  <a:gd name="T4" fmla="*/ 18 w 193"/>
                  <a:gd name="T5" fmla="*/ 0 h 193"/>
                  <a:gd name="T6" fmla="*/ 193 w 193"/>
                  <a:gd name="T7" fmla="*/ 175 h 193"/>
                  <a:gd name="T8" fmla="*/ 175 w 193"/>
                  <a:gd name="T9" fmla="*/ 193 h 193"/>
                </a:gdLst>
                <a:ahLst/>
                <a:cxnLst>
                  <a:cxn ang="0">
                    <a:pos x="T0" y="T1"/>
                  </a:cxn>
                  <a:cxn ang="0">
                    <a:pos x="T2" y="T3"/>
                  </a:cxn>
                  <a:cxn ang="0">
                    <a:pos x="T4" y="T5"/>
                  </a:cxn>
                  <a:cxn ang="0">
                    <a:pos x="T6" y="T7"/>
                  </a:cxn>
                  <a:cxn ang="0">
                    <a:pos x="T8" y="T9"/>
                  </a:cxn>
                </a:cxnLst>
                <a:rect l="0" t="0" r="r" b="b"/>
                <a:pathLst>
                  <a:path w="193" h="193">
                    <a:moveTo>
                      <a:pt x="175" y="193"/>
                    </a:moveTo>
                    <a:lnTo>
                      <a:pt x="0" y="18"/>
                    </a:lnTo>
                    <a:lnTo>
                      <a:pt x="18" y="0"/>
                    </a:lnTo>
                    <a:lnTo>
                      <a:pt x="193" y="175"/>
                    </a:lnTo>
                    <a:lnTo>
                      <a:pt x="175" y="19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9">
                <a:extLst>
                  <a:ext uri="{FF2B5EF4-FFF2-40B4-BE49-F238E27FC236}">
                    <a16:creationId xmlns:a16="http://schemas.microsoft.com/office/drawing/2014/main" id="{696A13D6-5BBD-4121-955D-512C9C7094A2}"/>
                  </a:ext>
                </a:extLst>
              </p:cNvPr>
              <p:cNvSpPr>
                <a:spLocks/>
              </p:cNvSpPr>
              <p:nvPr/>
            </p:nvSpPr>
            <p:spPr bwMode="auto">
              <a:xfrm>
                <a:off x="1173163" y="3176588"/>
                <a:ext cx="306388" cy="306387"/>
              </a:xfrm>
              <a:custGeom>
                <a:avLst/>
                <a:gdLst>
                  <a:gd name="T0" fmla="*/ 0 w 193"/>
                  <a:gd name="T1" fmla="*/ 175 h 193"/>
                  <a:gd name="T2" fmla="*/ 175 w 193"/>
                  <a:gd name="T3" fmla="*/ 0 h 193"/>
                  <a:gd name="T4" fmla="*/ 193 w 193"/>
                  <a:gd name="T5" fmla="*/ 18 h 193"/>
                  <a:gd name="T6" fmla="*/ 18 w 193"/>
                  <a:gd name="T7" fmla="*/ 193 h 193"/>
                  <a:gd name="T8" fmla="*/ 0 w 193"/>
                  <a:gd name="T9" fmla="*/ 175 h 193"/>
                </a:gdLst>
                <a:ahLst/>
                <a:cxnLst>
                  <a:cxn ang="0">
                    <a:pos x="T0" y="T1"/>
                  </a:cxn>
                  <a:cxn ang="0">
                    <a:pos x="T2" y="T3"/>
                  </a:cxn>
                  <a:cxn ang="0">
                    <a:pos x="T4" y="T5"/>
                  </a:cxn>
                  <a:cxn ang="0">
                    <a:pos x="T6" y="T7"/>
                  </a:cxn>
                  <a:cxn ang="0">
                    <a:pos x="T8" y="T9"/>
                  </a:cxn>
                </a:cxnLst>
                <a:rect l="0" t="0" r="r" b="b"/>
                <a:pathLst>
                  <a:path w="193" h="193">
                    <a:moveTo>
                      <a:pt x="0" y="175"/>
                    </a:moveTo>
                    <a:lnTo>
                      <a:pt x="175" y="0"/>
                    </a:lnTo>
                    <a:lnTo>
                      <a:pt x="193" y="18"/>
                    </a:lnTo>
                    <a:lnTo>
                      <a:pt x="18" y="193"/>
                    </a:lnTo>
                    <a:lnTo>
                      <a:pt x="0" y="1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Rectangle 10">
                <a:extLst>
                  <a:ext uri="{FF2B5EF4-FFF2-40B4-BE49-F238E27FC236}">
                    <a16:creationId xmlns:a16="http://schemas.microsoft.com/office/drawing/2014/main" id="{3A2CF89C-0843-4C29-AFB8-6C1CD8841CA6}"/>
                  </a:ext>
                </a:extLst>
              </p:cNvPr>
              <p:cNvSpPr>
                <a:spLocks noChangeArrowheads="1"/>
              </p:cNvSpPr>
              <p:nvPr/>
            </p:nvSpPr>
            <p:spPr bwMode="auto">
              <a:xfrm>
                <a:off x="1147763" y="3441700"/>
                <a:ext cx="357188"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1">
                <a:extLst>
                  <a:ext uri="{FF2B5EF4-FFF2-40B4-BE49-F238E27FC236}">
                    <a16:creationId xmlns:a16="http://schemas.microsoft.com/office/drawing/2014/main" id="{2D95EF20-9CBE-460A-8B85-715684C2C61C}"/>
                  </a:ext>
                </a:extLst>
              </p:cNvPr>
              <p:cNvSpPr>
                <a:spLocks/>
              </p:cNvSpPr>
              <p:nvPr/>
            </p:nvSpPr>
            <p:spPr bwMode="auto">
              <a:xfrm>
                <a:off x="1173163" y="3470275"/>
                <a:ext cx="306388" cy="304800"/>
              </a:xfrm>
              <a:custGeom>
                <a:avLst/>
                <a:gdLst>
                  <a:gd name="T0" fmla="*/ 175 w 193"/>
                  <a:gd name="T1" fmla="*/ 192 h 192"/>
                  <a:gd name="T2" fmla="*/ 0 w 193"/>
                  <a:gd name="T3" fmla="*/ 18 h 192"/>
                  <a:gd name="T4" fmla="*/ 18 w 193"/>
                  <a:gd name="T5" fmla="*/ 0 h 192"/>
                  <a:gd name="T6" fmla="*/ 193 w 193"/>
                  <a:gd name="T7" fmla="*/ 174 h 192"/>
                  <a:gd name="T8" fmla="*/ 175 w 193"/>
                  <a:gd name="T9" fmla="*/ 192 h 192"/>
                </a:gdLst>
                <a:ahLst/>
                <a:cxnLst>
                  <a:cxn ang="0">
                    <a:pos x="T0" y="T1"/>
                  </a:cxn>
                  <a:cxn ang="0">
                    <a:pos x="T2" y="T3"/>
                  </a:cxn>
                  <a:cxn ang="0">
                    <a:pos x="T4" y="T5"/>
                  </a:cxn>
                  <a:cxn ang="0">
                    <a:pos x="T6" y="T7"/>
                  </a:cxn>
                  <a:cxn ang="0">
                    <a:pos x="T8" y="T9"/>
                  </a:cxn>
                </a:cxnLst>
                <a:rect l="0" t="0" r="r" b="b"/>
                <a:pathLst>
                  <a:path w="193" h="192">
                    <a:moveTo>
                      <a:pt x="175" y="192"/>
                    </a:moveTo>
                    <a:lnTo>
                      <a:pt x="0" y="18"/>
                    </a:lnTo>
                    <a:lnTo>
                      <a:pt x="18" y="0"/>
                    </a:lnTo>
                    <a:lnTo>
                      <a:pt x="193" y="174"/>
                    </a:lnTo>
                    <a:lnTo>
                      <a:pt x="175" y="19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2">
                <a:extLst>
                  <a:ext uri="{FF2B5EF4-FFF2-40B4-BE49-F238E27FC236}">
                    <a16:creationId xmlns:a16="http://schemas.microsoft.com/office/drawing/2014/main" id="{D46AFB37-A505-401B-9039-F10E1372F732}"/>
                  </a:ext>
                </a:extLst>
              </p:cNvPr>
              <p:cNvSpPr>
                <a:spLocks/>
              </p:cNvSpPr>
              <p:nvPr/>
            </p:nvSpPr>
            <p:spPr bwMode="auto">
              <a:xfrm>
                <a:off x="1173163" y="3470275"/>
                <a:ext cx="306388" cy="304800"/>
              </a:xfrm>
              <a:custGeom>
                <a:avLst/>
                <a:gdLst>
                  <a:gd name="T0" fmla="*/ 0 w 193"/>
                  <a:gd name="T1" fmla="*/ 174 h 192"/>
                  <a:gd name="T2" fmla="*/ 175 w 193"/>
                  <a:gd name="T3" fmla="*/ 0 h 192"/>
                  <a:gd name="T4" fmla="*/ 193 w 193"/>
                  <a:gd name="T5" fmla="*/ 18 h 192"/>
                  <a:gd name="T6" fmla="*/ 18 w 193"/>
                  <a:gd name="T7" fmla="*/ 192 h 192"/>
                  <a:gd name="T8" fmla="*/ 0 w 193"/>
                  <a:gd name="T9" fmla="*/ 174 h 192"/>
                </a:gdLst>
                <a:ahLst/>
                <a:cxnLst>
                  <a:cxn ang="0">
                    <a:pos x="T0" y="T1"/>
                  </a:cxn>
                  <a:cxn ang="0">
                    <a:pos x="T2" y="T3"/>
                  </a:cxn>
                  <a:cxn ang="0">
                    <a:pos x="T4" y="T5"/>
                  </a:cxn>
                  <a:cxn ang="0">
                    <a:pos x="T6" y="T7"/>
                  </a:cxn>
                  <a:cxn ang="0">
                    <a:pos x="T8" y="T9"/>
                  </a:cxn>
                </a:cxnLst>
                <a:rect l="0" t="0" r="r" b="b"/>
                <a:pathLst>
                  <a:path w="193" h="192">
                    <a:moveTo>
                      <a:pt x="0" y="174"/>
                    </a:moveTo>
                    <a:lnTo>
                      <a:pt x="175" y="0"/>
                    </a:lnTo>
                    <a:lnTo>
                      <a:pt x="193" y="18"/>
                    </a:lnTo>
                    <a:lnTo>
                      <a:pt x="18" y="192"/>
                    </a:lnTo>
                    <a:lnTo>
                      <a:pt x="0" y="17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 name="Rectangle 13">
                <a:extLst>
                  <a:ext uri="{FF2B5EF4-FFF2-40B4-BE49-F238E27FC236}">
                    <a16:creationId xmlns:a16="http://schemas.microsoft.com/office/drawing/2014/main" id="{5BBF53E2-465B-4D7A-805B-3A5F2EAC1A9B}"/>
                  </a:ext>
                </a:extLst>
              </p:cNvPr>
              <p:cNvSpPr>
                <a:spLocks noChangeArrowheads="1"/>
              </p:cNvSpPr>
              <p:nvPr/>
            </p:nvSpPr>
            <p:spPr bwMode="auto">
              <a:xfrm>
                <a:off x="1147763" y="3733800"/>
                <a:ext cx="357188"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 name="Freeform 14">
                <a:extLst>
                  <a:ext uri="{FF2B5EF4-FFF2-40B4-BE49-F238E27FC236}">
                    <a16:creationId xmlns:a16="http://schemas.microsoft.com/office/drawing/2014/main" id="{C974A15D-DE47-45F0-B9DD-2682ED2D5DAE}"/>
                  </a:ext>
                </a:extLst>
              </p:cNvPr>
              <p:cNvSpPr>
                <a:spLocks/>
              </p:cNvSpPr>
              <p:nvPr/>
            </p:nvSpPr>
            <p:spPr bwMode="auto">
              <a:xfrm>
                <a:off x="1173163" y="3762375"/>
                <a:ext cx="306388" cy="306387"/>
              </a:xfrm>
              <a:custGeom>
                <a:avLst/>
                <a:gdLst>
                  <a:gd name="T0" fmla="*/ 175 w 193"/>
                  <a:gd name="T1" fmla="*/ 193 h 193"/>
                  <a:gd name="T2" fmla="*/ 0 w 193"/>
                  <a:gd name="T3" fmla="*/ 18 h 193"/>
                  <a:gd name="T4" fmla="*/ 18 w 193"/>
                  <a:gd name="T5" fmla="*/ 0 h 193"/>
                  <a:gd name="T6" fmla="*/ 193 w 193"/>
                  <a:gd name="T7" fmla="*/ 175 h 193"/>
                  <a:gd name="T8" fmla="*/ 175 w 193"/>
                  <a:gd name="T9" fmla="*/ 193 h 193"/>
                </a:gdLst>
                <a:ahLst/>
                <a:cxnLst>
                  <a:cxn ang="0">
                    <a:pos x="T0" y="T1"/>
                  </a:cxn>
                  <a:cxn ang="0">
                    <a:pos x="T2" y="T3"/>
                  </a:cxn>
                  <a:cxn ang="0">
                    <a:pos x="T4" y="T5"/>
                  </a:cxn>
                  <a:cxn ang="0">
                    <a:pos x="T6" y="T7"/>
                  </a:cxn>
                  <a:cxn ang="0">
                    <a:pos x="T8" y="T9"/>
                  </a:cxn>
                </a:cxnLst>
                <a:rect l="0" t="0" r="r" b="b"/>
                <a:pathLst>
                  <a:path w="193" h="193">
                    <a:moveTo>
                      <a:pt x="175" y="193"/>
                    </a:moveTo>
                    <a:lnTo>
                      <a:pt x="0" y="18"/>
                    </a:lnTo>
                    <a:lnTo>
                      <a:pt x="18" y="0"/>
                    </a:lnTo>
                    <a:lnTo>
                      <a:pt x="193" y="175"/>
                    </a:lnTo>
                    <a:lnTo>
                      <a:pt x="175" y="19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5">
                <a:extLst>
                  <a:ext uri="{FF2B5EF4-FFF2-40B4-BE49-F238E27FC236}">
                    <a16:creationId xmlns:a16="http://schemas.microsoft.com/office/drawing/2014/main" id="{0E9B21D0-04E4-4279-93BF-B9EF24B678BE}"/>
                  </a:ext>
                </a:extLst>
              </p:cNvPr>
              <p:cNvSpPr>
                <a:spLocks/>
              </p:cNvSpPr>
              <p:nvPr/>
            </p:nvSpPr>
            <p:spPr bwMode="auto">
              <a:xfrm>
                <a:off x="1173163" y="3762375"/>
                <a:ext cx="306388" cy="306387"/>
              </a:xfrm>
              <a:custGeom>
                <a:avLst/>
                <a:gdLst>
                  <a:gd name="T0" fmla="*/ 0 w 193"/>
                  <a:gd name="T1" fmla="*/ 175 h 193"/>
                  <a:gd name="T2" fmla="*/ 175 w 193"/>
                  <a:gd name="T3" fmla="*/ 0 h 193"/>
                  <a:gd name="T4" fmla="*/ 193 w 193"/>
                  <a:gd name="T5" fmla="*/ 18 h 193"/>
                  <a:gd name="T6" fmla="*/ 18 w 193"/>
                  <a:gd name="T7" fmla="*/ 193 h 193"/>
                  <a:gd name="T8" fmla="*/ 0 w 193"/>
                  <a:gd name="T9" fmla="*/ 175 h 193"/>
                </a:gdLst>
                <a:ahLst/>
                <a:cxnLst>
                  <a:cxn ang="0">
                    <a:pos x="T0" y="T1"/>
                  </a:cxn>
                  <a:cxn ang="0">
                    <a:pos x="T2" y="T3"/>
                  </a:cxn>
                  <a:cxn ang="0">
                    <a:pos x="T4" y="T5"/>
                  </a:cxn>
                  <a:cxn ang="0">
                    <a:pos x="T6" y="T7"/>
                  </a:cxn>
                  <a:cxn ang="0">
                    <a:pos x="T8" y="T9"/>
                  </a:cxn>
                </a:cxnLst>
                <a:rect l="0" t="0" r="r" b="b"/>
                <a:pathLst>
                  <a:path w="193" h="193">
                    <a:moveTo>
                      <a:pt x="0" y="175"/>
                    </a:moveTo>
                    <a:lnTo>
                      <a:pt x="175" y="0"/>
                    </a:lnTo>
                    <a:lnTo>
                      <a:pt x="193" y="18"/>
                    </a:lnTo>
                    <a:lnTo>
                      <a:pt x="18" y="193"/>
                    </a:lnTo>
                    <a:lnTo>
                      <a:pt x="0" y="1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Rectangle 16">
                <a:extLst>
                  <a:ext uri="{FF2B5EF4-FFF2-40B4-BE49-F238E27FC236}">
                    <a16:creationId xmlns:a16="http://schemas.microsoft.com/office/drawing/2014/main" id="{9038E9F3-EDC9-488F-9AEF-8D87735A6534}"/>
                  </a:ext>
                </a:extLst>
              </p:cNvPr>
              <p:cNvSpPr>
                <a:spLocks noChangeArrowheads="1"/>
              </p:cNvSpPr>
              <p:nvPr/>
            </p:nvSpPr>
            <p:spPr bwMode="auto">
              <a:xfrm>
                <a:off x="1147763" y="4027488"/>
                <a:ext cx="357188"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17">
                <a:extLst>
                  <a:ext uri="{FF2B5EF4-FFF2-40B4-BE49-F238E27FC236}">
                    <a16:creationId xmlns:a16="http://schemas.microsoft.com/office/drawing/2014/main" id="{A178AEE0-E69F-4D40-A488-5D309CBE6F5D}"/>
                  </a:ext>
                </a:extLst>
              </p:cNvPr>
              <p:cNvSpPr>
                <a:spLocks/>
              </p:cNvSpPr>
              <p:nvPr/>
            </p:nvSpPr>
            <p:spPr bwMode="auto">
              <a:xfrm>
                <a:off x="1173163" y="4056063"/>
                <a:ext cx="306388" cy="304800"/>
              </a:xfrm>
              <a:custGeom>
                <a:avLst/>
                <a:gdLst>
                  <a:gd name="T0" fmla="*/ 175 w 193"/>
                  <a:gd name="T1" fmla="*/ 192 h 192"/>
                  <a:gd name="T2" fmla="*/ 0 w 193"/>
                  <a:gd name="T3" fmla="*/ 18 h 192"/>
                  <a:gd name="T4" fmla="*/ 18 w 193"/>
                  <a:gd name="T5" fmla="*/ 0 h 192"/>
                  <a:gd name="T6" fmla="*/ 193 w 193"/>
                  <a:gd name="T7" fmla="*/ 174 h 192"/>
                  <a:gd name="T8" fmla="*/ 175 w 193"/>
                  <a:gd name="T9" fmla="*/ 192 h 192"/>
                </a:gdLst>
                <a:ahLst/>
                <a:cxnLst>
                  <a:cxn ang="0">
                    <a:pos x="T0" y="T1"/>
                  </a:cxn>
                  <a:cxn ang="0">
                    <a:pos x="T2" y="T3"/>
                  </a:cxn>
                  <a:cxn ang="0">
                    <a:pos x="T4" y="T5"/>
                  </a:cxn>
                  <a:cxn ang="0">
                    <a:pos x="T6" y="T7"/>
                  </a:cxn>
                  <a:cxn ang="0">
                    <a:pos x="T8" y="T9"/>
                  </a:cxn>
                </a:cxnLst>
                <a:rect l="0" t="0" r="r" b="b"/>
                <a:pathLst>
                  <a:path w="193" h="192">
                    <a:moveTo>
                      <a:pt x="175" y="192"/>
                    </a:moveTo>
                    <a:lnTo>
                      <a:pt x="0" y="18"/>
                    </a:lnTo>
                    <a:lnTo>
                      <a:pt x="18" y="0"/>
                    </a:lnTo>
                    <a:lnTo>
                      <a:pt x="193" y="174"/>
                    </a:lnTo>
                    <a:lnTo>
                      <a:pt x="175" y="19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8">
                <a:extLst>
                  <a:ext uri="{FF2B5EF4-FFF2-40B4-BE49-F238E27FC236}">
                    <a16:creationId xmlns:a16="http://schemas.microsoft.com/office/drawing/2014/main" id="{92FFCB35-3D79-492E-A0BB-992A43DEE916}"/>
                  </a:ext>
                </a:extLst>
              </p:cNvPr>
              <p:cNvSpPr>
                <a:spLocks/>
              </p:cNvSpPr>
              <p:nvPr/>
            </p:nvSpPr>
            <p:spPr bwMode="auto">
              <a:xfrm>
                <a:off x="1173163" y="4056063"/>
                <a:ext cx="306388" cy="304800"/>
              </a:xfrm>
              <a:custGeom>
                <a:avLst/>
                <a:gdLst>
                  <a:gd name="T0" fmla="*/ 0 w 193"/>
                  <a:gd name="T1" fmla="*/ 174 h 192"/>
                  <a:gd name="T2" fmla="*/ 175 w 193"/>
                  <a:gd name="T3" fmla="*/ 0 h 192"/>
                  <a:gd name="T4" fmla="*/ 193 w 193"/>
                  <a:gd name="T5" fmla="*/ 18 h 192"/>
                  <a:gd name="T6" fmla="*/ 18 w 193"/>
                  <a:gd name="T7" fmla="*/ 192 h 192"/>
                  <a:gd name="T8" fmla="*/ 0 w 193"/>
                  <a:gd name="T9" fmla="*/ 174 h 192"/>
                </a:gdLst>
                <a:ahLst/>
                <a:cxnLst>
                  <a:cxn ang="0">
                    <a:pos x="T0" y="T1"/>
                  </a:cxn>
                  <a:cxn ang="0">
                    <a:pos x="T2" y="T3"/>
                  </a:cxn>
                  <a:cxn ang="0">
                    <a:pos x="T4" y="T5"/>
                  </a:cxn>
                  <a:cxn ang="0">
                    <a:pos x="T6" y="T7"/>
                  </a:cxn>
                  <a:cxn ang="0">
                    <a:pos x="T8" y="T9"/>
                  </a:cxn>
                </a:cxnLst>
                <a:rect l="0" t="0" r="r" b="b"/>
                <a:pathLst>
                  <a:path w="193" h="192">
                    <a:moveTo>
                      <a:pt x="0" y="174"/>
                    </a:moveTo>
                    <a:lnTo>
                      <a:pt x="175" y="0"/>
                    </a:lnTo>
                    <a:lnTo>
                      <a:pt x="193" y="18"/>
                    </a:lnTo>
                    <a:lnTo>
                      <a:pt x="18" y="192"/>
                    </a:lnTo>
                    <a:lnTo>
                      <a:pt x="0" y="17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Rectangle 19">
                <a:extLst>
                  <a:ext uri="{FF2B5EF4-FFF2-40B4-BE49-F238E27FC236}">
                    <a16:creationId xmlns:a16="http://schemas.microsoft.com/office/drawing/2014/main" id="{538BC65C-B085-414B-A609-5756088B159E}"/>
                  </a:ext>
                </a:extLst>
              </p:cNvPr>
              <p:cNvSpPr>
                <a:spLocks noChangeArrowheads="1"/>
              </p:cNvSpPr>
              <p:nvPr/>
            </p:nvSpPr>
            <p:spPr bwMode="auto">
              <a:xfrm>
                <a:off x="1106488" y="1897063"/>
                <a:ext cx="98425" cy="12827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Rectangle 20">
                <a:extLst>
                  <a:ext uri="{FF2B5EF4-FFF2-40B4-BE49-F238E27FC236}">
                    <a16:creationId xmlns:a16="http://schemas.microsoft.com/office/drawing/2014/main" id="{407FBB1F-CBB5-4ECE-B75B-36329E1FA5DC}"/>
                  </a:ext>
                </a:extLst>
              </p:cNvPr>
              <p:cNvSpPr>
                <a:spLocks noChangeArrowheads="1"/>
              </p:cNvSpPr>
              <p:nvPr/>
            </p:nvSpPr>
            <p:spPr bwMode="auto">
              <a:xfrm>
                <a:off x="1450975" y="1897063"/>
                <a:ext cx="85725" cy="12827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Rectangle 21">
                <a:extLst>
                  <a:ext uri="{FF2B5EF4-FFF2-40B4-BE49-F238E27FC236}">
                    <a16:creationId xmlns:a16="http://schemas.microsoft.com/office/drawing/2014/main" id="{2C24ADD9-85C4-490B-8A60-2291C4F4C396}"/>
                  </a:ext>
                </a:extLst>
              </p:cNvPr>
              <p:cNvSpPr>
                <a:spLocks noChangeArrowheads="1"/>
              </p:cNvSpPr>
              <p:nvPr/>
            </p:nvSpPr>
            <p:spPr bwMode="auto">
              <a:xfrm>
                <a:off x="1147763" y="1897063"/>
                <a:ext cx="357188"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22">
                <a:extLst>
                  <a:ext uri="{FF2B5EF4-FFF2-40B4-BE49-F238E27FC236}">
                    <a16:creationId xmlns:a16="http://schemas.microsoft.com/office/drawing/2014/main" id="{D2F03F8E-A8A2-47B9-B306-170EFFB01FDD}"/>
                  </a:ext>
                </a:extLst>
              </p:cNvPr>
              <p:cNvSpPr>
                <a:spLocks/>
              </p:cNvSpPr>
              <p:nvPr/>
            </p:nvSpPr>
            <p:spPr bwMode="auto">
              <a:xfrm>
                <a:off x="1173163" y="1925638"/>
                <a:ext cx="306388" cy="304800"/>
              </a:xfrm>
              <a:custGeom>
                <a:avLst/>
                <a:gdLst>
                  <a:gd name="T0" fmla="*/ 175 w 193"/>
                  <a:gd name="T1" fmla="*/ 192 h 192"/>
                  <a:gd name="T2" fmla="*/ 0 w 193"/>
                  <a:gd name="T3" fmla="*/ 18 h 192"/>
                  <a:gd name="T4" fmla="*/ 18 w 193"/>
                  <a:gd name="T5" fmla="*/ 0 h 192"/>
                  <a:gd name="T6" fmla="*/ 193 w 193"/>
                  <a:gd name="T7" fmla="*/ 174 h 192"/>
                  <a:gd name="T8" fmla="*/ 175 w 193"/>
                  <a:gd name="T9" fmla="*/ 192 h 192"/>
                </a:gdLst>
                <a:ahLst/>
                <a:cxnLst>
                  <a:cxn ang="0">
                    <a:pos x="T0" y="T1"/>
                  </a:cxn>
                  <a:cxn ang="0">
                    <a:pos x="T2" y="T3"/>
                  </a:cxn>
                  <a:cxn ang="0">
                    <a:pos x="T4" y="T5"/>
                  </a:cxn>
                  <a:cxn ang="0">
                    <a:pos x="T6" y="T7"/>
                  </a:cxn>
                  <a:cxn ang="0">
                    <a:pos x="T8" y="T9"/>
                  </a:cxn>
                </a:cxnLst>
                <a:rect l="0" t="0" r="r" b="b"/>
                <a:pathLst>
                  <a:path w="193" h="192">
                    <a:moveTo>
                      <a:pt x="175" y="192"/>
                    </a:moveTo>
                    <a:lnTo>
                      <a:pt x="0" y="18"/>
                    </a:lnTo>
                    <a:lnTo>
                      <a:pt x="18" y="0"/>
                    </a:lnTo>
                    <a:lnTo>
                      <a:pt x="193" y="174"/>
                    </a:lnTo>
                    <a:lnTo>
                      <a:pt x="175" y="19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9" name="Freeform 23">
                <a:extLst>
                  <a:ext uri="{FF2B5EF4-FFF2-40B4-BE49-F238E27FC236}">
                    <a16:creationId xmlns:a16="http://schemas.microsoft.com/office/drawing/2014/main" id="{74D6D9CF-BA1F-40B2-A37B-0589BE8178BE}"/>
                  </a:ext>
                </a:extLst>
              </p:cNvPr>
              <p:cNvSpPr>
                <a:spLocks/>
              </p:cNvSpPr>
              <p:nvPr/>
            </p:nvSpPr>
            <p:spPr bwMode="auto">
              <a:xfrm>
                <a:off x="1173163" y="1925638"/>
                <a:ext cx="306388" cy="304800"/>
              </a:xfrm>
              <a:custGeom>
                <a:avLst/>
                <a:gdLst>
                  <a:gd name="T0" fmla="*/ 0 w 193"/>
                  <a:gd name="T1" fmla="*/ 174 h 192"/>
                  <a:gd name="T2" fmla="*/ 175 w 193"/>
                  <a:gd name="T3" fmla="*/ 0 h 192"/>
                  <a:gd name="T4" fmla="*/ 193 w 193"/>
                  <a:gd name="T5" fmla="*/ 18 h 192"/>
                  <a:gd name="T6" fmla="*/ 18 w 193"/>
                  <a:gd name="T7" fmla="*/ 192 h 192"/>
                  <a:gd name="T8" fmla="*/ 0 w 193"/>
                  <a:gd name="T9" fmla="*/ 174 h 192"/>
                </a:gdLst>
                <a:ahLst/>
                <a:cxnLst>
                  <a:cxn ang="0">
                    <a:pos x="T0" y="T1"/>
                  </a:cxn>
                  <a:cxn ang="0">
                    <a:pos x="T2" y="T3"/>
                  </a:cxn>
                  <a:cxn ang="0">
                    <a:pos x="T4" y="T5"/>
                  </a:cxn>
                  <a:cxn ang="0">
                    <a:pos x="T6" y="T7"/>
                  </a:cxn>
                  <a:cxn ang="0">
                    <a:pos x="T8" y="T9"/>
                  </a:cxn>
                </a:cxnLst>
                <a:rect l="0" t="0" r="r" b="b"/>
                <a:pathLst>
                  <a:path w="193" h="192">
                    <a:moveTo>
                      <a:pt x="0" y="174"/>
                    </a:moveTo>
                    <a:lnTo>
                      <a:pt x="175" y="0"/>
                    </a:lnTo>
                    <a:lnTo>
                      <a:pt x="193" y="18"/>
                    </a:lnTo>
                    <a:lnTo>
                      <a:pt x="18" y="192"/>
                    </a:lnTo>
                    <a:lnTo>
                      <a:pt x="0" y="17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0" name="Rectangle 24">
                <a:extLst>
                  <a:ext uri="{FF2B5EF4-FFF2-40B4-BE49-F238E27FC236}">
                    <a16:creationId xmlns:a16="http://schemas.microsoft.com/office/drawing/2014/main" id="{6E70125D-785A-49F0-9CCA-0D2CA085E665}"/>
                  </a:ext>
                </a:extLst>
              </p:cNvPr>
              <p:cNvSpPr>
                <a:spLocks noChangeArrowheads="1"/>
              </p:cNvSpPr>
              <p:nvPr/>
            </p:nvSpPr>
            <p:spPr bwMode="auto">
              <a:xfrm>
                <a:off x="1147763" y="2189163"/>
                <a:ext cx="357188"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1" name="Freeform 25">
                <a:extLst>
                  <a:ext uri="{FF2B5EF4-FFF2-40B4-BE49-F238E27FC236}">
                    <a16:creationId xmlns:a16="http://schemas.microsoft.com/office/drawing/2014/main" id="{03AB8A1D-2E16-4EFB-B360-0D3A42C1429B}"/>
                  </a:ext>
                </a:extLst>
              </p:cNvPr>
              <p:cNvSpPr>
                <a:spLocks/>
              </p:cNvSpPr>
              <p:nvPr/>
            </p:nvSpPr>
            <p:spPr bwMode="auto">
              <a:xfrm>
                <a:off x="1173163" y="2217738"/>
                <a:ext cx="306388" cy="306387"/>
              </a:xfrm>
              <a:custGeom>
                <a:avLst/>
                <a:gdLst>
                  <a:gd name="T0" fmla="*/ 175 w 193"/>
                  <a:gd name="T1" fmla="*/ 193 h 193"/>
                  <a:gd name="T2" fmla="*/ 0 w 193"/>
                  <a:gd name="T3" fmla="*/ 18 h 193"/>
                  <a:gd name="T4" fmla="*/ 18 w 193"/>
                  <a:gd name="T5" fmla="*/ 0 h 193"/>
                  <a:gd name="T6" fmla="*/ 193 w 193"/>
                  <a:gd name="T7" fmla="*/ 175 h 193"/>
                  <a:gd name="T8" fmla="*/ 175 w 193"/>
                  <a:gd name="T9" fmla="*/ 193 h 193"/>
                </a:gdLst>
                <a:ahLst/>
                <a:cxnLst>
                  <a:cxn ang="0">
                    <a:pos x="T0" y="T1"/>
                  </a:cxn>
                  <a:cxn ang="0">
                    <a:pos x="T2" y="T3"/>
                  </a:cxn>
                  <a:cxn ang="0">
                    <a:pos x="T4" y="T5"/>
                  </a:cxn>
                  <a:cxn ang="0">
                    <a:pos x="T6" y="T7"/>
                  </a:cxn>
                  <a:cxn ang="0">
                    <a:pos x="T8" y="T9"/>
                  </a:cxn>
                </a:cxnLst>
                <a:rect l="0" t="0" r="r" b="b"/>
                <a:pathLst>
                  <a:path w="193" h="193">
                    <a:moveTo>
                      <a:pt x="175" y="193"/>
                    </a:moveTo>
                    <a:lnTo>
                      <a:pt x="0" y="18"/>
                    </a:lnTo>
                    <a:lnTo>
                      <a:pt x="18" y="0"/>
                    </a:lnTo>
                    <a:lnTo>
                      <a:pt x="193" y="175"/>
                    </a:lnTo>
                    <a:lnTo>
                      <a:pt x="175" y="19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2" name="Freeform 26">
                <a:extLst>
                  <a:ext uri="{FF2B5EF4-FFF2-40B4-BE49-F238E27FC236}">
                    <a16:creationId xmlns:a16="http://schemas.microsoft.com/office/drawing/2014/main" id="{437F6916-48A3-4CD2-8705-4E9ED3A0042E}"/>
                  </a:ext>
                </a:extLst>
              </p:cNvPr>
              <p:cNvSpPr>
                <a:spLocks/>
              </p:cNvSpPr>
              <p:nvPr/>
            </p:nvSpPr>
            <p:spPr bwMode="auto">
              <a:xfrm>
                <a:off x="1173163" y="2217738"/>
                <a:ext cx="306388" cy="306387"/>
              </a:xfrm>
              <a:custGeom>
                <a:avLst/>
                <a:gdLst>
                  <a:gd name="T0" fmla="*/ 0 w 193"/>
                  <a:gd name="T1" fmla="*/ 175 h 193"/>
                  <a:gd name="T2" fmla="*/ 175 w 193"/>
                  <a:gd name="T3" fmla="*/ 0 h 193"/>
                  <a:gd name="T4" fmla="*/ 193 w 193"/>
                  <a:gd name="T5" fmla="*/ 18 h 193"/>
                  <a:gd name="T6" fmla="*/ 18 w 193"/>
                  <a:gd name="T7" fmla="*/ 193 h 193"/>
                  <a:gd name="T8" fmla="*/ 0 w 193"/>
                  <a:gd name="T9" fmla="*/ 175 h 193"/>
                </a:gdLst>
                <a:ahLst/>
                <a:cxnLst>
                  <a:cxn ang="0">
                    <a:pos x="T0" y="T1"/>
                  </a:cxn>
                  <a:cxn ang="0">
                    <a:pos x="T2" y="T3"/>
                  </a:cxn>
                  <a:cxn ang="0">
                    <a:pos x="T4" y="T5"/>
                  </a:cxn>
                  <a:cxn ang="0">
                    <a:pos x="T6" y="T7"/>
                  </a:cxn>
                  <a:cxn ang="0">
                    <a:pos x="T8" y="T9"/>
                  </a:cxn>
                </a:cxnLst>
                <a:rect l="0" t="0" r="r" b="b"/>
                <a:pathLst>
                  <a:path w="193" h="193">
                    <a:moveTo>
                      <a:pt x="0" y="175"/>
                    </a:moveTo>
                    <a:lnTo>
                      <a:pt x="175" y="0"/>
                    </a:lnTo>
                    <a:lnTo>
                      <a:pt x="193" y="18"/>
                    </a:lnTo>
                    <a:lnTo>
                      <a:pt x="18" y="193"/>
                    </a:lnTo>
                    <a:lnTo>
                      <a:pt x="0" y="1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3" name="Rectangle 27">
                <a:extLst>
                  <a:ext uri="{FF2B5EF4-FFF2-40B4-BE49-F238E27FC236}">
                    <a16:creationId xmlns:a16="http://schemas.microsoft.com/office/drawing/2014/main" id="{862C5126-1C26-4747-BBA1-5AE11BDDB44A}"/>
                  </a:ext>
                </a:extLst>
              </p:cNvPr>
              <p:cNvSpPr>
                <a:spLocks noChangeArrowheads="1"/>
              </p:cNvSpPr>
              <p:nvPr/>
            </p:nvSpPr>
            <p:spPr bwMode="auto">
              <a:xfrm>
                <a:off x="1147763" y="2482850"/>
                <a:ext cx="357188"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4" name="Freeform 28">
                <a:extLst>
                  <a:ext uri="{FF2B5EF4-FFF2-40B4-BE49-F238E27FC236}">
                    <a16:creationId xmlns:a16="http://schemas.microsoft.com/office/drawing/2014/main" id="{3147DE6D-D09B-4FAC-9616-DE0115999C32}"/>
                  </a:ext>
                </a:extLst>
              </p:cNvPr>
              <p:cNvSpPr>
                <a:spLocks/>
              </p:cNvSpPr>
              <p:nvPr/>
            </p:nvSpPr>
            <p:spPr bwMode="auto">
              <a:xfrm>
                <a:off x="1173163" y="2511425"/>
                <a:ext cx="306388" cy="304800"/>
              </a:xfrm>
              <a:custGeom>
                <a:avLst/>
                <a:gdLst>
                  <a:gd name="T0" fmla="*/ 175 w 193"/>
                  <a:gd name="T1" fmla="*/ 192 h 192"/>
                  <a:gd name="T2" fmla="*/ 0 w 193"/>
                  <a:gd name="T3" fmla="*/ 18 h 192"/>
                  <a:gd name="T4" fmla="*/ 18 w 193"/>
                  <a:gd name="T5" fmla="*/ 0 h 192"/>
                  <a:gd name="T6" fmla="*/ 193 w 193"/>
                  <a:gd name="T7" fmla="*/ 174 h 192"/>
                  <a:gd name="T8" fmla="*/ 175 w 193"/>
                  <a:gd name="T9" fmla="*/ 192 h 192"/>
                </a:gdLst>
                <a:ahLst/>
                <a:cxnLst>
                  <a:cxn ang="0">
                    <a:pos x="T0" y="T1"/>
                  </a:cxn>
                  <a:cxn ang="0">
                    <a:pos x="T2" y="T3"/>
                  </a:cxn>
                  <a:cxn ang="0">
                    <a:pos x="T4" y="T5"/>
                  </a:cxn>
                  <a:cxn ang="0">
                    <a:pos x="T6" y="T7"/>
                  </a:cxn>
                  <a:cxn ang="0">
                    <a:pos x="T8" y="T9"/>
                  </a:cxn>
                </a:cxnLst>
                <a:rect l="0" t="0" r="r" b="b"/>
                <a:pathLst>
                  <a:path w="193" h="192">
                    <a:moveTo>
                      <a:pt x="175" y="192"/>
                    </a:moveTo>
                    <a:lnTo>
                      <a:pt x="0" y="18"/>
                    </a:lnTo>
                    <a:lnTo>
                      <a:pt x="18" y="0"/>
                    </a:lnTo>
                    <a:lnTo>
                      <a:pt x="193" y="174"/>
                    </a:lnTo>
                    <a:lnTo>
                      <a:pt x="175" y="19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5" name="Freeform 29">
                <a:extLst>
                  <a:ext uri="{FF2B5EF4-FFF2-40B4-BE49-F238E27FC236}">
                    <a16:creationId xmlns:a16="http://schemas.microsoft.com/office/drawing/2014/main" id="{4B6B8A93-29E2-4E3A-BA13-4D1E90E42553}"/>
                  </a:ext>
                </a:extLst>
              </p:cNvPr>
              <p:cNvSpPr>
                <a:spLocks/>
              </p:cNvSpPr>
              <p:nvPr/>
            </p:nvSpPr>
            <p:spPr bwMode="auto">
              <a:xfrm>
                <a:off x="1173163" y="2511425"/>
                <a:ext cx="306388" cy="304800"/>
              </a:xfrm>
              <a:custGeom>
                <a:avLst/>
                <a:gdLst>
                  <a:gd name="T0" fmla="*/ 0 w 193"/>
                  <a:gd name="T1" fmla="*/ 174 h 192"/>
                  <a:gd name="T2" fmla="*/ 175 w 193"/>
                  <a:gd name="T3" fmla="*/ 0 h 192"/>
                  <a:gd name="T4" fmla="*/ 193 w 193"/>
                  <a:gd name="T5" fmla="*/ 18 h 192"/>
                  <a:gd name="T6" fmla="*/ 18 w 193"/>
                  <a:gd name="T7" fmla="*/ 192 h 192"/>
                  <a:gd name="T8" fmla="*/ 0 w 193"/>
                  <a:gd name="T9" fmla="*/ 174 h 192"/>
                </a:gdLst>
                <a:ahLst/>
                <a:cxnLst>
                  <a:cxn ang="0">
                    <a:pos x="T0" y="T1"/>
                  </a:cxn>
                  <a:cxn ang="0">
                    <a:pos x="T2" y="T3"/>
                  </a:cxn>
                  <a:cxn ang="0">
                    <a:pos x="T4" y="T5"/>
                  </a:cxn>
                  <a:cxn ang="0">
                    <a:pos x="T6" y="T7"/>
                  </a:cxn>
                  <a:cxn ang="0">
                    <a:pos x="T8" y="T9"/>
                  </a:cxn>
                </a:cxnLst>
                <a:rect l="0" t="0" r="r" b="b"/>
                <a:pathLst>
                  <a:path w="193" h="192">
                    <a:moveTo>
                      <a:pt x="0" y="174"/>
                    </a:moveTo>
                    <a:lnTo>
                      <a:pt x="175" y="0"/>
                    </a:lnTo>
                    <a:lnTo>
                      <a:pt x="193" y="18"/>
                    </a:lnTo>
                    <a:lnTo>
                      <a:pt x="18" y="192"/>
                    </a:lnTo>
                    <a:lnTo>
                      <a:pt x="0" y="17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6" name="Rectangle 30">
                <a:extLst>
                  <a:ext uri="{FF2B5EF4-FFF2-40B4-BE49-F238E27FC236}">
                    <a16:creationId xmlns:a16="http://schemas.microsoft.com/office/drawing/2014/main" id="{D8B6D61D-02FD-4326-9315-1DDAE1720BB0}"/>
                  </a:ext>
                </a:extLst>
              </p:cNvPr>
              <p:cNvSpPr>
                <a:spLocks noChangeArrowheads="1"/>
              </p:cNvSpPr>
              <p:nvPr/>
            </p:nvSpPr>
            <p:spPr bwMode="auto">
              <a:xfrm>
                <a:off x="1147763" y="2774950"/>
                <a:ext cx="357188"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7" name="Freeform 31">
                <a:extLst>
                  <a:ext uri="{FF2B5EF4-FFF2-40B4-BE49-F238E27FC236}">
                    <a16:creationId xmlns:a16="http://schemas.microsoft.com/office/drawing/2014/main" id="{DDAC330D-5F0D-4AE3-8C70-260FD80571ED}"/>
                  </a:ext>
                </a:extLst>
              </p:cNvPr>
              <p:cNvSpPr>
                <a:spLocks/>
              </p:cNvSpPr>
              <p:nvPr/>
            </p:nvSpPr>
            <p:spPr bwMode="auto">
              <a:xfrm>
                <a:off x="1173163" y="2803525"/>
                <a:ext cx="306388" cy="306387"/>
              </a:xfrm>
              <a:custGeom>
                <a:avLst/>
                <a:gdLst>
                  <a:gd name="T0" fmla="*/ 175 w 193"/>
                  <a:gd name="T1" fmla="*/ 193 h 193"/>
                  <a:gd name="T2" fmla="*/ 0 w 193"/>
                  <a:gd name="T3" fmla="*/ 18 h 193"/>
                  <a:gd name="T4" fmla="*/ 18 w 193"/>
                  <a:gd name="T5" fmla="*/ 0 h 193"/>
                  <a:gd name="T6" fmla="*/ 193 w 193"/>
                  <a:gd name="T7" fmla="*/ 175 h 193"/>
                  <a:gd name="T8" fmla="*/ 175 w 193"/>
                  <a:gd name="T9" fmla="*/ 193 h 193"/>
                </a:gdLst>
                <a:ahLst/>
                <a:cxnLst>
                  <a:cxn ang="0">
                    <a:pos x="T0" y="T1"/>
                  </a:cxn>
                  <a:cxn ang="0">
                    <a:pos x="T2" y="T3"/>
                  </a:cxn>
                  <a:cxn ang="0">
                    <a:pos x="T4" y="T5"/>
                  </a:cxn>
                  <a:cxn ang="0">
                    <a:pos x="T6" y="T7"/>
                  </a:cxn>
                  <a:cxn ang="0">
                    <a:pos x="T8" y="T9"/>
                  </a:cxn>
                </a:cxnLst>
                <a:rect l="0" t="0" r="r" b="b"/>
                <a:pathLst>
                  <a:path w="193" h="193">
                    <a:moveTo>
                      <a:pt x="175" y="193"/>
                    </a:moveTo>
                    <a:lnTo>
                      <a:pt x="0" y="18"/>
                    </a:lnTo>
                    <a:lnTo>
                      <a:pt x="18" y="0"/>
                    </a:lnTo>
                    <a:lnTo>
                      <a:pt x="193" y="175"/>
                    </a:lnTo>
                    <a:lnTo>
                      <a:pt x="175" y="19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8" name="Freeform 32">
                <a:extLst>
                  <a:ext uri="{FF2B5EF4-FFF2-40B4-BE49-F238E27FC236}">
                    <a16:creationId xmlns:a16="http://schemas.microsoft.com/office/drawing/2014/main" id="{CA0D0AFB-8533-4F11-A36B-7AABAD139318}"/>
                  </a:ext>
                </a:extLst>
              </p:cNvPr>
              <p:cNvSpPr>
                <a:spLocks/>
              </p:cNvSpPr>
              <p:nvPr/>
            </p:nvSpPr>
            <p:spPr bwMode="auto">
              <a:xfrm>
                <a:off x="1173163" y="2803525"/>
                <a:ext cx="306388" cy="306387"/>
              </a:xfrm>
              <a:custGeom>
                <a:avLst/>
                <a:gdLst>
                  <a:gd name="T0" fmla="*/ 0 w 193"/>
                  <a:gd name="T1" fmla="*/ 175 h 193"/>
                  <a:gd name="T2" fmla="*/ 175 w 193"/>
                  <a:gd name="T3" fmla="*/ 0 h 193"/>
                  <a:gd name="T4" fmla="*/ 193 w 193"/>
                  <a:gd name="T5" fmla="*/ 18 h 193"/>
                  <a:gd name="T6" fmla="*/ 18 w 193"/>
                  <a:gd name="T7" fmla="*/ 193 h 193"/>
                  <a:gd name="T8" fmla="*/ 0 w 193"/>
                  <a:gd name="T9" fmla="*/ 175 h 193"/>
                </a:gdLst>
                <a:ahLst/>
                <a:cxnLst>
                  <a:cxn ang="0">
                    <a:pos x="T0" y="T1"/>
                  </a:cxn>
                  <a:cxn ang="0">
                    <a:pos x="T2" y="T3"/>
                  </a:cxn>
                  <a:cxn ang="0">
                    <a:pos x="T4" y="T5"/>
                  </a:cxn>
                  <a:cxn ang="0">
                    <a:pos x="T6" y="T7"/>
                  </a:cxn>
                  <a:cxn ang="0">
                    <a:pos x="T8" y="T9"/>
                  </a:cxn>
                </a:cxnLst>
                <a:rect l="0" t="0" r="r" b="b"/>
                <a:pathLst>
                  <a:path w="193" h="193">
                    <a:moveTo>
                      <a:pt x="0" y="175"/>
                    </a:moveTo>
                    <a:lnTo>
                      <a:pt x="175" y="0"/>
                    </a:lnTo>
                    <a:lnTo>
                      <a:pt x="193" y="18"/>
                    </a:lnTo>
                    <a:lnTo>
                      <a:pt x="18" y="193"/>
                    </a:lnTo>
                    <a:lnTo>
                      <a:pt x="0" y="1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9" name="Rectangle 33">
                <a:extLst>
                  <a:ext uri="{FF2B5EF4-FFF2-40B4-BE49-F238E27FC236}">
                    <a16:creationId xmlns:a16="http://schemas.microsoft.com/office/drawing/2014/main" id="{1D785D20-F3DF-440C-ABAD-AD80EF55E6A7}"/>
                  </a:ext>
                </a:extLst>
              </p:cNvPr>
              <p:cNvSpPr>
                <a:spLocks noChangeArrowheads="1"/>
              </p:cNvSpPr>
              <p:nvPr/>
            </p:nvSpPr>
            <p:spPr bwMode="auto">
              <a:xfrm>
                <a:off x="1179513" y="919163"/>
                <a:ext cx="44450" cy="9810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0" name="Rectangle 34">
                <a:extLst>
                  <a:ext uri="{FF2B5EF4-FFF2-40B4-BE49-F238E27FC236}">
                    <a16:creationId xmlns:a16="http://schemas.microsoft.com/office/drawing/2014/main" id="{E7B08773-3F97-4C1D-9C32-0247D937A920}"/>
                  </a:ext>
                </a:extLst>
              </p:cNvPr>
              <p:cNvSpPr>
                <a:spLocks noChangeArrowheads="1"/>
              </p:cNvSpPr>
              <p:nvPr/>
            </p:nvSpPr>
            <p:spPr bwMode="auto">
              <a:xfrm>
                <a:off x="1412875" y="919163"/>
                <a:ext cx="53975" cy="9810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1" name="Rectangle 35">
                <a:extLst>
                  <a:ext uri="{FF2B5EF4-FFF2-40B4-BE49-F238E27FC236}">
                    <a16:creationId xmlns:a16="http://schemas.microsoft.com/office/drawing/2014/main" id="{D24FDC3F-753E-474C-B63D-DED48EC5F2B0}"/>
                  </a:ext>
                </a:extLst>
              </p:cNvPr>
              <p:cNvSpPr>
                <a:spLocks noChangeArrowheads="1"/>
              </p:cNvSpPr>
              <p:nvPr/>
            </p:nvSpPr>
            <p:spPr bwMode="auto">
              <a:xfrm>
                <a:off x="1179513" y="915988"/>
                <a:ext cx="274638" cy="476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2" name="Freeform 36">
                <a:extLst>
                  <a:ext uri="{FF2B5EF4-FFF2-40B4-BE49-F238E27FC236}">
                    <a16:creationId xmlns:a16="http://schemas.microsoft.com/office/drawing/2014/main" id="{51858831-C9FA-441F-98C3-2CBBED504ADA}"/>
                  </a:ext>
                </a:extLst>
              </p:cNvPr>
              <p:cNvSpPr>
                <a:spLocks/>
              </p:cNvSpPr>
              <p:nvPr/>
            </p:nvSpPr>
            <p:spPr bwMode="auto">
              <a:xfrm>
                <a:off x="1198563" y="938213"/>
                <a:ext cx="236538" cy="234950"/>
              </a:xfrm>
              <a:custGeom>
                <a:avLst/>
                <a:gdLst>
                  <a:gd name="T0" fmla="*/ 135 w 149"/>
                  <a:gd name="T1" fmla="*/ 148 h 148"/>
                  <a:gd name="T2" fmla="*/ 0 w 149"/>
                  <a:gd name="T3" fmla="*/ 14 h 148"/>
                  <a:gd name="T4" fmla="*/ 14 w 149"/>
                  <a:gd name="T5" fmla="*/ 0 h 148"/>
                  <a:gd name="T6" fmla="*/ 149 w 149"/>
                  <a:gd name="T7" fmla="*/ 134 h 148"/>
                  <a:gd name="T8" fmla="*/ 135 w 149"/>
                  <a:gd name="T9" fmla="*/ 148 h 148"/>
                </a:gdLst>
                <a:ahLst/>
                <a:cxnLst>
                  <a:cxn ang="0">
                    <a:pos x="T0" y="T1"/>
                  </a:cxn>
                  <a:cxn ang="0">
                    <a:pos x="T2" y="T3"/>
                  </a:cxn>
                  <a:cxn ang="0">
                    <a:pos x="T4" y="T5"/>
                  </a:cxn>
                  <a:cxn ang="0">
                    <a:pos x="T6" y="T7"/>
                  </a:cxn>
                  <a:cxn ang="0">
                    <a:pos x="T8" y="T9"/>
                  </a:cxn>
                </a:cxnLst>
                <a:rect l="0" t="0" r="r" b="b"/>
                <a:pathLst>
                  <a:path w="149" h="148">
                    <a:moveTo>
                      <a:pt x="135" y="148"/>
                    </a:moveTo>
                    <a:lnTo>
                      <a:pt x="0" y="14"/>
                    </a:lnTo>
                    <a:lnTo>
                      <a:pt x="14" y="0"/>
                    </a:lnTo>
                    <a:lnTo>
                      <a:pt x="149" y="134"/>
                    </a:lnTo>
                    <a:lnTo>
                      <a:pt x="135" y="1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3" name="Freeform 37">
                <a:extLst>
                  <a:ext uri="{FF2B5EF4-FFF2-40B4-BE49-F238E27FC236}">
                    <a16:creationId xmlns:a16="http://schemas.microsoft.com/office/drawing/2014/main" id="{23317F6A-8A82-4B2D-B7A8-BE8EC7184B18}"/>
                  </a:ext>
                </a:extLst>
              </p:cNvPr>
              <p:cNvSpPr>
                <a:spLocks/>
              </p:cNvSpPr>
              <p:nvPr/>
            </p:nvSpPr>
            <p:spPr bwMode="auto">
              <a:xfrm>
                <a:off x="1198563" y="938213"/>
                <a:ext cx="236538" cy="234950"/>
              </a:xfrm>
              <a:custGeom>
                <a:avLst/>
                <a:gdLst>
                  <a:gd name="T0" fmla="*/ 0 w 149"/>
                  <a:gd name="T1" fmla="*/ 134 h 148"/>
                  <a:gd name="T2" fmla="*/ 135 w 149"/>
                  <a:gd name="T3" fmla="*/ 0 h 148"/>
                  <a:gd name="T4" fmla="*/ 149 w 149"/>
                  <a:gd name="T5" fmla="*/ 14 h 148"/>
                  <a:gd name="T6" fmla="*/ 14 w 149"/>
                  <a:gd name="T7" fmla="*/ 148 h 148"/>
                  <a:gd name="T8" fmla="*/ 0 w 149"/>
                  <a:gd name="T9" fmla="*/ 134 h 148"/>
                </a:gdLst>
                <a:ahLst/>
                <a:cxnLst>
                  <a:cxn ang="0">
                    <a:pos x="T0" y="T1"/>
                  </a:cxn>
                  <a:cxn ang="0">
                    <a:pos x="T2" y="T3"/>
                  </a:cxn>
                  <a:cxn ang="0">
                    <a:pos x="T4" y="T5"/>
                  </a:cxn>
                  <a:cxn ang="0">
                    <a:pos x="T6" y="T7"/>
                  </a:cxn>
                  <a:cxn ang="0">
                    <a:pos x="T8" y="T9"/>
                  </a:cxn>
                </a:cxnLst>
                <a:rect l="0" t="0" r="r" b="b"/>
                <a:pathLst>
                  <a:path w="149" h="148">
                    <a:moveTo>
                      <a:pt x="0" y="134"/>
                    </a:moveTo>
                    <a:lnTo>
                      <a:pt x="135" y="0"/>
                    </a:lnTo>
                    <a:lnTo>
                      <a:pt x="149" y="14"/>
                    </a:lnTo>
                    <a:lnTo>
                      <a:pt x="14" y="148"/>
                    </a:lnTo>
                    <a:lnTo>
                      <a:pt x="0" y="13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4" name="Rectangle 38">
                <a:extLst>
                  <a:ext uri="{FF2B5EF4-FFF2-40B4-BE49-F238E27FC236}">
                    <a16:creationId xmlns:a16="http://schemas.microsoft.com/office/drawing/2014/main" id="{5AD86CA5-5F19-4CCA-9619-A95B3B8038CA}"/>
                  </a:ext>
                </a:extLst>
              </p:cNvPr>
              <p:cNvSpPr>
                <a:spLocks noChangeArrowheads="1"/>
              </p:cNvSpPr>
              <p:nvPr/>
            </p:nvSpPr>
            <p:spPr bwMode="auto">
              <a:xfrm>
                <a:off x="1179513" y="1141413"/>
                <a:ext cx="274638" cy="476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5" name="Freeform 39">
                <a:extLst>
                  <a:ext uri="{FF2B5EF4-FFF2-40B4-BE49-F238E27FC236}">
                    <a16:creationId xmlns:a16="http://schemas.microsoft.com/office/drawing/2014/main" id="{AAEF0ABD-8D7E-4FC0-976D-08DB3465F958}"/>
                  </a:ext>
                </a:extLst>
              </p:cNvPr>
              <p:cNvSpPr>
                <a:spLocks/>
              </p:cNvSpPr>
              <p:nvPr/>
            </p:nvSpPr>
            <p:spPr bwMode="auto">
              <a:xfrm>
                <a:off x="1198563" y="1160463"/>
                <a:ext cx="236538" cy="236537"/>
              </a:xfrm>
              <a:custGeom>
                <a:avLst/>
                <a:gdLst>
                  <a:gd name="T0" fmla="*/ 135 w 149"/>
                  <a:gd name="T1" fmla="*/ 149 h 149"/>
                  <a:gd name="T2" fmla="*/ 0 w 149"/>
                  <a:gd name="T3" fmla="*/ 14 h 149"/>
                  <a:gd name="T4" fmla="*/ 14 w 149"/>
                  <a:gd name="T5" fmla="*/ 0 h 149"/>
                  <a:gd name="T6" fmla="*/ 149 w 149"/>
                  <a:gd name="T7" fmla="*/ 135 h 149"/>
                  <a:gd name="T8" fmla="*/ 135 w 149"/>
                  <a:gd name="T9" fmla="*/ 149 h 149"/>
                </a:gdLst>
                <a:ahLst/>
                <a:cxnLst>
                  <a:cxn ang="0">
                    <a:pos x="T0" y="T1"/>
                  </a:cxn>
                  <a:cxn ang="0">
                    <a:pos x="T2" y="T3"/>
                  </a:cxn>
                  <a:cxn ang="0">
                    <a:pos x="T4" y="T5"/>
                  </a:cxn>
                  <a:cxn ang="0">
                    <a:pos x="T6" y="T7"/>
                  </a:cxn>
                  <a:cxn ang="0">
                    <a:pos x="T8" y="T9"/>
                  </a:cxn>
                </a:cxnLst>
                <a:rect l="0" t="0" r="r" b="b"/>
                <a:pathLst>
                  <a:path w="149" h="149">
                    <a:moveTo>
                      <a:pt x="135" y="149"/>
                    </a:moveTo>
                    <a:lnTo>
                      <a:pt x="0" y="14"/>
                    </a:lnTo>
                    <a:lnTo>
                      <a:pt x="14" y="0"/>
                    </a:lnTo>
                    <a:lnTo>
                      <a:pt x="149" y="135"/>
                    </a:lnTo>
                    <a:lnTo>
                      <a:pt x="135" y="14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6" name="Freeform 40">
                <a:extLst>
                  <a:ext uri="{FF2B5EF4-FFF2-40B4-BE49-F238E27FC236}">
                    <a16:creationId xmlns:a16="http://schemas.microsoft.com/office/drawing/2014/main" id="{046A9B02-5D44-49BB-AB16-98F0D1E40A94}"/>
                  </a:ext>
                </a:extLst>
              </p:cNvPr>
              <p:cNvSpPr>
                <a:spLocks/>
              </p:cNvSpPr>
              <p:nvPr/>
            </p:nvSpPr>
            <p:spPr bwMode="auto">
              <a:xfrm>
                <a:off x="1198563" y="1160463"/>
                <a:ext cx="236538" cy="236537"/>
              </a:xfrm>
              <a:custGeom>
                <a:avLst/>
                <a:gdLst>
                  <a:gd name="T0" fmla="*/ 0 w 149"/>
                  <a:gd name="T1" fmla="*/ 135 h 149"/>
                  <a:gd name="T2" fmla="*/ 135 w 149"/>
                  <a:gd name="T3" fmla="*/ 0 h 149"/>
                  <a:gd name="T4" fmla="*/ 149 w 149"/>
                  <a:gd name="T5" fmla="*/ 14 h 149"/>
                  <a:gd name="T6" fmla="*/ 14 w 149"/>
                  <a:gd name="T7" fmla="*/ 149 h 149"/>
                  <a:gd name="T8" fmla="*/ 0 w 149"/>
                  <a:gd name="T9" fmla="*/ 135 h 149"/>
                </a:gdLst>
                <a:ahLst/>
                <a:cxnLst>
                  <a:cxn ang="0">
                    <a:pos x="T0" y="T1"/>
                  </a:cxn>
                  <a:cxn ang="0">
                    <a:pos x="T2" y="T3"/>
                  </a:cxn>
                  <a:cxn ang="0">
                    <a:pos x="T4" y="T5"/>
                  </a:cxn>
                  <a:cxn ang="0">
                    <a:pos x="T6" y="T7"/>
                  </a:cxn>
                  <a:cxn ang="0">
                    <a:pos x="T8" y="T9"/>
                  </a:cxn>
                </a:cxnLst>
                <a:rect l="0" t="0" r="r" b="b"/>
                <a:pathLst>
                  <a:path w="149" h="149">
                    <a:moveTo>
                      <a:pt x="0" y="135"/>
                    </a:moveTo>
                    <a:lnTo>
                      <a:pt x="135" y="0"/>
                    </a:lnTo>
                    <a:lnTo>
                      <a:pt x="149" y="14"/>
                    </a:lnTo>
                    <a:lnTo>
                      <a:pt x="14" y="149"/>
                    </a:lnTo>
                    <a:lnTo>
                      <a:pt x="0" y="1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7" name="Rectangle 41">
                <a:extLst>
                  <a:ext uri="{FF2B5EF4-FFF2-40B4-BE49-F238E27FC236}">
                    <a16:creationId xmlns:a16="http://schemas.microsoft.com/office/drawing/2014/main" id="{5FD08D3B-6026-4A20-B7DD-425736BF599D}"/>
                  </a:ext>
                </a:extLst>
              </p:cNvPr>
              <p:cNvSpPr>
                <a:spLocks noChangeArrowheads="1"/>
              </p:cNvSpPr>
              <p:nvPr/>
            </p:nvSpPr>
            <p:spPr bwMode="auto">
              <a:xfrm>
                <a:off x="1179513" y="1365250"/>
                <a:ext cx="274638" cy="476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8" name="Freeform 42">
                <a:extLst>
                  <a:ext uri="{FF2B5EF4-FFF2-40B4-BE49-F238E27FC236}">
                    <a16:creationId xmlns:a16="http://schemas.microsoft.com/office/drawing/2014/main" id="{6BA054D8-5DDF-46DE-A515-0C5B18954FA1}"/>
                  </a:ext>
                </a:extLst>
              </p:cNvPr>
              <p:cNvSpPr>
                <a:spLocks/>
              </p:cNvSpPr>
              <p:nvPr/>
            </p:nvSpPr>
            <p:spPr bwMode="auto">
              <a:xfrm>
                <a:off x="1198563" y="1387475"/>
                <a:ext cx="236538" cy="231775"/>
              </a:xfrm>
              <a:custGeom>
                <a:avLst/>
                <a:gdLst>
                  <a:gd name="T0" fmla="*/ 135 w 149"/>
                  <a:gd name="T1" fmla="*/ 146 h 146"/>
                  <a:gd name="T2" fmla="*/ 0 w 149"/>
                  <a:gd name="T3" fmla="*/ 12 h 146"/>
                  <a:gd name="T4" fmla="*/ 14 w 149"/>
                  <a:gd name="T5" fmla="*/ 0 h 146"/>
                  <a:gd name="T6" fmla="*/ 149 w 149"/>
                  <a:gd name="T7" fmla="*/ 134 h 146"/>
                  <a:gd name="T8" fmla="*/ 135 w 149"/>
                  <a:gd name="T9" fmla="*/ 146 h 146"/>
                </a:gdLst>
                <a:ahLst/>
                <a:cxnLst>
                  <a:cxn ang="0">
                    <a:pos x="T0" y="T1"/>
                  </a:cxn>
                  <a:cxn ang="0">
                    <a:pos x="T2" y="T3"/>
                  </a:cxn>
                  <a:cxn ang="0">
                    <a:pos x="T4" y="T5"/>
                  </a:cxn>
                  <a:cxn ang="0">
                    <a:pos x="T6" y="T7"/>
                  </a:cxn>
                  <a:cxn ang="0">
                    <a:pos x="T8" y="T9"/>
                  </a:cxn>
                </a:cxnLst>
                <a:rect l="0" t="0" r="r" b="b"/>
                <a:pathLst>
                  <a:path w="149" h="146">
                    <a:moveTo>
                      <a:pt x="135" y="146"/>
                    </a:moveTo>
                    <a:lnTo>
                      <a:pt x="0" y="12"/>
                    </a:lnTo>
                    <a:lnTo>
                      <a:pt x="14" y="0"/>
                    </a:lnTo>
                    <a:lnTo>
                      <a:pt x="149" y="134"/>
                    </a:lnTo>
                    <a:lnTo>
                      <a:pt x="135" y="14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9" name="Freeform 43">
                <a:extLst>
                  <a:ext uri="{FF2B5EF4-FFF2-40B4-BE49-F238E27FC236}">
                    <a16:creationId xmlns:a16="http://schemas.microsoft.com/office/drawing/2014/main" id="{2DDE8877-5B22-4BC3-ABE9-31B3BE2A41F4}"/>
                  </a:ext>
                </a:extLst>
              </p:cNvPr>
              <p:cNvSpPr>
                <a:spLocks/>
              </p:cNvSpPr>
              <p:nvPr/>
            </p:nvSpPr>
            <p:spPr bwMode="auto">
              <a:xfrm>
                <a:off x="1198563" y="1387475"/>
                <a:ext cx="236538" cy="231775"/>
              </a:xfrm>
              <a:custGeom>
                <a:avLst/>
                <a:gdLst>
                  <a:gd name="T0" fmla="*/ 0 w 149"/>
                  <a:gd name="T1" fmla="*/ 134 h 146"/>
                  <a:gd name="T2" fmla="*/ 135 w 149"/>
                  <a:gd name="T3" fmla="*/ 0 h 146"/>
                  <a:gd name="T4" fmla="*/ 149 w 149"/>
                  <a:gd name="T5" fmla="*/ 12 h 146"/>
                  <a:gd name="T6" fmla="*/ 14 w 149"/>
                  <a:gd name="T7" fmla="*/ 146 h 146"/>
                  <a:gd name="T8" fmla="*/ 0 w 149"/>
                  <a:gd name="T9" fmla="*/ 134 h 146"/>
                </a:gdLst>
                <a:ahLst/>
                <a:cxnLst>
                  <a:cxn ang="0">
                    <a:pos x="T0" y="T1"/>
                  </a:cxn>
                  <a:cxn ang="0">
                    <a:pos x="T2" y="T3"/>
                  </a:cxn>
                  <a:cxn ang="0">
                    <a:pos x="T4" y="T5"/>
                  </a:cxn>
                  <a:cxn ang="0">
                    <a:pos x="T6" y="T7"/>
                  </a:cxn>
                  <a:cxn ang="0">
                    <a:pos x="T8" y="T9"/>
                  </a:cxn>
                </a:cxnLst>
                <a:rect l="0" t="0" r="r" b="b"/>
                <a:pathLst>
                  <a:path w="149" h="146">
                    <a:moveTo>
                      <a:pt x="0" y="134"/>
                    </a:moveTo>
                    <a:lnTo>
                      <a:pt x="135" y="0"/>
                    </a:lnTo>
                    <a:lnTo>
                      <a:pt x="149" y="12"/>
                    </a:lnTo>
                    <a:lnTo>
                      <a:pt x="14" y="146"/>
                    </a:lnTo>
                    <a:lnTo>
                      <a:pt x="0" y="13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0" name="Rectangle 44">
                <a:extLst>
                  <a:ext uri="{FF2B5EF4-FFF2-40B4-BE49-F238E27FC236}">
                    <a16:creationId xmlns:a16="http://schemas.microsoft.com/office/drawing/2014/main" id="{76BA7017-6354-4545-A7A3-59FF4879599C}"/>
                  </a:ext>
                </a:extLst>
              </p:cNvPr>
              <p:cNvSpPr>
                <a:spLocks noChangeArrowheads="1"/>
              </p:cNvSpPr>
              <p:nvPr/>
            </p:nvSpPr>
            <p:spPr bwMode="auto">
              <a:xfrm>
                <a:off x="1179513" y="1590675"/>
                <a:ext cx="274638" cy="444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1" name="Freeform 45">
                <a:extLst>
                  <a:ext uri="{FF2B5EF4-FFF2-40B4-BE49-F238E27FC236}">
                    <a16:creationId xmlns:a16="http://schemas.microsoft.com/office/drawing/2014/main" id="{37938560-1DB8-46B8-B6FC-D069CE593DCE}"/>
                  </a:ext>
                </a:extLst>
              </p:cNvPr>
              <p:cNvSpPr>
                <a:spLocks/>
              </p:cNvSpPr>
              <p:nvPr/>
            </p:nvSpPr>
            <p:spPr bwMode="auto">
              <a:xfrm>
                <a:off x="1198563" y="1609725"/>
                <a:ext cx="236538" cy="236537"/>
              </a:xfrm>
              <a:custGeom>
                <a:avLst/>
                <a:gdLst>
                  <a:gd name="T0" fmla="*/ 135 w 149"/>
                  <a:gd name="T1" fmla="*/ 149 h 149"/>
                  <a:gd name="T2" fmla="*/ 0 w 149"/>
                  <a:gd name="T3" fmla="*/ 14 h 149"/>
                  <a:gd name="T4" fmla="*/ 14 w 149"/>
                  <a:gd name="T5" fmla="*/ 0 h 149"/>
                  <a:gd name="T6" fmla="*/ 149 w 149"/>
                  <a:gd name="T7" fmla="*/ 135 h 149"/>
                  <a:gd name="T8" fmla="*/ 135 w 149"/>
                  <a:gd name="T9" fmla="*/ 149 h 149"/>
                </a:gdLst>
                <a:ahLst/>
                <a:cxnLst>
                  <a:cxn ang="0">
                    <a:pos x="T0" y="T1"/>
                  </a:cxn>
                  <a:cxn ang="0">
                    <a:pos x="T2" y="T3"/>
                  </a:cxn>
                  <a:cxn ang="0">
                    <a:pos x="T4" y="T5"/>
                  </a:cxn>
                  <a:cxn ang="0">
                    <a:pos x="T6" y="T7"/>
                  </a:cxn>
                  <a:cxn ang="0">
                    <a:pos x="T8" y="T9"/>
                  </a:cxn>
                </a:cxnLst>
                <a:rect l="0" t="0" r="r" b="b"/>
                <a:pathLst>
                  <a:path w="149" h="149">
                    <a:moveTo>
                      <a:pt x="135" y="149"/>
                    </a:moveTo>
                    <a:lnTo>
                      <a:pt x="0" y="14"/>
                    </a:lnTo>
                    <a:lnTo>
                      <a:pt x="14" y="0"/>
                    </a:lnTo>
                    <a:lnTo>
                      <a:pt x="149" y="135"/>
                    </a:lnTo>
                    <a:lnTo>
                      <a:pt x="135" y="14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2" name="Freeform 46">
                <a:extLst>
                  <a:ext uri="{FF2B5EF4-FFF2-40B4-BE49-F238E27FC236}">
                    <a16:creationId xmlns:a16="http://schemas.microsoft.com/office/drawing/2014/main" id="{AE571E95-3862-4D77-9CAD-011A09869F66}"/>
                  </a:ext>
                </a:extLst>
              </p:cNvPr>
              <p:cNvSpPr>
                <a:spLocks/>
              </p:cNvSpPr>
              <p:nvPr/>
            </p:nvSpPr>
            <p:spPr bwMode="auto">
              <a:xfrm>
                <a:off x="1198563" y="1609725"/>
                <a:ext cx="236538" cy="236537"/>
              </a:xfrm>
              <a:custGeom>
                <a:avLst/>
                <a:gdLst>
                  <a:gd name="T0" fmla="*/ 0 w 149"/>
                  <a:gd name="T1" fmla="*/ 135 h 149"/>
                  <a:gd name="T2" fmla="*/ 135 w 149"/>
                  <a:gd name="T3" fmla="*/ 0 h 149"/>
                  <a:gd name="T4" fmla="*/ 149 w 149"/>
                  <a:gd name="T5" fmla="*/ 14 h 149"/>
                  <a:gd name="T6" fmla="*/ 14 w 149"/>
                  <a:gd name="T7" fmla="*/ 149 h 149"/>
                  <a:gd name="T8" fmla="*/ 0 w 149"/>
                  <a:gd name="T9" fmla="*/ 135 h 149"/>
                </a:gdLst>
                <a:ahLst/>
                <a:cxnLst>
                  <a:cxn ang="0">
                    <a:pos x="T0" y="T1"/>
                  </a:cxn>
                  <a:cxn ang="0">
                    <a:pos x="T2" y="T3"/>
                  </a:cxn>
                  <a:cxn ang="0">
                    <a:pos x="T4" y="T5"/>
                  </a:cxn>
                  <a:cxn ang="0">
                    <a:pos x="T6" y="T7"/>
                  </a:cxn>
                  <a:cxn ang="0">
                    <a:pos x="T8" y="T9"/>
                  </a:cxn>
                </a:cxnLst>
                <a:rect l="0" t="0" r="r" b="b"/>
                <a:pathLst>
                  <a:path w="149" h="149">
                    <a:moveTo>
                      <a:pt x="0" y="135"/>
                    </a:moveTo>
                    <a:lnTo>
                      <a:pt x="135" y="0"/>
                    </a:lnTo>
                    <a:lnTo>
                      <a:pt x="149" y="14"/>
                    </a:lnTo>
                    <a:lnTo>
                      <a:pt x="14" y="149"/>
                    </a:lnTo>
                    <a:lnTo>
                      <a:pt x="0" y="1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3" name="Rectangle 47">
                <a:extLst>
                  <a:ext uri="{FF2B5EF4-FFF2-40B4-BE49-F238E27FC236}">
                    <a16:creationId xmlns:a16="http://schemas.microsoft.com/office/drawing/2014/main" id="{8FCEEE96-0EAD-4D9D-9EE9-8C4D69353010}"/>
                  </a:ext>
                </a:extLst>
              </p:cNvPr>
              <p:cNvSpPr>
                <a:spLocks noChangeArrowheads="1"/>
              </p:cNvSpPr>
              <p:nvPr/>
            </p:nvSpPr>
            <p:spPr bwMode="auto">
              <a:xfrm>
                <a:off x="1182688" y="217488"/>
                <a:ext cx="44450" cy="7461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4" name="Rectangle 48">
                <a:extLst>
                  <a:ext uri="{FF2B5EF4-FFF2-40B4-BE49-F238E27FC236}">
                    <a16:creationId xmlns:a16="http://schemas.microsoft.com/office/drawing/2014/main" id="{0AAF2469-20DA-4B93-B430-CFD9E3981AB8}"/>
                  </a:ext>
                </a:extLst>
              </p:cNvPr>
              <p:cNvSpPr>
                <a:spLocks noChangeArrowheads="1"/>
              </p:cNvSpPr>
              <p:nvPr/>
            </p:nvSpPr>
            <p:spPr bwMode="auto">
              <a:xfrm>
                <a:off x="1416050" y="217488"/>
                <a:ext cx="53975" cy="7461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5" name="Freeform 49">
                <a:extLst>
                  <a:ext uri="{FF2B5EF4-FFF2-40B4-BE49-F238E27FC236}">
                    <a16:creationId xmlns:a16="http://schemas.microsoft.com/office/drawing/2014/main" id="{8C0F77ED-B6C5-4698-999B-9978132207F2}"/>
                  </a:ext>
                </a:extLst>
              </p:cNvPr>
              <p:cNvSpPr>
                <a:spLocks/>
              </p:cNvSpPr>
              <p:nvPr/>
            </p:nvSpPr>
            <p:spPr bwMode="auto">
              <a:xfrm>
                <a:off x="1182688" y="65088"/>
                <a:ext cx="287338" cy="188912"/>
              </a:xfrm>
              <a:custGeom>
                <a:avLst/>
                <a:gdLst>
                  <a:gd name="T0" fmla="*/ 181 w 181"/>
                  <a:gd name="T1" fmla="*/ 119 h 119"/>
                  <a:gd name="T2" fmla="*/ 0 w 181"/>
                  <a:gd name="T3" fmla="*/ 119 h 119"/>
                  <a:gd name="T4" fmla="*/ 0 w 181"/>
                  <a:gd name="T5" fmla="*/ 80 h 119"/>
                  <a:gd name="T6" fmla="*/ 86 w 181"/>
                  <a:gd name="T7" fmla="*/ 0 h 119"/>
                  <a:gd name="T8" fmla="*/ 181 w 181"/>
                  <a:gd name="T9" fmla="*/ 26 h 119"/>
                  <a:gd name="T10" fmla="*/ 181 w 181"/>
                  <a:gd name="T11" fmla="*/ 119 h 119"/>
                </a:gdLst>
                <a:ahLst/>
                <a:cxnLst>
                  <a:cxn ang="0">
                    <a:pos x="T0" y="T1"/>
                  </a:cxn>
                  <a:cxn ang="0">
                    <a:pos x="T2" y="T3"/>
                  </a:cxn>
                  <a:cxn ang="0">
                    <a:pos x="T4" y="T5"/>
                  </a:cxn>
                  <a:cxn ang="0">
                    <a:pos x="T6" y="T7"/>
                  </a:cxn>
                  <a:cxn ang="0">
                    <a:pos x="T8" y="T9"/>
                  </a:cxn>
                  <a:cxn ang="0">
                    <a:pos x="T10" y="T11"/>
                  </a:cxn>
                </a:cxnLst>
                <a:rect l="0" t="0" r="r" b="b"/>
                <a:pathLst>
                  <a:path w="181" h="119">
                    <a:moveTo>
                      <a:pt x="181" y="119"/>
                    </a:moveTo>
                    <a:lnTo>
                      <a:pt x="0" y="119"/>
                    </a:lnTo>
                    <a:lnTo>
                      <a:pt x="0" y="80"/>
                    </a:lnTo>
                    <a:lnTo>
                      <a:pt x="86" y="0"/>
                    </a:lnTo>
                    <a:lnTo>
                      <a:pt x="181" y="26"/>
                    </a:lnTo>
                    <a:lnTo>
                      <a:pt x="181" y="11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6" name="Freeform 50">
                <a:extLst>
                  <a:ext uri="{FF2B5EF4-FFF2-40B4-BE49-F238E27FC236}">
                    <a16:creationId xmlns:a16="http://schemas.microsoft.com/office/drawing/2014/main" id="{9D57B1CA-3D19-4B49-9DE2-CA9EE51556DB}"/>
                  </a:ext>
                </a:extLst>
              </p:cNvPr>
              <p:cNvSpPr>
                <a:spLocks/>
              </p:cNvSpPr>
              <p:nvPr/>
            </p:nvSpPr>
            <p:spPr bwMode="auto">
              <a:xfrm>
                <a:off x="1201738" y="227013"/>
                <a:ext cx="236538" cy="236537"/>
              </a:xfrm>
              <a:custGeom>
                <a:avLst/>
                <a:gdLst>
                  <a:gd name="T0" fmla="*/ 135 w 149"/>
                  <a:gd name="T1" fmla="*/ 149 h 149"/>
                  <a:gd name="T2" fmla="*/ 0 w 149"/>
                  <a:gd name="T3" fmla="*/ 15 h 149"/>
                  <a:gd name="T4" fmla="*/ 14 w 149"/>
                  <a:gd name="T5" fmla="*/ 0 h 149"/>
                  <a:gd name="T6" fmla="*/ 149 w 149"/>
                  <a:gd name="T7" fmla="*/ 135 h 149"/>
                  <a:gd name="T8" fmla="*/ 135 w 149"/>
                  <a:gd name="T9" fmla="*/ 149 h 149"/>
                </a:gdLst>
                <a:ahLst/>
                <a:cxnLst>
                  <a:cxn ang="0">
                    <a:pos x="T0" y="T1"/>
                  </a:cxn>
                  <a:cxn ang="0">
                    <a:pos x="T2" y="T3"/>
                  </a:cxn>
                  <a:cxn ang="0">
                    <a:pos x="T4" y="T5"/>
                  </a:cxn>
                  <a:cxn ang="0">
                    <a:pos x="T6" y="T7"/>
                  </a:cxn>
                  <a:cxn ang="0">
                    <a:pos x="T8" y="T9"/>
                  </a:cxn>
                </a:cxnLst>
                <a:rect l="0" t="0" r="r" b="b"/>
                <a:pathLst>
                  <a:path w="149" h="149">
                    <a:moveTo>
                      <a:pt x="135" y="149"/>
                    </a:moveTo>
                    <a:lnTo>
                      <a:pt x="0" y="15"/>
                    </a:lnTo>
                    <a:lnTo>
                      <a:pt x="14" y="0"/>
                    </a:lnTo>
                    <a:lnTo>
                      <a:pt x="149" y="135"/>
                    </a:lnTo>
                    <a:lnTo>
                      <a:pt x="135" y="14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7" name="Freeform 51">
                <a:extLst>
                  <a:ext uri="{FF2B5EF4-FFF2-40B4-BE49-F238E27FC236}">
                    <a16:creationId xmlns:a16="http://schemas.microsoft.com/office/drawing/2014/main" id="{EC7CCA3E-A9F6-4496-96E4-1BE6FFFB11DF}"/>
                  </a:ext>
                </a:extLst>
              </p:cNvPr>
              <p:cNvSpPr>
                <a:spLocks/>
              </p:cNvSpPr>
              <p:nvPr/>
            </p:nvSpPr>
            <p:spPr bwMode="auto">
              <a:xfrm>
                <a:off x="1201738" y="227013"/>
                <a:ext cx="236538" cy="236537"/>
              </a:xfrm>
              <a:custGeom>
                <a:avLst/>
                <a:gdLst>
                  <a:gd name="T0" fmla="*/ 0 w 149"/>
                  <a:gd name="T1" fmla="*/ 135 h 149"/>
                  <a:gd name="T2" fmla="*/ 135 w 149"/>
                  <a:gd name="T3" fmla="*/ 0 h 149"/>
                  <a:gd name="T4" fmla="*/ 149 w 149"/>
                  <a:gd name="T5" fmla="*/ 15 h 149"/>
                  <a:gd name="T6" fmla="*/ 14 w 149"/>
                  <a:gd name="T7" fmla="*/ 149 h 149"/>
                  <a:gd name="T8" fmla="*/ 0 w 149"/>
                  <a:gd name="T9" fmla="*/ 135 h 149"/>
                </a:gdLst>
                <a:ahLst/>
                <a:cxnLst>
                  <a:cxn ang="0">
                    <a:pos x="T0" y="T1"/>
                  </a:cxn>
                  <a:cxn ang="0">
                    <a:pos x="T2" y="T3"/>
                  </a:cxn>
                  <a:cxn ang="0">
                    <a:pos x="T4" y="T5"/>
                  </a:cxn>
                  <a:cxn ang="0">
                    <a:pos x="T6" y="T7"/>
                  </a:cxn>
                  <a:cxn ang="0">
                    <a:pos x="T8" y="T9"/>
                  </a:cxn>
                </a:cxnLst>
                <a:rect l="0" t="0" r="r" b="b"/>
                <a:pathLst>
                  <a:path w="149" h="149">
                    <a:moveTo>
                      <a:pt x="0" y="135"/>
                    </a:moveTo>
                    <a:lnTo>
                      <a:pt x="135" y="0"/>
                    </a:lnTo>
                    <a:lnTo>
                      <a:pt x="149" y="15"/>
                    </a:lnTo>
                    <a:lnTo>
                      <a:pt x="14" y="149"/>
                    </a:lnTo>
                    <a:lnTo>
                      <a:pt x="0" y="1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8" name="Rectangle 52">
                <a:extLst>
                  <a:ext uri="{FF2B5EF4-FFF2-40B4-BE49-F238E27FC236}">
                    <a16:creationId xmlns:a16="http://schemas.microsoft.com/office/drawing/2014/main" id="{1A70665D-DA52-4A40-B262-CD064C33352F}"/>
                  </a:ext>
                </a:extLst>
              </p:cNvPr>
              <p:cNvSpPr>
                <a:spLocks noChangeArrowheads="1"/>
              </p:cNvSpPr>
              <p:nvPr/>
            </p:nvSpPr>
            <p:spPr bwMode="auto">
              <a:xfrm>
                <a:off x="1182688" y="431800"/>
                <a:ext cx="274638" cy="476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9" name="Freeform 53">
                <a:extLst>
                  <a:ext uri="{FF2B5EF4-FFF2-40B4-BE49-F238E27FC236}">
                    <a16:creationId xmlns:a16="http://schemas.microsoft.com/office/drawing/2014/main" id="{994CAC49-6F7E-45D8-8D7E-34F8BEE1C06F}"/>
                  </a:ext>
                </a:extLst>
              </p:cNvPr>
              <p:cNvSpPr>
                <a:spLocks/>
              </p:cNvSpPr>
              <p:nvPr/>
            </p:nvSpPr>
            <p:spPr bwMode="auto">
              <a:xfrm>
                <a:off x="1201738" y="450850"/>
                <a:ext cx="236538" cy="234950"/>
              </a:xfrm>
              <a:custGeom>
                <a:avLst/>
                <a:gdLst>
                  <a:gd name="T0" fmla="*/ 135 w 149"/>
                  <a:gd name="T1" fmla="*/ 148 h 148"/>
                  <a:gd name="T2" fmla="*/ 0 w 149"/>
                  <a:gd name="T3" fmla="*/ 14 h 148"/>
                  <a:gd name="T4" fmla="*/ 14 w 149"/>
                  <a:gd name="T5" fmla="*/ 0 h 148"/>
                  <a:gd name="T6" fmla="*/ 149 w 149"/>
                  <a:gd name="T7" fmla="*/ 134 h 148"/>
                  <a:gd name="T8" fmla="*/ 135 w 149"/>
                  <a:gd name="T9" fmla="*/ 148 h 148"/>
                </a:gdLst>
                <a:ahLst/>
                <a:cxnLst>
                  <a:cxn ang="0">
                    <a:pos x="T0" y="T1"/>
                  </a:cxn>
                  <a:cxn ang="0">
                    <a:pos x="T2" y="T3"/>
                  </a:cxn>
                  <a:cxn ang="0">
                    <a:pos x="T4" y="T5"/>
                  </a:cxn>
                  <a:cxn ang="0">
                    <a:pos x="T6" y="T7"/>
                  </a:cxn>
                  <a:cxn ang="0">
                    <a:pos x="T8" y="T9"/>
                  </a:cxn>
                </a:cxnLst>
                <a:rect l="0" t="0" r="r" b="b"/>
                <a:pathLst>
                  <a:path w="149" h="148">
                    <a:moveTo>
                      <a:pt x="135" y="148"/>
                    </a:moveTo>
                    <a:lnTo>
                      <a:pt x="0" y="14"/>
                    </a:lnTo>
                    <a:lnTo>
                      <a:pt x="14" y="0"/>
                    </a:lnTo>
                    <a:lnTo>
                      <a:pt x="149" y="134"/>
                    </a:lnTo>
                    <a:lnTo>
                      <a:pt x="135" y="1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0" name="Freeform 54">
                <a:extLst>
                  <a:ext uri="{FF2B5EF4-FFF2-40B4-BE49-F238E27FC236}">
                    <a16:creationId xmlns:a16="http://schemas.microsoft.com/office/drawing/2014/main" id="{EA76F506-3C3D-4F00-8388-772CA45C5F01}"/>
                  </a:ext>
                </a:extLst>
              </p:cNvPr>
              <p:cNvSpPr>
                <a:spLocks/>
              </p:cNvSpPr>
              <p:nvPr/>
            </p:nvSpPr>
            <p:spPr bwMode="auto">
              <a:xfrm>
                <a:off x="1201738" y="450850"/>
                <a:ext cx="236538" cy="234950"/>
              </a:xfrm>
              <a:custGeom>
                <a:avLst/>
                <a:gdLst>
                  <a:gd name="T0" fmla="*/ 0 w 149"/>
                  <a:gd name="T1" fmla="*/ 134 h 148"/>
                  <a:gd name="T2" fmla="*/ 135 w 149"/>
                  <a:gd name="T3" fmla="*/ 0 h 148"/>
                  <a:gd name="T4" fmla="*/ 149 w 149"/>
                  <a:gd name="T5" fmla="*/ 14 h 148"/>
                  <a:gd name="T6" fmla="*/ 14 w 149"/>
                  <a:gd name="T7" fmla="*/ 148 h 148"/>
                  <a:gd name="T8" fmla="*/ 0 w 149"/>
                  <a:gd name="T9" fmla="*/ 134 h 148"/>
                </a:gdLst>
                <a:ahLst/>
                <a:cxnLst>
                  <a:cxn ang="0">
                    <a:pos x="T0" y="T1"/>
                  </a:cxn>
                  <a:cxn ang="0">
                    <a:pos x="T2" y="T3"/>
                  </a:cxn>
                  <a:cxn ang="0">
                    <a:pos x="T4" y="T5"/>
                  </a:cxn>
                  <a:cxn ang="0">
                    <a:pos x="T6" y="T7"/>
                  </a:cxn>
                  <a:cxn ang="0">
                    <a:pos x="T8" y="T9"/>
                  </a:cxn>
                </a:cxnLst>
                <a:rect l="0" t="0" r="r" b="b"/>
                <a:pathLst>
                  <a:path w="149" h="148">
                    <a:moveTo>
                      <a:pt x="0" y="134"/>
                    </a:moveTo>
                    <a:lnTo>
                      <a:pt x="135" y="0"/>
                    </a:lnTo>
                    <a:lnTo>
                      <a:pt x="149" y="14"/>
                    </a:lnTo>
                    <a:lnTo>
                      <a:pt x="14" y="148"/>
                    </a:lnTo>
                    <a:lnTo>
                      <a:pt x="0" y="13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1" name="Rectangle 55">
                <a:extLst>
                  <a:ext uri="{FF2B5EF4-FFF2-40B4-BE49-F238E27FC236}">
                    <a16:creationId xmlns:a16="http://schemas.microsoft.com/office/drawing/2014/main" id="{C17581B0-FE38-45F7-818D-7C93B5F46FB0}"/>
                  </a:ext>
                </a:extLst>
              </p:cNvPr>
              <p:cNvSpPr>
                <a:spLocks noChangeArrowheads="1"/>
              </p:cNvSpPr>
              <p:nvPr/>
            </p:nvSpPr>
            <p:spPr bwMode="auto">
              <a:xfrm>
                <a:off x="1182688" y="654050"/>
                <a:ext cx="274638" cy="476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2" name="Freeform 56">
                <a:extLst>
                  <a:ext uri="{FF2B5EF4-FFF2-40B4-BE49-F238E27FC236}">
                    <a16:creationId xmlns:a16="http://schemas.microsoft.com/office/drawing/2014/main" id="{9031FC5C-824E-4F5C-B238-A65D5E14C1C2}"/>
                  </a:ext>
                </a:extLst>
              </p:cNvPr>
              <p:cNvSpPr>
                <a:spLocks/>
              </p:cNvSpPr>
              <p:nvPr/>
            </p:nvSpPr>
            <p:spPr bwMode="auto">
              <a:xfrm>
                <a:off x="1201738" y="676275"/>
                <a:ext cx="236538" cy="233362"/>
              </a:xfrm>
              <a:custGeom>
                <a:avLst/>
                <a:gdLst>
                  <a:gd name="T0" fmla="*/ 135 w 149"/>
                  <a:gd name="T1" fmla="*/ 147 h 147"/>
                  <a:gd name="T2" fmla="*/ 0 w 149"/>
                  <a:gd name="T3" fmla="*/ 12 h 147"/>
                  <a:gd name="T4" fmla="*/ 14 w 149"/>
                  <a:gd name="T5" fmla="*/ 0 h 147"/>
                  <a:gd name="T6" fmla="*/ 149 w 149"/>
                  <a:gd name="T7" fmla="*/ 135 h 147"/>
                  <a:gd name="T8" fmla="*/ 135 w 149"/>
                  <a:gd name="T9" fmla="*/ 147 h 147"/>
                </a:gdLst>
                <a:ahLst/>
                <a:cxnLst>
                  <a:cxn ang="0">
                    <a:pos x="T0" y="T1"/>
                  </a:cxn>
                  <a:cxn ang="0">
                    <a:pos x="T2" y="T3"/>
                  </a:cxn>
                  <a:cxn ang="0">
                    <a:pos x="T4" y="T5"/>
                  </a:cxn>
                  <a:cxn ang="0">
                    <a:pos x="T6" y="T7"/>
                  </a:cxn>
                  <a:cxn ang="0">
                    <a:pos x="T8" y="T9"/>
                  </a:cxn>
                </a:cxnLst>
                <a:rect l="0" t="0" r="r" b="b"/>
                <a:pathLst>
                  <a:path w="149" h="147">
                    <a:moveTo>
                      <a:pt x="135" y="147"/>
                    </a:moveTo>
                    <a:lnTo>
                      <a:pt x="0" y="12"/>
                    </a:lnTo>
                    <a:lnTo>
                      <a:pt x="14" y="0"/>
                    </a:lnTo>
                    <a:lnTo>
                      <a:pt x="149" y="135"/>
                    </a:lnTo>
                    <a:lnTo>
                      <a:pt x="135" y="14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3" name="Freeform 57">
                <a:extLst>
                  <a:ext uri="{FF2B5EF4-FFF2-40B4-BE49-F238E27FC236}">
                    <a16:creationId xmlns:a16="http://schemas.microsoft.com/office/drawing/2014/main" id="{8E2F1CEB-0886-41DA-9722-A2DCF941C2D1}"/>
                  </a:ext>
                </a:extLst>
              </p:cNvPr>
              <p:cNvSpPr>
                <a:spLocks/>
              </p:cNvSpPr>
              <p:nvPr/>
            </p:nvSpPr>
            <p:spPr bwMode="auto">
              <a:xfrm>
                <a:off x="1201738" y="676275"/>
                <a:ext cx="236538" cy="233362"/>
              </a:xfrm>
              <a:custGeom>
                <a:avLst/>
                <a:gdLst>
                  <a:gd name="T0" fmla="*/ 0 w 149"/>
                  <a:gd name="T1" fmla="*/ 135 h 147"/>
                  <a:gd name="T2" fmla="*/ 135 w 149"/>
                  <a:gd name="T3" fmla="*/ 0 h 147"/>
                  <a:gd name="T4" fmla="*/ 149 w 149"/>
                  <a:gd name="T5" fmla="*/ 12 h 147"/>
                  <a:gd name="T6" fmla="*/ 14 w 149"/>
                  <a:gd name="T7" fmla="*/ 147 h 147"/>
                  <a:gd name="T8" fmla="*/ 0 w 149"/>
                  <a:gd name="T9" fmla="*/ 135 h 147"/>
                </a:gdLst>
                <a:ahLst/>
                <a:cxnLst>
                  <a:cxn ang="0">
                    <a:pos x="T0" y="T1"/>
                  </a:cxn>
                  <a:cxn ang="0">
                    <a:pos x="T2" y="T3"/>
                  </a:cxn>
                  <a:cxn ang="0">
                    <a:pos x="T4" y="T5"/>
                  </a:cxn>
                  <a:cxn ang="0">
                    <a:pos x="T6" y="T7"/>
                  </a:cxn>
                  <a:cxn ang="0">
                    <a:pos x="T8" y="T9"/>
                  </a:cxn>
                </a:cxnLst>
                <a:rect l="0" t="0" r="r" b="b"/>
                <a:pathLst>
                  <a:path w="149" h="147">
                    <a:moveTo>
                      <a:pt x="0" y="135"/>
                    </a:moveTo>
                    <a:lnTo>
                      <a:pt x="135" y="0"/>
                    </a:lnTo>
                    <a:lnTo>
                      <a:pt x="149" y="12"/>
                    </a:lnTo>
                    <a:lnTo>
                      <a:pt x="14" y="147"/>
                    </a:lnTo>
                    <a:lnTo>
                      <a:pt x="0" y="1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 name="Rectangle 58">
                <a:extLst>
                  <a:ext uri="{FF2B5EF4-FFF2-40B4-BE49-F238E27FC236}">
                    <a16:creationId xmlns:a16="http://schemas.microsoft.com/office/drawing/2014/main" id="{CCC8FFC7-6A51-4C5A-BF2F-B99EF862B4EE}"/>
                  </a:ext>
                </a:extLst>
              </p:cNvPr>
              <p:cNvSpPr>
                <a:spLocks noChangeArrowheads="1"/>
              </p:cNvSpPr>
              <p:nvPr/>
            </p:nvSpPr>
            <p:spPr bwMode="auto">
              <a:xfrm>
                <a:off x="398463" y="755650"/>
                <a:ext cx="825500" cy="396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 name="Rectangle 59">
                <a:extLst>
                  <a:ext uri="{FF2B5EF4-FFF2-40B4-BE49-F238E27FC236}">
                    <a16:creationId xmlns:a16="http://schemas.microsoft.com/office/drawing/2014/main" id="{6207E85F-2B0F-43DB-B6E3-0EEE8B391E71}"/>
                  </a:ext>
                </a:extLst>
              </p:cNvPr>
              <p:cNvSpPr>
                <a:spLocks noChangeArrowheads="1"/>
              </p:cNvSpPr>
              <p:nvPr/>
            </p:nvSpPr>
            <p:spPr bwMode="auto">
              <a:xfrm>
                <a:off x="398463" y="950913"/>
                <a:ext cx="825500" cy="444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6" name="Rectangle 60">
                <a:extLst>
                  <a:ext uri="{FF2B5EF4-FFF2-40B4-BE49-F238E27FC236}">
                    <a16:creationId xmlns:a16="http://schemas.microsoft.com/office/drawing/2014/main" id="{51F0D90A-30AE-45B7-B047-47D91903687E}"/>
                  </a:ext>
                </a:extLst>
              </p:cNvPr>
              <p:cNvSpPr>
                <a:spLocks noChangeArrowheads="1"/>
              </p:cNvSpPr>
              <p:nvPr/>
            </p:nvSpPr>
            <p:spPr bwMode="auto">
              <a:xfrm>
                <a:off x="1185863" y="755650"/>
                <a:ext cx="38100"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7" name="Freeform 61">
                <a:extLst>
                  <a:ext uri="{FF2B5EF4-FFF2-40B4-BE49-F238E27FC236}">
                    <a16:creationId xmlns:a16="http://schemas.microsoft.com/office/drawing/2014/main" id="{F9F4023C-53DD-4B57-88AA-DBC3115D1517}"/>
                  </a:ext>
                </a:extLst>
              </p:cNvPr>
              <p:cNvSpPr>
                <a:spLocks/>
              </p:cNvSpPr>
              <p:nvPr/>
            </p:nvSpPr>
            <p:spPr bwMode="auto">
              <a:xfrm>
                <a:off x="1009650" y="773113"/>
                <a:ext cx="198438" cy="196850"/>
              </a:xfrm>
              <a:custGeom>
                <a:avLst/>
                <a:gdLst>
                  <a:gd name="T0" fmla="*/ 0 w 125"/>
                  <a:gd name="T1" fmla="*/ 112 h 124"/>
                  <a:gd name="T2" fmla="*/ 113 w 125"/>
                  <a:gd name="T3" fmla="*/ 0 h 124"/>
                  <a:gd name="T4" fmla="*/ 125 w 125"/>
                  <a:gd name="T5" fmla="*/ 12 h 124"/>
                  <a:gd name="T6" fmla="*/ 11 w 125"/>
                  <a:gd name="T7" fmla="*/ 124 h 124"/>
                  <a:gd name="T8" fmla="*/ 0 w 125"/>
                  <a:gd name="T9" fmla="*/ 112 h 124"/>
                </a:gdLst>
                <a:ahLst/>
                <a:cxnLst>
                  <a:cxn ang="0">
                    <a:pos x="T0" y="T1"/>
                  </a:cxn>
                  <a:cxn ang="0">
                    <a:pos x="T2" y="T3"/>
                  </a:cxn>
                  <a:cxn ang="0">
                    <a:pos x="T4" y="T5"/>
                  </a:cxn>
                  <a:cxn ang="0">
                    <a:pos x="T6" y="T7"/>
                  </a:cxn>
                  <a:cxn ang="0">
                    <a:pos x="T8" y="T9"/>
                  </a:cxn>
                </a:cxnLst>
                <a:rect l="0" t="0" r="r" b="b"/>
                <a:pathLst>
                  <a:path w="125" h="124">
                    <a:moveTo>
                      <a:pt x="0" y="112"/>
                    </a:moveTo>
                    <a:lnTo>
                      <a:pt x="113" y="0"/>
                    </a:lnTo>
                    <a:lnTo>
                      <a:pt x="125" y="12"/>
                    </a:lnTo>
                    <a:lnTo>
                      <a:pt x="11"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8" name="Freeform 62">
                <a:extLst>
                  <a:ext uri="{FF2B5EF4-FFF2-40B4-BE49-F238E27FC236}">
                    <a16:creationId xmlns:a16="http://schemas.microsoft.com/office/drawing/2014/main" id="{031CE1D8-0F02-4225-B180-1985EE62304E}"/>
                  </a:ext>
                </a:extLst>
              </p:cNvPr>
              <p:cNvSpPr>
                <a:spLocks/>
              </p:cNvSpPr>
              <p:nvPr/>
            </p:nvSpPr>
            <p:spPr bwMode="auto">
              <a:xfrm>
                <a:off x="1009650" y="773113"/>
                <a:ext cx="198438" cy="196850"/>
              </a:xfrm>
              <a:custGeom>
                <a:avLst/>
                <a:gdLst>
                  <a:gd name="T0" fmla="*/ 11 w 125"/>
                  <a:gd name="T1" fmla="*/ 0 h 124"/>
                  <a:gd name="T2" fmla="*/ 125 w 125"/>
                  <a:gd name="T3" fmla="*/ 112 h 124"/>
                  <a:gd name="T4" fmla="*/ 113 w 125"/>
                  <a:gd name="T5" fmla="*/ 124 h 124"/>
                  <a:gd name="T6" fmla="*/ 0 w 125"/>
                  <a:gd name="T7" fmla="*/ 12 h 124"/>
                  <a:gd name="T8" fmla="*/ 11 w 125"/>
                  <a:gd name="T9" fmla="*/ 0 h 124"/>
                </a:gdLst>
                <a:ahLst/>
                <a:cxnLst>
                  <a:cxn ang="0">
                    <a:pos x="T0" y="T1"/>
                  </a:cxn>
                  <a:cxn ang="0">
                    <a:pos x="T2" y="T3"/>
                  </a:cxn>
                  <a:cxn ang="0">
                    <a:pos x="T4" y="T5"/>
                  </a:cxn>
                  <a:cxn ang="0">
                    <a:pos x="T6" y="T7"/>
                  </a:cxn>
                  <a:cxn ang="0">
                    <a:pos x="T8" y="T9"/>
                  </a:cxn>
                </a:cxnLst>
                <a:rect l="0" t="0" r="r" b="b"/>
                <a:pathLst>
                  <a:path w="125" h="124">
                    <a:moveTo>
                      <a:pt x="11" y="0"/>
                    </a:moveTo>
                    <a:lnTo>
                      <a:pt x="125" y="112"/>
                    </a:lnTo>
                    <a:lnTo>
                      <a:pt x="113" y="124"/>
                    </a:lnTo>
                    <a:lnTo>
                      <a:pt x="0" y="12"/>
                    </a:lnTo>
                    <a:lnTo>
                      <a:pt x="1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9" name="Rectangle 63">
                <a:extLst>
                  <a:ext uri="{FF2B5EF4-FFF2-40B4-BE49-F238E27FC236}">
                    <a16:creationId xmlns:a16="http://schemas.microsoft.com/office/drawing/2014/main" id="{4B26F7A4-A9C4-4F9F-BCB8-F05B4DC73699}"/>
                  </a:ext>
                </a:extLst>
              </p:cNvPr>
              <p:cNvSpPr>
                <a:spLocks noChangeArrowheads="1"/>
              </p:cNvSpPr>
              <p:nvPr/>
            </p:nvSpPr>
            <p:spPr bwMode="auto">
              <a:xfrm>
                <a:off x="996950" y="755650"/>
                <a:ext cx="39688"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0" name="Freeform 64">
                <a:extLst>
                  <a:ext uri="{FF2B5EF4-FFF2-40B4-BE49-F238E27FC236}">
                    <a16:creationId xmlns:a16="http://schemas.microsoft.com/office/drawing/2014/main" id="{688AEF02-87B1-444C-8A75-373817E69901}"/>
                  </a:ext>
                </a:extLst>
              </p:cNvPr>
              <p:cNvSpPr>
                <a:spLocks/>
              </p:cNvSpPr>
              <p:nvPr/>
            </p:nvSpPr>
            <p:spPr bwMode="auto">
              <a:xfrm>
                <a:off x="819150" y="773113"/>
                <a:ext cx="201613" cy="196850"/>
              </a:xfrm>
              <a:custGeom>
                <a:avLst/>
                <a:gdLst>
                  <a:gd name="T0" fmla="*/ 0 w 127"/>
                  <a:gd name="T1" fmla="*/ 112 h 124"/>
                  <a:gd name="T2" fmla="*/ 114 w 127"/>
                  <a:gd name="T3" fmla="*/ 0 h 124"/>
                  <a:gd name="T4" fmla="*/ 127 w 127"/>
                  <a:gd name="T5" fmla="*/ 12 h 124"/>
                  <a:gd name="T6" fmla="*/ 12 w 127"/>
                  <a:gd name="T7" fmla="*/ 124 h 124"/>
                  <a:gd name="T8" fmla="*/ 0 w 127"/>
                  <a:gd name="T9" fmla="*/ 112 h 124"/>
                </a:gdLst>
                <a:ahLst/>
                <a:cxnLst>
                  <a:cxn ang="0">
                    <a:pos x="T0" y="T1"/>
                  </a:cxn>
                  <a:cxn ang="0">
                    <a:pos x="T2" y="T3"/>
                  </a:cxn>
                  <a:cxn ang="0">
                    <a:pos x="T4" y="T5"/>
                  </a:cxn>
                  <a:cxn ang="0">
                    <a:pos x="T6" y="T7"/>
                  </a:cxn>
                  <a:cxn ang="0">
                    <a:pos x="T8" y="T9"/>
                  </a:cxn>
                </a:cxnLst>
                <a:rect l="0" t="0" r="r" b="b"/>
                <a:pathLst>
                  <a:path w="127" h="124">
                    <a:moveTo>
                      <a:pt x="0" y="112"/>
                    </a:moveTo>
                    <a:lnTo>
                      <a:pt x="114" y="0"/>
                    </a:lnTo>
                    <a:lnTo>
                      <a:pt x="127" y="12"/>
                    </a:lnTo>
                    <a:lnTo>
                      <a:pt x="12"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1" name="Freeform 65">
                <a:extLst>
                  <a:ext uri="{FF2B5EF4-FFF2-40B4-BE49-F238E27FC236}">
                    <a16:creationId xmlns:a16="http://schemas.microsoft.com/office/drawing/2014/main" id="{229CD6FA-99F3-42F2-9DC2-22277971DEE2}"/>
                  </a:ext>
                </a:extLst>
              </p:cNvPr>
              <p:cNvSpPr>
                <a:spLocks/>
              </p:cNvSpPr>
              <p:nvPr/>
            </p:nvSpPr>
            <p:spPr bwMode="auto">
              <a:xfrm>
                <a:off x="819150" y="773113"/>
                <a:ext cx="201613" cy="196850"/>
              </a:xfrm>
              <a:custGeom>
                <a:avLst/>
                <a:gdLst>
                  <a:gd name="T0" fmla="*/ 12 w 127"/>
                  <a:gd name="T1" fmla="*/ 0 h 124"/>
                  <a:gd name="T2" fmla="*/ 127 w 127"/>
                  <a:gd name="T3" fmla="*/ 112 h 124"/>
                  <a:gd name="T4" fmla="*/ 114 w 127"/>
                  <a:gd name="T5" fmla="*/ 124 h 124"/>
                  <a:gd name="T6" fmla="*/ 0 w 127"/>
                  <a:gd name="T7" fmla="*/ 12 h 124"/>
                  <a:gd name="T8" fmla="*/ 12 w 127"/>
                  <a:gd name="T9" fmla="*/ 0 h 124"/>
                </a:gdLst>
                <a:ahLst/>
                <a:cxnLst>
                  <a:cxn ang="0">
                    <a:pos x="T0" y="T1"/>
                  </a:cxn>
                  <a:cxn ang="0">
                    <a:pos x="T2" y="T3"/>
                  </a:cxn>
                  <a:cxn ang="0">
                    <a:pos x="T4" y="T5"/>
                  </a:cxn>
                  <a:cxn ang="0">
                    <a:pos x="T6" y="T7"/>
                  </a:cxn>
                  <a:cxn ang="0">
                    <a:pos x="T8" y="T9"/>
                  </a:cxn>
                </a:cxnLst>
                <a:rect l="0" t="0" r="r" b="b"/>
                <a:pathLst>
                  <a:path w="127" h="124">
                    <a:moveTo>
                      <a:pt x="12" y="0"/>
                    </a:moveTo>
                    <a:lnTo>
                      <a:pt x="127" y="112"/>
                    </a:lnTo>
                    <a:lnTo>
                      <a:pt x="114" y="124"/>
                    </a:lnTo>
                    <a:lnTo>
                      <a:pt x="0" y="12"/>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2" name="Rectangle 66">
                <a:extLst>
                  <a:ext uri="{FF2B5EF4-FFF2-40B4-BE49-F238E27FC236}">
                    <a16:creationId xmlns:a16="http://schemas.microsoft.com/office/drawing/2014/main" id="{752F5F96-5957-49D9-9511-10540B50AD73}"/>
                  </a:ext>
                </a:extLst>
              </p:cNvPr>
              <p:cNvSpPr>
                <a:spLocks noChangeArrowheads="1"/>
              </p:cNvSpPr>
              <p:nvPr/>
            </p:nvSpPr>
            <p:spPr bwMode="auto">
              <a:xfrm>
                <a:off x="806450" y="755650"/>
                <a:ext cx="41275"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3" name="Freeform 67">
                <a:extLst>
                  <a:ext uri="{FF2B5EF4-FFF2-40B4-BE49-F238E27FC236}">
                    <a16:creationId xmlns:a16="http://schemas.microsoft.com/office/drawing/2014/main" id="{DF56935D-00CB-48C9-AFA7-5B85B0D897EE}"/>
                  </a:ext>
                </a:extLst>
              </p:cNvPr>
              <p:cNvSpPr>
                <a:spLocks/>
              </p:cNvSpPr>
              <p:nvPr/>
            </p:nvSpPr>
            <p:spPr bwMode="auto">
              <a:xfrm>
                <a:off x="631825" y="773113"/>
                <a:ext cx="196850" cy="196850"/>
              </a:xfrm>
              <a:custGeom>
                <a:avLst/>
                <a:gdLst>
                  <a:gd name="T0" fmla="*/ 0 w 124"/>
                  <a:gd name="T1" fmla="*/ 112 h 124"/>
                  <a:gd name="T2" fmla="*/ 114 w 124"/>
                  <a:gd name="T3" fmla="*/ 0 h 124"/>
                  <a:gd name="T4" fmla="*/ 124 w 124"/>
                  <a:gd name="T5" fmla="*/ 12 h 124"/>
                  <a:gd name="T6" fmla="*/ 12 w 124"/>
                  <a:gd name="T7" fmla="*/ 124 h 124"/>
                  <a:gd name="T8" fmla="*/ 0 w 124"/>
                  <a:gd name="T9" fmla="*/ 112 h 124"/>
                </a:gdLst>
                <a:ahLst/>
                <a:cxnLst>
                  <a:cxn ang="0">
                    <a:pos x="T0" y="T1"/>
                  </a:cxn>
                  <a:cxn ang="0">
                    <a:pos x="T2" y="T3"/>
                  </a:cxn>
                  <a:cxn ang="0">
                    <a:pos x="T4" y="T5"/>
                  </a:cxn>
                  <a:cxn ang="0">
                    <a:pos x="T6" y="T7"/>
                  </a:cxn>
                  <a:cxn ang="0">
                    <a:pos x="T8" y="T9"/>
                  </a:cxn>
                </a:cxnLst>
                <a:rect l="0" t="0" r="r" b="b"/>
                <a:pathLst>
                  <a:path w="124" h="124">
                    <a:moveTo>
                      <a:pt x="0" y="112"/>
                    </a:moveTo>
                    <a:lnTo>
                      <a:pt x="114" y="0"/>
                    </a:lnTo>
                    <a:lnTo>
                      <a:pt x="124" y="12"/>
                    </a:lnTo>
                    <a:lnTo>
                      <a:pt x="12"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4" name="Freeform 68">
                <a:extLst>
                  <a:ext uri="{FF2B5EF4-FFF2-40B4-BE49-F238E27FC236}">
                    <a16:creationId xmlns:a16="http://schemas.microsoft.com/office/drawing/2014/main" id="{ECCCFB73-6134-44D1-9AB5-1B1B09505D03}"/>
                  </a:ext>
                </a:extLst>
              </p:cNvPr>
              <p:cNvSpPr>
                <a:spLocks/>
              </p:cNvSpPr>
              <p:nvPr/>
            </p:nvSpPr>
            <p:spPr bwMode="auto">
              <a:xfrm>
                <a:off x="631825" y="773113"/>
                <a:ext cx="196850" cy="196850"/>
              </a:xfrm>
              <a:custGeom>
                <a:avLst/>
                <a:gdLst>
                  <a:gd name="T0" fmla="*/ 12 w 124"/>
                  <a:gd name="T1" fmla="*/ 0 h 124"/>
                  <a:gd name="T2" fmla="*/ 124 w 124"/>
                  <a:gd name="T3" fmla="*/ 112 h 124"/>
                  <a:gd name="T4" fmla="*/ 114 w 124"/>
                  <a:gd name="T5" fmla="*/ 124 h 124"/>
                  <a:gd name="T6" fmla="*/ 0 w 124"/>
                  <a:gd name="T7" fmla="*/ 12 h 124"/>
                  <a:gd name="T8" fmla="*/ 12 w 124"/>
                  <a:gd name="T9" fmla="*/ 0 h 124"/>
                </a:gdLst>
                <a:ahLst/>
                <a:cxnLst>
                  <a:cxn ang="0">
                    <a:pos x="T0" y="T1"/>
                  </a:cxn>
                  <a:cxn ang="0">
                    <a:pos x="T2" y="T3"/>
                  </a:cxn>
                  <a:cxn ang="0">
                    <a:pos x="T4" y="T5"/>
                  </a:cxn>
                  <a:cxn ang="0">
                    <a:pos x="T6" y="T7"/>
                  </a:cxn>
                  <a:cxn ang="0">
                    <a:pos x="T8" y="T9"/>
                  </a:cxn>
                </a:cxnLst>
                <a:rect l="0" t="0" r="r" b="b"/>
                <a:pathLst>
                  <a:path w="124" h="124">
                    <a:moveTo>
                      <a:pt x="12" y="0"/>
                    </a:moveTo>
                    <a:lnTo>
                      <a:pt x="124" y="112"/>
                    </a:lnTo>
                    <a:lnTo>
                      <a:pt x="114" y="124"/>
                    </a:lnTo>
                    <a:lnTo>
                      <a:pt x="0" y="12"/>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5" name="Rectangle 69">
                <a:extLst>
                  <a:ext uri="{FF2B5EF4-FFF2-40B4-BE49-F238E27FC236}">
                    <a16:creationId xmlns:a16="http://schemas.microsoft.com/office/drawing/2014/main" id="{E47A306D-AA79-41D2-92BB-34B1C263737A}"/>
                  </a:ext>
                </a:extLst>
              </p:cNvPr>
              <p:cNvSpPr>
                <a:spLocks noChangeArrowheads="1"/>
              </p:cNvSpPr>
              <p:nvPr/>
            </p:nvSpPr>
            <p:spPr bwMode="auto">
              <a:xfrm>
                <a:off x="617538" y="755650"/>
                <a:ext cx="42863"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6" name="Freeform 70">
                <a:extLst>
                  <a:ext uri="{FF2B5EF4-FFF2-40B4-BE49-F238E27FC236}">
                    <a16:creationId xmlns:a16="http://schemas.microsoft.com/office/drawing/2014/main" id="{72014082-0E45-4D5F-AFB6-A02212F4AE6A}"/>
                  </a:ext>
                </a:extLst>
              </p:cNvPr>
              <p:cNvSpPr>
                <a:spLocks/>
              </p:cNvSpPr>
              <p:nvPr/>
            </p:nvSpPr>
            <p:spPr bwMode="auto">
              <a:xfrm>
                <a:off x="442913" y="773113"/>
                <a:ext cx="198438" cy="196850"/>
              </a:xfrm>
              <a:custGeom>
                <a:avLst/>
                <a:gdLst>
                  <a:gd name="T0" fmla="*/ 0 w 125"/>
                  <a:gd name="T1" fmla="*/ 112 h 124"/>
                  <a:gd name="T2" fmla="*/ 112 w 125"/>
                  <a:gd name="T3" fmla="*/ 0 h 124"/>
                  <a:gd name="T4" fmla="*/ 125 w 125"/>
                  <a:gd name="T5" fmla="*/ 12 h 124"/>
                  <a:gd name="T6" fmla="*/ 12 w 125"/>
                  <a:gd name="T7" fmla="*/ 124 h 124"/>
                  <a:gd name="T8" fmla="*/ 0 w 125"/>
                  <a:gd name="T9" fmla="*/ 112 h 124"/>
                </a:gdLst>
                <a:ahLst/>
                <a:cxnLst>
                  <a:cxn ang="0">
                    <a:pos x="T0" y="T1"/>
                  </a:cxn>
                  <a:cxn ang="0">
                    <a:pos x="T2" y="T3"/>
                  </a:cxn>
                  <a:cxn ang="0">
                    <a:pos x="T4" y="T5"/>
                  </a:cxn>
                  <a:cxn ang="0">
                    <a:pos x="T6" y="T7"/>
                  </a:cxn>
                  <a:cxn ang="0">
                    <a:pos x="T8" y="T9"/>
                  </a:cxn>
                </a:cxnLst>
                <a:rect l="0" t="0" r="r" b="b"/>
                <a:pathLst>
                  <a:path w="125" h="124">
                    <a:moveTo>
                      <a:pt x="0" y="112"/>
                    </a:moveTo>
                    <a:lnTo>
                      <a:pt x="112" y="0"/>
                    </a:lnTo>
                    <a:lnTo>
                      <a:pt x="125" y="12"/>
                    </a:lnTo>
                    <a:lnTo>
                      <a:pt x="12"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7" name="Freeform 71">
                <a:extLst>
                  <a:ext uri="{FF2B5EF4-FFF2-40B4-BE49-F238E27FC236}">
                    <a16:creationId xmlns:a16="http://schemas.microsoft.com/office/drawing/2014/main" id="{7E027987-81B4-4436-8860-B6002F92811E}"/>
                  </a:ext>
                </a:extLst>
              </p:cNvPr>
              <p:cNvSpPr>
                <a:spLocks/>
              </p:cNvSpPr>
              <p:nvPr/>
            </p:nvSpPr>
            <p:spPr bwMode="auto">
              <a:xfrm>
                <a:off x="442913" y="773113"/>
                <a:ext cx="198438" cy="196850"/>
              </a:xfrm>
              <a:custGeom>
                <a:avLst/>
                <a:gdLst>
                  <a:gd name="T0" fmla="*/ 12 w 125"/>
                  <a:gd name="T1" fmla="*/ 0 h 124"/>
                  <a:gd name="T2" fmla="*/ 125 w 125"/>
                  <a:gd name="T3" fmla="*/ 112 h 124"/>
                  <a:gd name="T4" fmla="*/ 112 w 125"/>
                  <a:gd name="T5" fmla="*/ 124 h 124"/>
                  <a:gd name="T6" fmla="*/ 0 w 125"/>
                  <a:gd name="T7" fmla="*/ 12 h 124"/>
                  <a:gd name="T8" fmla="*/ 12 w 125"/>
                  <a:gd name="T9" fmla="*/ 0 h 124"/>
                </a:gdLst>
                <a:ahLst/>
                <a:cxnLst>
                  <a:cxn ang="0">
                    <a:pos x="T0" y="T1"/>
                  </a:cxn>
                  <a:cxn ang="0">
                    <a:pos x="T2" y="T3"/>
                  </a:cxn>
                  <a:cxn ang="0">
                    <a:pos x="T4" y="T5"/>
                  </a:cxn>
                  <a:cxn ang="0">
                    <a:pos x="T6" y="T7"/>
                  </a:cxn>
                  <a:cxn ang="0">
                    <a:pos x="T8" y="T9"/>
                  </a:cxn>
                </a:cxnLst>
                <a:rect l="0" t="0" r="r" b="b"/>
                <a:pathLst>
                  <a:path w="125" h="124">
                    <a:moveTo>
                      <a:pt x="12" y="0"/>
                    </a:moveTo>
                    <a:lnTo>
                      <a:pt x="125" y="112"/>
                    </a:lnTo>
                    <a:lnTo>
                      <a:pt x="112" y="124"/>
                    </a:lnTo>
                    <a:lnTo>
                      <a:pt x="0" y="12"/>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8" name="Rectangle 72">
                <a:extLst>
                  <a:ext uri="{FF2B5EF4-FFF2-40B4-BE49-F238E27FC236}">
                    <a16:creationId xmlns:a16="http://schemas.microsoft.com/office/drawing/2014/main" id="{254A8B48-F0B5-4E29-8545-FE2059C2720F}"/>
                  </a:ext>
                </a:extLst>
              </p:cNvPr>
              <p:cNvSpPr>
                <a:spLocks noChangeArrowheads="1"/>
              </p:cNvSpPr>
              <p:nvPr/>
            </p:nvSpPr>
            <p:spPr bwMode="auto">
              <a:xfrm>
                <a:off x="1504950" y="755650"/>
                <a:ext cx="822325" cy="396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9" name="Rectangle 73">
                <a:extLst>
                  <a:ext uri="{FF2B5EF4-FFF2-40B4-BE49-F238E27FC236}">
                    <a16:creationId xmlns:a16="http://schemas.microsoft.com/office/drawing/2014/main" id="{BE51467B-3C34-41E9-BCD7-6A2C2A36474D}"/>
                  </a:ext>
                </a:extLst>
              </p:cNvPr>
              <p:cNvSpPr>
                <a:spLocks noChangeArrowheads="1"/>
              </p:cNvSpPr>
              <p:nvPr/>
            </p:nvSpPr>
            <p:spPr bwMode="auto">
              <a:xfrm>
                <a:off x="1504950" y="950913"/>
                <a:ext cx="822325" cy="444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0" name="Rectangle 74">
                <a:extLst>
                  <a:ext uri="{FF2B5EF4-FFF2-40B4-BE49-F238E27FC236}">
                    <a16:creationId xmlns:a16="http://schemas.microsoft.com/office/drawing/2014/main" id="{23855F8F-1DD2-4DE9-9F86-F9F03AA7BE53}"/>
                  </a:ext>
                </a:extLst>
              </p:cNvPr>
              <p:cNvSpPr>
                <a:spLocks noChangeArrowheads="1"/>
              </p:cNvSpPr>
              <p:nvPr/>
            </p:nvSpPr>
            <p:spPr bwMode="auto">
              <a:xfrm>
                <a:off x="2292350" y="755650"/>
                <a:ext cx="38100"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1" name="Freeform 75">
                <a:extLst>
                  <a:ext uri="{FF2B5EF4-FFF2-40B4-BE49-F238E27FC236}">
                    <a16:creationId xmlns:a16="http://schemas.microsoft.com/office/drawing/2014/main" id="{D2FF3C37-ECC2-4A05-A87C-B065FEC2929D}"/>
                  </a:ext>
                </a:extLst>
              </p:cNvPr>
              <p:cNvSpPr>
                <a:spLocks/>
              </p:cNvSpPr>
              <p:nvPr/>
            </p:nvSpPr>
            <p:spPr bwMode="auto">
              <a:xfrm>
                <a:off x="2116138" y="773113"/>
                <a:ext cx="198438" cy="196850"/>
              </a:xfrm>
              <a:custGeom>
                <a:avLst/>
                <a:gdLst>
                  <a:gd name="T0" fmla="*/ 0 w 125"/>
                  <a:gd name="T1" fmla="*/ 112 h 124"/>
                  <a:gd name="T2" fmla="*/ 113 w 125"/>
                  <a:gd name="T3" fmla="*/ 0 h 124"/>
                  <a:gd name="T4" fmla="*/ 125 w 125"/>
                  <a:gd name="T5" fmla="*/ 12 h 124"/>
                  <a:gd name="T6" fmla="*/ 10 w 125"/>
                  <a:gd name="T7" fmla="*/ 124 h 124"/>
                  <a:gd name="T8" fmla="*/ 0 w 125"/>
                  <a:gd name="T9" fmla="*/ 112 h 124"/>
                </a:gdLst>
                <a:ahLst/>
                <a:cxnLst>
                  <a:cxn ang="0">
                    <a:pos x="T0" y="T1"/>
                  </a:cxn>
                  <a:cxn ang="0">
                    <a:pos x="T2" y="T3"/>
                  </a:cxn>
                  <a:cxn ang="0">
                    <a:pos x="T4" y="T5"/>
                  </a:cxn>
                  <a:cxn ang="0">
                    <a:pos x="T6" y="T7"/>
                  </a:cxn>
                  <a:cxn ang="0">
                    <a:pos x="T8" y="T9"/>
                  </a:cxn>
                </a:cxnLst>
                <a:rect l="0" t="0" r="r" b="b"/>
                <a:pathLst>
                  <a:path w="125" h="124">
                    <a:moveTo>
                      <a:pt x="0" y="112"/>
                    </a:moveTo>
                    <a:lnTo>
                      <a:pt x="113" y="0"/>
                    </a:lnTo>
                    <a:lnTo>
                      <a:pt x="125" y="12"/>
                    </a:lnTo>
                    <a:lnTo>
                      <a:pt x="10"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2" name="Freeform 76">
                <a:extLst>
                  <a:ext uri="{FF2B5EF4-FFF2-40B4-BE49-F238E27FC236}">
                    <a16:creationId xmlns:a16="http://schemas.microsoft.com/office/drawing/2014/main" id="{6D738715-CE3A-4C2D-BDFD-2FA64C915199}"/>
                  </a:ext>
                </a:extLst>
              </p:cNvPr>
              <p:cNvSpPr>
                <a:spLocks/>
              </p:cNvSpPr>
              <p:nvPr/>
            </p:nvSpPr>
            <p:spPr bwMode="auto">
              <a:xfrm>
                <a:off x="2116138" y="773113"/>
                <a:ext cx="198438" cy="196850"/>
              </a:xfrm>
              <a:custGeom>
                <a:avLst/>
                <a:gdLst>
                  <a:gd name="T0" fmla="*/ 10 w 125"/>
                  <a:gd name="T1" fmla="*/ 0 h 124"/>
                  <a:gd name="T2" fmla="*/ 125 w 125"/>
                  <a:gd name="T3" fmla="*/ 112 h 124"/>
                  <a:gd name="T4" fmla="*/ 113 w 125"/>
                  <a:gd name="T5" fmla="*/ 124 h 124"/>
                  <a:gd name="T6" fmla="*/ 0 w 125"/>
                  <a:gd name="T7" fmla="*/ 12 h 124"/>
                  <a:gd name="T8" fmla="*/ 10 w 125"/>
                  <a:gd name="T9" fmla="*/ 0 h 124"/>
                </a:gdLst>
                <a:ahLst/>
                <a:cxnLst>
                  <a:cxn ang="0">
                    <a:pos x="T0" y="T1"/>
                  </a:cxn>
                  <a:cxn ang="0">
                    <a:pos x="T2" y="T3"/>
                  </a:cxn>
                  <a:cxn ang="0">
                    <a:pos x="T4" y="T5"/>
                  </a:cxn>
                  <a:cxn ang="0">
                    <a:pos x="T6" y="T7"/>
                  </a:cxn>
                  <a:cxn ang="0">
                    <a:pos x="T8" y="T9"/>
                  </a:cxn>
                </a:cxnLst>
                <a:rect l="0" t="0" r="r" b="b"/>
                <a:pathLst>
                  <a:path w="125" h="124">
                    <a:moveTo>
                      <a:pt x="10" y="0"/>
                    </a:moveTo>
                    <a:lnTo>
                      <a:pt x="125" y="112"/>
                    </a:lnTo>
                    <a:lnTo>
                      <a:pt x="113" y="124"/>
                    </a:lnTo>
                    <a:lnTo>
                      <a:pt x="0" y="12"/>
                    </a:lnTo>
                    <a:lnTo>
                      <a:pt x="1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3" name="Rectangle 77">
                <a:extLst>
                  <a:ext uri="{FF2B5EF4-FFF2-40B4-BE49-F238E27FC236}">
                    <a16:creationId xmlns:a16="http://schemas.microsoft.com/office/drawing/2014/main" id="{E394776E-E117-4E2E-883A-E9360F28D82D}"/>
                  </a:ext>
                </a:extLst>
              </p:cNvPr>
              <p:cNvSpPr>
                <a:spLocks noChangeArrowheads="1"/>
              </p:cNvSpPr>
              <p:nvPr/>
            </p:nvSpPr>
            <p:spPr bwMode="auto">
              <a:xfrm>
                <a:off x="2100263" y="755650"/>
                <a:ext cx="41275"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4" name="Freeform 78">
                <a:extLst>
                  <a:ext uri="{FF2B5EF4-FFF2-40B4-BE49-F238E27FC236}">
                    <a16:creationId xmlns:a16="http://schemas.microsoft.com/office/drawing/2014/main" id="{9D805738-DF4B-4B59-A139-B13218D24219}"/>
                  </a:ext>
                </a:extLst>
              </p:cNvPr>
              <p:cNvSpPr>
                <a:spLocks/>
              </p:cNvSpPr>
              <p:nvPr/>
            </p:nvSpPr>
            <p:spPr bwMode="auto">
              <a:xfrm>
                <a:off x="1925638" y="773113"/>
                <a:ext cx="200025" cy="196850"/>
              </a:xfrm>
              <a:custGeom>
                <a:avLst/>
                <a:gdLst>
                  <a:gd name="T0" fmla="*/ 0 w 126"/>
                  <a:gd name="T1" fmla="*/ 112 h 124"/>
                  <a:gd name="T2" fmla="*/ 114 w 126"/>
                  <a:gd name="T3" fmla="*/ 0 h 124"/>
                  <a:gd name="T4" fmla="*/ 126 w 126"/>
                  <a:gd name="T5" fmla="*/ 12 h 124"/>
                  <a:gd name="T6" fmla="*/ 12 w 126"/>
                  <a:gd name="T7" fmla="*/ 124 h 124"/>
                  <a:gd name="T8" fmla="*/ 0 w 126"/>
                  <a:gd name="T9" fmla="*/ 112 h 124"/>
                </a:gdLst>
                <a:ahLst/>
                <a:cxnLst>
                  <a:cxn ang="0">
                    <a:pos x="T0" y="T1"/>
                  </a:cxn>
                  <a:cxn ang="0">
                    <a:pos x="T2" y="T3"/>
                  </a:cxn>
                  <a:cxn ang="0">
                    <a:pos x="T4" y="T5"/>
                  </a:cxn>
                  <a:cxn ang="0">
                    <a:pos x="T6" y="T7"/>
                  </a:cxn>
                  <a:cxn ang="0">
                    <a:pos x="T8" y="T9"/>
                  </a:cxn>
                </a:cxnLst>
                <a:rect l="0" t="0" r="r" b="b"/>
                <a:pathLst>
                  <a:path w="126" h="124">
                    <a:moveTo>
                      <a:pt x="0" y="112"/>
                    </a:moveTo>
                    <a:lnTo>
                      <a:pt x="114" y="0"/>
                    </a:lnTo>
                    <a:lnTo>
                      <a:pt x="126" y="12"/>
                    </a:lnTo>
                    <a:lnTo>
                      <a:pt x="12"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5" name="Freeform 79">
                <a:extLst>
                  <a:ext uri="{FF2B5EF4-FFF2-40B4-BE49-F238E27FC236}">
                    <a16:creationId xmlns:a16="http://schemas.microsoft.com/office/drawing/2014/main" id="{54886EF4-DAC3-42F7-AA71-D4EA43781414}"/>
                  </a:ext>
                </a:extLst>
              </p:cNvPr>
              <p:cNvSpPr>
                <a:spLocks/>
              </p:cNvSpPr>
              <p:nvPr/>
            </p:nvSpPr>
            <p:spPr bwMode="auto">
              <a:xfrm>
                <a:off x="1925638" y="773113"/>
                <a:ext cx="200025" cy="196850"/>
              </a:xfrm>
              <a:custGeom>
                <a:avLst/>
                <a:gdLst>
                  <a:gd name="T0" fmla="*/ 12 w 126"/>
                  <a:gd name="T1" fmla="*/ 0 h 124"/>
                  <a:gd name="T2" fmla="*/ 126 w 126"/>
                  <a:gd name="T3" fmla="*/ 112 h 124"/>
                  <a:gd name="T4" fmla="*/ 114 w 126"/>
                  <a:gd name="T5" fmla="*/ 124 h 124"/>
                  <a:gd name="T6" fmla="*/ 0 w 126"/>
                  <a:gd name="T7" fmla="*/ 12 h 124"/>
                  <a:gd name="T8" fmla="*/ 12 w 126"/>
                  <a:gd name="T9" fmla="*/ 0 h 124"/>
                </a:gdLst>
                <a:ahLst/>
                <a:cxnLst>
                  <a:cxn ang="0">
                    <a:pos x="T0" y="T1"/>
                  </a:cxn>
                  <a:cxn ang="0">
                    <a:pos x="T2" y="T3"/>
                  </a:cxn>
                  <a:cxn ang="0">
                    <a:pos x="T4" y="T5"/>
                  </a:cxn>
                  <a:cxn ang="0">
                    <a:pos x="T6" y="T7"/>
                  </a:cxn>
                  <a:cxn ang="0">
                    <a:pos x="T8" y="T9"/>
                  </a:cxn>
                </a:cxnLst>
                <a:rect l="0" t="0" r="r" b="b"/>
                <a:pathLst>
                  <a:path w="126" h="124">
                    <a:moveTo>
                      <a:pt x="12" y="0"/>
                    </a:moveTo>
                    <a:lnTo>
                      <a:pt x="126" y="112"/>
                    </a:lnTo>
                    <a:lnTo>
                      <a:pt x="114" y="124"/>
                    </a:lnTo>
                    <a:lnTo>
                      <a:pt x="0" y="12"/>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6" name="Rectangle 80">
                <a:extLst>
                  <a:ext uri="{FF2B5EF4-FFF2-40B4-BE49-F238E27FC236}">
                    <a16:creationId xmlns:a16="http://schemas.microsoft.com/office/drawing/2014/main" id="{0EA1BA40-C1BB-4558-8F34-ECCDBF8DB402}"/>
                  </a:ext>
                </a:extLst>
              </p:cNvPr>
              <p:cNvSpPr>
                <a:spLocks noChangeArrowheads="1"/>
              </p:cNvSpPr>
              <p:nvPr/>
            </p:nvSpPr>
            <p:spPr bwMode="auto">
              <a:xfrm>
                <a:off x="1912938" y="755650"/>
                <a:ext cx="41275"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7" name="Freeform 81">
                <a:extLst>
                  <a:ext uri="{FF2B5EF4-FFF2-40B4-BE49-F238E27FC236}">
                    <a16:creationId xmlns:a16="http://schemas.microsoft.com/office/drawing/2014/main" id="{0DA8504A-65A4-475B-92E0-E9A4EF232398}"/>
                  </a:ext>
                </a:extLst>
              </p:cNvPr>
              <p:cNvSpPr>
                <a:spLocks/>
              </p:cNvSpPr>
              <p:nvPr/>
            </p:nvSpPr>
            <p:spPr bwMode="auto">
              <a:xfrm>
                <a:off x="1736725" y="773113"/>
                <a:ext cx="198438" cy="196850"/>
              </a:xfrm>
              <a:custGeom>
                <a:avLst/>
                <a:gdLst>
                  <a:gd name="T0" fmla="*/ 0 w 125"/>
                  <a:gd name="T1" fmla="*/ 112 h 124"/>
                  <a:gd name="T2" fmla="*/ 113 w 125"/>
                  <a:gd name="T3" fmla="*/ 0 h 124"/>
                  <a:gd name="T4" fmla="*/ 125 w 125"/>
                  <a:gd name="T5" fmla="*/ 12 h 124"/>
                  <a:gd name="T6" fmla="*/ 12 w 125"/>
                  <a:gd name="T7" fmla="*/ 124 h 124"/>
                  <a:gd name="T8" fmla="*/ 0 w 125"/>
                  <a:gd name="T9" fmla="*/ 112 h 124"/>
                </a:gdLst>
                <a:ahLst/>
                <a:cxnLst>
                  <a:cxn ang="0">
                    <a:pos x="T0" y="T1"/>
                  </a:cxn>
                  <a:cxn ang="0">
                    <a:pos x="T2" y="T3"/>
                  </a:cxn>
                  <a:cxn ang="0">
                    <a:pos x="T4" y="T5"/>
                  </a:cxn>
                  <a:cxn ang="0">
                    <a:pos x="T6" y="T7"/>
                  </a:cxn>
                  <a:cxn ang="0">
                    <a:pos x="T8" y="T9"/>
                  </a:cxn>
                </a:cxnLst>
                <a:rect l="0" t="0" r="r" b="b"/>
                <a:pathLst>
                  <a:path w="125" h="124">
                    <a:moveTo>
                      <a:pt x="0" y="112"/>
                    </a:moveTo>
                    <a:lnTo>
                      <a:pt x="113" y="0"/>
                    </a:lnTo>
                    <a:lnTo>
                      <a:pt x="125" y="12"/>
                    </a:lnTo>
                    <a:lnTo>
                      <a:pt x="12"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8" name="Freeform 82">
                <a:extLst>
                  <a:ext uri="{FF2B5EF4-FFF2-40B4-BE49-F238E27FC236}">
                    <a16:creationId xmlns:a16="http://schemas.microsoft.com/office/drawing/2014/main" id="{AAFBDA4C-8AEB-40A6-8600-0526F395D9A8}"/>
                  </a:ext>
                </a:extLst>
              </p:cNvPr>
              <p:cNvSpPr>
                <a:spLocks/>
              </p:cNvSpPr>
              <p:nvPr/>
            </p:nvSpPr>
            <p:spPr bwMode="auto">
              <a:xfrm>
                <a:off x="1736725" y="773113"/>
                <a:ext cx="198438" cy="196850"/>
              </a:xfrm>
              <a:custGeom>
                <a:avLst/>
                <a:gdLst>
                  <a:gd name="T0" fmla="*/ 12 w 125"/>
                  <a:gd name="T1" fmla="*/ 0 h 124"/>
                  <a:gd name="T2" fmla="*/ 125 w 125"/>
                  <a:gd name="T3" fmla="*/ 112 h 124"/>
                  <a:gd name="T4" fmla="*/ 113 w 125"/>
                  <a:gd name="T5" fmla="*/ 124 h 124"/>
                  <a:gd name="T6" fmla="*/ 0 w 125"/>
                  <a:gd name="T7" fmla="*/ 12 h 124"/>
                  <a:gd name="T8" fmla="*/ 12 w 125"/>
                  <a:gd name="T9" fmla="*/ 0 h 124"/>
                </a:gdLst>
                <a:ahLst/>
                <a:cxnLst>
                  <a:cxn ang="0">
                    <a:pos x="T0" y="T1"/>
                  </a:cxn>
                  <a:cxn ang="0">
                    <a:pos x="T2" y="T3"/>
                  </a:cxn>
                  <a:cxn ang="0">
                    <a:pos x="T4" y="T5"/>
                  </a:cxn>
                  <a:cxn ang="0">
                    <a:pos x="T6" y="T7"/>
                  </a:cxn>
                  <a:cxn ang="0">
                    <a:pos x="T8" y="T9"/>
                  </a:cxn>
                </a:cxnLst>
                <a:rect l="0" t="0" r="r" b="b"/>
                <a:pathLst>
                  <a:path w="125" h="124">
                    <a:moveTo>
                      <a:pt x="12" y="0"/>
                    </a:moveTo>
                    <a:lnTo>
                      <a:pt x="125" y="112"/>
                    </a:lnTo>
                    <a:lnTo>
                      <a:pt x="113" y="124"/>
                    </a:lnTo>
                    <a:lnTo>
                      <a:pt x="0" y="12"/>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9" name="Rectangle 83">
                <a:extLst>
                  <a:ext uri="{FF2B5EF4-FFF2-40B4-BE49-F238E27FC236}">
                    <a16:creationId xmlns:a16="http://schemas.microsoft.com/office/drawing/2014/main" id="{018A7AAB-958C-4095-AD1F-BBDED68253B3}"/>
                  </a:ext>
                </a:extLst>
              </p:cNvPr>
              <p:cNvSpPr>
                <a:spLocks noChangeArrowheads="1"/>
              </p:cNvSpPr>
              <p:nvPr/>
            </p:nvSpPr>
            <p:spPr bwMode="auto">
              <a:xfrm>
                <a:off x="1724025" y="755650"/>
                <a:ext cx="38100"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0" name="Freeform 84">
                <a:extLst>
                  <a:ext uri="{FF2B5EF4-FFF2-40B4-BE49-F238E27FC236}">
                    <a16:creationId xmlns:a16="http://schemas.microsoft.com/office/drawing/2014/main" id="{3C9BF2AC-3B41-4608-AA41-E827F271ACF0}"/>
                  </a:ext>
                </a:extLst>
              </p:cNvPr>
              <p:cNvSpPr>
                <a:spLocks/>
              </p:cNvSpPr>
              <p:nvPr/>
            </p:nvSpPr>
            <p:spPr bwMode="auto">
              <a:xfrm>
                <a:off x="1549400" y="773113"/>
                <a:ext cx="196850" cy="196850"/>
              </a:xfrm>
              <a:custGeom>
                <a:avLst/>
                <a:gdLst>
                  <a:gd name="T0" fmla="*/ 0 w 124"/>
                  <a:gd name="T1" fmla="*/ 112 h 124"/>
                  <a:gd name="T2" fmla="*/ 112 w 124"/>
                  <a:gd name="T3" fmla="*/ 0 h 124"/>
                  <a:gd name="T4" fmla="*/ 124 w 124"/>
                  <a:gd name="T5" fmla="*/ 12 h 124"/>
                  <a:gd name="T6" fmla="*/ 12 w 124"/>
                  <a:gd name="T7" fmla="*/ 124 h 124"/>
                  <a:gd name="T8" fmla="*/ 0 w 124"/>
                  <a:gd name="T9" fmla="*/ 112 h 124"/>
                </a:gdLst>
                <a:ahLst/>
                <a:cxnLst>
                  <a:cxn ang="0">
                    <a:pos x="T0" y="T1"/>
                  </a:cxn>
                  <a:cxn ang="0">
                    <a:pos x="T2" y="T3"/>
                  </a:cxn>
                  <a:cxn ang="0">
                    <a:pos x="T4" y="T5"/>
                  </a:cxn>
                  <a:cxn ang="0">
                    <a:pos x="T6" y="T7"/>
                  </a:cxn>
                  <a:cxn ang="0">
                    <a:pos x="T8" y="T9"/>
                  </a:cxn>
                </a:cxnLst>
                <a:rect l="0" t="0" r="r" b="b"/>
                <a:pathLst>
                  <a:path w="124" h="124">
                    <a:moveTo>
                      <a:pt x="0" y="112"/>
                    </a:moveTo>
                    <a:lnTo>
                      <a:pt x="112" y="0"/>
                    </a:lnTo>
                    <a:lnTo>
                      <a:pt x="124" y="12"/>
                    </a:lnTo>
                    <a:lnTo>
                      <a:pt x="12"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1" name="Freeform 85">
                <a:extLst>
                  <a:ext uri="{FF2B5EF4-FFF2-40B4-BE49-F238E27FC236}">
                    <a16:creationId xmlns:a16="http://schemas.microsoft.com/office/drawing/2014/main" id="{A48E1D00-E3C2-4EB6-9B71-5FC3AC76FB67}"/>
                  </a:ext>
                </a:extLst>
              </p:cNvPr>
              <p:cNvSpPr>
                <a:spLocks/>
              </p:cNvSpPr>
              <p:nvPr/>
            </p:nvSpPr>
            <p:spPr bwMode="auto">
              <a:xfrm>
                <a:off x="1549400" y="773113"/>
                <a:ext cx="196850" cy="196850"/>
              </a:xfrm>
              <a:custGeom>
                <a:avLst/>
                <a:gdLst>
                  <a:gd name="T0" fmla="*/ 12 w 124"/>
                  <a:gd name="T1" fmla="*/ 0 h 124"/>
                  <a:gd name="T2" fmla="*/ 124 w 124"/>
                  <a:gd name="T3" fmla="*/ 112 h 124"/>
                  <a:gd name="T4" fmla="*/ 112 w 124"/>
                  <a:gd name="T5" fmla="*/ 124 h 124"/>
                  <a:gd name="T6" fmla="*/ 0 w 124"/>
                  <a:gd name="T7" fmla="*/ 12 h 124"/>
                  <a:gd name="T8" fmla="*/ 12 w 124"/>
                  <a:gd name="T9" fmla="*/ 0 h 124"/>
                </a:gdLst>
                <a:ahLst/>
                <a:cxnLst>
                  <a:cxn ang="0">
                    <a:pos x="T0" y="T1"/>
                  </a:cxn>
                  <a:cxn ang="0">
                    <a:pos x="T2" y="T3"/>
                  </a:cxn>
                  <a:cxn ang="0">
                    <a:pos x="T4" y="T5"/>
                  </a:cxn>
                  <a:cxn ang="0">
                    <a:pos x="T6" y="T7"/>
                  </a:cxn>
                  <a:cxn ang="0">
                    <a:pos x="T8" y="T9"/>
                  </a:cxn>
                </a:cxnLst>
                <a:rect l="0" t="0" r="r" b="b"/>
                <a:pathLst>
                  <a:path w="124" h="124">
                    <a:moveTo>
                      <a:pt x="12" y="0"/>
                    </a:moveTo>
                    <a:lnTo>
                      <a:pt x="124" y="112"/>
                    </a:lnTo>
                    <a:lnTo>
                      <a:pt x="112" y="124"/>
                    </a:lnTo>
                    <a:lnTo>
                      <a:pt x="0" y="12"/>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2" name="Rectangle 86">
                <a:extLst>
                  <a:ext uri="{FF2B5EF4-FFF2-40B4-BE49-F238E27FC236}">
                    <a16:creationId xmlns:a16="http://schemas.microsoft.com/office/drawing/2014/main" id="{952B22BC-598D-4297-926D-CAAF535567C2}"/>
                  </a:ext>
                </a:extLst>
              </p:cNvPr>
              <p:cNvSpPr>
                <a:spLocks noChangeArrowheads="1"/>
              </p:cNvSpPr>
              <p:nvPr/>
            </p:nvSpPr>
            <p:spPr bwMode="auto">
              <a:xfrm>
                <a:off x="2266950" y="755650"/>
                <a:ext cx="825500" cy="396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3" name="Freeform 87">
                <a:extLst>
                  <a:ext uri="{FF2B5EF4-FFF2-40B4-BE49-F238E27FC236}">
                    <a16:creationId xmlns:a16="http://schemas.microsoft.com/office/drawing/2014/main" id="{47D0105F-AE83-4FBC-9367-2375970CBFD7}"/>
                  </a:ext>
                </a:extLst>
              </p:cNvPr>
              <p:cNvSpPr>
                <a:spLocks/>
              </p:cNvSpPr>
              <p:nvPr/>
            </p:nvSpPr>
            <p:spPr bwMode="auto">
              <a:xfrm>
                <a:off x="2266950" y="950913"/>
                <a:ext cx="1379538" cy="44450"/>
              </a:xfrm>
              <a:custGeom>
                <a:avLst/>
                <a:gdLst>
                  <a:gd name="T0" fmla="*/ 869 w 869"/>
                  <a:gd name="T1" fmla="*/ 0 h 28"/>
                  <a:gd name="T2" fmla="*/ 869 w 869"/>
                  <a:gd name="T3" fmla="*/ 28 h 28"/>
                  <a:gd name="T4" fmla="*/ 0 w 869"/>
                  <a:gd name="T5" fmla="*/ 28 h 28"/>
                  <a:gd name="T6" fmla="*/ 0 w 869"/>
                  <a:gd name="T7" fmla="*/ 0 h 28"/>
                  <a:gd name="T8" fmla="*/ 777 w 869"/>
                  <a:gd name="T9" fmla="*/ 0 h 28"/>
                  <a:gd name="T10" fmla="*/ 869 w 869"/>
                  <a:gd name="T11" fmla="*/ 0 h 28"/>
                </a:gdLst>
                <a:ahLst/>
                <a:cxnLst>
                  <a:cxn ang="0">
                    <a:pos x="T0" y="T1"/>
                  </a:cxn>
                  <a:cxn ang="0">
                    <a:pos x="T2" y="T3"/>
                  </a:cxn>
                  <a:cxn ang="0">
                    <a:pos x="T4" y="T5"/>
                  </a:cxn>
                  <a:cxn ang="0">
                    <a:pos x="T6" y="T7"/>
                  </a:cxn>
                  <a:cxn ang="0">
                    <a:pos x="T8" y="T9"/>
                  </a:cxn>
                  <a:cxn ang="0">
                    <a:pos x="T10" y="T11"/>
                  </a:cxn>
                </a:cxnLst>
                <a:rect l="0" t="0" r="r" b="b"/>
                <a:pathLst>
                  <a:path w="869" h="28">
                    <a:moveTo>
                      <a:pt x="869" y="0"/>
                    </a:moveTo>
                    <a:lnTo>
                      <a:pt x="869" y="28"/>
                    </a:lnTo>
                    <a:lnTo>
                      <a:pt x="0" y="28"/>
                    </a:lnTo>
                    <a:lnTo>
                      <a:pt x="0" y="0"/>
                    </a:lnTo>
                    <a:lnTo>
                      <a:pt x="777" y="0"/>
                    </a:lnTo>
                    <a:lnTo>
                      <a:pt x="86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4" name="Freeform 88">
                <a:extLst>
                  <a:ext uri="{FF2B5EF4-FFF2-40B4-BE49-F238E27FC236}">
                    <a16:creationId xmlns:a16="http://schemas.microsoft.com/office/drawing/2014/main" id="{61A0D240-E938-4B1B-B814-67D48E9688CE}"/>
                  </a:ext>
                </a:extLst>
              </p:cNvPr>
              <p:cNvSpPr>
                <a:spLocks/>
              </p:cNvSpPr>
              <p:nvPr/>
            </p:nvSpPr>
            <p:spPr bwMode="auto">
              <a:xfrm>
                <a:off x="2266950" y="950913"/>
                <a:ext cx="1379538" cy="44450"/>
              </a:xfrm>
              <a:custGeom>
                <a:avLst/>
                <a:gdLst>
                  <a:gd name="T0" fmla="*/ 869 w 869"/>
                  <a:gd name="T1" fmla="*/ 0 h 28"/>
                  <a:gd name="T2" fmla="*/ 869 w 869"/>
                  <a:gd name="T3" fmla="*/ 28 h 28"/>
                  <a:gd name="T4" fmla="*/ 0 w 869"/>
                  <a:gd name="T5" fmla="*/ 28 h 28"/>
                  <a:gd name="T6" fmla="*/ 0 w 869"/>
                  <a:gd name="T7" fmla="*/ 0 h 28"/>
                  <a:gd name="T8" fmla="*/ 777 w 869"/>
                  <a:gd name="T9" fmla="*/ 0 h 28"/>
                </a:gdLst>
                <a:ahLst/>
                <a:cxnLst>
                  <a:cxn ang="0">
                    <a:pos x="T0" y="T1"/>
                  </a:cxn>
                  <a:cxn ang="0">
                    <a:pos x="T2" y="T3"/>
                  </a:cxn>
                  <a:cxn ang="0">
                    <a:pos x="T4" y="T5"/>
                  </a:cxn>
                  <a:cxn ang="0">
                    <a:pos x="T6" y="T7"/>
                  </a:cxn>
                  <a:cxn ang="0">
                    <a:pos x="T8" y="T9"/>
                  </a:cxn>
                </a:cxnLst>
                <a:rect l="0" t="0" r="r" b="b"/>
                <a:pathLst>
                  <a:path w="869" h="28">
                    <a:moveTo>
                      <a:pt x="869" y="0"/>
                    </a:moveTo>
                    <a:lnTo>
                      <a:pt x="869" y="28"/>
                    </a:lnTo>
                    <a:lnTo>
                      <a:pt x="0" y="28"/>
                    </a:lnTo>
                    <a:lnTo>
                      <a:pt x="0" y="0"/>
                    </a:lnTo>
                    <a:lnTo>
                      <a:pt x="777"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5" name="Rectangle 89">
                <a:extLst>
                  <a:ext uri="{FF2B5EF4-FFF2-40B4-BE49-F238E27FC236}">
                    <a16:creationId xmlns:a16="http://schemas.microsoft.com/office/drawing/2014/main" id="{5F8B1D95-E053-4F70-BE1F-E635637CBB0F}"/>
                  </a:ext>
                </a:extLst>
              </p:cNvPr>
              <p:cNvSpPr>
                <a:spLocks noChangeArrowheads="1"/>
              </p:cNvSpPr>
              <p:nvPr/>
            </p:nvSpPr>
            <p:spPr bwMode="auto">
              <a:xfrm>
                <a:off x="3054350" y="755650"/>
                <a:ext cx="41275"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6" name="Freeform 90">
                <a:extLst>
                  <a:ext uri="{FF2B5EF4-FFF2-40B4-BE49-F238E27FC236}">
                    <a16:creationId xmlns:a16="http://schemas.microsoft.com/office/drawing/2014/main" id="{C13F0D3A-5ED4-418C-A2FA-5DDA676FDFCA}"/>
                  </a:ext>
                </a:extLst>
              </p:cNvPr>
              <p:cNvSpPr>
                <a:spLocks/>
              </p:cNvSpPr>
              <p:nvPr/>
            </p:nvSpPr>
            <p:spPr bwMode="auto">
              <a:xfrm>
                <a:off x="2878138" y="773113"/>
                <a:ext cx="198438" cy="196850"/>
              </a:xfrm>
              <a:custGeom>
                <a:avLst/>
                <a:gdLst>
                  <a:gd name="T0" fmla="*/ 0 w 125"/>
                  <a:gd name="T1" fmla="*/ 112 h 124"/>
                  <a:gd name="T2" fmla="*/ 113 w 125"/>
                  <a:gd name="T3" fmla="*/ 0 h 124"/>
                  <a:gd name="T4" fmla="*/ 125 w 125"/>
                  <a:gd name="T5" fmla="*/ 12 h 124"/>
                  <a:gd name="T6" fmla="*/ 12 w 125"/>
                  <a:gd name="T7" fmla="*/ 124 h 124"/>
                  <a:gd name="T8" fmla="*/ 0 w 125"/>
                  <a:gd name="T9" fmla="*/ 112 h 124"/>
                </a:gdLst>
                <a:ahLst/>
                <a:cxnLst>
                  <a:cxn ang="0">
                    <a:pos x="T0" y="T1"/>
                  </a:cxn>
                  <a:cxn ang="0">
                    <a:pos x="T2" y="T3"/>
                  </a:cxn>
                  <a:cxn ang="0">
                    <a:pos x="T4" y="T5"/>
                  </a:cxn>
                  <a:cxn ang="0">
                    <a:pos x="T6" y="T7"/>
                  </a:cxn>
                  <a:cxn ang="0">
                    <a:pos x="T8" y="T9"/>
                  </a:cxn>
                </a:cxnLst>
                <a:rect l="0" t="0" r="r" b="b"/>
                <a:pathLst>
                  <a:path w="125" h="124">
                    <a:moveTo>
                      <a:pt x="0" y="112"/>
                    </a:moveTo>
                    <a:lnTo>
                      <a:pt x="113" y="0"/>
                    </a:lnTo>
                    <a:lnTo>
                      <a:pt x="125" y="12"/>
                    </a:lnTo>
                    <a:lnTo>
                      <a:pt x="12"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7" name="Freeform 91">
                <a:extLst>
                  <a:ext uri="{FF2B5EF4-FFF2-40B4-BE49-F238E27FC236}">
                    <a16:creationId xmlns:a16="http://schemas.microsoft.com/office/drawing/2014/main" id="{BBD88D3C-C0C1-4924-A2F2-7922CBD2E31D}"/>
                  </a:ext>
                </a:extLst>
              </p:cNvPr>
              <p:cNvSpPr>
                <a:spLocks/>
              </p:cNvSpPr>
              <p:nvPr/>
            </p:nvSpPr>
            <p:spPr bwMode="auto">
              <a:xfrm>
                <a:off x="2878138" y="773113"/>
                <a:ext cx="198438" cy="196850"/>
              </a:xfrm>
              <a:custGeom>
                <a:avLst/>
                <a:gdLst>
                  <a:gd name="T0" fmla="*/ 12 w 125"/>
                  <a:gd name="T1" fmla="*/ 0 h 124"/>
                  <a:gd name="T2" fmla="*/ 125 w 125"/>
                  <a:gd name="T3" fmla="*/ 112 h 124"/>
                  <a:gd name="T4" fmla="*/ 113 w 125"/>
                  <a:gd name="T5" fmla="*/ 124 h 124"/>
                  <a:gd name="T6" fmla="*/ 0 w 125"/>
                  <a:gd name="T7" fmla="*/ 12 h 124"/>
                  <a:gd name="T8" fmla="*/ 12 w 125"/>
                  <a:gd name="T9" fmla="*/ 0 h 124"/>
                </a:gdLst>
                <a:ahLst/>
                <a:cxnLst>
                  <a:cxn ang="0">
                    <a:pos x="T0" y="T1"/>
                  </a:cxn>
                  <a:cxn ang="0">
                    <a:pos x="T2" y="T3"/>
                  </a:cxn>
                  <a:cxn ang="0">
                    <a:pos x="T4" y="T5"/>
                  </a:cxn>
                  <a:cxn ang="0">
                    <a:pos x="T6" y="T7"/>
                  </a:cxn>
                  <a:cxn ang="0">
                    <a:pos x="T8" y="T9"/>
                  </a:cxn>
                </a:cxnLst>
                <a:rect l="0" t="0" r="r" b="b"/>
                <a:pathLst>
                  <a:path w="125" h="124">
                    <a:moveTo>
                      <a:pt x="12" y="0"/>
                    </a:moveTo>
                    <a:lnTo>
                      <a:pt x="125" y="112"/>
                    </a:lnTo>
                    <a:lnTo>
                      <a:pt x="113" y="124"/>
                    </a:lnTo>
                    <a:lnTo>
                      <a:pt x="0" y="12"/>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8" name="Rectangle 92">
                <a:extLst>
                  <a:ext uri="{FF2B5EF4-FFF2-40B4-BE49-F238E27FC236}">
                    <a16:creationId xmlns:a16="http://schemas.microsoft.com/office/drawing/2014/main" id="{54EFA681-4C5E-443F-9D40-4EBE0D1E7346}"/>
                  </a:ext>
                </a:extLst>
              </p:cNvPr>
              <p:cNvSpPr>
                <a:spLocks noChangeArrowheads="1"/>
              </p:cNvSpPr>
              <p:nvPr/>
            </p:nvSpPr>
            <p:spPr bwMode="auto">
              <a:xfrm>
                <a:off x="2865438" y="755650"/>
                <a:ext cx="38100"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9" name="Freeform 93">
                <a:extLst>
                  <a:ext uri="{FF2B5EF4-FFF2-40B4-BE49-F238E27FC236}">
                    <a16:creationId xmlns:a16="http://schemas.microsoft.com/office/drawing/2014/main" id="{C8B84279-E2B5-47DF-88DB-D70DECE1A146}"/>
                  </a:ext>
                </a:extLst>
              </p:cNvPr>
              <p:cNvSpPr>
                <a:spLocks/>
              </p:cNvSpPr>
              <p:nvPr/>
            </p:nvSpPr>
            <p:spPr bwMode="auto">
              <a:xfrm>
                <a:off x="2690813" y="773113"/>
                <a:ext cx="196850" cy="196850"/>
              </a:xfrm>
              <a:custGeom>
                <a:avLst/>
                <a:gdLst>
                  <a:gd name="T0" fmla="*/ 0 w 124"/>
                  <a:gd name="T1" fmla="*/ 112 h 124"/>
                  <a:gd name="T2" fmla="*/ 112 w 124"/>
                  <a:gd name="T3" fmla="*/ 0 h 124"/>
                  <a:gd name="T4" fmla="*/ 124 w 124"/>
                  <a:gd name="T5" fmla="*/ 12 h 124"/>
                  <a:gd name="T6" fmla="*/ 10 w 124"/>
                  <a:gd name="T7" fmla="*/ 124 h 124"/>
                  <a:gd name="T8" fmla="*/ 0 w 124"/>
                  <a:gd name="T9" fmla="*/ 112 h 124"/>
                </a:gdLst>
                <a:ahLst/>
                <a:cxnLst>
                  <a:cxn ang="0">
                    <a:pos x="T0" y="T1"/>
                  </a:cxn>
                  <a:cxn ang="0">
                    <a:pos x="T2" y="T3"/>
                  </a:cxn>
                  <a:cxn ang="0">
                    <a:pos x="T4" y="T5"/>
                  </a:cxn>
                  <a:cxn ang="0">
                    <a:pos x="T6" y="T7"/>
                  </a:cxn>
                  <a:cxn ang="0">
                    <a:pos x="T8" y="T9"/>
                  </a:cxn>
                </a:cxnLst>
                <a:rect l="0" t="0" r="r" b="b"/>
                <a:pathLst>
                  <a:path w="124" h="124">
                    <a:moveTo>
                      <a:pt x="0" y="112"/>
                    </a:moveTo>
                    <a:lnTo>
                      <a:pt x="112" y="0"/>
                    </a:lnTo>
                    <a:lnTo>
                      <a:pt x="124" y="12"/>
                    </a:lnTo>
                    <a:lnTo>
                      <a:pt x="10"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0" name="Freeform 94">
                <a:extLst>
                  <a:ext uri="{FF2B5EF4-FFF2-40B4-BE49-F238E27FC236}">
                    <a16:creationId xmlns:a16="http://schemas.microsoft.com/office/drawing/2014/main" id="{67B4B017-E2A3-41B6-AE63-1188B0E0A912}"/>
                  </a:ext>
                </a:extLst>
              </p:cNvPr>
              <p:cNvSpPr>
                <a:spLocks/>
              </p:cNvSpPr>
              <p:nvPr/>
            </p:nvSpPr>
            <p:spPr bwMode="auto">
              <a:xfrm>
                <a:off x="2690813" y="773113"/>
                <a:ext cx="196850" cy="196850"/>
              </a:xfrm>
              <a:custGeom>
                <a:avLst/>
                <a:gdLst>
                  <a:gd name="T0" fmla="*/ 10 w 124"/>
                  <a:gd name="T1" fmla="*/ 0 h 124"/>
                  <a:gd name="T2" fmla="*/ 124 w 124"/>
                  <a:gd name="T3" fmla="*/ 112 h 124"/>
                  <a:gd name="T4" fmla="*/ 112 w 124"/>
                  <a:gd name="T5" fmla="*/ 124 h 124"/>
                  <a:gd name="T6" fmla="*/ 0 w 124"/>
                  <a:gd name="T7" fmla="*/ 12 h 124"/>
                  <a:gd name="T8" fmla="*/ 10 w 124"/>
                  <a:gd name="T9" fmla="*/ 0 h 124"/>
                </a:gdLst>
                <a:ahLst/>
                <a:cxnLst>
                  <a:cxn ang="0">
                    <a:pos x="T0" y="T1"/>
                  </a:cxn>
                  <a:cxn ang="0">
                    <a:pos x="T2" y="T3"/>
                  </a:cxn>
                  <a:cxn ang="0">
                    <a:pos x="T4" y="T5"/>
                  </a:cxn>
                  <a:cxn ang="0">
                    <a:pos x="T6" y="T7"/>
                  </a:cxn>
                  <a:cxn ang="0">
                    <a:pos x="T8" y="T9"/>
                  </a:cxn>
                </a:cxnLst>
                <a:rect l="0" t="0" r="r" b="b"/>
                <a:pathLst>
                  <a:path w="124" h="124">
                    <a:moveTo>
                      <a:pt x="10" y="0"/>
                    </a:moveTo>
                    <a:lnTo>
                      <a:pt x="124" y="112"/>
                    </a:lnTo>
                    <a:lnTo>
                      <a:pt x="112" y="124"/>
                    </a:lnTo>
                    <a:lnTo>
                      <a:pt x="0" y="12"/>
                    </a:lnTo>
                    <a:lnTo>
                      <a:pt x="1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1" name="Rectangle 95">
                <a:extLst>
                  <a:ext uri="{FF2B5EF4-FFF2-40B4-BE49-F238E27FC236}">
                    <a16:creationId xmlns:a16="http://schemas.microsoft.com/office/drawing/2014/main" id="{6AEB449B-869E-4F8A-B161-B1F4F8BBEA85}"/>
                  </a:ext>
                </a:extLst>
              </p:cNvPr>
              <p:cNvSpPr>
                <a:spLocks noChangeArrowheads="1"/>
              </p:cNvSpPr>
              <p:nvPr/>
            </p:nvSpPr>
            <p:spPr bwMode="auto">
              <a:xfrm>
                <a:off x="2674938" y="755650"/>
                <a:ext cx="41275"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2" name="Freeform 96">
                <a:extLst>
                  <a:ext uri="{FF2B5EF4-FFF2-40B4-BE49-F238E27FC236}">
                    <a16:creationId xmlns:a16="http://schemas.microsoft.com/office/drawing/2014/main" id="{4C0FF89D-5642-4793-B0C9-76415DAD11C8}"/>
                  </a:ext>
                </a:extLst>
              </p:cNvPr>
              <p:cNvSpPr>
                <a:spLocks/>
              </p:cNvSpPr>
              <p:nvPr/>
            </p:nvSpPr>
            <p:spPr bwMode="auto">
              <a:xfrm>
                <a:off x="2498725" y="773113"/>
                <a:ext cx="201613" cy="196850"/>
              </a:xfrm>
              <a:custGeom>
                <a:avLst/>
                <a:gdLst>
                  <a:gd name="T0" fmla="*/ 0 w 127"/>
                  <a:gd name="T1" fmla="*/ 112 h 124"/>
                  <a:gd name="T2" fmla="*/ 115 w 127"/>
                  <a:gd name="T3" fmla="*/ 0 h 124"/>
                  <a:gd name="T4" fmla="*/ 127 w 127"/>
                  <a:gd name="T5" fmla="*/ 12 h 124"/>
                  <a:gd name="T6" fmla="*/ 12 w 127"/>
                  <a:gd name="T7" fmla="*/ 124 h 124"/>
                  <a:gd name="T8" fmla="*/ 0 w 127"/>
                  <a:gd name="T9" fmla="*/ 112 h 124"/>
                </a:gdLst>
                <a:ahLst/>
                <a:cxnLst>
                  <a:cxn ang="0">
                    <a:pos x="T0" y="T1"/>
                  </a:cxn>
                  <a:cxn ang="0">
                    <a:pos x="T2" y="T3"/>
                  </a:cxn>
                  <a:cxn ang="0">
                    <a:pos x="T4" y="T5"/>
                  </a:cxn>
                  <a:cxn ang="0">
                    <a:pos x="T6" y="T7"/>
                  </a:cxn>
                  <a:cxn ang="0">
                    <a:pos x="T8" y="T9"/>
                  </a:cxn>
                </a:cxnLst>
                <a:rect l="0" t="0" r="r" b="b"/>
                <a:pathLst>
                  <a:path w="127" h="124">
                    <a:moveTo>
                      <a:pt x="0" y="112"/>
                    </a:moveTo>
                    <a:lnTo>
                      <a:pt x="115" y="0"/>
                    </a:lnTo>
                    <a:lnTo>
                      <a:pt x="127" y="12"/>
                    </a:lnTo>
                    <a:lnTo>
                      <a:pt x="12"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3" name="Freeform 97">
                <a:extLst>
                  <a:ext uri="{FF2B5EF4-FFF2-40B4-BE49-F238E27FC236}">
                    <a16:creationId xmlns:a16="http://schemas.microsoft.com/office/drawing/2014/main" id="{946660E8-F20E-4280-8CEB-281C8EAFBB35}"/>
                  </a:ext>
                </a:extLst>
              </p:cNvPr>
              <p:cNvSpPr>
                <a:spLocks/>
              </p:cNvSpPr>
              <p:nvPr/>
            </p:nvSpPr>
            <p:spPr bwMode="auto">
              <a:xfrm>
                <a:off x="2498725" y="773113"/>
                <a:ext cx="201613" cy="196850"/>
              </a:xfrm>
              <a:custGeom>
                <a:avLst/>
                <a:gdLst>
                  <a:gd name="T0" fmla="*/ 12 w 127"/>
                  <a:gd name="T1" fmla="*/ 0 h 124"/>
                  <a:gd name="T2" fmla="*/ 127 w 127"/>
                  <a:gd name="T3" fmla="*/ 112 h 124"/>
                  <a:gd name="T4" fmla="*/ 115 w 127"/>
                  <a:gd name="T5" fmla="*/ 124 h 124"/>
                  <a:gd name="T6" fmla="*/ 0 w 127"/>
                  <a:gd name="T7" fmla="*/ 12 h 124"/>
                  <a:gd name="T8" fmla="*/ 12 w 127"/>
                  <a:gd name="T9" fmla="*/ 0 h 124"/>
                </a:gdLst>
                <a:ahLst/>
                <a:cxnLst>
                  <a:cxn ang="0">
                    <a:pos x="T0" y="T1"/>
                  </a:cxn>
                  <a:cxn ang="0">
                    <a:pos x="T2" y="T3"/>
                  </a:cxn>
                  <a:cxn ang="0">
                    <a:pos x="T4" y="T5"/>
                  </a:cxn>
                  <a:cxn ang="0">
                    <a:pos x="T6" y="T7"/>
                  </a:cxn>
                  <a:cxn ang="0">
                    <a:pos x="T8" y="T9"/>
                  </a:cxn>
                </a:cxnLst>
                <a:rect l="0" t="0" r="r" b="b"/>
                <a:pathLst>
                  <a:path w="127" h="124">
                    <a:moveTo>
                      <a:pt x="12" y="0"/>
                    </a:moveTo>
                    <a:lnTo>
                      <a:pt x="127" y="112"/>
                    </a:lnTo>
                    <a:lnTo>
                      <a:pt x="115" y="124"/>
                    </a:lnTo>
                    <a:lnTo>
                      <a:pt x="0" y="12"/>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4" name="Rectangle 98">
                <a:extLst>
                  <a:ext uri="{FF2B5EF4-FFF2-40B4-BE49-F238E27FC236}">
                    <a16:creationId xmlns:a16="http://schemas.microsoft.com/office/drawing/2014/main" id="{2B9AC5F0-47D5-450B-A405-9624DAC12D2E}"/>
                  </a:ext>
                </a:extLst>
              </p:cNvPr>
              <p:cNvSpPr>
                <a:spLocks noChangeArrowheads="1"/>
              </p:cNvSpPr>
              <p:nvPr/>
            </p:nvSpPr>
            <p:spPr bwMode="auto">
              <a:xfrm>
                <a:off x="2486025" y="755650"/>
                <a:ext cx="41275"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5" name="Freeform 99">
                <a:extLst>
                  <a:ext uri="{FF2B5EF4-FFF2-40B4-BE49-F238E27FC236}">
                    <a16:creationId xmlns:a16="http://schemas.microsoft.com/office/drawing/2014/main" id="{AFD48EE8-7D1B-4290-9D8C-E468BAE01D9D}"/>
                  </a:ext>
                </a:extLst>
              </p:cNvPr>
              <p:cNvSpPr>
                <a:spLocks/>
              </p:cNvSpPr>
              <p:nvPr/>
            </p:nvSpPr>
            <p:spPr bwMode="auto">
              <a:xfrm>
                <a:off x="2311400" y="773113"/>
                <a:ext cx="196850" cy="196850"/>
              </a:xfrm>
              <a:custGeom>
                <a:avLst/>
                <a:gdLst>
                  <a:gd name="T0" fmla="*/ 0 w 124"/>
                  <a:gd name="T1" fmla="*/ 112 h 124"/>
                  <a:gd name="T2" fmla="*/ 112 w 124"/>
                  <a:gd name="T3" fmla="*/ 0 h 124"/>
                  <a:gd name="T4" fmla="*/ 124 w 124"/>
                  <a:gd name="T5" fmla="*/ 12 h 124"/>
                  <a:gd name="T6" fmla="*/ 12 w 124"/>
                  <a:gd name="T7" fmla="*/ 124 h 124"/>
                  <a:gd name="T8" fmla="*/ 0 w 124"/>
                  <a:gd name="T9" fmla="*/ 112 h 124"/>
                </a:gdLst>
                <a:ahLst/>
                <a:cxnLst>
                  <a:cxn ang="0">
                    <a:pos x="T0" y="T1"/>
                  </a:cxn>
                  <a:cxn ang="0">
                    <a:pos x="T2" y="T3"/>
                  </a:cxn>
                  <a:cxn ang="0">
                    <a:pos x="T4" y="T5"/>
                  </a:cxn>
                  <a:cxn ang="0">
                    <a:pos x="T6" y="T7"/>
                  </a:cxn>
                  <a:cxn ang="0">
                    <a:pos x="T8" y="T9"/>
                  </a:cxn>
                </a:cxnLst>
                <a:rect l="0" t="0" r="r" b="b"/>
                <a:pathLst>
                  <a:path w="124" h="124">
                    <a:moveTo>
                      <a:pt x="0" y="112"/>
                    </a:moveTo>
                    <a:lnTo>
                      <a:pt x="112" y="0"/>
                    </a:lnTo>
                    <a:lnTo>
                      <a:pt x="124" y="12"/>
                    </a:lnTo>
                    <a:lnTo>
                      <a:pt x="12"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6" name="Freeform 100">
                <a:extLst>
                  <a:ext uri="{FF2B5EF4-FFF2-40B4-BE49-F238E27FC236}">
                    <a16:creationId xmlns:a16="http://schemas.microsoft.com/office/drawing/2014/main" id="{B0E32BB5-CABF-4CE5-B31E-909D62587274}"/>
                  </a:ext>
                </a:extLst>
              </p:cNvPr>
              <p:cNvSpPr>
                <a:spLocks/>
              </p:cNvSpPr>
              <p:nvPr/>
            </p:nvSpPr>
            <p:spPr bwMode="auto">
              <a:xfrm>
                <a:off x="2311400" y="773113"/>
                <a:ext cx="196850" cy="196850"/>
              </a:xfrm>
              <a:custGeom>
                <a:avLst/>
                <a:gdLst>
                  <a:gd name="T0" fmla="*/ 12 w 124"/>
                  <a:gd name="T1" fmla="*/ 0 h 124"/>
                  <a:gd name="T2" fmla="*/ 124 w 124"/>
                  <a:gd name="T3" fmla="*/ 112 h 124"/>
                  <a:gd name="T4" fmla="*/ 112 w 124"/>
                  <a:gd name="T5" fmla="*/ 124 h 124"/>
                  <a:gd name="T6" fmla="*/ 0 w 124"/>
                  <a:gd name="T7" fmla="*/ 12 h 124"/>
                  <a:gd name="T8" fmla="*/ 12 w 124"/>
                  <a:gd name="T9" fmla="*/ 0 h 124"/>
                </a:gdLst>
                <a:ahLst/>
                <a:cxnLst>
                  <a:cxn ang="0">
                    <a:pos x="T0" y="T1"/>
                  </a:cxn>
                  <a:cxn ang="0">
                    <a:pos x="T2" y="T3"/>
                  </a:cxn>
                  <a:cxn ang="0">
                    <a:pos x="T4" y="T5"/>
                  </a:cxn>
                  <a:cxn ang="0">
                    <a:pos x="T6" y="T7"/>
                  </a:cxn>
                  <a:cxn ang="0">
                    <a:pos x="T8" y="T9"/>
                  </a:cxn>
                </a:cxnLst>
                <a:rect l="0" t="0" r="r" b="b"/>
                <a:pathLst>
                  <a:path w="124" h="124">
                    <a:moveTo>
                      <a:pt x="12" y="0"/>
                    </a:moveTo>
                    <a:lnTo>
                      <a:pt x="124" y="112"/>
                    </a:lnTo>
                    <a:lnTo>
                      <a:pt x="112" y="124"/>
                    </a:lnTo>
                    <a:lnTo>
                      <a:pt x="0" y="12"/>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7" name="Freeform 101">
                <a:extLst>
                  <a:ext uri="{FF2B5EF4-FFF2-40B4-BE49-F238E27FC236}">
                    <a16:creationId xmlns:a16="http://schemas.microsoft.com/office/drawing/2014/main" id="{40F72D13-B13C-4038-BC4D-CDF44FBF4D2C}"/>
                  </a:ext>
                </a:extLst>
              </p:cNvPr>
              <p:cNvSpPr>
                <a:spLocks/>
              </p:cNvSpPr>
              <p:nvPr/>
            </p:nvSpPr>
            <p:spPr bwMode="auto">
              <a:xfrm>
                <a:off x="1052513" y="628650"/>
                <a:ext cx="652463" cy="474662"/>
              </a:xfrm>
              <a:custGeom>
                <a:avLst/>
                <a:gdLst>
                  <a:gd name="T0" fmla="*/ 205 w 205"/>
                  <a:gd name="T1" fmla="*/ 149 h 149"/>
                  <a:gd name="T2" fmla="*/ 0 w 205"/>
                  <a:gd name="T3" fmla="*/ 149 h 149"/>
                  <a:gd name="T4" fmla="*/ 0 w 205"/>
                  <a:gd name="T5" fmla="*/ 0 h 149"/>
                  <a:gd name="T6" fmla="*/ 125 w 205"/>
                  <a:gd name="T7" fmla="*/ 0 h 149"/>
                  <a:gd name="T8" fmla="*/ 205 w 205"/>
                  <a:gd name="T9" fmla="*/ 67 h 149"/>
                  <a:gd name="T10" fmla="*/ 205 w 205"/>
                  <a:gd name="T11" fmla="*/ 149 h 149"/>
                </a:gdLst>
                <a:ahLst/>
                <a:cxnLst>
                  <a:cxn ang="0">
                    <a:pos x="T0" y="T1"/>
                  </a:cxn>
                  <a:cxn ang="0">
                    <a:pos x="T2" y="T3"/>
                  </a:cxn>
                  <a:cxn ang="0">
                    <a:pos x="T4" y="T5"/>
                  </a:cxn>
                  <a:cxn ang="0">
                    <a:pos x="T6" y="T7"/>
                  </a:cxn>
                  <a:cxn ang="0">
                    <a:pos x="T8" y="T9"/>
                  </a:cxn>
                  <a:cxn ang="0">
                    <a:pos x="T10" y="T11"/>
                  </a:cxn>
                </a:cxnLst>
                <a:rect l="0" t="0" r="r" b="b"/>
                <a:pathLst>
                  <a:path w="205" h="149">
                    <a:moveTo>
                      <a:pt x="205" y="149"/>
                    </a:moveTo>
                    <a:cubicBezTo>
                      <a:pt x="0" y="149"/>
                      <a:pt x="0" y="149"/>
                      <a:pt x="0" y="149"/>
                    </a:cubicBezTo>
                    <a:cubicBezTo>
                      <a:pt x="0" y="0"/>
                      <a:pt x="0" y="0"/>
                      <a:pt x="0" y="0"/>
                    </a:cubicBezTo>
                    <a:cubicBezTo>
                      <a:pt x="125" y="0"/>
                      <a:pt x="125" y="0"/>
                      <a:pt x="125" y="0"/>
                    </a:cubicBezTo>
                    <a:cubicBezTo>
                      <a:pt x="169" y="0"/>
                      <a:pt x="205" y="30"/>
                      <a:pt x="205" y="67"/>
                    </a:cubicBezTo>
                    <a:lnTo>
                      <a:pt x="205" y="14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8" name="Rectangle 102">
                <a:extLst>
                  <a:ext uri="{FF2B5EF4-FFF2-40B4-BE49-F238E27FC236}">
                    <a16:creationId xmlns:a16="http://schemas.microsoft.com/office/drawing/2014/main" id="{9EE420B2-94A2-4CBA-9C41-913A077481B2}"/>
                  </a:ext>
                </a:extLst>
              </p:cNvPr>
              <p:cNvSpPr>
                <a:spLocks noChangeArrowheads="1"/>
              </p:cNvSpPr>
              <p:nvPr/>
            </p:nvSpPr>
            <p:spPr bwMode="auto">
              <a:xfrm>
                <a:off x="236538" y="698500"/>
                <a:ext cx="219075" cy="49053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9" name="Freeform 103">
                <a:extLst>
                  <a:ext uri="{FF2B5EF4-FFF2-40B4-BE49-F238E27FC236}">
                    <a16:creationId xmlns:a16="http://schemas.microsoft.com/office/drawing/2014/main" id="{CE5FB6DC-9CF2-4E95-85A5-D6348B413BB5}"/>
                  </a:ext>
                </a:extLst>
              </p:cNvPr>
              <p:cNvSpPr>
                <a:spLocks/>
              </p:cNvSpPr>
              <p:nvPr/>
            </p:nvSpPr>
            <p:spPr bwMode="auto">
              <a:xfrm>
                <a:off x="411163" y="1588"/>
                <a:ext cx="3952875" cy="977900"/>
              </a:xfrm>
              <a:custGeom>
                <a:avLst/>
                <a:gdLst>
                  <a:gd name="T0" fmla="*/ 2474 w 2490"/>
                  <a:gd name="T1" fmla="*/ 616 h 616"/>
                  <a:gd name="T2" fmla="*/ 580 w 2490"/>
                  <a:gd name="T3" fmla="*/ 48 h 616"/>
                  <a:gd name="T4" fmla="*/ 28 w 2490"/>
                  <a:gd name="T5" fmla="*/ 469 h 616"/>
                  <a:gd name="T6" fmla="*/ 0 w 2490"/>
                  <a:gd name="T7" fmla="*/ 437 h 616"/>
                  <a:gd name="T8" fmla="*/ 572 w 2490"/>
                  <a:gd name="T9" fmla="*/ 0 h 616"/>
                  <a:gd name="T10" fmla="*/ 2490 w 2490"/>
                  <a:gd name="T11" fmla="*/ 578 h 616"/>
                  <a:gd name="T12" fmla="*/ 2474 w 2490"/>
                  <a:gd name="T13" fmla="*/ 616 h 616"/>
                </a:gdLst>
                <a:ahLst/>
                <a:cxnLst>
                  <a:cxn ang="0">
                    <a:pos x="T0" y="T1"/>
                  </a:cxn>
                  <a:cxn ang="0">
                    <a:pos x="T2" y="T3"/>
                  </a:cxn>
                  <a:cxn ang="0">
                    <a:pos x="T4" y="T5"/>
                  </a:cxn>
                  <a:cxn ang="0">
                    <a:pos x="T6" y="T7"/>
                  </a:cxn>
                  <a:cxn ang="0">
                    <a:pos x="T8" y="T9"/>
                  </a:cxn>
                  <a:cxn ang="0">
                    <a:pos x="T10" y="T11"/>
                  </a:cxn>
                  <a:cxn ang="0">
                    <a:pos x="T12" y="T13"/>
                  </a:cxn>
                </a:cxnLst>
                <a:rect l="0" t="0" r="r" b="b"/>
                <a:pathLst>
                  <a:path w="2490" h="616">
                    <a:moveTo>
                      <a:pt x="2474" y="616"/>
                    </a:moveTo>
                    <a:lnTo>
                      <a:pt x="580" y="48"/>
                    </a:lnTo>
                    <a:lnTo>
                      <a:pt x="28" y="469"/>
                    </a:lnTo>
                    <a:lnTo>
                      <a:pt x="0" y="437"/>
                    </a:lnTo>
                    <a:lnTo>
                      <a:pt x="572" y="0"/>
                    </a:lnTo>
                    <a:lnTo>
                      <a:pt x="2490" y="578"/>
                    </a:lnTo>
                    <a:lnTo>
                      <a:pt x="2474" y="6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0" name="Rectangle 104">
                <a:extLst>
                  <a:ext uri="{FF2B5EF4-FFF2-40B4-BE49-F238E27FC236}">
                    <a16:creationId xmlns:a16="http://schemas.microsoft.com/office/drawing/2014/main" id="{73F09982-9B71-4219-A47C-B76A595C809A}"/>
                  </a:ext>
                </a:extLst>
              </p:cNvPr>
              <p:cNvSpPr>
                <a:spLocks noChangeArrowheads="1"/>
              </p:cNvSpPr>
              <p:nvPr/>
            </p:nvSpPr>
            <p:spPr bwMode="auto">
              <a:xfrm>
                <a:off x="4294188" y="966788"/>
                <a:ext cx="44450" cy="10128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1" name="Rectangle 105">
                <a:extLst>
                  <a:ext uri="{FF2B5EF4-FFF2-40B4-BE49-F238E27FC236}">
                    <a16:creationId xmlns:a16="http://schemas.microsoft.com/office/drawing/2014/main" id="{4067EB16-328E-4FF7-A1C0-F73FFA91370F}"/>
                  </a:ext>
                </a:extLst>
              </p:cNvPr>
              <p:cNvSpPr>
                <a:spLocks noChangeArrowheads="1"/>
              </p:cNvSpPr>
              <p:nvPr/>
            </p:nvSpPr>
            <p:spPr bwMode="auto">
              <a:xfrm>
                <a:off x="3952875" y="1938338"/>
                <a:ext cx="736600" cy="2413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2" name="Rectangle 106">
                <a:extLst>
                  <a:ext uri="{FF2B5EF4-FFF2-40B4-BE49-F238E27FC236}">
                    <a16:creationId xmlns:a16="http://schemas.microsoft.com/office/drawing/2014/main" id="{A82448FC-202D-4E96-87CA-2BC8F8CF5381}"/>
                  </a:ext>
                </a:extLst>
              </p:cNvPr>
              <p:cNvSpPr>
                <a:spLocks noChangeArrowheads="1"/>
              </p:cNvSpPr>
              <p:nvPr/>
            </p:nvSpPr>
            <p:spPr bwMode="auto">
              <a:xfrm>
                <a:off x="4224338" y="1855788"/>
                <a:ext cx="187325" cy="1238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3" name="Rectangle 107">
                <a:extLst>
                  <a:ext uri="{FF2B5EF4-FFF2-40B4-BE49-F238E27FC236}">
                    <a16:creationId xmlns:a16="http://schemas.microsoft.com/office/drawing/2014/main" id="{DBB971E3-8457-45C5-8FA5-72E92670626E}"/>
                  </a:ext>
                </a:extLst>
              </p:cNvPr>
              <p:cNvSpPr>
                <a:spLocks noChangeArrowheads="1"/>
              </p:cNvSpPr>
              <p:nvPr/>
            </p:nvSpPr>
            <p:spPr bwMode="auto">
              <a:xfrm>
                <a:off x="3044825" y="752475"/>
                <a:ext cx="771525" cy="3651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4" name="Freeform 108">
                <a:extLst>
                  <a:ext uri="{FF2B5EF4-FFF2-40B4-BE49-F238E27FC236}">
                    <a16:creationId xmlns:a16="http://schemas.microsoft.com/office/drawing/2014/main" id="{8B6B808D-7E82-48AB-B22A-991517A2174D}"/>
                  </a:ext>
                </a:extLst>
              </p:cNvPr>
              <p:cNvSpPr>
                <a:spLocks/>
              </p:cNvSpPr>
              <p:nvPr/>
            </p:nvSpPr>
            <p:spPr bwMode="auto">
              <a:xfrm>
                <a:off x="3044825" y="900113"/>
                <a:ext cx="1287463" cy="88900"/>
              </a:xfrm>
              <a:custGeom>
                <a:avLst/>
                <a:gdLst>
                  <a:gd name="T0" fmla="*/ 0 w 811"/>
                  <a:gd name="T1" fmla="*/ 56 h 56"/>
                  <a:gd name="T2" fmla="*/ 0 w 811"/>
                  <a:gd name="T3" fmla="*/ 30 h 56"/>
                  <a:gd name="T4" fmla="*/ 725 w 811"/>
                  <a:gd name="T5" fmla="*/ 30 h 56"/>
                  <a:gd name="T6" fmla="*/ 735 w 811"/>
                  <a:gd name="T7" fmla="*/ 0 h 56"/>
                  <a:gd name="T8" fmla="*/ 811 w 811"/>
                  <a:gd name="T9" fmla="*/ 30 h 56"/>
                  <a:gd name="T10" fmla="*/ 811 w 811"/>
                  <a:gd name="T11" fmla="*/ 56 h 56"/>
                  <a:gd name="T12" fmla="*/ 0 w 811"/>
                  <a:gd name="T13" fmla="*/ 56 h 56"/>
                </a:gdLst>
                <a:ahLst/>
                <a:cxnLst>
                  <a:cxn ang="0">
                    <a:pos x="T0" y="T1"/>
                  </a:cxn>
                  <a:cxn ang="0">
                    <a:pos x="T2" y="T3"/>
                  </a:cxn>
                  <a:cxn ang="0">
                    <a:pos x="T4" y="T5"/>
                  </a:cxn>
                  <a:cxn ang="0">
                    <a:pos x="T6" y="T7"/>
                  </a:cxn>
                  <a:cxn ang="0">
                    <a:pos x="T8" y="T9"/>
                  </a:cxn>
                  <a:cxn ang="0">
                    <a:pos x="T10" y="T11"/>
                  </a:cxn>
                  <a:cxn ang="0">
                    <a:pos x="T12" y="T13"/>
                  </a:cxn>
                </a:cxnLst>
                <a:rect l="0" t="0" r="r" b="b"/>
                <a:pathLst>
                  <a:path w="811" h="56">
                    <a:moveTo>
                      <a:pt x="0" y="56"/>
                    </a:moveTo>
                    <a:lnTo>
                      <a:pt x="0" y="30"/>
                    </a:lnTo>
                    <a:lnTo>
                      <a:pt x="725" y="30"/>
                    </a:lnTo>
                    <a:lnTo>
                      <a:pt x="735" y="0"/>
                    </a:lnTo>
                    <a:lnTo>
                      <a:pt x="811" y="30"/>
                    </a:lnTo>
                    <a:lnTo>
                      <a:pt x="811" y="56"/>
                    </a:lnTo>
                    <a:lnTo>
                      <a:pt x="0" y="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5" name="Rectangle 109">
                <a:extLst>
                  <a:ext uri="{FF2B5EF4-FFF2-40B4-BE49-F238E27FC236}">
                    <a16:creationId xmlns:a16="http://schemas.microsoft.com/office/drawing/2014/main" id="{B99FF8FC-4C32-4B0E-8B63-1ACFEB0B4C51}"/>
                  </a:ext>
                </a:extLst>
              </p:cNvPr>
              <p:cNvSpPr>
                <a:spLocks noChangeArrowheads="1"/>
              </p:cNvSpPr>
              <p:nvPr/>
            </p:nvSpPr>
            <p:spPr bwMode="auto">
              <a:xfrm>
                <a:off x="3781425" y="752475"/>
                <a:ext cx="34925" cy="21431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6" name="Rectangle 110">
                <a:extLst>
                  <a:ext uri="{FF2B5EF4-FFF2-40B4-BE49-F238E27FC236}">
                    <a16:creationId xmlns:a16="http://schemas.microsoft.com/office/drawing/2014/main" id="{7CC40F54-A955-48C8-8352-7B29F3618AD0}"/>
                  </a:ext>
                </a:extLst>
              </p:cNvPr>
              <p:cNvSpPr>
                <a:spLocks noChangeArrowheads="1"/>
              </p:cNvSpPr>
              <p:nvPr/>
            </p:nvSpPr>
            <p:spPr bwMode="auto">
              <a:xfrm>
                <a:off x="3949700" y="820738"/>
                <a:ext cx="38100" cy="1333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7" name="Freeform 111">
                <a:extLst>
                  <a:ext uri="{FF2B5EF4-FFF2-40B4-BE49-F238E27FC236}">
                    <a16:creationId xmlns:a16="http://schemas.microsoft.com/office/drawing/2014/main" id="{5BC9F472-66C0-455B-997A-0D8338930F9E}"/>
                  </a:ext>
                </a:extLst>
              </p:cNvPr>
              <p:cNvSpPr>
                <a:spLocks/>
              </p:cNvSpPr>
              <p:nvPr/>
            </p:nvSpPr>
            <p:spPr bwMode="auto">
              <a:xfrm>
                <a:off x="3614738" y="768350"/>
                <a:ext cx="185738" cy="185737"/>
              </a:xfrm>
              <a:custGeom>
                <a:avLst/>
                <a:gdLst>
                  <a:gd name="T0" fmla="*/ 0 w 117"/>
                  <a:gd name="T1" fmla="*/ 105 h 117"/>
                  <a:gd name="T2" fmla="*/ 107 w 117"/>
                  <a:gd name="T3" fmla="*/ 0 h 117"/>
                  <a:gd name="T4" fmla="*/ 117 w 117"/>
                  <a:gd name="T5" fmla="*/ 11 h 117"/>
                  <a:gd name="T6" fmla="*/ 12 w 117"/>
                  <a:gd name="T7" fmla="*/ 117 h 117"/>
                  <a:gd name="T8" fmla="*/ 0 w 117"/>
                  <a:gd name="T9" fmla="*/ 105 h 117"/>
                </a:gdLst>
                <a:ahLst/>
                <a:cxnLst>
                  <a:cxn ang="0">
                    <a:pos x="T0" y="T1"/>
                  </a:cxn>
                  <a:cxn ang="0">
                    <a:pos x="T2" y="T3"/>
                  </a:cxn>
                  <a:cxn ang="0">
                    <a:pos x="T4" y="T5"/>
                  </a:cxn>
                  <a:cxn ang="0">
                    <a:pos x="T6" y="T7"/>
                  </a:cxn>
                  <a:cxn ang="0">
                    <a:pos x="T8" y="T9"/>
                  </a:cxn>
                </a:cxnLst>
                <a:rect l="0" t="0" r="r" b="b"/>
                <a:pathLst>
                  <a:path w="117" h="117">
                    <a:moveTo>
                      <a:pt x="0" y="105"/>
                    </a:moveTo>
                    <a:lnTo>
                      <a:pt x="107" y="0"/>
                    </a:lnTo>
                    <a:lnTo>
                      <a:pt x="117" y="11"/>
                    </a:lnTo>
                    <a:lnTo>
                      <a:pt x="12" y="117"/>
                    </a:lnTo>
                    <a:lnTo>
                      <a:pt x="0" y="10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8" name="Freeform 112">
                <a:extLst>
                  <a:ext uri="{FF2B5EF4-FFF2-40B4-BE49-F238E27FC236}">
                    <a16:creationId xmlns:a16="http://schemas.microsoft.com/office/drawing/2014/main" id="{720816A6-9364-4B05-B4EC-C6F843A3AFCC}"/>
                  </a:ext>
                </a:extLst>
              </p:cNvPr>
              <p:cNvSpPr>
                <a:spLocks/>
              </p:cNvSpPr>
              <p:nvPr/>
            </p:nvSpPr>
            <p:spPr bwMode="auto">
              <a:xfrm>
                <a:off x="3797300" y="814388"/>
                <a:ext cx="142875" cy="139700"/>
              </a:xfrm>
              <a:custGeom>
                <a:avLst/>
                <a:gdLst>
                  <a:gd name="T0" fmla="*/ 0 w 90"/>
                  <a:gd name="T1" fmla="*/ 78 h 88"/>
                  <a:gd name="T2" fmla="*/ 78 w 90"/>
                  <a:gd name="T3" fmla="*/ 0 h 88"/>
                  <a:gd name="T4" fmla="*/ 90 w 90"/>
                  <a:gd name="T5" fmla="*/ 10 h 88"/>
                  <a:gd name="T6" fmla="*/ 12 w 90"/>
                  <a:gd name="T7" fmla="*/ 88 h 88"/>
                  <a:gd name="T8" fmla="*/ 0 w 90"/>
                  <a:gd name="T9" fmla="*/ 78 h 88"/>
                </a:gdLst>
                <a:ahLst/>
                <a:cxnLst>
                  <a:cxn ang="0">
                    <a:pos x="T0" y="T1"/>
                  </a:cxn>
                  <a:cxn ang="0">
                    <a:pos x="T2" y="T3"/>
                  </a:cxn>
                  <a:cxn ang="0">
                    <a:pos x="T4" y="T5"/>
                  </a:cxn>
                  <a:cxn ang="0">
                    <a:pos x="T6" y="T7"/>
                  </a:cxn>
                  <a:cxn ang="0">
                    <a:pos x="T8" y="T9"/>
                  </a:cxn>
                </a:cxnLst>
                <a:rect l="0" t="0" r="r" b="b"/>
                <a:pathLst>
                  <a:path w="90" h="88">
                    <a:moveTo>
                      <a:pt x="0" y="78"/>
                    </a:moveTo>
                    <a:lnTo>
                      <a:pt x="78" y="0"/>
                    </a:lnTo>
                    <a:lnTo>
                      <a:pt x="90" y="10"/>
                    </a:lnTo>
                    <a:lnTo>
                      <a:pt x="12" y="88"/>
                    </a:lnTo>
                    <a:lnTo>
                      <a:pt x="0" y="7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9" name="Freeform 113">
                <a:extLst>
                  <a:ext uri="{FF2B5EF4-FFF2-40B4-BE49-F238E27FC236}">
                    <a16:creationId xmlns:a16="http://schemas.microsoft.com/office/drawing/2014/main" id="{8EB7EABA-3B93-4AB0-8CF4-1B05165C4201}"/>
                  </a:ext>
                </a:extLst>
              </p:cNvPr>
              <p:cNvSpPr>
                <a:spLocks/>
              </p:cNvSpPr>
              <p:nvPr/>
            </p:nvSpPr>
            <p:spPr bwMode="auto">
              <a:xfrm>
                <a:off x="3614738" y="768350"/>
                <a:ext cx="185738" cy="185737"/>
              </a:xfrm>
              <a:custGeom>
                <a:avLst/>
                <a:gdLst>
                  <a:gd name="T0" fmla="*/ 12 w 117"/>
                  <a:gd name="T1" fmla="*/ 0 h 117"/>
                  <a:gd name="T2" fmla="*/ 117 w 117"/>
                  <a:gd name="T3" fmla="*/ 105 h 117"/>
                  <a:gd name="T4" fmla="*/ 107 w 117"/>
                  <a:gd name="T5" fmla="*/ 117 h 117"/>
                  <a:gd name="T6" fmla="*/ 0 w 117"/>
                  <a:gd name="T7" fmla="*/ 11 h 117"/>
                  <a:gd name="T8" fmla="*/ 12 w 117"/>
                  <a:gd name="T9" fmla="*/ 0 h 117"/>
                </a:gdLst>
                <a:ahLst/>
                <a:cxnLst>
                  <a:cxn ang="0">
                    <a:pos x="T0" y="T1"/>
                  </a:cxn>
                  <a:cxn ang="0">
                    <a:pos x="T2" y="T3"/>
                  </a:cxn>
                  <a:cxn ang="0">
                    <a:pos x="T4" y="T5"/>
                  </a:cxn>
                  <a:cxn ang="0">
                    <a:pos x="T6" y="T7"/>
                  </a:cxn>
                  <a:cxn ang="0">
                    <a:pos x="T8" y="T9"/>
                  </a:cxn>
                </a:cxnLst>
                <a:rect l="0" t="0" r="r" b="b"/>
                <a:pathLst>
                  <a:path w="117" h="117">
                    <a:moveTo>
                      <a:pt x="12" y="0"/>
                    </a:moveTo>
                    <a:lnTo>
                      <a:pt x="117" y="105"/>
                    </a:lnTo>
                    <a:lnTo>
                      <a:pt x="107" y="117"/>
                    </a:lnTo>
                    <a:lnTo>
                      <a:pt x="0" y="11"/>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0" name="Rectangle 114">
                <a:extLst>
                  <a:ext uri="{FF2B5EF4-FFF2-40B4-BE49-F238E27FC236}">
                    <a16:creationId xmlns:a16="http://schemas.microsoft.com/office/drawing/2014/main" id="{A645DE29-E84F-409D-BB40-7B6A1624F2EC}"/>
                  </a:ext>
                </a:extLst>
              </p:cNvPr>
              <p:cNvSpPr>
                <a:spLocks noChangeArrowheads="1"/>
              </p:cNvSpPr>
              <p:nvPr/>
            </p:nvSpPr>
            <p:spPr bwMode="auto">
              <a:xfrm>
                <a:off x="3602038" y="752475"/>
                <a:ext cx="38100" cy="21431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1" name="Freeform 115">
                <a:extLst>
                  <a:ext uri="{FF2B5EF4-FFF2-40B4-BE49-F238E27FC236}">
                    <a16:creationId xmlns:a16="http://schemas.microsoft.com/office/drawing/2014/main" id="{FEF43D05-E15B-4D9F-BFEB-B3366EE0D759}"/>
                  </a:ext>
                </a:extLst>
              </p:cNvPr>
              <p:cNvSpPr>
                <a:spLocks/>
              </p:cNvSpPr>
              <p:nvPr/>
            </p:nvSpPr>
            <p:spPr bwMode="auto">
              <a:xfrm>
                <a:off x="3440113" y="768350"/>
                <a:ext cx="184150" cy="185737"/>
              </a:xfrm>
              <a:custGeom>
                <a:avLst/>
                <a:gdLst>
                  <a:gd name="T0" fmla="*/ 0 w 116"/>
                  <a:gd name="T1" fmla="*/ 105 h 117"/>
                  <a:gd name="T2" fmla="*/ 104 w 116"/>
                  <a:gd name="T3" fmla="*/ 0 h 117"/>
                  <a:gd name="T4" fmla="*/ 116 w 116"/>
                  <a:gd name="T5" fmla="*/ 11 h 117"/>
                  <a:gd name="T6" fmla="*/ 10 w 116"/>
                  <a:gd name="T7" fmla="*/ 117 h 117"/>
                  <a:gd name="T8" fmla="*/ 0 w 116"/>
                  <a:gd name="T9" fmla="*/ 105 h 117"/>
                </a:gdLst>
                <a:ahLst/>
                <a:cxnLst>
                  <a:cxn ang="0">
                    <a:pos x="T0" y="T1"/>
                  </a:cxn>
                  <a:cxn ang="0">
                    <a:pos x="T2" y="T3"/>
                  </a:cxn>
                  <a:cxn ang="0">
                    <a:pos x="T4" y="T5"/>
                  </a:cxn>
                  <a:cxn ang="0">
                    <a:pos x="T6" y="T7"/>
                  </a:cxn>
                  <a:cxn ang="0">
                    <a:pos x="T8" y="T9"/>
                  </a:cxn>
                </a:cxnLst>
                <a:rect l="0" t="0" r="r" b="b"/>
                <a:pathLst>
                  <a:path w="116" h="117">
                    <a:moveTo>
                      <a:pt x="0" y="105"/>
                    </a:moveTo>
                    <a:lnTo>
                      <a:pt x="104" y="0"/>
                    </a:lnTo>
                    <a:lnTo>
                      <a:pt x="116" y="11"/>
                    </a:lnTo>
                    <a:lnTo>
                      <a:pt x="10" y="117"/>
                    </a:lnTo>
                    <a:lnTo>
                      <a:pt x="0" y="10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2" name="Freeform 116">
                <a:extLst>
                  <a:ext uri="{FF2B5EF4-FFF2-40B4-BE49-F238E27FC236}">
                    <a16:creationId xmlns:a16="http://schemas.microsoft.com/office/drawing/2014/main" id="{35AA7AC5-BC3D-4914-A3F9-08D319B83033}"/>
                  </a:ext>
                </a:extLst>
              </p:cNvPr>
              <p:cNvSpPr>
                <a:spLocks/>
              </p:cNvSpPr>
              <p:nvPr/>
            </p:nvSpPr>
            <p:spPr bwMode="auto">
              <a:xfrm>
                <a:off x="3440113" y="768350"/>
                <a:ext cx="184150" cy="185737"/>
              </a:xfrm>
              <a:custGeom>
                <a:avLst/>
                <a:gdLst>
                  <a:gd name="T0" fmla="*/ 10 w 116"/>
                  <a:gd name="T1" fmla="*/ 0 h 117"/>
                  <a:gd name="T2" fmla="*/ 116 w 116"/>
                  <a:gd name="T3" fmla="*/ 105 h 117"/>
                  <a:gd name="T4" fmla="*/ 104 w 116"/>
                  <a:gd name="T5" fmla="*/ 117 h 117"/>
                  <a:gd name="T6" fmla="*/ 0 w 116"/>
                  <a:gd name="T7" fmla="*/ 11 h 117"/>
                  <a:gd name="T8" fmla="*/ 10 w 116"/>
                  <a:gd name="T9" fmla="*/ 0 h 117"/>
                </a:gdLst>
                <a:ahLst/>
                <a:cxnLst>
                  <a:cxn ang="0">
                    <a:pos x="T0" y="T1"/>
                  </a:cxn>
                  <a:cxn ang="0">
                    <a:pos x="T2" y="T3"/>
                  </a:cxn>
                  <a:cxn ang="0">
                    <a:pos x="T4" y="T5"/>
                  </a:cxn>
                  <a:cxn ang="0">
                    <a:pos x="T6" y="T7"/>
                  </a:cxn>
                  <a:cxn ang="0">
                    <a:pos x="T8" y="T9"/>
                  </a:cxn>
                </a:cxnLst>
                <a:rect l="0" t="0" r="r" b="b"/>
                <a:pathLst>
                  <a:path w="116" h="117">
                    <a:moveTo>
                      <a:pt x="10" y="0"/>
                    </a:moveTo>
                    <a:lnTo>
                      <a:pt x="116" y="105"/>
                    </a:lnTo>
                    <a:lnTo>
                      <a:pt x="104" y="117"/>
                    </a:lnTo>
                    <a:lnTo>
                      <a:pt x="0" y="11"/>
                    </a:lnTo>
                    <a:lnTo>
                      <a:pt x="1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3" name="Rectangle 117">
                <a:extLst>
                  <a:ext uri="{FF2B5EF4-FFF2-40B4-BE49-F238E27FC236}">
                    <a16:creationId xmlns:a16="http://schemas.microsoft.com/office/drawing/2014/main" id="{36FA8F4A-338E-407D-89B5-281B96FDC6D7}"/>
                  </a:ext>
                </a:extLst>
              </p:cNvPr>
              <p:cNvSpPr>
                <a:spLocks noChangeArrowheads="1"/>
              </p:cNvSpPr>
              <p:nvPr/>
            </p:nvSpPr>
            <p:spPr bwMode="auto">
              <a:xfrm>
                <a:off x="3427413" y="752475"/>
                <a:ext cx="38100" cy="21431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4" name="Freeform 118">
                <a:extLst>
                  <a:ext uri="{FF2B5EF4-FFF2-40B4-BE49-F238E27FC236}">
                    <a16:creationId xmlns:a16="http://schemas.microsoft.com/office/drawing/2014/main" id="{7B4D097C-0B2B-42CB-A1EC-B6B2D6A4D026}"/>
                  </a:ext>
                </a:extLst>
              </p:cNvPr>
              <p:cNvSpPr>
                <a:spLocks/>
              </p:cNvSpPr>
              <p:nvPr/>
            </p:nvSpPr>
            <p:spPr bwMode="auto">
              <a:xfrm>
                <a:off x="3260725" y="768350"/>
                <a:ext cx="188913" cy="185737"/>
              </a:xfrm>
              <a:custGeom>
                <a:avLst/>
                <a:gdLst>
                  <a:gd name="T0" fmla="*/ 0 w 119"/>
                  <a:gd name="T1" fmla="*/ 105 h 117"/>
                  <a:gd name="T2" fmla="*/ 107 w 119"/>
                  <a:gd name="T3" fmla="*/ 0 h 117"/>
                  <a:gd name="T4" fmla="*/ 119 w 119"/>
                  <a:gd name="T5" fmla="*/ 11 h 117"/>
                  <a:gd name="T6" fmla="*/ 12 w 119"/>
                  <a:gd name="T7" fmla="*/ 117 h 117"/>
                  <a:gd name="T8" fmla="*/ 0 w 119"/>
                  <a:gd name="T9" fmla="*/ 105 h 117"/>
                </a:gdLst>
                <a:ahLst/>
                <a:cxnLst>
                  <a:cxn ang="0">
                    <a:pos x="T0" y="T1"/>
                  </a:cxn>
                  <a:cxn ang="0">
                    <a:pos x="T2" y="T3"/>
                  </a:cxn>
                  <a:cxn ang="0">
                    <a:pos x="T4" y="T5"/>
                  </a:cxn>
                  <a:cxn ang="0">
                    <a:pos x="T6" y="T7"/>
                  </a:cxn>
                  <a:cxn ang="0">
                    <a:pos x="T8" y="T9"/>
                  </a:cxn>
                </a:cxnLst>
                <a:rect l="0" t="0" r="r" b="b"/>
                <a:pathLst>
                  <a:path w="119" h="117">
                    <a:moveTo>
                      <a:pt x="0" y="105"/>
                    </a:moveTo>
                    <a:lnTo>
                      <a:pt x="107" y="0"/>
                    </a:lnTo>
                    <a:lnTo>
                      <a:pt x="119" y="11"/>
                    </a:lnTo>
                    <a:lnTo>
                      <a:pt x="12" y="117"/>
                    </a:lnTo>
                    <a:lnTo>
                      <a:pt x="0" y="10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5" name="Freeform 119">
                <a:extLst>
                  <a:ext uri="{FF2B5EF4-FFF2-40B4-BE49-F238E27FC236}">
                    <a16:creationId xmlns:a16="http://schemas.microsoft.com/office/drawing/2014/main" id="{CF6A20C6-943F-4A0C-9CBB-9B9CE0CFE122}"/>
                  </a:ext>
                </a:extLst>
              </p:cNvPr>
              <p:cNvSpPr>
                <a:spLocks/>
              </p:cNvSpPr>
              <p:nvPr/>
            </p:nvSpPr>
            <p:spPr bwMode="auto">
              <a:xfrm>
                <a:off x="3260725" y="768350"/>
                <a:ext cx="188913" cy="185737"/>
              </a:xfrm>
              <a:custGeom>
                <a:avLst/>
                <a:gdLst>
                  <a:gd name="T0" fmla="*/ 12 w 119"/>
                  <a:gd name="T1" fmla="*/ 0 h 117"/>
                  <a:gd name="T2" fmla="*/ 119 w 119"/>
                  <a:gd name="T3" fmla="*/ 105 h 117"/>
                  <a:gd name="T4" fmla="*/ 107 w 119"/>
                  <a:gd name="T5" fmla="*/ 117 h 117"/>
                  <a:gd name="T6" fmla="*/ 0 w 119"/>
                  <a:gd name="T7" fmla="*/ 11 h 117"/>
                  <a:gd name="T8" fmla="*/ 12 w 119"/>
                  <a:gd name="T9" fmla="*/ 0 h 117"/>
                </a:gdLst>
                <a:ahLst/>
                <a:cxnLst>
                  <a:cxn ang="0">
                    <a:pos x="T0" y="T1"/>
                  </a:cxn>
                  <a:cxn ang="0">
                    <a:pos x="T2" y="T3"/>
                  </a:cxn>
                  <a:cxn ang="0">
                    <a:pos x="T4" y="T5"/>
                  </a:cxn>
                  <a:cxn ang="0">
                    <a:pos x="T6" y="T7"/>
                  </a:cxn>
                  <a:cxn ang="0">
                    <a:pos x="T8" y="T9"/>
                  </a:cxn>
                </a:cxnLst>
                <a:rect l="0" t="0" r="r" b="b"/>
                <a:pathLst>
                  <a:path w="119" h="117">
                    <a:moveTo>
                      <a:pt x="12" y="0"/>
                    </a:moveTo>
                    <a:lnTo>
                      <a:pt x="119" y="105"/>
                    </a:lnTo>
                    <a:lnTo>
                      <a:pt x="107" y="117"/>
                    </a:lnTo>
                    <a:lnTo>
                      <a:pt x="0" y="11"/>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6" name="Rectangle 120">
                <a:extLst>
                  <a:ext uri="{FF2B5EF4-FFF2-40B4-BE49-F238E27FC236}">
                    <a16:creationId xmlns:a16="http://schemas.microsoft.com/office/drawing/2014/main" id="{17B6D4D8-537B-422D-B662-3ED1EA328D03}"/>
                  </a:ext>
                </a:extLst>
              </p:cNvPr>
              <p:cNvSpPr>
                <a:spLocks noChangeArrowheads="1"/>
              </p:cNvSpPr>
              <p:nvPr/>
            </p:nvSpPr>
            <p:spPr bwMode="auto">
              <a:xfrm>
                <a:off x="3251200" y="752475"/>
                <a:ext cx="34925" cy="21431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7" name="Freeform 121">
                <a:extLst>
                  <a:ext uri="{FF2B5EF4-FFF2-40B4-BE49-F238E27FC236}">
                    <a16:creationId xmlns:a16="http://schemas.microsoft.com/office/drawing/2014/main" id="{7C3F5BA1-94FD-4495-AE0A-67518D02F69B}"/>
                  </a:ext>
                </a:extLst>
              </p:cNvPr>
              <p:cNvSpPr>
                <a:spLocks/>
              </p:cNvSpPr>
              <p:nvPr/>
            </p:nvSpPr>
            <p:spPr bwMode="auto">
              <a:xfrm>
                <a:off x="3086100" y="768350"/>
                <a:ext cx="184150" cy="185737"/>
              </a:xfrm>
              <a:custGeom>
                <a:avLst/>
                <a:gdLst>
                  <a:gd name="T0" fmla="*/ 0 w 116"/>
                  <a:gd name="T1" fmla="*/ 105 h 117"/>
                  <a:gd name="T2" fmla="*/ 106 w 116"/>
                  <a:gd name="T3" fmla="*/ 0 h 117"/>
                  <a:gd name="T4" fmla="*/ 116 w 116"/>
                  <a:gd name="T5" fmla="*/ 11 h 117"/>
                  <a:gd name="T6" fmla="*/ 12 w 116"/>
                  <a:gd name="T7" fmla="*/ 117 h 117"/>
                  <a:gd name="T8" fmla="*/ 0 w 116"/>
                  <a:gd name="T9" fmla="*/ 105 h 117"/>
                </a:gdLst>
                <a:ahLst/>
                <a:cxnLst>
                  <a:cxn ang="0">
                    <a:pos x="T0" y="T1"/>
                  </a:cxn>
                  <a:cxn ang="0">
                    <a:pos x="T2" y="T3"/>
                  </a:cxn>
                  <a:cxn ang="0">
                    <a:pos x="T4" y="T5"/>
                  </a:cxn>
                  <a:cxn ang="0">
                    <a:pos x="T6" y="T7"/>
                  </a:cxn>
                  <a:cxn ang="0">
                    <a:pos x="T8" y="T9"/>
                  </a:cxn>
                </a:cxnLst>
                <a:rect l="0" t="0" r="r" b="b"/>
                <a:pathLst>
                  <a:path w="116" h="117">
                    <a:moveTo>
                      <a:pt x="0" y="105"/>
                    </a:moveTo>
                    <a:lnTo>
                      <a:pt x="106" y="0"/>
                    </a:lnTo>
                    <a:lnTo>
                      <a:pt x="116" y="11"/>
                    </a:lnTo>
                    <a:lnTo>
                      <a:pt x="12" y="117"/>
                    </a:lnTo>
                    <a:lnTo>
                      <a:pt x="0" y="10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8" name="Freeform 122">
                <a:extLst>
                  <a:ext uri="{FF2B5EF4-FFF2-40B4-BE49-F238E27FC236}">
                    <a16:creationId xmlns:a16="http://schemas.microsoft.com/office/drawing/2014/main" id="{2A1CC34C-0B96-4FAE-82F9-1F5CFFE3C9EC}"/>
                  </a:ext>
                </a:extLst>
              </p:cNvPr>
              <p:cNvSpPr>
                <a:spLocks/>
              </p:cNvSpPr>
              <p:nvPr/>
            </p:nvSpPr>
            <p:spPr bwMode="auto">
              <a:xfrm>
                <a:off x="3086100" y="768350"/>
                <a:ext cx="184150" cy="185737"/>
              </a:xfrm>
              <a:custGeom>
                <a:avLst/>
                <a:gdLst>
                  <a:gd name="T0" fmla="*/ 12 w 116"/>
                  <a:gd name="T1" fmla="*/ 0 h 117"/>
                  <a:gd name="T2" fmla="*/ 116 w 116"/>
                  <a:gd name="T3" fmla="*/ 105 h 117"/>
                  <a:gd name="T4" fmla="*/ 106 w 116"/>
                  <a:gd name="T5" fmla="*/ 117 h 117"/>
                  <a:gd name="T6" fmla="*/ 0 w 116"/>
                  <a:gd name="T7" fmla="*/ 11 h 117"/>
                  <a:gd name="T8" fmla="*/ 12 w 116"/>
                  <a:gd name="T9" fmla="*/ 0 h 117"/>
                </a:gdLst>
                <a:ahLst/>
                <a:cxnLst>
                  <a:cxn ang="0">
                    <a:pos x="T0" y="T1"/>
                  </a:cxn>
                  <a:cxn ang="0">
                    <a:pos x="T2" y="T3"/>
                  </a:cxn>
                  <a:cxn ang="0">
                    <a:pos x="T4" y="T5"/>
                  </a:cxn>
                  <a:cxn ang="0">
                    <a:pos x="T6" y="T7"/>
                  </a:cxn>
                  <a:cxn ang="0">
                    <a:pos x="T8" y="T9"/>
                  </a:cxn>
                </a:cxnLst>
                <a:rect l="0" t="0" r="r" b="b"/>
                <a:pathLst>
                  <a:path w="116" h="117">
                    <a:moveTo>
                      <a:pt x="12" y="0"/>
                    </a:moveTo>
                    <a:lnTo>
                      <a:pt x="116" y="105"/>
                    </a:lnTo>
                    <a:lnTo>
                      <a:pt x="106" y="117"/>
                    </a:lnTo>
                    <a:lnTo>
                      <a:pt x="0" y="11"/>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9" name="Rectangle 123">
                <a:extLst>
                  <a:ext uri="{FF2B5EF4-FFF2-40B4-BE49-F238E27FC236}">
                    <a16:creationId xmlns:a16="http://schemas.microsoft.com/office/drawing/2014/main" id="{ED6F9DD0-0012-4FCA-A2B3-7297028520EA}"/>
                  </a:ext>
                </a:extLst>
              </p:cNvPr>
              <p:cNvSpPr>
                <a:spLocks noChangeArrowheads="1"/>
              </p:cNvSpPr>
              <p:nvPr/>
            </p:nvSpPr>
            <p:spPr bwMode="auto">
              <a:xfrm>
                <a:off x="3952875" y="2192338"/>
                <a:ext cx="736600" cy="2428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0" name="Rectangle 124">
                <a:extLst>
                  <a:ext uri="{FF2B5EF4-FFF2-40B4-BE49-F238E27FC236}">
                    <a16:creationId xmlns:a16="http://schemas.microsoft.com/office/drawing/2014/main" id="{05746606-6112-479F-944D-EDA2822ACFD0}"/>
                  </a:ext>
                </a:extLst>
              </p:cNvPr>
              <p:cNvSpPr>
                <a:spLocks noChangeArrowheads="1"/>
              </p:cNvSpPr>
              <p:nvPr/>
            </p:nvSpPr>
            <p:spPr bwMode="auto">
              <a:xfrm>
                <a:off x="3175" y="695325"/>
                <a:ext cx="206375" cy="6762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1" name="Freeform 125">
                <a:extLst>
                  <a:ext uri="{FF2B5EF4-FFF2-40B4-BE49-F238E27FC236}">
                    <a16:creationId xmlns:a16="http://schemas.microsoft.com/office/drawing/2014/main" id="{30F3A5BD-EA1F-4754-9AD0-F011E4EC951D}"/>
                  </a:ext>
                </a:extLst>
              </p:cNvPr>
              <p:cNvSpPr>
                <a:spLocks/>
              </p:cNvSpPr>
              <p:nvPr/>
            </p:nvSpPr>
            <p:spPr bwMode="auto">
              <a:xfrm>
                <a:off x="752475" y="4430713"/>
                <a:ext cx="1154113" cy="207962"/>
              </a:xfrm>
              <a:custGeom>
                <a:avLst/>
                <a:gdLst>
                  <a:gd name="T0" fmla="*/ 362 w 362"/>
                  <a:gd name="T1" fmla="*/ 31 h 65"/>
                  <a:gd name="T2" fmla="*/ 362 w 362"/>
                  <a:gd name="T3" fmla="*/ 65 h 65"/>
                  <a:gd name="T4" fmla="*/ 0 w 362"/>
                  <a:gd name="T5" fmla="*/ 65 h 65"/>
                  <a:gd name="T6" fmla="*/ 0 w 362"/>
                  <a:gd name="T7" fmla="*/ 31 h 65"/>
                  <a:gd name="T8" fmla="*/ 30 w 362"/>
                  <a:gd name="T9" fmla="*/ 0 h 65"/>
                  <a:gd name="T10" fmla="*/ 332 w 362"/>
                  <a:gd name="T11" fmla="*/ 0 h 65"/>
                  <a:gd name="T12" fmla="*/ 362 w 362"/>
                  <a:gd name="T13" fmla="*/ 31 h 65"/>
                </a:gdLst>
                <a:ahLst/>
                <a:cxnLst>
                  <a:cxn ang="0">
                    <a:pos x="T0" y="T1"/>
                  </a:cxn>
                  <a:cxn ang="0">
                    <a:pos x="T2" y="T3"/>
                  </a:cxn>
                  <a:cxn ang="0">
                    <a:pos x="T4" y="T5"/>
                  </a:cxn>
                  <a:cxn ang="0">
                    <a:pos x="T6" y="T7"/>
                  </a:cxn>
                  <a:cxn ang="0">
                    <a:pos x="T8" y="T9"/>
                  </a:cxn>
                  <a:cxn ang="0">
                    <a:pos x="T10" y="T11"/>
                  </a:cxn>
                  <a:cxn ang="0">
                    <a:pos x="T12" y="T13"/>
                  </a:cxn>
                </a:cxnLst>
                <a:rect l="0" t="0" r="r" b="b"/>
                <a:pathLst>
                  <a:path w="362" h="65">
                    <a:moveTo>
                      <a:pt x="362" y="31"/>
                    </a:moveTo>
                    <a:cubicBezTo>
                      <a:pt x="362" y="65"/>
                      <a:pt x="362" y="65"/>
                      <a:pt x="362" y="65"/>
                    </a:cubicBezTo>
                    <a:cubicBezTo>
                      <a:pt x="0" y="65"/>
                      <a:pt x="0" y="65"/>
                      <a:pt x="0" y="65"/>
                    </a:cubicBezTo>
                    <a:cubicBezTo>
                      <a:pt x="0" y="31"/>
                      <a:pt x="0" y="31"/>
                      <a:pt x="0" y="31"/>
                    </a:cubicBezTo>
                    <a:cubicBezTo>
                      <a:pt x="0" y="14"/>
                      <a:pt x="13" y="0"/>
                      <a:pt x="30" y="0"/>
                    </a:cubicBezTo>
                    <a:cubicBezTo>
                      <a:pt x="332" y="0"/>
                      <a:pt x="332" y="0"/>
                      <a:pt x="332" y="0"/>
                    </a:cubicBezTo>
                    <a:cubicBezTo>
                      <a:pt x="349" y="0"/>
                      <a:pt x="362" y="14"/>
                      <a:pt x="362" y="3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298" name="Group 297">
              <a:extLst>
                <a:ext uri="{FF2B5EF4-FFF2-40B4-BE49-F238E27FC236}">
                  <a16:creationId xmlns:a16="http://schemas.microsoft.com/office/drawing/2014/main" id="{F59F6AB0-86E4-4952-8CE7-BA7EB872582A}"/>
                </a:ext>
              </a:extLst>
            </p:cNvPr>
            <p:cNvGrpSpPr/>
            <p:nvPr/>
          </p:nvGrpSpPr>
          <p:grpSpPr>
            <a:xfrm flipH="1">
              <a:off x="3853434" y="2105783"/>
              <a:ext cx="1930038" cy="1915149"/>
              <a:chOff x="-2007474" y="-652843"/>
              <a:chExt cx="7361223" cy="7304435"/>
            </a:xfrm>
            <a:solidFill>
              <a:srgbClr val="0070C0"/>
            </a:solidFill>
          </p:grpSpPr>
          <p:grpSp>
            <p:nvGrpSpPr>
              <p:cNvPr id="146" name="Group 145">
                <a:extLst>
                  <a:ext uri="{FF2B5EF4-FFF2-40B4-BE49-F238E27FC236}">
                    <a16:creationId xmlns:a16="http://schemas.microsoft.com/office/drawing/2014/main" id="{2AACE337-C101-4705-8768-4CFFF41A075E}"/>
                  </a:ext>
                </a:extLst>
              </p:cNvPr>
              <p:cNvGrpSpPr/>
              <p:nvPr/>
            </p:nvGrpSpPr>
            <p:grpSpPr>
              <a:xfrm>
                <a:off x="-2007474" y="-652843"/>
                <a:ext cx="6869322" cy="7304435"/>
                <a:chOff x="3175" y="1588"/>
                <a:chExt cx="4360863" cy="4637087"/>
              </a:xfrm>
              <a:grpFill/>
            </p:grpSpPr>
            <p:sp>
              <p:nvSpPr>
                <p:cNvPr id="147" name="Rectangle 5">
                  <a:extLst>
                    <a:ext uri="{FF2B5EF4-FFF2-40B4-BE49-F238E27FC236}">
                      <a16:creationId xmlns:a16="http://schemas.microsoft.com/office/drawing/2014/main" id="{6C847F28-2DD5-4E15-826D-45D2D6E24502}"/>
                    </a:ext>
                  </a:extLst>
                </p:cNvPr>
                <p:cNvSpPr>
                  <a:spLocks noChangeArrowheads="1"/>
                </p:cNvSpPr>
                <p:nvPr/>
              </p:nvSpPr>
              <p:spPr bwMode="auto">
                <a:xfrm>
                  <a:off x="1106488" y="3094038"/>
                  <a:ext cx="98425" cy="13366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8" name="Rectangle 6">
                  <a:extLst>
                    <a:ext uri="{FF2B5EF4-FFF2-40B4-BE49-F238E27FC236}">
                      <a16:creationId xmlns:a16="http://schemas.microsoft.com/office/drawing/2014/main" id="{5C33B2C6-B4C3-44C0-9025-455DD122D583}"/>
                    </a:ext>
                  </a:extLst>
                </p:cNvPr>
                <p:cNvSpPr>
                  <a:spLocks noChangeArrowheads="1"/>
                </p:cNvSpPr>
                <p:nvPr/>
              </p:nvSpPr>
              <p:spPr bwMode="auto">
                <a:xfrm>
                  <a:off x="1450975" y="3094038"/>
                  <a:ext cx="85725" cy="13366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9" name="Rectangle 7">
                  <a:extLst>
                    <a:ext uri="{FF2B5EF4-FFF2-40B4-BE49-F238E27FC236}">
                      <a16:creationId xmlns:a16="http://schemas.microsoft.com/office/drawing/2014/main" id="{3C7D0B9B-1CD2-4C45-BB89-D48D8F97E8CD}"/>
                    </a:ext>
                  </a:extLst>
                </p:cNvPr>
                <p:cNvSpPr>
                  <a:spLocks noChangeArrowheads="1"/>
                </p:cNvSpPr>
                <p:nvPr/>
              </p:nvSpPr>
              <p:spPr bwMode="auto">
                <a:xfrm>
                  <a:off x="1147763" y="3148013"/>
                  <a:ext cx="357188"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0" name="Freeform 8">
                  <a:extLst>
                    <a:ext uri="{FF2B5EF4-FFF2-40B4-BE49-F238E27FC236}">
                      <a16:creationId xmlns:a16="http://schemas.microsoft.com/office/drawing/2014/main" id="{7B226E96-7F1A-466D-BA2A-0E86EFCEBC42}"/>
                    </a:ext>
                  </a:extLst>
                </p:cNvPr>
                <p:cNvSpPr>
                  <a:spLocks/>
                </p:cNvSpPr>
                <p:nvPr/>
              </p:nvSpPr>
              <p:spPr bwMode="auto">
                <a:xfrm>
                  <a:off x="1173163" y="3176588"/>
                  <a:ext cx="306388" cy="306387"/>
                </a:xfrm>
                <a:custGeom>
                  <a:avLst/>
                  <a:gdLst>
                    <a:gd name="T0" fmla="*/ 175 w 193"/>
                    <a:gd name="T1" fmla="*/ 193 h 193"/>
                    <a:gd name="T2" fmla="*/ 0 w 193"/>
                    <a:gd name="T3" fmla="*/ 18 h 193"/>
                    <a:gd name="T4" fmla="*/ 18 w 193"/>
                    <a:gd name="T5" fmla="*/ 0 h 193"/>
                    <a:gd name="T6" fmla="*/ 193 w 193"/>
                    <a:gd name="T7" fmla="*/ 175 h 193"/>
                    <a:gd name="T8" fmla="*/ 175 w 193"/>
                    <a:gd name="T9" fmla="*/ 193 h 193"/>
                  </a:gdLst>
                  <a:ahLst/>
                  <a:cxnLst>
                    <a:cxn ang="0">
                      <a:pos x="T0" y="T1"/>
                    </a:cxn>
                    <a:cxn ang="0">
                      <a:pos x="T2" y="T3"/>
                    </a:cxn>
                    <a:cxn ang="0">
                      <a:pos x="T4" y="T5"/>
                    </a:cxn>
                    <a:cxn ang="0">
                      <a:pos x="T6" y="T7"/>
                    </a:cxn>
                    <a:cxn ang="0">
                      <a:pos x="T8" y="T9"/>
                    </a:cxn>
                  </a:cxnLst>
                  <a:rect l="0" t="0" r="r" b="b"/>
                  <a:pathLst>
                    <a:path w="193" h="193">
                      <a:moveTo>
                        <a:pt x="175" y="193"/>
                      </a:moveTo>
                      <a:lnTo>
                        <a:pt x="0" y="18"/>
                      </a:lnTo>
                      <a:lnTo>
                        <a:pt x="18" y="0"/>
                      </a:lnTo>
                      <a:lnTo>
                        <a:pt x="193" y="175"/>
                      </a:lnTo>
                      <a:lnTo>
                        <a:pt x="175" y="19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1" name="Freeform 9">
                  <a:extLst>
                    <a:ext uri="{FF2B5EF4-FFF2-40B4-BE49-F238E27FC236}">
                      <a16:creationId xmlns:a16="http://schemas.microsoft.com/office/drawing/2014/main" id="{2B33E724-0BC7-4F15-BC3C-931CD8AFDC3F}"/>
                    </a:ext>
                  </a:extLst>
                </p:cNvPr>
                <p:cNvSpPr>
                  <a:spLocks/>
                </p:cNvSpPr>
                <p:nvPr/>
              </p:nvSpPr>
              <p:spPr bwMode="auto">
                <a:xfrm>
                  <a:off x="1173163" y="3176588"/>
                  <a:ext cx="306388" cy="306387"/>
                </a:xfrm>
                <a:custGeom>
                  <a:avLst/>
                  <a:gdLst>
                    <a:gd name="T0" fmla="*/ 0 w 193"/>
                    <a:gd name="T1" fmla="*/ 175 h 193"/>
                    <a:gd name="T2" fmla="*/ 175 w 193"/>
                    <a:gd name="T3" fmla="*/ 0 h 193"/>
                    <a:gd name="T4" fmla="*/ 193 w 193"/>
                    <a:gd name="T5" fmla="*/ 18 h 193"/>
                    <a:gd name="T6" fmla="*/ 18 w 193"/>
                    <a:gd name="T7" fmla="*/ 193 h 193"/>
                    <a:gd name="T8" fmla="*/ 0 w 193"/>
                    <a:gd name="T9" fmla="*/ 175 h 193"/>
                  </a:gdLst>
                  <a:ahLst/>
                  <a:cxnLst>
                    <a:cxn ang="0">
                      <a:pos x="T0" y="T1"/>
                    </a:cxn>
                    <a:cxn ang="0">
                      <a:pos x="T2" y="T3"/>
                    </a:cxn>
                    <a:cxn ang="0">
                      <a:pos x="T4" y="T5"/>
                    </a:cxn>
                    <a:cxn ang="0">
                      <a:pos x="T6" y="T7"/>
                    </a:cxn>
                    <a:cxn ang="0">
                      <a:pos x="T8" y="T9"/>
                    </a:cxn>
                  </a:cxnLst>
                  <a:rect l="0" t="0" r="r" b="b"/>
                  <a:pathLst>
                    <a:path w="193" h="193">
                      <a:moveTo>
                        <a:pt x="0" y="175"/>
                      </a:moveTo>
                      <a:lnTo>
                        <a:pt x="175" y="0"/>
                      </a:lnTo>
                      <a:lnTo>
                        <a:pt x="193" y="18"/>
                      </a:lnTo>
                      <a:lnTo>
                        <a:pt x="18" y="193"/>
                      </a:lnTo>
                      <a:lnTo>
                        <a:pt x="0" y="1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2" name="Rectangle 10">
                  <a:extLst>
                    <a:ext uri="{FF2B5EF4-FFF2-40B4-BE49-F238E27FC236}">
                      <a16:creationId xmlns:a16="http://schemas.microsoft.com/office/drawing/2014/main" id="{D383D9F8-9612-4C00-BF7A-C31C6CC8E5E7}"/>
                    </a:ext>
                  </a:extLst>
                </p:cNvPr>
                <p:cNvSpPr>
                  <a:spLocks noChangeArrowheads="1"/>
                </p:cNvSpPr>
                <p:nvPr/>
              </p:nvSpPr>
              <p:spPr bwMode="auto">
                <a:xfrm>
                  <a:off x="1147763" y="3441700"/>
                  <a:ext cx="357188"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3" name="Freeform 11">
                  <a:extLst>
                    <a:ext uri="{FF2B5EF4-FFF2-40B4-BE49-F238E27FC236}">
                      <a16:creationId xmlns:a16="http://schemas.microsoft.com/office/drawing/2014/main" id="{7D7D766A-6A0A-4AA9-8746-5407137EB170}"/>
                    </a:ext>
                  </a:extLst>
                </p:cNvPr>
                <p:cNvSpPr>
                  <a:spLocks/>
                </p:cNvSpPr>
                <p:nvPr/>
              </p:nvSpPr>
              <p:spPr bwMode="auto">
                <a:xfrm>
                  <a:off x="1173163" y="3470275"/>
                  <a:ext cx="306388" cy="304800"/>
                </a:xfrm>
                <a:custGeom>
                  <a:avLst/>
                  <a:gdLst>
                    <a:gd name="T0" fmla="*/ 175 w 193"/>
                    <a:gd name="T1" fmla="*/ 192 h 192"/>
                    <a:gd name="T2" fmla="*/ 0 w 193"/>
                    <a:gd name="T3" fmla="*/ 18 h 192"/>
                    <a:gd name="T4" fmla="*/ 18 w 193"/>
                    <a:gd name="T5" fmla="*/ 0 h 192"/>
                    <a:gd name="T6" fmla="*/ 193 w 193"/>
                    <a:gd name="T7" fmla="*/ 174 h 192"/>
                    <a:gd name="T8" fmla="*/ 175 w 193"/>
                    <a:gd name="T9" fmla="*/ 192 h 192"/>
                  </a:gdLst>
                  <a:ahLst/>
                  <a:cxnLst>
                    <a:cxn ang="0">
                      <a:pos x="T0" y="T1"/>
                    </a:cxn>
                    <a:cxn ang="0">
                      <a:pos x="T2" y="T3"/>
                    </a:cxn>
                    <a:cxn ang="0">
                      <a:pos x="T4" y="T5"/>
                    </a:cxn>
                    <a:cxn ang="0">
                      <a:pos x="T6" y="T7"/>
                    </a:cxn>
                    <a:cxn ang="0">
                      <a:pos x="T8" y="T9"/>
                    </a:cxn>
                  </a:cxnLst>
                  <a:rect l="0" t="0" r="r" b="b"/>
                  <a:pathLst>
                    <a:path w="193" h="192">
                      <a:moveTo>
                        <a:pt x="175" y="192"/>
                      </a:moveTo>
                      <a:lnTo>
                        <a:pt x="0" y="18"/>
                      </a:lnTo>
                      <a:lnTo>
                        <a:pt x="18" y="0"/>
                      </a:lnTo>
                      <a:lnTo>
                        <a:pt x="193" y="174"/>
                      </a:lnTo>
                      <a:lnTo>
                        <a:pt x="175" y="19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4" name="Freeform 12">
                  <a:extLst>
                    <a:ext uri="{FF2B5EF4-FFF2-40B4-BE49-F238E27FC236}">
                      <a16:creationId xmlns:a16="http://schemas.microsoft.com/office/drawing/2014/main" id="{55884C7C-CB69-4163-8022-FB638C3A8B29}"/>
                    </a:ext>
                  </a:extLst>
                </p:cNvPr>
                <p:cNvSpPr>
                  <a:spLocks/>
                </p:cNvSpPr>
                <p:nvPr/>
              </p:nvSpPr>
              <p:spPr bwMode="auto">
                <a:xfrm>
                  <a:off x="1173163" y="3470275"/>
                  <a:ext cx="306388" cy="304800"/>
                </a:xfrm>
                <a:custGeom>
                  <a:avLst/>
                  <a:gdLst>
                    <a:gd name="T0" fmla="*/ 0 w 193"/>
                    <a:gd name="T1" fmla="*/ 174 h 192"/>
                    <a:gd name="T2" fmla="*/ 175 w 193"/>
                    <a:gd name="T3" fmla="*/ 0 h 192"/>
                    <a:gd name="T4" fmla="*/ 193 w 193"/>
                    <a:gd name="T5" fmla="*/ 18 h 192"/>
                    <a:gd name="T6" fmla="*/ 18 w 193"/>
                    <a:gd name="T7" fmla="*/ 192 h 192"/>
                    <a:gd name="T8" fmla="*/ 0 w 193"/>
                    <a:gd name="T9" fmla="*/ 174 h 192"/>
                  </a:gdLst>
                  <a:ahLst/>
                  <a:cxnLst>
                    <a:cxn ang="0">
                      <a:pos x="T0" y="T1"/>
                    </a:cxn>
                    <a:cxn ang="0">
                      <a:pos x="T2" y="T3"/>
                    </a:cxn>
                    <a:cxn ang="0">
                      <a:pos x="T4" y="T5"/>
                    </a:cxn>
                    <a:cxn ang="0">
                      <a:pos x="T6" y="T7"/>
                    </a:cxn>
                    <a:cxn ang="0">
                      <a:pos x="T8" y="T9"/>
                    </a:cxn>
                  </a:cxnLst>
                  <a:rect l="0" t="0" r="r" b="b"/>
                  <a:pathLst>
                    <a:path w="193" h="192">
                      <a:moveTo>
                        <a:pt x="0" y="174"/>
                      </a:moveTo>
                      <a:lnTo>
                        <a:pt x="175" y="0"/>
                      </a:lnTo>
                      <a:lnTo>
                        <a:pt x="193" y="18"/>
                      </a:lnTo>
                      <a:lnTo>
                        <a:pt x="18" y="192"/>
                      </a:lnTo>
                      <a:lnTo>
                        <a:pt x="0" y="17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5" name="Rectangle 13">
                  <a:extLst>
                    <a:ext uri="{FF2B5EF4-FFF2-40B4-BE49-F238E27FC236}">
                      <a16:creationId xmlns:a16="http://schemas.microsoft.com/office/drawing/2014/main" id="{36291CB1-C7F9-4B95-902F-C3B3E84CDC9E}"/>
                    </a:ext>
                  </a:extLst>
                </p:cNvPr>
                <p:cNvSpPr>
                  <a:spLocks noChangeArrowheads="1"/>
                </p:cNvSpPr>
                <p:nvPr/>
              </p:nvSpPr>
              <p:spPr bwMode="auto">
                <a:xfrm>
                  <a:off x="1147763" y="3733800"/>
                  <a:ext cx="357188"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6" name="Freeform 14">
                  <a:extLst>
                    <a:ext uri="{FF2B5EF4-FFF2-40B4-BE49-F238E27FC236}">
                      <a16:creationId xmlns:a16="http://schemas.microsoft.com/office/drawing/2014/main" id="{7B486787-58A6-41E5-823D-02F40C5E9592}"/>
                    </a:ext>
                  </a:extLst>
                </p:cNvPr>
                <p:cNvSpPr>
                  <a:spLocks/>
                </p:cNvSpPr>
                <p:nvPr/>
              </p:nvSpPr>
              <p:spPr bwMode="auto">
                <a:xfrm>
                  <a:off x="1173163" y="3762375"/>
                  <a:ext cx="306388" cy="306387"/>
                </a:xfrm>
                <a:custGeom>
                  <a:avLst/>
                  <a:gdLst>
                    <a:gd name="T0" fmla="*/ 175 w 193"/>
                    <a:gd name="T1" fmla="*/ 193 h 193"/>
                    <a:gd name="T2" fmla="*/ 0 w 193"/>
                    <a:gd name="T3" fmla="*/ 18 h 193"/>
                    <a:gd name="T4" fmla="*/ 18 w 193"/>
                    <a:gd name="T5" fmla="*/ 0 h 193"/>
                    <a:gd name="T6" fmla="*/ 193 w 193"/>
                    <a:gd name="T7" fmla="*/ 175 h 193"/>
                    <a:gd name="T8" fmla="*/ 175 w 193"/>
                    <a:gd name="T9" fmla="*/ 193 h 193"/>
                  </a:gdLst>
                  <a:ahLst/>
                  <a:cxnLst>
                    <a:cxn ang="0">
                      <a:pos x="T0" y="T1"/>
                    </a:cxn>
                    <a:cxn ang="0">
                      <a:pos x="T2" y="T3"/>
                    </a:cxn>
                    <a:cxn ang="0">
                      <a:pos x="T4" y="T5"/>
                    </a:cxn>
                    <a:cxn ang="0">
                      <a:pos x="T6" y="T7"/>
                    </a:cxn>
                    <a:cxn ang="0">
                      <a:pos x="T8" y="T9"/>
                    </a:cxn>
                  </a:cxnLst>
                  <a:rect l="0" t="0" r="r" b="b"/>
                  <a:pathLst>
                    <a:path w="193" h="193">
                      <a:moveTo>
                        <a:pt x="175" y="193"/>
                      </a:moveTo>
                      <a:lnTo>
                        <a:pt x="0" y="18"/>
                      </a:lnTo>
                      <a:lnTo>
                        <a:pt x="18" y="0"/>
                      </a:lnTo>
                      <a:lnTo>
                        <a:pt x="193" y="175"/>
                      </a:lnTo>
                      <a:lnTo>
                        <a:pt x="175" y="19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7" name="Freeform 15">
                  <a:extLst>
                    <a:ext uri="{FF2B5EF4-FFF2-40B4-BE49-F238E27FC236}">
                      <a16:creationId xmlns:a16="http://schemas.microsoft.com/office/drawing/2014/main" id="{5B14B25D-63B5-4F87-A305-2F8C1A8A5617}"/>
                    </a:ext>
                  </a:extLst>
                </p:cNvPr>
                <p:cNvSpPr>
                  <a:spLocks/>
                </p:cNvSpPr>
                <p:nvPr/>
              </p:nvSpPr>
              <p:spPr bwMode="auto">
                <a:xfrm>
                  <a:off x="1173163" y="3762375"/>
                  <a:ext cx="306388" cy="306387"/>
                </a:xfrm>
                <a:custGeom>
                  <a:avLst/>
                  <a:gdLst>
                    <a:gd name="T0" fmla="*/ 0 w 193"/>
                    <a:gd name="T1" fmla="*/ 175 h 193"/>
                    <a:gd name="T2" fmla="*/ 175 w 193"/>
                    <a:gd name="T3" fmla="*/ 0 h 193"/>
                    <a:gd name="T4" fmla="*/ 193 w 193"/>
                    <a:gd name="T5" fmla="*/ 18 h 193"/>
                    <a:gd name="T6" fmla="*/ 18 w 193"/>
                    <a:gd name="T7" fmla="*/ 193 h 193"/>
                    <a:gd name="T8" fmla="*/ 0 w 193"/>
                    <a:gd name="T9" fmla="*/ 175 h 193"/>
                  </a:gdLst>
                  <a:ahLst/>
                  <a:cxnLst>
                    <a:cxn ang="0">
                      <a:pos x="T0" y="T1"/>
                    </a:cxn>
                    <a:cxn ang="0">
                      <a:pos x="T2" y="T3"/>
                    </a:cxn>
                    <a:cxn ang="0">
                      <a:pos x="T4" y="T5"/>
                    </a:cxn>
                    <a:cxn ang="0">
                      <a:pos x="T6" y="T7"/>
                    </a:cxn>
                    <a:cxn ang="0">
                      <a:pos x="T8" y="T9"/>
                    </a:cxn>
                  </a:cxnLst>
                  <a:rect l="0" t="0" r="r" b="b"/>
                  <a:pathLst>
                    <a:path w="193" h="193">
                      <a:moveTo>
                        <a:pt x="0" y="175"/>
                      </a:moveTo>
                      <a:lnTo>
                        <a:pt x="175" y="0"/>
                      </a:lnTo>
                      <a:lnTo>
                        <a:pt x="193" y="18"/>
                      </a:lnTo>
                      <a:lnTo>
                        <a:pt x="18" y="193"/>
                      </a:lnTo>
                      <a:lnTo>
                        <a:pt x="0" y="1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8" name="Rectangle 16">
                  <a:extLst>
                    <a:ext uri="{FF2B5EF4-FFF2-40B4-BE49-F238E27FC236}">
                      <a16:creationId xmlns:a16="http://schemas.microsoft.com/office/drawing/2014/main" id="{25307660-602C-4D49-BD50-D25ED4B00CC4}"/>
                    </a:ext>
                  </a:extLst>
                </p:cNvPr>
                <p:cNvSpPr>
                  <a:spLocks noChangeArrowheads="1"/>
                </p:cNvSpPr>
                <p:nvPr/>
              </p:nvSpPr>
              <p:spPr bwMode="auto">
                <a:xfrm>
                  <a:off x="1147763" y="4027488"/>
                  <a:ext cx="357188"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9" name="Freeform 17">
                  <a:extLst>
                    <a:ext uri="{FF2B5EF4-FFF2-40B4-BE49-F238E27FC236}">
                      <a16:creationId xmlns:a16="http://schemas.microsoft.com/office/drawing/2014/main" id="{D2FFB140-D860-4944-AE1D-B07E0C42F8CC}"/>
                    </a:ext>
                  </a:extLst>
                </p:cNvPr>
                <p:cNvSpPr>
                  <a:spLocks/>
                </p:cNvSpPr>
                <p:nvPr/>
              </p:nvSpPr>
              <p:spPr bwMode="auto">
                <a:xfrm>
                  <a:off x="1173163" y="4056063"/>
                  <a:ext cx="306388" cy="304800"/>
                </a:xfrm>
                <a:custGeom>
                  <a:avLst/>
                  <a:gdLst>
                    <a:gd name="T0" fmla="*/ 175 w 193"/>
                    <a:gd name="T1" fmla="*/ 192 h 192"/>
                    <a:gd name="T2" fmla="*/ 0 w 193"/>
                    <a:gd name="T3" fmla="*/ 18 h 192"/>
                    <a:gd name="T4" fmla="*/ 18 w 193"/>
                    <a:gd name="T5" fmla="*/ 0 h 192"/>
                    <a:gd name="T6" fmla="*/ 193 w 193"/>
                    <a:gd name="T7" fmla="*/ 174 h 192"/>
                    <a:gd name="T8" fmla="*/ 175 w 193"/>
                    <a:gd name="T9" fmla="*/ 192 h 192"/>
                  </a:gdLst>
                  <a:ahLst/>
                  <a:cxnLst>
                    <a:cxn ang="0">
                      <a:pos x="T0" y="T1"/>
                    </a:cxn>
                    <a:cxn ang="0">
                      <a:pos x="T2" y="T3"/>
                    </a:cxn>
                    <a:cxn ang="0">
                      <a:pos x="T4" y="T5"/>
                    </a:cxn>
                    <a:cxn ang="0">
                      <a:pos x="T6" y="T7"/>
                    </a:cxn>
                    <a:cxn ang="0">
                      <a:pos x="T8" y="T9"/>
                    </a:cxn>
                  </a:cxnLst>
                  <a:rect l="0" t="0" r="r" b="b"/>
                  <a:pathLst>
                    <a:path w="193" h="192">
                      <a:moveTo>
                        <a:pt x="175" y="192"/>
                      </a:moveTo>
                      <a:lnTo>
                        <a:pt x="0" y="18"/>
                      </a:lnTo>
                      <a:lnTo>
                        <a:pt x="18" y="0"/>
                      </a:lnTo>
                      <a:lnTo>
                        <a:pt x="193" y="174"/>
                      </a:lnTo>
                      <a:lnTo>
                        <a:pt x="175" y="19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0" name="Freeform 18">
                  <a:extLst>
                    <a:ext uri="{FF2B5EF4-FFF2-40B4-BE49-F238E27FC236}">
                      <a16:creationId xmlns:a16="http://schemas.microsoft.com/office/drawing/2014/main" id="{5D551AE2-B135-4CB9-A38C-2ECE0F9C32FE}"/>
                    </a:ext>
                  </a:extLst>
                </p:cNvPr>
                <p:cNvSpPr>
                  <a:spLocks/>
                </p:cNvSpPr>
                <p:nvPr/>
              </p:nvSpPr>
              <p:spPr bwMode="auto">
                <a:xfrm>
                  <a:off x="1173163" y="4056063"/>
                  <a:ext cx="306388" cy="304800"/>
                </a:xfrm>
                <a:custGeom>
                  <a:avLst/>
                  <a:gdLst>
                    <a:gd name="T0" fmla="*/ 0 w 193"/>
                    <a:gd name="T1" fmla="*/ 174 h 192"/>
                    <a:gd name="T2" fmla="*/ 175 w 193"/>
                    <a:gd name="T3" fmla="*/ 0 h 192"/>
                    <a:gd name="T4" fmla="*/ 193 w 193"/>
                    <a:gd name="T5" fmla="*/ 18 h 192"/>
                    <a:gd name="T6" fmla="*/ 18 w 193"/>
                    <a:gd name="T7" fmla="*/ 192 h 192"/>
                    <a:gd name="T8" fmla="*/ 0 w 193"/>
                    <a:gd name="T9" fmla="*/ 174 h 192"/>
                  </a:gdLst>
                  <a:ahLst/>
                  <a:cxnLst>
                    <a:cxn ang="0">
                      <a:pos x="T0" y="T1"/>
                    </a:cxn>
                    <a:cxn ang="0">
                      <a:pos x="T2" y="T3"/>
                    </a:cxn>
                    <a:cxn ang="0">
                      <a:pos x="T4" y="T5"/>
                    </a:cxn>
                    <a:cxn ang="0">
                      <a:pos x="T6" y="T7"/>
                    </a:cxn>
                    <a:cxn ang="0">
                      <a:pos x="T8" y="T9"/>
                    </a:cxn>
                  </a:cxnLst>
                  <a:rect l="0" t="0" r="r" b="b"/>
                  <a:pathLst>
                    <a:path w="193" h="192">
                      <a:moveTo>
                        <a:pt x="0" y="174"/>
                      </a:moveTo>
                      <a:lnTo>
                        <a:pt x="175" y="0"/>
                      </a:lnTo>
                      <a:lnTo>
                        <a:pt x="193" y="18"/>
                      </a:lnTo>
                      <a:lnTo>
                        <a:pt x="18" y="192"/>
                      </a:lnTo>
                      <a:lnTo>
                        <a:pt x="0" y="17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1" name="Rectangle 19">
                  <a:extLst>
                    <a:ext uri="{FF2B5EF4-FFF2-40B4-BE49-F238E27FC236}">
                      <a16:creationId xmlns:a16="http://schemas.microsoft.com/office/drawing/2014/main" id="{EBE7056F-51F6-4958-870F-DED44873D664}"/>
                    </a:ext>
                  </a:extLst>
                </p:cNvPr>
                <p:cNvSpPr>
                  <a:spLocks noChangeArrowheads="1"/>
                </p:cNvSpPr>
                <p:nvPr/>
              </p:nvSpPr>
              <p:spPr bwMode="auto">
                <a:xfrm>
                  <a:off x="1106488" y="1897063"/>
                  <a:ext cx="98425" cy="12827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2" name="Rectangle 20">
                  <a:extLst>
                    <a:ext uri="{FF2B5EF4-FFF2-40B4-BE49-F238E27FC236}">
                      <a16:creationId xmlns:a16="http://schemas.microsoft.com/office/drawing/2014/main" id="{158ABE32-01D3-4168-A75D-ABB86E0532C6}"/>
                    </a:ext>
                  </a:extLst>
                </p:cNvPr>
                <p:cNvSpPr>
                  <a:spLocks noChangeArrowheads="1"/>
                </p:cNvSpPr>
                <p:nvPr/>
              </p:nvSpPr>
              <p:spPr bwMode="auto">
                <a:xfrm>
                  <a:off x="1450975" y="1897063"/>
                  <a:ext cx="85725" cy="12827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3" name="Rectangle 21">
                  <a:extLst>
                    <a:ext uri="{FF2B5EF4-FFF2-40B4-BE49-F238E27FC236}">
                      <a16:creationId xmlns:a16="http://schemas.microsoft.com/office/drawing/2014/main" id="{115D7175-84D9-4188-B9AF-67A630C8D4DB}"/>
                    </a:ext>
                  </a:extLst>
                </p:cNvPr>
                <p:cNvSpPr>
                  <a:spLocks noChangeArrowheads="1"/>
                </p:cNvSpPr>
                <p:nvPr/>
              </p:nvSpPr>
              <p:spPr bwMode="auto">
                <a:xfrm>
                  <a:off x="1147763" y="1897063"/>
                  <a:ext cx="357188"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4" name="Freeform 22">
                  <a:extLst>
                    <a:ext uri="{FF2B5EF4-FFF2-40B4-BE49-F238E27FC236}">
                      <a16:creationId xmlns:a16="http://schemas.microsoft.com/office/drawing/2014/main" id="{431BCE74-7B15-47F8-BA80-16E994AC9E6F}"/>
                    </a:ext>
                  </a:extLst>
                </p:cNvPr>
                <p:cNvSpPr>
                  <a:spLocks/>
                </p:cNvSpPr>
                <p:nvPr/>
              </p:nvSpPr>
              <p:spPr bwMode="auto">
                <a:xfrm>
                  <a:off x="1173163" y="1925638"/>
                  <a:ext cx="306388" cy="304800"/>
                </a:xfrm>
                <a:custGeom>
                  <a:avLst/>
                  <a:gdLst>
                    <a:gd name="T0" fmla="*/ 175 w 193"/>
                    <a:gd name="T1" fmla="*/ 192 h 192"/>
                    <a:gd name="T2" fmla="*/ 0 w 193"/>
                    <a:gd name="T3" fmla="*/ 18 h 192"/>
                    <a:gd name="T4" fmla="*/ 18 w 193"/>
                    <a:gd name="T5" fmla="*/ 0 h 192"/>
                    <a:gd name="T6" fmla="*/ 193 w 193"/>
                    <a:gd name="T7" fmla="*/ 174 h 192"/>
                    <a:gd name="T8" fmla="*/ 175 w 193"/>
                    <a:gd name="T9" fmla="*/ 192 h 192"/>
                  </a:gdLst>
                  <a:ahLst/>
                  <a:cxnLst>
                    <a:cxn ang="0">
                      <a:pos x="T0" y="T1"/>
                    </a:cxn>
                    <a:cxn ang="0">
                      <a:pos x="T2" y="T3"/>
                    </a:cxn>
                    <a:cxn ang="0">
                      <a:pos x="T4" y="T5"/>
                    </a:cxn>
                    <a:cxn ang="0">
                      <a:pos x="T6" y="T7"/>
                    </a:cxn>
                    <a:cxn ang="0">
                      <a:pos x="T8" y="T9"/>
                    </a:cxn>
                  </a:cxnLst>
                  <a:rect l="0" t="0" r="r" b="b"/>
                  <a:pathLst>
                    <a:path w="193" h="192">
                      <a:moveTo>
                        <a:pt x="175" y="192"/>
                      </a:moveTo>
                      <a:lnTo>
                        <a:pt x="0" y="18"/>
                      </a:lnTo>
                      <a:lnTo>
                        <a:pt x="18" y="0"/>
                      </a:lnTo>
                      <a:lnTo>
                        <a:pt x="193" y="174"/>
                      </a:lnTo>
                      <a:lnTo>
                        <a:pt x="175" y="19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5" name="Freeform 23">
                  <a:extLst>
                    <a:ext uri="{FF2B5EF4-FFF2-40B4-BE49-F238E27FC236}">
                      <a16:creationId xmlns:a16="http://schemas.microsoft.com/office/drawing/2014/main" id="{E8AA6AE1-5A60-4A8A-87BC-060E18FD8026}"/>
                    </a:ext>
                  </a:extLst>
                </p:cNvPr>
                <p:cNvSpPr>
                  <a:spLocks/>
                </p:cNvSpPr>
                <p:nvPr/>
              </p:nvSpPr>
              <p:spPr bwMode="auto">
                <a:xfrm>
                  <a:off x="1173163" y="1925638"/>
                  <a:ext cx="306388" cy="304800"/>
                </a:xfrm>
                <a:custGeom>
                  <a:avLst/>
                  <a:gdLst>
                    <a:gd name="T0" fmla="*/ 0 w 193"/>
                    <a:gd name="T1" fmla="*/ 174 h 192"/>
                    <a:gd name="T2" fmla="*/ 175 w 193"/>
                    <a:gd name="T3" fmla="*/ 0 h 192"/>
                    <a:gd name="T4" fmla="*/ 193 w 193"/>
                    <a:gd name="T5" fmla="*/ 18 h 192"/>
                    <a:gd name="T6" fmla="*/ 18 w 193"/>
                    <a:gd name="T7" fmla="*/ 192 h 192"/>
                    <a:gd name="T8" fmla="*/ 0 w 193"/>
                    <a:gd name="T9" fmla="*/ 174 h 192"/>
                  </a:gdLst>
                  <a:ahLst/>
                  <a:cxnLst>
                    <a:cxn ang="0">
                      <a:pos x="T0" y="T1"/>
                    </a:cxn>
                    <a:cxn ang="0">
                      <a:pos x="T2" y="T3"/>
                    </a:cxn>
                    <a:cxn ang="0">
                      <a:pos x="T4" y="T5"/>
                    </a:cxn>
                    <a:cxn ang="0">
                      <a:pos x="T6" y="T7"/>
                    </a:cxn>
                    <a:cxn ang="0">
                      <a:pos x="T8" y="T9"/>
                    </a:cxn>
                  </a:cxnLst>
                  <a:rect l="0" t="0" r="r" b="b"/>
                  <a:pathLst>
                    <a:path w="193" h="192">
                      <a:moveTo>
                        <a:pt x="0" y="174"/>
                      </a:moveTo>
                      <a:lnTo>
                        <a:pt x="175" y="0"/>
                      </a:lnTo>
                      <a:lnTo>
                        <a:pt x="193" y="18"/>
                      </a:lnTo>
                      <a:lnTo>
                        <a:pt x="18" y="192"/>
                      </a:lnTo>
                      <a:lnTo>
                        <a:pt x="0" y="17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6" name="Rectangle 24">
                  <a:extLst>
                    <a:ext uri="{FF2B5EF4-FFF2-40B4-BE49-F238E27FC236}">
                      <a16:creationId xmlns:a16="http://schemas.microsoft.com/office/drawing/2014/main" id="{BBDDA0CB-2CAF-4367-9D44-25DF505FFA81}"/>
                    </a:ext>
                  </a:extLst>
                </p:cNvPr>
                <p:cNvSpPr>
                  <a:spLocks noChangeArrowheads="1"/>
                </p:cNvSpPr>
                <p:nvPr/>
              </p:nvSpPr>
              <p:spPr bwMode="auto">
                <a:xfrm>
                  <a:off x="1147763" y="2189163"/>
                  <a:ext cx="357188"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7" name="Freeform 25">
                  <a:extLst>
                    <a:ext uri="{FF2B5EF4-FFF2-40B4-BE49-F238E27FC236}">
                      <a16:creationId xmlns:a16="http://schemas.microsoft.com/office/drawing/2014/main" id="{100778DF-DD9E-4C88-B096-7F81F2EEE05A}"/>
                    </a:ext>
                  </a:extLst>
                </p:cNvPr>
                <p:cNvSpPr>
                  <a:spLocks/>
                </p:cNvSpPr>
                <p:nvPr/>
              </p:nvSpPr>
              <p:spPr bwMode="auto">
                <a:xfrm>
                  <a:off x="1173163" y="2217738"/>
                  <a:ext cx="306388" cy="306387"/>
                </a:xfrm>
                <a:custGeom>
                  <a:avLst/>
                  <a:gdLst>
                    <a:gd name="T0" fmla="*/ 175 w 193"/>
                    <a:gd name="T1" fmla="*/ 193 h 193"/>
                    <a:gd name="T2" fmla="*/ 0 w 193"/>
                    <a:gd name="T3" fmla="*/ 18 h 193"/>
                    <a:gd name="T4" fmla="*/ 18 w 193"/>
                    <a:gd name="T5" fmla="*/ 0 h 193"/>
                    <a:gd name="T6" fmla="*/ 193 w 193"/>
                    <a:gd name="T7" fmla="*/ 175 h 193"/>
                    <a:gd name="T8" fmla="*/ 175 w 193"/>
                    <a:gd name="T9" fmla="*/ 193 h 193"/>
                  </a:gdLst>
                  <a:ahLst/>
                  <a:cxnLst>
                    <a:cxn ang="0">
                      <a:pos x="T0" y="T1"/>
                    </a:cxn>
                    <a:cxn ang="0">
                      <a:pos x="T2" y="T3"/>
                    </a:cxn>
                    <a:cxn ang="0">
                      <a:pos x="T4" y="T5"/>
                    </a:cxn>
                    <a:cxn ang="0">
                      <a:pos x="T6" y="T7"/>
                    </a:cxn>
                    <a:cxn ang="0">
                      <a:pos x="T8" y="T9"/>
                    </a:cxn>
                  </a:cxnLst>
                  <a:rect l="0" t="0" r="r" b="b"/>
                  <a:pathLst>
                    <a:path w="193" h="193">
                      <a:moveTo>
                        <a:pt x="175" y="193"/>
                      </a:moveTo>
                      <a:lnTo>
                        <a:pt x="0" y="18"/>
                      </a:lnTo>
                      <a:lnTo>
                        <a:pt x="18" y="0"/>
                      </a:lnTo>
                      <a:lnTo>
                        <a:pt x="193" y="175"/>
                      </a:lnTo>
                      <a:lnTo>
                        <a:pt x="175" y="19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8" name="Freeform 26">
                  <a:extLst>
                    <a:ext uri="{FF2B5EF4-FFF2-40B4-BE49-F238E27FC236}">
                      <a16:creationId xmlns:a16="http://schemas.microsoft.com/office/drawing/2014/main" id="{0F597EA2-B2B5-482F-AF73-47E7432835C8}"/>
                    </a:ext>
                  </a:extLst>
                </p:cNvPr>
                <p:cNvSpPr>
                  <a:spLocks/>
                </p:cNvSpPr>
                <p:nvPr/>
              </p:nvSpPr>
              <p:spPr bwMode="auto">
                <a:xfrm>
                  <a:off x="1173163" y="2217738"/>
                  <a:ext cx="306388" cy="306387"/>
                </a:xfrm>
                <a:custGeom>
                  <a:avLst/>
                  <a:gdLst>
                    <a:gd name="T0" fmla="*/ 0 w 193"/>
                    <a:gd name="T1" fmla="*/ 175 h 193"/>
                    <a:gd name="T2" fmla="*/ 175 w 193"/>
                    <a:gd name="T3" fmla="*/ 0 h 193"/>
                    <a:gd name="T4" fmla="*/ 193 w 193"/>
                    <a:gd name="T5" fmla="*/ 18 h 193"/>
                    <a:gd name="T6" fmla="*/ 18 w 193"/>
                    <a:gd name="T7" fmla="*/ 193 h 193"/>
                    <a:gd name="T8" fmla="*/ 0 w 193"/>
                    <a:gd name="T9" fmla="*/ 175 h 193"/>
                  </a:gdLst>
                  <a:ahLst/>
                  <a:cxnLst>
                    <a:cxn ang="0">
                      <a:pos x="T0" y="T1"/>
                    </a:cxn>
                    <a:cxn ang="0">
                      <a:pos x="T2" y="T3"/>
                    </a:cxn>
                    <a:cxn ang="0">
                      <a:pos x="T4" y="T5"/>
                    </a:cxn>
                    <a:cxn ang="0">
                      <a:pos x="T6" y="T7"/>
                    </a:cxn>
                    <a:cxn ang="0">
                      <a:pos x="T8" y="T9"/>
                    </a:cxn>
                  </a:cxnLst>
                  <a:rect l="0" t="0" r="r" b="b"/>
                  <a:pathLst>
                    <a:path w="193" h="193">
                      <a:moveTo>
                        <a:pt x="0" y="175"/>
                      </a:moveTo>
                      <a:lnTo>
                        <a:pt x="175" y="0"/>
                      </a:lnTo>
                      <a:lnTo>
                        <a:pt x="193" y="18"/>
                      </a:lnTo>
                      <a:lnTo>
                        <a:pt x="18" y="193"/>
                      </a:lnTo>
                      <a:lnTo>
                        <a:pt x="0" y="1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9" name="Rectangle 27">
                  <a:extLst>
                    <a:ext uri="{FF2B5EF4-FFF2-40B4-BE49-F238E27FC236}">
                      <a16:creationId xmlns:a16="http://schemas.microsoft.com/office/drawing/2014/main" id="{15E6CE4B-ADAB-4CC3-ABCA-7EC0FE015050}"/>
                    </a:ext>
                  </a:extLst>
                </p:cNvPr>
                <p:cNvSpPr>
                  <a:spLocks noChangeArrowheads="1"/>
                </p:cNvSpPr>
                <p:nvPr/>
              </p:nvSpPr>
              <p:spPr bwMode="auto">
                <a:xfrm>
                  <a:off x="1147763" y="2482850"/>
                  <a:ext cx="357188"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0" name="Freeform 28">
                  <a:extLst>
                    <a:ext uri="{FF2B5EF4-FFF2-40B4-BE49-F238E27FC236}">
                      <a16:creationId xmlns:a16="http://schemas.microsoft.com/office/drawing/2014/main" id="{36B3788D-222B-418F-A57B-FF9837E09019}"/>
                    </a:ext>
                  </a:extLst>
                </p:cNvPr>
                <p:cNvSpPr>
                  <a:spLocks/>
                </p:cNvSpPr>
                <p:nvPr/>
              </p:nvSpPr>
              <p:spPr bwMode="auto">
                <a:xfrm>
                  <a:off x="1173163" y="2511425"/>
                  <a:ext cx="306388" cy="304800"/>
                </a:xfrm>
                <a:custGeom>
                  <a:avLst/>
                  <a:gdLst>
                    <a:gd name="T0" fmla="*/ 175 w 193"/>
                    <a:gd name="T1" fmla="*/ 192 h 192"/>
                    <a:gd name="T2" fmla="*/ 0 w 193"/>
                    <a:gd name="T3" fmla="*/ 18 h 192"/>
                    <a:gd name="T4" fmla="*/ 18 w 193"/>
                    <a:gd name="T5" fmla="*/ 0 h 192"/>
                    <a:gd name="T6" fmla="*/ 193 w 193"/>
                    <a:gd name="T7" fmla="*/ 174 h 192"/>
                    <a:gd name="T8" fmla="*/ 175 w 193"/>
                    <a:gd name="T9" fmla="*/ 192 h 192"/>
                  </a:gdLst>
                  <a:ahLst/>
                  <a:cxnLst>
                    <a:cxn ang="0">
                      <a:pos x="T0" y="T1"/>
                    </a:cxn>
                    <a:cxn ang="0">
                      <a:pos x="T2" y="T3"/>
                    </a:cxn>
                    <a:cxn ang="0">
                      <a:pos x="T4" y="T5"/>
                    </a:cxn>
                    <a:cxn ang="0">
                      <a:pos x="T6" y="T7"/>
                    </a:cxn>
                    <a:cxn ang="0">
                      <a:pos x="T8" y="T9"/>
                    </a:cxn>
                  </a:cxnLst>
                  <a:rect l="0" t="0" r="r" b="b"/>
                  <a:pathLst>
                    <a:path w="193" h="192">
                      <a:moveTo>
                        <a:pt x="175" y="192"/>
                      </a:moveTo>
                      <a:lnTo>
                        <a:pt x="0" y="18"/>
                      </a:lnTo>
                      <a:lnTo>
                        <a:pt x="18" y="0"/>
                      </a:lnTo>
                      <a:lnTo>
                        <a:pt x="193" y="174"/>
                      </a:lnTo>
                      <a:lnTo>
                        <a:pt x="175" y="19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1" name="Freeform 29">
                  <a:extLst>
                    <a:ext uri="{FF2B5EF4-FFF2-40B4-BE49-F238E27FC236}">
                      <a16:creationId xmlns:a16="http://schemas.microsoft.com/office/drawing/2014/main" id="{59202857-4843-4568-831C-8F5B7420409A}"/>
                    </a:ext>
                  </a:extLst>
                </p:cNvPr>
                <p:cNvSpPr>
                  <a:spLocks/>
                </p:cNvSpPr>
                <p:nvPr/>
              </p:nvSpPr>
              <p:spPr bwMode="auto">
                <a:xfrm>
                  <a:off x="1173163" y="2511425"/>
                  <a:ext cx="306388" cy="304800"/>
                </a:xfrm>
                <a:custGeom>
                  <a:avLst/>
                  <a:gdLst>
                    <a:gd name="T0" fmla="*/ 0 w 193"/>
                    <a:gd name="T1" fmla="*/ 174 h 192"/>
                    <a:gd name="T2" fmla="*/ 175 w 193"/>
                    <a:gd name="T3" fmla="*/ 0 h 192"/>
                    <a:gd name="T4" fmla="*/ 193 w 193"/>
                    <a:gd name="T5" fmla="*/ 18 h 192"/>
                    <a:gd name="T6" fmla="*/ 18 w 193"/>
                    <a:gd name="T7" fmla="*/ 192 h 192"/>
                    <a:gd name="T8" fmla="*/ 0 w 193"/>
                    <a:gd name="T9" fmla="*/ 174 h 192"/>
                  </a:gdLst>
                  <a:ahLst/>
                  <a:cxnLst>
                    <a:cxn ang="0">
                      <a:pos x="T0" y="T1"/>
                    </a:cxn>
                    <a:cxn ang="0">
                      <a:pos x="T2" y="T3"/>
                    </a:cxn>
                    <a:cxn ang="0">
                      <a:pos x="T4" y="T5"/>
                    </a:cxn>
                    <a:cxn ang="0">
                      <a:pos x="T6" y="T7"/>
                    </a:cxn>
                    <a:cxn ang="0">
                      <a:pos x="T8" y="T9"/>
                    </a:cxn>
                  </a:cxnLst>
                  <a:rect l="0" t="0" r="r" b="b"/>
                  <a:pathLst>
                    <a:path w="193" h="192">
                      <a:moveTo>
                        <a:pt x="0" y="174"/>
                      </a:moveTo>
                      <a:lnTo>
                        <a:pt x="175" y="0"/>
                      </a:lnTo>
                      <a:lnTo>
                        <a:pt x="193" y="18"/>
                      </a:lnTo>
                      <a:lnTo>
                        <a:pt x="18" y="192"/>
                      </a:lnTo>
                      <a:lnTo>
                        <a:pt x="0" y="17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2" name="Rectangle 30">
                  <a:extLst>
                    <a:ext uri="{FF2B5EF4-FFF2-40B4-BE49-F238E27FC236}">
                      <a16:creationId xmlns:a16="http://schemas.microsoft.com/office/drawing/2014/main" id="{D6B306FE-3D61-46C7-996D-B5B05A721101}"/>
                    </a:ext>
                  </a:extLst>
                </p:cNvPr>
                <p:cNvSpPr>
                  <a:spLocks noChangeArrowheads="1"/>
                </p:cNvSpPr>
                <p:nvPr/>
              </p:nvSpPr>
              <p:spPr bwMode="auto">
                <a:xfrm>
                  <a:off x="1147763" y="2774950"/>
                  <a:ext cx="357188"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3" name="Freeform 31">
                  <a:extLst>
                    <a:ext uri="{FF2B5EF4-FFF2-40B4-BE49-F238E27FC236}">
                      <a16:creationId xmlns:a16="http://schemas.microsoft.com/office/drawing/2014/main" id="{F2D7F6AB-547A-4E5F-ADFC-99686F31F43D}"/>
                    </a:ext>
                  </a:extLst>
                </p:cNvPr>
                <p:cNvSpPr>
                  <a:spLocks/>
                </p:cNvSpPr>
                <p:nvPr/>
              </p:nvSpPr>
              <p:spPr bwMode="auto">
                <a:xfrm>
                  <a:off x="1173163" y="2803525"/>
                  <a:ext cx="306388" cy="306387"/>
                </a:xfrm>
                <a:custGeom>
                  <a:avLst/>
                  <a:gdLst>
                    <a:gd name="T0" fmla="*/ 175 w 193"/>
                    <a:gd name="T1" fmla="*/ 193 h 193"/>
                    <a:gd name="T2" fmla="*/ 0 w 193"/>
                    <a:gd name="T3" fmla="*/ 18 h 193"/>
                    <a:gd name="T4" fmla="*/ 18 w 193"/>
                    <a:gd name="T5" fmla="*/ 0 h 193"/>
                    <a:gd name="T6" fmla="*/ 193 w 193"/>
                    <a:gd name="T7" fmla="*/ 175 h 193"/>
                    <a:gd name="T8" fmla="*/ 175 w 193"/>
                    <a:gd name="T9" fmla="*/ 193 h 193"/>
                  </a:gdLst>
                  <a:ahLst/>
                  <a:cxnLst>
                    <a:cxn ang="0">
                      <a:pos x="T0" y="T1"/>
                    </a:cxn>
                    <a:cxn ang="0">
                      <a:pos x="T2" y="T3"/>
                    </a:cxn>
                    <a:cxn ang="0">
                      <a:pos x="T4" y="T5"/>
                    </a:cxn>
                    <a:cxn ang="0">
                      <a:pos x="T6" y="T7"/>
                    </a:cxn>
                    <a:cxn ang="0">
                      <a:pos x="T8" y="T9"/>
                    </a:cxn>
                  </a:cxnLst>
                  <a:rect l="0" t="0" r="r" b="b"/>
                  <a:pathLst>
                    <a:path w="193" h="193">
                      <a:moveTo>
                        <a:pt x="175" y="193"/>
                      </a:moveTo>
                      <a:lnTo>
                        <a:pt x="0" y="18"/>
                      </a:lnTo>
                      <a:lnTo>
                        <a:pt x="18" y="0"/>
                      </a:lnTo>
                      <a:lnTo>
                        <a:pt x="193" y="175"/>
                      </a:lnTo>
                      <a:lnTo>
                        <a:pt x="175" y="19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4" name="Freeform 32">
                  <a:extLst>
                    <a:ext uri="{FF2B5EF4-FFF2-40B4-BE49-F238E27FC236}">
                      <a16:creationId xmlns:a16="http://schemas.microsoft.com/office/drawing/2014/main" id="{0D954006-9733-4D67-ACB4-794E96A032D7}"/>
                    </a:ext>
                  </a:extLst>
                </p:cNvPr>
                <p:cNvSpPr>
                  <a:spLocks/>
                </p:cNvSpPr>
                <p:nvPr/>
              </p:nvSpPr>
              <p:spPr bwMode="auto">
                <a:xfrm>
                  <a:off x="1173163" y="2803525"/>
                  <a:ext cx="306388" cy="306387"/>
                </a:xfrm>
                <a:custGeom>
                  <a:avLst/>
                  <a:gdLst>
                    <a:gd name="T0" fmla="*/ 0 w 193"/>
                    <a:gd name="T1" fmla="*/ 175 h 193"/>
                    <a:gd name="T2" fmla="*/ 175 w 193"/>
                    <a:gd name="T3" fmla="*/ 0 h 193"/>
                    <a:gd name="T4" fmla="*/ 193 w 193"/>
                    <a:gd name="T5" fmla="*/ 18 h 193"/>
                    <a:gd name="T6" fmla="*/ 18 w 193"/>
                    <a:gd name="T7" fmla="*/ 193 h 193"/>
                    <a:gd name="T8" fmla="*/ 0 w 193"/>
                    <a:gd name="T9" fmla="*/ 175 h 193"/>
                  </a:gdLst>
                  <a:ahLst/>
                  <a:cxnLst>
                    <a:cxn ang="0">
                      <a:pos x="T0" y="T1"/>
                    </a:cxn>
                    <a:cxn ang="0">
                      <a:pos x="T2" y="T3"/>
                    </a:cxn>
                    <a:cxn ang="0">
                      <a:pos x="T4" y="T5"/>
                    </a:cxn>
                    <a:cxn ang="0">
                      <a:pos x="T6" y="T7"/>
                    </a:cxn>
                    <a:cxn ang="0">
                      <a:pos x="T8" y="T9"/>
                    </a:cxn>
                  </a:cxnLst>
                  <a:rect l="0" t="0" r="r" b="b"/>
                  <a:pathLst>
                    <a:path w="193" h="193">
                      <a:moveTo>
                        <a:pt x="0" y="175"/>
                      </a:moveTo>
                      <a:lnTo>
                        <a:pt x="175" y="0"/>
                      </a:lnTo>
                      <a:lnTo>
                        <a:pt x="193" y="18"/>
                      </a:lnTo>
                      <a:lnTo>
                        <a:pt x="18" y="193"/>
                      </a:lnTo>
                      <a:lnTo>
                        <a:pt x="0" y="1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5" name="Rectangle 33">
                  <a:extLst>
                    <a:ext uri="{FF2B5EF4-FFF2-40B4-BE49-F238E27FC236}">
                      <a16:creationId xmlns:a16="http://schemas.microsoft.com/office/drawing/2014/main" id="{C82D00A5-88AF-4FD8-A1F5-CF247BA5663E}"/>
                    </a:ext>
                  </a:extLst>
                </p:cNvPr>
                <p:cNvSpPr>
                  <a:spLocks noChangeArrowheads="1"/>
                </p:cNvSpPr>
                <p:nvPr/>
              </p:nvSpPr>
              <p:spPr bwMode="auto">
                <a:xfrm>
                  <a:off x="1179513" y="919163"/>
                  <a:ext cx="44450" cy="9810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6" name="Rectangle 34">
                  <a:extLst>
                    <a:ext uri="{FF2B5EF4-FFF2-40B4-BE49-F238E27FC236}">
                      <a16:creationId xmlns:a16="http://schemas.microsoft.com/office/drawing/2014/main" id="{1C649E30-051A-4A4B-808A-D7DF93962770}"/>
                    </a:ext>
                  </a:extLst>
                </p:cNvPr>
                <p:cNvSpPr>
                  <a:spLocks noChangeArrowheads="1"/>
                </p:cNvSpPr>
                <p:nvPr/>
              </p:nvSpPr>
              <p:spPr bwMode="auto">
                <a:xfrm>
                  <a:off x="1412875" y="919163"/>
                  <a:ext cx="53975" cy="9810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7" name="Rectangle 35">
                  <a:extLst>
                    <a:ext uri="{FF2B5EF4-FFF2-40B4-BE49-F238E27FC236}">
                      <a16:creationId xmlns:a16="http://schemas.microsoft.com/office/drawing/2014/main" id="{B41BF085-DB12-48DC-8325-2DF45AFF562E}"/>
                    </a:ext>
                  </a:extLst>
                </p:cNvPr>
                <p:cNvSpPr>
                  <a:spLocks noChangeArrowheads="1"/>
                </p:cNvSpPr>
                <p:nvPr/>
              </p:nvSpPr>
              <p:spPr bwMode="auto">
                <a:xfrm>
                  <a:off x="1179513" y="915988"/>
                  <a:ext cx="274638" cy="476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8" name="Freeform 36">
                  <a:extLst>
                    <a:ext uri="{FF2B5EF4-FFF2-40B4-BE49-F238E27FC236}">
                      <a16:creationId xmlns:a16="http://schemas.microsoft.com/office/drawing/2014/main" id="{EF2207D2-AC06-4261-8FC7-AE1E0A572D2E}"/>
                    </a:ext>
                  </a:extLst>
                </p:cNvPr>
                <p:cNvSpPr>
                  <a:spLocks/>
                </p:cNvSpPr>
                <p:nvPr/>
              </p:nvSpPr>
              <p:spPr bwMode="auto">
                <a:xfrm>
                  <a:off x="1198563" y="938213"/>
                  <a:ext cx="236538" cy="234950"/>
                </a:xfrm>
                <a:custGeom>
                  <a:avLst/>
                  <a:gdLst>
                    <a:gd name="T0" fmla="*/ 135 w 149"/>
                    <a:gd name="T1" fmla="*/ 148 h 148"/>
                    <a:gd name="T2" fmla="*/ 0 w 149"/>
                    <a:gd name="T3" fmla="*/ 14 h 148"/>
                    <a:gd name="T4" fmla="*/ 14 w 149"/>
                    <a:gd name="T5" fmla="*/ 0 h 148"/>
                    <a:gd name="T6" fmla="*/ 149 w 149"/>
                    <a:gd name="T7" fmla="*/ 134 h 148"/>
                    <a:gd name="T8" fmla="*/ 135 w 149"/>
                    <a:gd name="T9" fmla="*/ 148 h 148"/>
                  </a:gdLst>
                  <a:ahLst/>
                  <a:cxnLst>
                    <a:cxn ang="0">
                      <a:pos x="T0" y="T1"/>
                    </a:cxn>
                    <a:cxn ang="0">
                      <a:pos x="T2" y="T3"/>
                    </a:cxn>
                    <a:cxn ang="0">
                      <a:pos x="T4" y="T5"/>
                    </a:cxn>
                    <a:cxn ang="0">
                      <a:pos x="T6" y="T7"/>
                    </a:cxn>
                    <a:cxn ang="0">
                      <a:pos x="T8" y="T9"/>
                    </a:cxn>
                  </a:cxnLst>
                  <a:rect l="0" t="0" r="r" b="b"/>
                  <a:pathLst>
                    <a:path w="149" h="148">
                      <a:moveTo>
                        <a:pt x="135" y="148"/>
                      </a:moveTo>
                      <a:lnTo>
                        <a:pt x="0" y="14"/>
                      </a:lnTo>
                      <a:lnTo>
                        <a:pt x="14" y="0"/>
                      </a:lnTo>
                      <a:lnTo>
                        <a:pt x="149" y="134"/>
                      </a:lnTo>
                      <a:lnTo>
                        <a:pt x="135" y="1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9" name="Freeform 37">
                  <a:extLst>
                    <a:ext uri="{FF2B5EF4-FFF2-40B4-BE49-F238E27FC236}">
                      <a16:creationId xmlns:a16="http://schemas.microsoft.com/office/drawing/2014/main" id="{486D3AE9-00DE-4DDB-823B-5E5DDBD7987A}"/>
                    </a:ext>
                  </a:extLst>
                </p:cNvPr>
                <p:cNvSpPr>
                  <a:spLocks/>
                </p:cNvSpPr>
                <p:nvPr/>
              </p:nvSpPr>
              <p:spPr bwMode="auto">
                <a:xfrm>
                  <a:off x="1198563" y="938213"/>
                  <a:ext cx="236538" cy="234950"/>
                </a:xfrm>
                <a:custGeom>
                  <a:avLst/>
                  <a:gdLst>
                    <a:gd name="T0" fmla="*/ 0 w 149"/>
                    <a:gd name="T1" fmla="*/ 134 h 148"/>
                    <a:gd name="T2" fmla="*/ 135 w 149"/>
                    <a:gd name="T3" fmla="*/ 0 h 148"/>
                    <a:gd name="T4" fmla="*/ 149 w 149"/>
                    <a:gd name="T5" fmla="*/ 14 h 148"/>
                    <a:gd name="T6" fmla="*/ 14 w 149"/>
                    <a:gd name="T7" fmla="*/ 148 h 148"/>
                    <a:gd name="T8" fmla="*/ 0 w 149"/>
                    <a:gd name="T9" fmla="*/ 134 h 148"/>
                  </a:gdLst>
                  <a:ahLst/>
                  <a:cxnLst>
                    <a:cxn ang="0">
                      <a:pos x="T0" y="T1"/>
                    </a:cxn>
                    <a:cxn ang="0">
                      <a:pos x="T2" y="T3"/>
                    </a:cxn>
                    <a:cxn ang="0">
                      <a:pos x="T4" y="T5"/>
                    </a:cxn>
                    <a:cxn ang="0">
                      <a:pos x="T6" y="T7"/>
                    </a:cxn>
                    <a:cxn ang="0">
                      <a:pos x="T8" y="T9"/>
                    </a:cxn>
                  </a:cxnLst>
                  <a:rect l="0" t="0" r="r" b="b"/>
                  <a:pathLst>
                    <a:path w="149" h="148">
                      <a:moveTo>
                        <a:pt x="0" y="134"/>
                      </a:moveTo>
                      <a:lnTo>
                        <a:pt x="135" y="0"/>
                      </a:lnTo>
                      <a:lnTo>
                        <a:pt x="149" y="14"/>
                      </a:lnTo>
                      <a:lnTo>
                        <a:pt x="14" y="148"/>
                      </a:lnTo>
                      <a:lnTo>
                        <a:pt x="0" y="13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0" name="Rectangle 38">
                  <a:extLst>
                    <a:ext uri="{FF2B5EF4-FFF2-40B4-BE49-F238E27FC236}">
                      <a16:creationId xmlns:a16="http://schemas.microsoft.com/office/drawing/2014/main" id="{9210E1FB-A14A-4786-A15E-0CE67C8241B8}"/>
                    </a:ext>
                  </a:extLst>
                </p:cNvPr>
                <p:cNvSpPr>
                  <a:spLocks noChangeArrowheads="1"/>
                </p:cNvSpPr>
                <p:nvPr/>
              </p:nvSpPr>
              <p:spPr bwMode="auto">
                <a:xfrm>
                  <a:off x="1179513" y="1141413"/>
                  <a:ext cx="274638" cy="476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1" name="Freeform 39">
                  <a:extLst>
                    <a:ext uri="{FF2B5EF4-FFF2-40B4-BE49-F238E27FC236}">
                      <a16:creationId xmlns:a16="http://schemas.microsoft.com/office/drawing/2014/main" id="{DCD78026-1A48-4235-9A77-807BAF7D8F2E}"/>
                    </a:ext>
                  </a:extLst>
                </p:cNvPr>
                <p:cNvSpPr>
                  <a:spLocks/>
                </p:cNvSpPr>
                <p:nvPr/>
              </p:nvSpPr>
              <p:spPr bwMode="auto">
                <a:xfrm>
                  <a:off x="1198563" y="1160463"/>
                  <a:ext cx="236538" cy="236537"/>
                </a:xfrm>
                <a:custGeom>
                  <a:avLst/>
                  <a:gdLst>
                    <a:gd name="T0" fmla="*/ 135 w 149"/>
                    <a:gd name="T1" fmla="*/ 149 h 149"/>
                    <a:gd name="T2" fmla="*/ 0 w 149"/>
                    <a:gd name="T3" fmla="*/ 14 h 149"/>
                    <a:gd name="T4" fmla="*/ 14 w 149"/>
                    <a:gd name="T5" fmla="*/ 0 h 149"/>
                    <a:gd name="T6" fmla="*/ 149 w 149"/>
                    <a:gd name="T7" fmla="*/ 135 h 149"/>
                    <a:gd name="T8" fmla="*/ 135 w 149"/>
                    <a:gd name="T9" fmla="*/ 149 h 149"/>
                  </a:gdLst>
                  <a:ahLst/>
                  <a:cxnLst>
                    <a:cxn ang="0">
                      <a:pos x="T0" y="T1"/>
                    </a:cxn>
                    <a:cxn ang="0">
                      <a:pos x="T2" y="T3"/>
                    </a:cxn>
                    <a:cxn ang="0">
                      <a:pos x="T4" y="T5"/>
                    </a:cxn>
                    <a:cxn ang="0">
                      <a:pos x="T6" y="T7"/>
                    </a:cxn>
                    <a:cxn ang="0">
                      <a:pos x="T8" y="T9"/>
                    </a:cxn>
                  </a:cxnLst>
                  <a:rect l="0" t="0" r="r" b="b"/>
                  <a:pathLst>
                    <a:path w="149" h="149">
                      <a:moveTo>
                        <a:pt x="135" y="149"/>
                      </a:moveTo>
                      <a:lnTo>
                        <a:pt x="0" y="14"/>
                      </a:lnTo>
                      <a:lnTo>
                        <a:pt x="14" y="0"/>
                      </a:lnTo>
                      <a:lnTo>
                        <a:pt x="149" y="135"/>
                      </a:lnTo>
                      <a:lnTo>
                        <a:pt x="135" y="14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2" name="Freeform 40">
                  <a:extLst>
                    <a:ext uri="{FF2B5EF4-FFF2-40B4-BE49-F238E27FC236}">
                      <a16:creationId xmlns:a16="http://schemas.microsoft.com/office/drawing/2014/main" id="{935346BF-554B-4668-9D66-418335C947D9}"/>
                    </a:ext>
                  </a:extLst>
                </p:cNvPr>
                <p:cNvSpPr>
                  <a:spLocks/>
                </p:cNvSpPr>
                <p:nvPr/>
              </p:nvSpPr>
              <p:spPr bwMode="auto">
                <a:xfrm>
                  <a:off x="1198563" y="1160463"/>
                  <a:ext cx="236538" cy="236537"/>
                </a:xfrm>
                <a:custGeom>
                  <a:avLst/>
                  <a:gdLst>
                    <a:gd name="T0" fmla="*/ 0 w 149"/>
                    <a:gd name="T1" fmla="*/ 135 h 149"/>
                    <a:gd name="T2" fmla="*/ 135 w 149"/>
                    <a:gd name="T3" fmla="*/ 0 h 149"/>
                    <a:gd name="T4" fmla="*/ 149 w 149"/>
                    <a:gd name="T5" fmla="*/ 14 h 149"/>
                    <a:gd name="T6" fmla="*/ 14 w 149"/>
                    <a:gd name="T7" fmla="*/ 149 h 149"/>
                    <a:gd name="T8" fmla="*/ 0 w 149"/>
                    <a:gd name="T9" fmla="*/ 135 h 149"/>
                  </a:gdLst>
                  <a:ahLst/>
                  <a:cxnLst>
                    <a:cxn ang="0">
                      <a:pos x="T0" y="T1"/>
                    </a:cxn>
                    <a:cxn ang="0">
                      <a:pos x="T2" y="T3"/>
                    </a:cxn>
                    <a:cxn ang="0">
                      <a:pos x="T4" y="T5"/>
                    </a:cxn>
                    <a:cxn ang="0">
                      <a:pos x="T6" y="T7"/>
                    </a:cxn>
                    <a:cxn ang="0">
                      <a:pos x="T8" y="T9"/>
                    </a:cxn>
                  </a:cxnLst>
                  <a:rect l="0" t="0" r="r" b="b"/>
                  <a:pathLst>
                    <a:path w="149" h="149">
                      <a:moveTo>
                        <a:pt x="0" y="135"/>
                      </a:moveTo>
                      <a:lnTo>
                        <a:pt x="135" y="0"/>
                      </a:lnTo>
                      <a:lnTo>
                        <a:pt x="149" y="14"/>
                      </a:lnTo>
                      <a:lnTo>
                        <a:pt x="14" y="149"/>
                      </a:lnTo>
                      <a:lnTo>
                        <a:pt x="0" y="1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3" name="Rectangle 41">
                  <a:extLst>
                    <a:ext uri="{FF2B5EF4-FFF2-40B4-BE49-F238E27FC236}">
                      <a16:creationId xmlns:a16="http://schemas.microsoft.com/office/drawing/2014/main" id="{99DEE3C4-5D6E-47A7-A74D-42182F266CE2}"/>
                    </a:ext>
                  </a:extLst>
                </p:cNvPr>
                <p:cNvSpPr>
                  <a:spLocks noChangeArrowheads="1"/>
                </p:cNvSpPr>
                <p:nvPr/>
              </p:nvSpPr>
              <p:spPr bwMode="auto">
                <a:xfrm>
                  <a:off x="1179513" y="1365250"/>
                  <a:ext cx="274638" cy="476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4" name="Freeform 42">
                  <a:extLst>
                    <a:ext uri="{FF2B5EF4-FFF2-40B4-BE49-F238E27FC236}">
                      <a16:creationId xmlns:a16="http://schemas.microsoft.com/office/drawing/2014/main" id="{C1B4427E-E998-40AB-96A0-99EA3CE3287D}"/>
                    </a:ext>
                  </a:extLst>
                </p:cNvPr>
                <p:cNvSpPr>
                  <a:spLocks/>
                </p:cNvSpPr>
                <p:nvPr/>
              </p:nvSpPr>
              <p:spPr bwMode="auto">
                <a:xfrm>
                  <a:off x="1198563" y="1387475"/>
                  <a:ext cx="236538" cy="231775"/>
                </a:xfrm>
                <a:custGeom>
                  <a:avLst/>
                  <a:gdLst>
                    <a:gd name="T0" fmla="*/ 135 w 149"/>
                    <a:gd name="T1" fmla="*/ 146 h 146"/>
                    <a:gd name="T2" fmla="*/ 0 w 149"/>
                    <a:gd name="T3" fmla="*/ 12 h 146"/>
                    <a:gd name="T4" fmla="*/ 14 w 149"/>
                    <a:gd name="T5" fmla="*/ 0 h 146"/>
                    <a:gd name="T6" fmla="*/ 149 w 149"/>
                    <a:gd name="T7" fmla="*/ 134 h 146"/>
                    <a:gd name="T8" fmla="*/ 135 w 149"/>
                    <a:gd name="T9" fmla="*/ 146 h 146"/>
                  </a:gdLst>
                  <a:ahLst/>
                  <a:cxnLst>
                    <a:cxn ang="0">
                      <a:pos x="T0" y="T1"/>
                    </a:cxn>
                    <a:cxn ang="0">
                      <a:pos x="T2" y="T3"/>
                    </a:cxn>
                    <a:cxn ang="0">
                      <a:pos x="T4" y="T5"/>
                    </a:cxn>
                    <a:cxn ang="0">
                      <a:pos x="T6" y="T7"/>
                    </a:cxn>
                    <a:cxn ang="0">
                      <a:pos x="T8" y="T9"/>
                    </a:cxn>
                  </a:cxnLst>
                  <a:rect l="0" t="0" r="r" b="b"/>
                  <a:pathLst>
                    <a:path w="149" h="146">
                      <a:moveTo>
                        <a:pt x="135" y="146"/>
                      </a:moveTo>
                      <a:lnTo>
                        <a:pt x="0" y="12"/>
                      </a:lnTo>
                      <a:lnTo>
                        <a:pt x="14" y="0"/>
                      </a:lnTo>
                      <a:lnTo>
                        <a:pt x="149" y="134"/>
                      </a:lnTo>
                      <a:lnTo>
                        <a:pt x="135" y="14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5" name="Freeform 43">
                  <a:extLst>
                    <a:ext uri="{FF2B5EF4-FFF2-40B4-BE49-F238E27FC236}">
                      <a16:creationId xmlns:a16="http://schemas.microsoft.com/office/drawing/2014/main" id="{5B0ADA34-C339-4FB4-A7B4-7FDAE93CB5B1}"/>
                    </a:ext>
                  </a:extLst>
                </p:cNvPr>
                <p:cNvSpPr>
                  <a:spLocks/>
                </p:cNvSpPr>
                <p:nvPr/>
              </p:nvSpPr>
              <p:spPr bwMode="auto">
                <a:xfrm>
                  <a:off x="1198563" y="1387475"/>
                  <a:ext cx="236538" cy="231775"/>
                </a:xfrm>
                <a:custGeom>
                  <a:avLst/>
                  <a:gdLst>
                    <a:gd name="T0" fmla="*/ 0 w 149"/>
                    <a:gd name="T1" fmla="*/ 134 h 146"/>
                    <a:gd name="T2" fmla="*/ 135 w 149"/>
                    <a:gd name="T3" fmla="*/ 0 h 146"/>
                    <a:gd name="T4" fmla="*/ 149 w 149"/>
                    <a:gd name="T5" fmla="*/ 12 h 146"/>
                    <a:gd name="T6" fmla="*/ 14 w 149"/>
                    <a:gd name="T7" fmla="*/ 146 h 146"/>
                    <a:gd name="T8" fmla="*/ 0 w 149"/>
                    <a:gd name="T9" fmla="*/ 134 h 146"/>
                  </a:gdLst>
                  <a:ahLst/>
                  <a:cxnLst>
                    <a:cxn ang="0">
                      <a:pos x="T0" y="T1"/>
                    </a:cxn>
                    <a:cxn ang="0">
                      <a:pos x="T2" y="T3"/>
                    </a:cxn>
                    <a:cxn ang="0">
                      <a:pos x="T4" y="T5"/>
                    </a:cxn>
                    <a:cxn ang="0">
                      <a:pos x="T6" y="T7"/>
                    </a:cxn>
                    <a:cxn ang="0">
                      <a:pos x="T8" y="T9"/>
                    </a:cxn>
                  </a:cxnLst>
                  <a:rect l="0" t="0" r="r" b="b"/>
                  <a:pathLst>
                    <a:path w="149" h="146">
                      <a:moveTo>
                        <a:pt x="0" y="134"/>
                      </a:moveTo>
                      <a:lnTo>
                        <a:pt x="135" y="0"/>
                      </a:lnTo>
                      <a:lnTo>
                        <a:pt x="149" y="12"/>
                      </a:lnTo>
                      <a:lnTo>
                        <a:pt x="14" y="146"/>
                      </a:lnTo>
                      <a:lnTo>
                        <a:pt x="0" y="13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6" name="Rectangle 44">
                  <a:extLst>
                    <a:ext uri="{FF2B5EF4-FFF2-40B4-BE49-F238E27FC236}">
                      <a16:creationId xmlns:a16="http://schemas.microsoft.com/office/drawing/2014/main" id="{85C7B995-DD36-4DBA-A675-B4F30C578047}"/>
                    </a:ext>
                  </a:extLst>
                </p:cNvPr>
                <p:cNvSpPr>
                  <a:spLocks noChangeArrowheads="1"/>
                </p:cNvSpPr>
                <p:nvPr/>
              </p:nvSpPr>
              <p:spPr bwMode="auto">
                <a:xfrm>
                  <a:off x="1179513" y="1590675"/>
                  <a:ext cx="274638" cy="444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7" name="Freeform 45">
                  <a:extLst>
                    <a:ext uri="{FF2B5EF4-FFF2-40B4-BE49-F238E27FC236}">
                      <a16:creationId xmlns:a16="http://schemas.microsoft.com/office/drawing/2014/main" id="{8C1C4BCD-F986-4D0F-B275-9923BAC09AB7}"/>
                    </a:ext>
                  </a:extLst>
                </p:cNvPr>
                <p:cNvSpPr>
                  <a:spLocks/>
                </p:cNvSpPr>
                <p:nvPr/>
              </p:nvSpPr>
              <p:spPr bwMode="auto">
                <a:xfrm>
                  <a:off x="1198563" y="1609725"/>
                  <a:ext cx="236538" cy="236537"/>
                </a:xfrm>
                <a:custGeom>
                  <a:avLst/>
                  <a:gdLst>
                    <a:gd name="T0" fmla="*/ 135 w 149"/>
                    <a:gd name="T1" fmla="*/ 149 h 149"/>
                    <a:gd name="T2" fmla="*/ 0 w 149"/>
                    <a:gd name="T3" fmla="*/ 14 h 149"/>
                    <a:gd name="T4" fmla="*/ 14 w 149"/>
                    <a:gd name="T5" fmla="*/ 0 h 149"/>
                    <a:gd name="T6" fmla="*/ 149 w 149"/>
                    <a:gd name="T7" fmla="*/ 135 h 149"/>
                    <a:gd name="T8" fmla="*/ 135 w 149"/>
                    <a:gd name="T9" fmla="*/ 149 h 149"/>
                  </a:gdLst>
                  <a:ahLst/>
                  <a:cxnLst>
                    <a:cxn ang="0">
                      <a:pos x="T0" y="T1"/>
                    </a:cxn>
                    <a:cxn ang="0">
                      <a:pos x="T2" y="T3"/>
                    </a:cxn>
                    <a:cxn ang="0">
                      <a:pos x="T4" y="T5"/>
                    </a:cxn>
                    <a:cxn ang="0">
                      <a:pos x="T6" y="T7"/>
                    </a:cxn>
                    <a:cxn ang="0">
                      <a:pos x="T8" y="T9"/>
                    </a:cxn>
                  </a:cxnLst>
                  <a:rect l="0" t="0" r="r" b="b"/>
                  <a:pathLst>
                    <a:path w="149" h="149">
                      <a:moveTo>
                        <a:pt x="135" y="149"/>
                      </a:moveTo>
                      <a:lnTo>
                        <a:pt x="0" y="14"/>
                      </a:lnTo>
                      <a:lnTo>
                        <a:pt x="14" y="0"/>
                      </a:lnTo>
                      <a:lnTo>
                        <a:pt x="149" y="135"/>
                      </a:lnTo>
                      <a:lnTo>
                        <a:pt x="135" y="14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8" name="Freeform 46">
                  <a:extLst>
                    <a:ext uri="{FF2B5EF4-FFF2-40B4-BE49-F238E27FC236}">
                      <a16:creationId xmlns:a16="http://schemas.microsoft.com/office/drawing/2014/main" id="{3EA5EB91-C8AE-40E5-95CD-73B99C7914ED}"/>
                    </a:ext>
                  </a:extLst>
                </p:cNvPr>
                <p:cNvSpPr>
                  <a:spLocks/>
                </p:cNvSpPr>
                <p:nvPr/>
              </p:nvSpPr>
              <p:spPr bwMode="auto">
                <a:xfrm>
                  <a:off x="1198563" y="1609725"/>
                  <a:ext cx="236538" cy="236537"/>
                </a:xfrm>
                <a:custGeom>
                  <a:avLst/>
                  <a:gdLst>
                    <a:gd name="T0" fmla="*/ 0 w 149"/>
                    <a:gd name="T1" fmla="*/ 135 h 149"/>
                    <a:gd name="T2" fmla="*/ 135 w 149"/>
                    <a:gd name="T3" fmla="*/ 0 h 149"/>
                    <a:gd name="T4" fmla="*/ 149 w 149"/>
                    <a:gd name="T5" fmla="*/ 14 h 149"/>
                    <a:gd name="T6" fmla="*/ 14 w 149"/>
                    <a:gd name="T7" fmla="*/ 149 h 149"/>
                    <a:gd name="T8" fmla="*/ 0 w 149"/>
                    <a:gd name="T9" fmla="*/ 135 h 149"/>
                  </a:gdLst>
                  <a:ahLst/>
                  <a:cxnLst>
                    <a:cxn ang="0">
                      <a:pos x="T0" y="T1"/>
                    </a:cxn>
                    <a:cxn ang="0">
                      <a:pos x="T2" y="T3"/>
                    </a:cxn>
                    <a:cxn ang="0">
                      <a:pos x="T4" y="T5"/>
                    </a:cxn>
                    <a:cxn ang="0">
                      <a:pos x="T6" y="T7"/>
                    </a:cxn>
                    <a:cxn ang="0">
                      <a:pos x="T8" y="T9"/>
                    </a:cxn>
                  </a:cxnLst>
                  <a:rect l="0" t="0" r="r" b="b"/>
                  <a:pathLst>
                    <a:path w="149" h="149">
                      <a:moveTo>
                        <a:pt x="0" y="135"/>
                      </a:moveTo>
                      <a:lnTo>
                        <a:pt x="135" y="0"/>
                      </a:lnTo>
                      <a:lnTo>
                        <a:pt x="149" y="14"/>
                      </a:lnTo>
                      <a:lnTo>
                        <a:pt x="14" y="149"/>
                      </a:lnTo>
                      <a:lnTo>
                        <a:pt x="0" y="1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9" name="Rectangle 47">
                  <a:extLst>
                    <a:ext uri="{FF2B5EF4-FFF2-40B4-BE49-F238E27FC236}">
                      <a16:creationId xmlns:a16="http://schemas.microsoft.com/office/drawing/2014/main" id="{F7FCE5F1-D86C-4145-8DB8-F1420790AB94}"/>
                    </a:ext>
                  </a:extLst>
                </p:cNvPr>
                <p:cNvSpPr>
                  <a:spLocks noChangeArrowheads="1"/>
                </p:cNvSpPr>
                <p:nvPr/>
              </p:nvSpPr>
              <p:spPr bwMode="auto">
                <a:xfrm>
                  <a:off x="1182688" y="217488"/>
                  <a:ext cx="44450" cy="7461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0" name="Rectangle 48">
                  <a:extLst>
                    <a:ext uri="{FF2B5EF4-FFF2-40B4-BE49-F238E27FC236}">
                      <a16:creationId xmlns:a16="http://schemas.microsoft.com/office/drawing/2014/main" id="{DE2B89D7-741E-4054-AAC8-7BBE7F6132A2}"/>
                    </a:ext>
                  </a:extLst>
                </p:cNvPr>
                <p:cNvSpPr>
                  <a:spLocks noChangeArrowheads="1"/>
                </p:cNvSpPr>
                <p:nvPr/>
              </p:nvSpPr>
              <p:spPr bwMode="auto">
                <a:xfrm>
                  <a:off x="1416050" y="217488"/>
                  <a:ext cx="53975" cy="7461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1" name="Freeform 49">
                  <a:extLst>
                    <a:ext uri="{FF2B5EF4-FFF2-40B4-BE49-F238E27FC236}">
                      <a16:creationId xmlns:a16="http://schemas.microsoft.com/office/drawing/2014/main" id="{930F1590-6199-45BB-8618-7C24B4092E56}"/>
                    </a:ext>
                  </a:extLst>
                </p:cNvPr>
                <p:cNvSpPr>
                  <a:spLocks/>
                </p:cNvSpPr>
                <p:nvPr/>
              </p:nvSpPr>
              <p:spPr bwMode="auto">
                <a:xfrm>
                  <a:off x="1182688" y="65088"/>
                  <a:ext cx="287338" cy="188912"/>
                </a:xfrm>
                <a:custGeom>
                  <a:avLst/>
                  <a:gdLst>
                    <a:gd name="T0" fmla="*/ 181 w 181"/>
                    <a:gd name="T1" fmla="*/ 119 h 119"/>
                    <a:gd name="T2" fmla="*/ 0 w 181"/>
                    <a:gd name="T3" fmla="*/ 119 h 119"/>
                    <a:gd name="T4" fmla="*/ 0 w 181"/>
                    <a:gd name="T5" fmla="*/ 80 h 119"/>
                    <a:gd name="T6" fmla="*/ 86 w 181"/>
                    <a:gd name="T7" fmla="*/ 0 h 119"/>
                    <a:gd name="T8" fmla="*/ 181 w 181"/>
                    <a:gd name="T9" fmla="*/ 26 h 119"/>
                    <a:gd name="T10" fmla="*/ 181 w 181"/>
                    <a:gd name="T11" fmla="*/ 119 h 119"/>
                  </a:gdLst>
                  <a:ahLst/>
                  <a:cxnLst>
                    <a:cxn ang="0">
                      <a:pos x="T0" y="T1"/>
                    </a:cxn>
                    <a:cxn ang="0">
                      <a:pos x="T2" y="T3"/>
                    </a:cxn>
                    <a:cxn ang="0">
                      <a:pos x="T4" y="T5"/>
                    </a:cxn>
                    <a:cxn ang="0">
                      <a:pos x="T6" y="T7"/>
                    </a:cxn>
                    <a:cxn ang="0">
                      <a:pos x="T8" y="T9"/>
                    </a:cxn>
                    <a:cxn ang="0">
                      <a:pos x="T10" y="T11"/>
                    </a:cxn>
                  </a:cxnLst>
                  <a:rect l="0" t="0" r="r" b="b"/>
                  <a:pathLst>
                    <a:path w="181" h="119">
                      <a:moveTo>
                        <a:pt x="181" y="119"/>
                      </a:moveTo>
                      <a:lnTo>
                        <a:pt x="0" y="119"/>
                      </a:lnTo>
                      <a:lnTo>
                        <a:pt x="0" y="80"/>
                      </a:lnTo>
                      <a:lnTo>
                        <a:pt x="86" y="0"/>
                      </a:lnTo>
                      <a:lnTo>
                        <a:pt x="181" y="26"/>
                      </a:lnTo>
                      <a:lnTo>
                        <a:pt x="181" y="11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2" name="Freeform 50">
                  <a:extLst>
                    <a:ext uri="{FF2B5EF4-FFF2-40B4-BE49-F238E27FC236}">
                      <a16:creationId xmlns:a16="http://schemas.microsoft.com/office/drawing/2014/main" id="{BE696AB5-64EA-43CE-825B-B3A19C7DEAFD}"/>
                    </a:ext>
                  </a:extLst>
                </p:cNvPr>
                <p:cNvSpPr>
                  <a:spLocks/>
                </p:cNvSpPr>
                <p:nvPr/>
              </p:nvSpPr>
              <p:spPr bwMode="auto">
                <a:xfrm>
                  <a:off x="1201738" y="227013"/>
                  <a:ext cx="236538" cy="236537"/>
                </a:xfrm>
                <a:custGeom>
                  <a:avLst/>
                  <a:gdLst>
                    <a:gd name="T0" fmla="*/ 135 w 149"/>
                    <a:gd name="T1" fmla="*/ 149 h 149"/>
                    <a:gd name="T2" fmla="*/ 0 w 149"/>
                    <a:gd name="T3" fmla="*/ 15 h 149"/>
                    <a:gd name="T4" fmla="*/ 14 w 149"/>
                    <a:gd name="T5" fmla="*/ 0 h 149"/>
                    <a:gd name="T6" fmla="*/ 149 w 149"/>
                    <a:gd name="T7" fmla="*/ 135 h 149"/>
                    <a:gd name="T8" fmla="*/ 135 w 149"/>
                    <a:gd name="T9" fmla="*/ 149 h 149"/>
                  </a:gdLst>
                  <a:ahLst/>
                  <a:cxnLst>
                    <a:cxn ang="0">
                      <a:pos x="T0" y="T1"/>
                    </a:cxn>
                    <a:cxn ang="0">
                      <a:pos x="T2" y="T3"/>
                    </a:cxn>
                    <a:cxn ang="0">
                      <a:pos x="T4" y="T5"/>
                    </a:cxn>
                    <a:cxn ang="0">
                      <a:pos x="T6" y="T7"/>
                    </a:cxn>
                    <a:cxn ang="0">
                      <a:pos x="T8" y="T9"/>
                    </a:cxn>
                  </a:cxnLst>
                  <a:rect l="0" t="0" r="r" b="b"/>
                  <a:pathLst>
                    <a:path w="149" h="149">
                      <a:moveTo>
                        <a:pt x="135" y="149"/>
                      </a:moveTo>
                      <a:lnTo>
                        <a:pt x="0" y="15"/>
                      </a:lnTo>
                      <a:lnTo>
                        <a:pt x="14" y="0"/>
                      </a:lnTo>
                      <a:lnTo>
                        <a:pt x="149" y="135"/>
                      </a:lnTo>
                      <a:lnTo>
                        <a:pt x="135" y="14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3" name="Freeform 51">
                  <a:extLst>
                    <a:ext uri="{FF2B5EF4-FFF2-40B4-BE49-F238E27FC236}">
                      <a16:creationId xmlns:a16="http://schemas.microsoft.com/office/drawing/2014/main" id="{474C7E86-C8DE-49C4-AE84-B0C5E74E928E}"/>
                    </a:ext>
                  </a:extLst>
                </p:cNvPr>
                <p:cNvSpPr>
                  <a:spLocks/>
                </p:cNvSpPr>
                <p:nvPr/>
              </p:nvSpPr>
              <p:spPr bwMode="auto">
                <a:xfrm>
                  <a:off x="1201738" y="227013"/>
                  <a:ext cx="236538" cy="236537"/>
                </a:xfrm>
                <a:custGeom>
                  <a:avLst/>
                  <a:gdLst>
                    <a:gd name="T0" fmla="*/ 0 w 149"/>
                    <a:gd name="T1" fmla="*/ 135 h 149"/>
                    <a:gd name="T2" fmla="*/ 135 w 149"/>
                    <a:gd name="T3" fmla="*/ 0 h 149"/>
                    <a:gd name="T4" fmla="*/ 149 w 149"/>
                    <a:gd name="T5" fmla="*/ 15 h 149"/>
                    <a:gd name="T6" fmla="*/ 14 w 149"/>
                    <a:gd name="T7" fmla="*/ 149 h 149"/>
                    <a:gd name="T8" fmla="*/ 0 w 149"/>
                    <a:gd name="T9" fmla="*/ 135 h 149"/>
                  </a:gdLst>
                  <a:ahLst/>
                  <a:cxnLst>
                    <a:cxn ang="0">
                      <a:pos x="T0" y="T1"/>
                    </a:cxn>
                    <a:cxn ang="0">
                      <a:pos x="T2" y="T3"/>
                    </a:cxn>
                    <a:cxn ang="0">
                      <a:pos x="T4" y="T5"/>
                    </a:cxn>
                    <a:cxn ang="0">
                      <a:pos x="T6" y="T7"/>
                    </a:cxn>
                    <a:cxn ang="0">
                      <a:pos x="T8" y="T9"/>
                    </a:cxn>
                  </a:cxnLst>
                  <a:rect l="0" t="0" r="r" b="b"/>
                  <a:pathLst>
                    <a:path w="149" h="149">
                      <a:moveTo>
                        <a:pt x="0" y="135"/>
                      </a:moveTo>
                      <a:lnTo>
                        <a:pt x="135" y="0"/>
                      </a:lnTo>
                      <a:lnTo>
                        <a:pt x="149" y="15"/>
                      </a:lnTo>
                      <a:lnTo>
                        <a:pt x="14" y="149"/>
                      </a:lnTo>
                      <a:lnTo>
                        <a:pt x="0" y="1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4" name="Rectangle 52">
                  <a:extLst>
                    <a:ext uri="{FF2B5EF4-FFF2-40B4-BE49-F238E27FC236}">
                      <a16:creationId xmlns:a16="http://schemas.microsoft.com/office/drawing/2014/main" id="{23514948-D636-489A-8CFC-2FD7B5D0ADBB}"/>
                    </a:ext>
                  </a:extLst>
                </p:cNvPr>
                <p:cNvSpPr>
                  <a:spLocks noChangeArrowheads="1"/>
                </p:cNvSpPr>
                <p:nvPr/>
              </p:nvSpPr>
              <p:spPr bwMode="auto">
                <a:xfrm>
                  <a:off x="1182688" y="431800"/>
                  <a:ext cx="274638" cy="476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5" name="Freeform 53">
                  <a:extLst>
                    <a:ext uri="{FF2B5EF4-FFF2-40B4-BE49-F238E27FC236}">
                      <a16:creationId xmlns:a16="http://schemas.microsoft.com/office/drawing/2014/main" id="{921EDF56-1F0B-4CC6-91E4-BF0DE885DB97}"/>
                    </a:ext>
                  </a:extLst>
                </p:cNvPr>
                <p:cNvSpPr>
                  <a:spLocks/>
                </p:cNvSpPr>
                <p:nvPr/>
              </p:nvSpPr>
              <p:spPr bwMode="auto">
                <a:xfrm>
                  <a:off x="1201738" y="450850"/>
                  <a:ext cx="236538" cy="234950"/>
                </a:xfrm>
                <a:custGeom>
                  <a:avLst/>
                  <a:gdLst>
                    <a:gd name="T0" fmla="*/ 135 w 149"/>
                    <a:gd name="T1" fmla="*/ 148 h 148"/>
                    <a:gd name="T2" fmla="*/ 0 w 149"/>
                    <a:gd name="T3" fmla="*/ 14 h 148"/>
                    <a:gd name="T4" fmla="*/ 14 w 149"/>
                    <a:gd name="T5" fmla="*/ 0 h 148"/>
                    <a:gd name="T6" fmla="*/ 149 w 149"/>
                    <a:gd name="T7" fmla="*/ 134 h 148"/>
                    <a:gd name="T8" fmla="*/ 135 w 149"/>
                    <a:gd name="T9" fmla="*/ 148 h 148"/>
                  </a:gdLst>
                  <a:ahLst/>
                  <a:cxnLst>
                    <a:cxn ang="0">
                      <a:pos x="T0" y="T1"/>
                    </a:cxn>
                    <a:cxn ang="0">
                      <a:pos x="T2" y="T3"/>
                    </a:cxn>
                    <a:cxn ang="0">
                      <a:pos x="T4" y="T5"/>
                    </a:cxn>
                    <a:cxn ang="0">
                      <a:pos x="T6" y="T7"/>
                    </a:cxn>
                    <a:cxn ang="0">
                      <a:pos x="T8" y="T9"/>
                    </a:cxn>
                  </a:cxnLst>
                  <a:rect l="0" t="0" r="r" b="b"/>
                  <a:pathLst>
                    <a:path w="149" h="148">
                      <a:moveTo>
                        <a:pt x="135" y="148"/>
                      </a:moveTo>
                      <a:lnTo>
                        <a:pt x="0" y="14"/>
                      </a:lnTo>
                      <a:lnTo>
                        <a:pt x="14" y="0"/>
                      </a:lnTo>
                      <a:lnTo>
                        <a:pt x="149" y="134"/>
                      </a:lnTo>
                      <a:lnTo>
                        <a:pt x="135" y="1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6" name="Freeform 54">
                  <a:extLst>
                    <a:ext uri="{FF2B5EF4-FFF2-40B4-BE49-F238E27FC236}">
                      <a16:creationId xmlns:a16="http://schemas.microsoft.com/office/drawing/2014/main" id="{85719ADC-3092-4CAD-8FBC-A4001FE08434}"/>
                    </a:ext>
                  </a:extLst>
                </p:cNvPr>
                <p:cNvSpPr>
                  <a:spLocks/>
                </p:cNvSpPr>
                <p:nvPr/>
              </p:nvSpPr>
              <p:spPr bwMode="auto">
                <a:xfrm>
                  <a:off x="1201738" y="450850"/>
                  <a:ext cx="236538" cy="234950"/>
                </a:xfrm>
                <a:custGeom>
                  <a:avLst/>
                  <a:gdLst>
                    <a:gd name="T0" fmla="*/ 0 w 149"/>
                    <a:gd name="T1" fmla="*/ 134 h 148"/>
                    <a:gd name="T2" fmla="*/ 135 w 149"/>
                    <a:gd name="T3" fmla="*/ 0 h 148"/>
                    <a:gd name="T4" fmla="*/ 149 w 149"/>
                    <a:gd name="T5" fmla="*/ 14 h 148"/>
                    <a:gd name="T6" fmla="*/ 14 w 149"/>
                    <a:gd name="T7" fmla="*/ 148 h 148"/>
                    <a:gd name="T8" fmla="*/ 0 w 149"/>
                    <a:gd name="T9" fmla="*/ 134 h 148"/>
                  </a:gdLst>
                  <a:ahLst/>
                  <a:cxnLst>
                    <a:cxn ang="0">
                      <a:pos x="T0" y="T1"/>
                    </a:cxn>
                    <a:cxn ang="0">
                      <a:pos x="T2" y="T3"/>
                    </a:cxn>
                    <a:cxn ang="0">
                      <a:pos x="T4" y="T5"/>
                    </a:cxn>
                    <a:cxn ang="0">
                      <a:pos x="T6" y="T7"/>
                    </a:cxn>
                    <a:cxn ang="0">
                      <a:pos x="T8" y="T9"/>
                    </a:cxn>
                  </a:cxnLst>
                  <a:rect l="0" t="0" r="r" b="b"/>
                  <a:pathLst>
                    <a:path w="149" h="148">
                      <a:moveTo>
                        <a:pt x="0" y="134"/>
                      </a:moveTo>
                      <a:lnTo>
                        <a:pt x="135" y="0"/>
                      </a:lnTo>
                      <a:lnTo>
                        <a:pt x="149" y="14"/>
                      </a:lnTo>
                      <a:lnTo>
                        <a:pt x="14" y="148"/>
                      </a:lnTo>
                      <a:lnTo>
                        <a:pt x="0" y="13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7" name="Rectangle 55">
                  <a:extLst>
                    <a:ext uri="{FF2B5EF4-FFF2-40B4-BE49-F238E27FC236}">
                      <a16:creationId xmlns:a16="http://schemas.microsoft.com/office/drawing/2014/main" id="{9BD96C0B-62E3-4184-BF38-1D2E8E024194}"/>
                    </a:ext>
                  </a:extLst>
                </p:cNvPr>
                <p:cNvSpPr>
                  <a:spLocks noChangeArrowheads="1"/>
                </p:cNvSpPr>
                <p:nvPr/>
              </p:nvSpPr>
              <p:spPr bwMode="auto">
                <a:xfrm>
                  <a:off x="1182688" y="654050"/>
                  <a:ext cx="274638" cy="476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8" name="Freeform 56">
                  <a:extLst>
                    <a:ext uri="{FF2B5EF4-FFF2-40B4-BE49-F238E27FC236}">
                      <a16:creationId xmlns:a16="http://schemas.microsoft.com/office/drawing/2014/main" id="{DFFBB62D-47D4-41BE-A304-FFC052C98295}"/>
                    </a:ext>
                  </a:extLst>
                </p:cNvPr>
                <p:cNvSpPr>
                  <a:spLocks/>
                </p:cNvSpPr>
                <p:nvPr/>
              </p:nvSpPr>
              <p:spPr bwMode="auto">
                <a:xfrm>
                  <a:off x="1201738" y="676275"/>
                  <a:ext cx="236538" cy="233362"/>
                </a:xfrm>
                <a:custGeom>
                  <a:avLst/>
                  <a:gdLst>
                    <a:gd name="T0" fmla="*/ 135 w 149"/>
                    <a:gd name="T1" fmla="*/ 147 h 147"/>
                    <a:gd name="T2" fmla="*/ 0 w 149"/>
                    <a:gd name="T3" fmla="*/ 12 h 147"/>
                    <a:gd name="T4" fmla="*/ 14 w 149"/>
                    <a:gd name="T5" fmla="*/ 0 h 147"/>
                    <a:gd name="T6" fmla="*/ 149 w 149"/>
                    <a:gd name="T7" fmla="*/ 135 h 147"/>
                    <a:gd name="T8" fmla="*/ 135 w 149"/>
                    <a:gd name="T9" fmla="*/ 147 h 147"/>
                  </a:gdLst>
                  <a:ahLst/>
                  <a:cxnLst>
                    <a:cxn ang="0">
                      <a:pos x="T0" y="T1"/>
                    </a:cxn>
                    <a:cxn ang="0">
                      <a:pos x="T2" y="T3"/>
                    </a:cxn>
                    <a:cxn ang="0">
                      <a:pos x="T4" y="T5"/>
                    </a:cxn>
                    <a:cxn ang="0">
                      <a:pos x="T6" y="T7"/>
                    </a:cxn>
                    <a:cxn ang="0">
                      <a:pos x="T8" y="T9"/>
                    </a:cxn>
                  </a:cxnLst>
                  <a:rect l="0" t="0" r="r" b="b"/>
                  <a:pathLst>
                    <a:path w="149" h="147">
                      <a:moveTo>
                        <a:pt x="135" y="147"/>
                      </a:moveTo>
                      <a:lnTo>
                        <a:pt x="0" y="12"/>
                      </a:lnTo>
                      <a:lnTo>
                        <a:pt x="14" y="0"/>
                      </a:lnTo>
                      <a:lnTo>
                        <a:pt x="149" y="135"/>
                      </a:lnTo>
                      <a:lnTo>
                        <a:pt x="135" y="14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9" name="Freeform 57">
                  <a:extLst>
                    <a:ext uri="{FF2B5EF4-FFF2-40B4-BE49-F238E27FC236}">
                      <a16:creationId xmlns:a16="http://schemas.microsoft.com/office/drawing/2014/main" id="{24602606-1196-4E2E-948C-C3A67B2986C0}"/>
                    </a:ext>
                  </a:extLst>
                </p:cNvPr>
                <p:cNvSpPr>
                  <a:spLocks/>
                </p:cNvSpPr>
                <p:nvPr/>
              </p:nvSpPr>
              <p:spPr bwMode="auto">
                <a:xfrm>
                  <a:off x="1201738" y="676275"/>
                  <a:ext cx="236538" cy="233362"/>
                </a:xfrm>
                <a:custGeom>
                  <a:avLst/>
                  <a:gdLst>
                    <a:gd name="T0" fmla="*/ 0 w 149"/>
                    <a:gd name="T1" fmla="*/ 135 h 147"/>
                    <a:gd name="T2" fmla="*/ 135 w 149"/>
                    <a:gd name="T3" fmla="*/ 0 h 147"/>
                    <a:gd name="T4" fmla="*/ 149 w 149"/>
                    <a:gd name="T5" fmla="*/ 12 h 147"/>
                    <a:gd name="T6" fmla="*/ 14 w 149"/>
                    <a:gd name="T7" fmla="*/ 147 h 147"/>
                    <a:gd name="T8" fmla="*/ 0 w 149"/>
                    <a:gd name="T9" fmla="*/ 135 h 147"/>
                  </a:gdLst>
                  <a:ahLst/>
                  <a:cxnLst>
                    <a:cxn ang="0">
                      <a:pos x="T0" y="T1"/>
                    </a:cxn>
                    <a:cxn ang="0">
                      <a:pos x="T2" y="T3"/>
                    </a:cxn>
                    <a:cxn ang="0">
                      <a:pos x="T4" y="T5"/>
                    </a:cxn>
                    <a:cxn ang="0">
                      <a:pos x="T6" y="T7"/>
                    </a:cxn>
                    <a:cxn ang="0">
                      <a:pos x="T8" y="T9"/>
                    </a:cxn>
                  </a:cxnLst>
                  <a:rect l="0" t="0" r="r" b="b"/>
                  <a:pathLst>
                    <a:path w="149" h="147">
                      <a:moveTo>
                        <a:pt x="0" y="135"/>
                      </a:moveTo>
                      <a:lnTo>
                        <a:pt x="135" y="0"/>
                      </a:lnTo>
                      <a:lnTo>
                        <a:pt x="149" y="12"/>
                      </a:lnTo>
                      <a:lnTo>
                        <a:pt x="14" y="147"/>
                      </a:lnTo>
                      <a:lnTo>
                        <a:pt x="0" y="1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0" name="Rectangle 58">
                  <a:extLst>
                    <a:ext uri="{FF2B5EF4-FFF2-40B4-BE49-F238E27FC236}">
                      <a16:creationId xmlns:a16="http://schemas.microsoft.com/office/drawing/2014/main" id="{1059F5AE-F8A2-4CF1-AC8E-90F3DDA09F5E}"/>
                    </a:ext>
                  </a:extLst>
                </p:cNvPr>
                <p:cNvSpPr>
                  <a:spLocks noChangeArrowheads="1"/>
                </p:cNvSpPr>
                <p:nvPr/>
              </p:nvSpPr>
              <p:spPr bwMode="auto">
                <a:xfrm>
                  <a:off x="398463" y="755650"/>
                  <a:ext cx="825500" cy="396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1" name="Rectangle 59">
                  <a:extLst>
                    <a:ext uri="{FF2B5EF4-FFF2-40B4-BE49-F238E27FC236}">
                      <a16:creationId xmlns:a16="http://schemas.microsoft.com/office/drawing/2014/main" id="{B9E14A3E-FD26-45D7-9853-B8080E9791CB}"/>
                    </a:ext>
                  </a:extLst>
                </p:cNvPr>
                <p:cNvSpPr>
                  <a:spLocks noChangeArrowheads="1"/>
                </p:cNvSpPr>
                <p:nvPr/>
              </p:nvSpPr>
              <p:spPr bwMode="auto">
                <a:xfrm>
                  <a:off x="398463" y="950913"/>
                  <a:ext cx="825500" cy="444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2" name="Rectangle 60">
                  <a:extLst>
                    <a:ext uri="{FF2B5EF4-FFF2-40B4-BE49-F238E27FC236}">
                      <a16:creationId xmlns:a16="http://schemas.microsoft.com/office/drawing/2014/main" id="{45E880A7-F011-4B4E-8191-084AEED2DD1F}"/>
                    </a:ext>
                  </a:extLst>
                </p:cNvPr>
                <p:cNvSpPr>
                  <a:spLocks noChangeArrowheads="1"/>
                </p:cNvSpPr>
                <p:nvPr/>
              </p:nvSpPr>
              <p:spPr bwMode="auto">
                <a:xfrm>
                  <a:off x="1185863" y="755650"/>
                  <a:ext cx="38100"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3" name="Freeform 61">
                  <a:extLst>
                    <a:ext uri="{FF2B5EF4-FFF2-40B4-BE49-F238E27FC236}">
                      <a16:creationId xmlns:a16="http://schemas.microsoft.com/office/drawing/2014/main" id="{3EC5835B-9856-4CA9-8B7C-27A60D1E67DD}"/>
                    </a:ext>
                  </a:extLst>
                </p:cNvPr>
                <p:cNvSpPr>
                  <a:spLocks/>
                </p:cNvSpPr>
                <p:nvPr/>
              </p:nvSpPr>
              <p:spPr bwMode="auto">
                <a:xfrm>
                  <a:off x="1009650" y="773113"/>
                  <a:ext cx="198438" cy="196850"/>
                </a:xfrm>
                <a:custGeom>
                  <a:avLst/>
                  <a:gdLst>
                    <a:gd name="T0" fmla="*/ 0 w 125"/>
                    <a:gd name="T1" fmla="*/ 112 h 124"/>
                    <a:gd name="T2" fmla="*/ 113 w 125"/>
                    <a:gd name="T3" fmla="*/ 0 h 124"/>
                    <a:gd name="T4" fmla="*/ 125 w 125"/>
                    <a:gd name="T5" fmla="*/ 12 h 124"/>
                    <a:gd name="T6" fmla="*/ 11 w 125"/>
                    <a:gd name="T7" fmla="*/ 124 h 124"/>
                    <a:gd name="T8" fmla="*/ 0 w 125"/>
                    <a:gd name="T9" fmla="*/ 112 h 124"/>
                  </a:gdLst>
                  <a:ahLst/>
                  <a:cxnLst>
                    <a:cxn ang="0">
                      <a:pos x="T0" y="T1"/>
                    </a:cxn>
                    <a:cxn ang="0">
                      <a:pos x="T2" y="T3"/>
                    </a:cxn>
                    <a:cxn ang="0">
                      <a:pos x="T4" y="T5"/>
                    </a:cxn>
                    <a:cxn ang="0">
                      <a:pos x="T6" y="T7"/>
                    </a:cxn>
                    <a:cxn ang="0">
                      <a:pos x="T8" y="T9"/>
                    </a:cxn>
                  </a:cxnLst>
                  <a:rect l="0" t="0" r="r" b="b"/>
                  <a:pathLst>
                    <a:path w="125" h="124">
                      <a:moveTo>
                        <a:pt x="0" y="112"/>
                      </a:moveTo>
                      <a:lnTo>
                        <a:pt x="113" y="0"/>
                      </a:lnTo>
                      <a:lnTo>
                        <a:pt x="125" y="12"/>
                      </a:lnTo>
                      <a:lnTo>
                        <a:pt x="11"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4" name="Freeform 62">
                  <a:extLst>
                    <a:ext uri="{FF2B5EF4-FFF2-40B4-BE49-F238E27FC236}">
                      <a16:creationId xmlns:a16="http://schemas.microsoft.com/office/drawing/2014/main" id="{789ABF55-F957-45C2-A743-203B33B47FB6}"/>
                    </a:ext>
                  </a:extLst>
                </p:cNvPr>
                <p:cNvSpPr>
                  <a:spLocks/>
                </p:cNvSpPr>
                <p:nvPr/>
              </p:nvSpPr>
              <p:spPr bwMode="auto">
                <a:xfrm>
                  <a:off x="1009650" y="773113"/>
                  <a:ext cx="198438" cy="196850"/>
                </a:xfrm>
                <a:custGeom>
                  <a:avLst/>
                  <a:gdLst>
                    <a:gd name="T0" fmla="*/ 11 w 125"/>
                    <a:gd name="T1" fmla="*/ 0 h 124"/>
                    <a:gd name="T2" fmla="*/ 125 w 125"/>
                    <a:gd name="T3" fmla="*/ 112 h 124"/>
                    <a:gd name="T4" fmla="*/ 113 w 125"/>
                    <a:gd name="T5" fmla="*/ 124 h 124"/>
                    <a:gd name="T6" fmla="*/ 0 w 125"/>
                    <a:gd name="T7" fmla="*/ 12 h 124"/>
                    <a:gd name="T8" fmla="*/ 11 w 125"/>
                    <a:gd name="T9" fmla="*/ 0 h 124"/>
                  </a:gdLst>
                  <a:ahLst/>
                  <a:cxnLst>
                    <a:cxn ang="0">
                      <a:pos x="T0" y="T1"/>
                    </a:cxn>
                    <a:cxn ang="0">
                      <a:pos x="T2" y="T3"/>
                    </a:cxn>
                    <a:cxn ang="0">
                      <a:pos x="T4" y="T5"/>
                    </a:cxn>
                    <a:cxn ang="0">
                      <a:pos x="T6" y="T7"/>
                    </a:cxn>
                    <a:cxn ang="0">
                      <a:pos x="T8" y="T9"/>
                    </a:cxn>
                  </a:cxnLst>
                  <a:rect l="0" t="0" r="r" b="b"/>
                  <a:pathLst>
                    <a:path w="125" h="124">
                      <a:moveTo>
                        <a:pt x="11" y="0"/>
                      </a:moveTo>
                      <a:lnTo>
                        <a:pt x="125" y="112"/>
                      </a:lnTo>
                      <a:lnTo>
                        <a:pt x="113" y="124"/>
                      </a:lnTo>
                      <a:lnTo>
                        <a:pt x="0" y="12"/>
                      </a:lnTo>
                      <a:lnTo>
                        <a:pt x="1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5" name="Rectangle 63">
                  <a:extLst>
                    <a:ext uri="{FF2B5EF4-FFF2-40B4-BE49-F238E27FC236}">
                      <a16:creationId xmlns:a16="http://schemas.microsoft.com/office/drawing/2014/main" id="{D7552181-4A90-4E22-855A-4DE511462452}"/>
                    </a:ext>
                  </a:extLst>
                </p:cNvPr>
                <p:cNvSpPr>
                  <a:spLocks noChangeArrowheads="1"/>
                </p:cNvSpPr>
                <p:nvPr/>
              </p:nvSpPr>
              <p:spPr bwMode="auto">
                <a:xfrm>
                  <a:off x="996950" y="755650"/>
                  <a:ext cx="39688"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6" name="Freeform 64">
                  <a:extLst>
                    <a:ext uri="{FF2B5EF4-FFF2-40B4-BE49-F238E27FC236}">
                      <a16:creationId xmlns:a16="http://schemas.microsoft.com/office/drawing/2014/main" id="{F6DEA9DE-17AF-47E1-84C1-D8D8FE113A69}"/>
                    </a:ext>
                  </a:extLst>
                </p:cNvPr>
                <p:cNvSpPr>
                  <a:spLocks/>
                </p:cNvSpPr>
                <p:nvPr/>
              </p:nvSpPr>
              <p:spPr bwMode="auto">
                <a:xfrm>
                  <a:off x="819150" y="773113"/>
                  <a:ext cx="201613" cy="196850"/>
                </a:xfrm>
                <a:custGeom>
                  <a:avLst/>
                  <a:gdLst>
                    <a:gd name="T0" fmla="*/ 0 w 127"/>
                    <a:gd name="T1" fmla="*/ 112 h 124"/>
                    <a:gd name="T2" fmla="*/ 114 w 127"/>
                    <a:gd name="T3" fmla="*/ 0 h 124"/>
                    <a:gd name="T4" fmla="*/ 127 w 127"/>
                    <a:gd name="T5" fmla="*/ 12 h 124"/>
                    <a:gd name="T6" fmla="*/ 12 w 127"/>
                    <a:gd name="T7" fmla="*/ 124 h 124"/>
                    <a:gd name="T8" fmla="*/ 0 w 127"/>
                    <a:gd name="T9" fmla="*/ 112 h 124"/>
                  </a:gdLst>
                  <a:ahLst/>
                  <a:cxnLst>
                    <a:cxn ang="0">
                      <a:pos x="T0" y="T1"/>
                    </a:cxn>
                    <a:cxn ang="0">
                      <a:pos x="T2" y="T3"/>
                    </a:cxn>
                    <a:cxn ang="0">
                      <a:pos x="T4" y="T5"/>
                    </a:cxn>
                    <a:cxn ang="0">
                      <a:pos x="T6" y="T7"/>
                    </a:cxn>
                    <a:cxn ang="0">
                      <a:pos x="T8" y="T9"/>
                    </a:cxn>
                  </a:cxnLst>
                  <a:rect l="0" t="0" r="r" b="b"/>
                  <a:pathLst>
                    <a:path w="127" h="124">
                      <a:moveTo>
                        <a:pt x="0" y="112"/>
                      </a:moveTo>
                      <a:lnTo>
                        <a:pt x="114" y="0"/>
                      </a:lnTo>
                      <a:lnTo>
                        <a:pt x="127" y="12"/>
                      </a:lnTo>
                      <a:lnTo>
                        <a:pt x="12"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7" name="Freeform 65">
                  <a:extLst>
                    <a:ext uri="{FF2B5EF4-FFF2-40B4-BE49-F238E27FC236}">
                      <a16:creationId xmlns:a16="http://schemas.microsoft.com/office/drawing/2014/main" id="{A6BFF42A-F7FC-4E5B-9BA7-641A14BBBCCA}"/>
                    </a:ext>
                  </a:extLst>
                </p:cNvPr>
                <p:cNvSpPr>
                  <a:spLocks/>
                </p:cNvSpPr>
                <p:nvPr/>
              </p:nvSpPr>
              <p:spPr bwMode="auto">
                <a:xfrm>
                  <a:off x="819150" y="773113"/>
                  <a:ext cx="201613" cy="196850"/>
                </a:xfrm>
                <a:custGeom>
                  <a:avLst/>
                  <a:gdLst>
                    <a:gd name="T0" fmla="*/ 12 w 127"/>
                    <a:gd name="T1" fmla="*/ 0 h 124"/>
                    <a:gd name="T2" fmla="*/ 127 w 127"/>
                    <a:gd name="T3" fmla="*/ 112 h 124"/>
                    <a:gd name="T4" fmla="*/ 114 w 127"/>
                    <a:gd name="T5" fmla="*/ 124 h 124"/>
                    <a:gd name="T6" fmla="*/ 0 w 127"/>
                    <a:gd name="T7" fmla="*/ 12 h 124"/>
                    <a:gd name="T8" fmla="*/ 12 w 127"/>
                    <a:gd name="T9" fmla="*/ 0 h 124"/>
                  </a:gdLst>
                  <a:ahLst/>
                  <a:cxnLst>
                    <a:cxn ang="0">
                      <a:pos x="T0" y="T1"/>
                    </a:cxn>
                    <a:cxn ang="0">
                      <a:pos x="T2" y="T3"/>
                    </a:cxn>
                    <a:cxn ang="0">
                      <a:pos x="T4" y="T5"/>
                    </a:cxn>
                    <a:cxn ang="0">
                      <a:pos x="T6" y="T7"/>
                    </a:cxn>
                    <a:cxn ang="0">
                      <a:pos x="T8" y="T9"/>
                    </a:cxn>
                  </a:cxnLst>
                  <a:rect l="0" t="0" r="r" b="b"/>
                  <a:pathLst>
                    <a:path w="127" h="124">
                      <a:moveTo>
                        <a:pt x="12" y="0"/>
                      </a:moveTo>
                      <a:lnTo>
                        <a:pt x="127" y="112"/>
                      </a:lnTo>
                      <a:lnTo>
                        <a:pt x="114" y="124"/>
                      </a:lnTo>
                      <a:lnTo>
                        <a:pt x="0" y="12"/>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8" name="Rectangle 66">
                  <a:extLst>
                    <a:ext uri="{FF2B5EF4-FFF2-40B4-BE49-F238E27FC236}">
                      <a16:creationId xmlns:a16="http://schemas.microsoft.com/office/drawing/2014/main" id="{EEFC577C-19A4-4321-97B1-1DCEB12DB85E}"/>
                    </a:ext>
                  </a:extLst>
                </p:cNvPr>
                <p:cNvSpPr>
                  <a:spLocks noChangeArrowheads="1"/>
                </p:cNvSpPr>
                <p:nvPr/>
              </p:nvSpPr>
              <p:spPr bwMode="auto">
                <a:xfrm>
                  <a:off x="806450" y="755650"/>
                  <a:ext cx="41275"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9" name="Freeform 67">
                  <a:extLst>
                    <a:ext uri="{FF2B5EF4-FFF2-40B4-BE49-F238E27FC236}">
                      <a16:creationId xmlns:a16="http://schemas.microsoft.com/office/drawing/2014/main" id="{BDB1E102-7346-489A-B754-FE6AB4627EAB}"/>
                    </a:ext>
                  </a:extLst>
                </p:cNvPr>
                <p:cNvSpPr>
                  <a:spLocks/>
                </p:cNvSpPr>
                <p:nvPr/>
              </p:nvSpPr>
              <p:spPr bwMode="auto">
                <a:xfrm>
                  <a:off x="631825" y="773113"/>
                  <a:ext cx="196850" cy="196850"/>
                </a:xfrm>
                <a:custGeom>
                  <a:avLst/>
                  <a:gdLst>
                    <a:gd name="T0" fmla="*/ 0 w 124"/>
                    <a:gd name="T1" fmla="*/ 112 h 124"/>
                    <a:gd name="T2" fmla="*/ 114 w 124"/>
                    <a:gd name="T3" fmla="*/ 0 h 124"/>
                    <a:gd name="T4" fmla="*/ 124 w 124"/>
                    <a:gd name="T5" fmla="*/ 12 h 124"/>
                    <a:gd name="T6" fmla="*/ 12 w 124"/>
                    <a:gd name="T7" fmla="*/ 124 h 124"/>
                    <a:gd name="T8" fmla="*/ 0 w 124"/>
                    <a:gd name="T9" fmla="*/ 112 h 124"/>
                  </a:gdLst>
                  <a:ahLst/>
                  <a:cxnLst>
                    <a:cxn ang="0">
                      <a:pos x="T0" y="T1"/>
                    </a:cxn>
                    <a:cxn ang="0">
                      <a:pos x="T2" y="T3"/>
                    </a:cxn>
                    <a:cxn ang="0">
                      <a:pos x="T4" y="T5"/>
                    </a:cxn>
                    <a:cxn ang="0">
                      <a:pos x="T6" y="T7"/>
                    </a:cxn>
                    <a:cxn ang="0">
                      <a:pos x="T8" y="T9"/>
                    </a:cxn>
                  </a:cxnLst>
                  <a:rect l="0" t="0" r="r" b="b"/>
                  <a:pathLst>
                    <a:path w="124" h="124">
                      <a:moveTo>
                        <a:pt x="0" y="112"/>
                      </a:moveTo>
                      <a:lnTo>
                        <a:pt x="114" y="0"/>
                      </a:lnTo>
                      <a:lnTo>
                        <a:pt x="124" y="12"/>
                      </a:lnTo>
                      <a:lnTo>
                        <a:pt x="12"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0" name="Freeform 68">
                  <a:extLst>
                    <a:ext uri="{FF2B5EF4-FFF2-40B4-BE49-F238E27FC236}">
                      <a16:creationId xmlns:a16="http://schemas.microsoft.com/office/drawing/2014/main" id="{E24F201C-A297-4A05-9EC1-0401599898F6}"/>
                    </a:ext>
                  </a:extLst>
                </p:cNvPr>
                <p:cNvSpPr>
                  <a:spLocks/>
                </p:cNvSpPr>
                <p:nvPr/>
              </p:nvSpPr>
              <p:spPr bwMode="auto">
                <a:xfrm>
                  <a:off x="631825" y="773113"/>
                  <a:ext cx="196850" cy="196850"/>
                </a:xfrm>
                <a:custGeom>
                  <a:avLst/>
                  <a:gdLst>
                    <a:gd name="T0" fmla="*/ 12 w 124"/>
                    <a:gd name="T1" fmla="*/ 0 h 124"/>
                    <a:gd name="T2" fmla="*/ 124 w 124"/>
                    <a:gd name="T3" fmla="*/ 112 h 124"/>
                    <a:gd name="T4" fmla="*/ 114 w 124"/>
                    <a:gd name="T5" fmla="*/ 124 h 124"/>
                    <a:gd name="T6" fmla="*/ 0 w 124"/>
                    <a:gd name="T7" fmla="*/ 12 h 124"/>
                    <a:gd name="T8" fmla="*/ 12 w 124"/>
                    <a:gd name="T9" fmla="*/ 0 h 124"/>
                  </a:gdLst>
                  <a:ahLst/>
                  <a:cxnLst>
                    <a:cxn ang="0">
                      <a:pos x="T0" y="T1"/>
                    </a:cxn>
                    <a:cxn ang="0">
                      <a:pos x="T2" y="T3"/>
                    </a:cxn>
                    <a:cxn ang="0">
                      <a:pos x="T4" y="T5"/>
                    </a:cxn>
                    <a:cxn ang="0">
                      <a:pos x="T6" y="T7"/>
                    </a:cxn>
                    <a:cxn ang="0">
                      <a:pos x="T8" y="T9"/>
                    </a:cxn>
                  </a:cxnLst>
                  <a:rect l="0" t="0" r="r" b="b"/>
                  <a:pathLst>
                    <a:path w="124" h="124">
                      <a:moveTo>
                        <a:pt x="12" y="0"/>
                      </a:moveTo>
                      <a:lnTo>
                        <a:pt x="124" y="112"/>
                      </a:lnTo>
                      <a:lnTo>
                        <a:pt x="114" y="124"/>
                      </a:lnTo>
                      <a:lnTo>
                        <a:pt x="0" y="12"/>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1" name="Rectangle 69">
                  <a:extLst>
                    <a:ext uri="{FF2B5EF4-FFF2-40B4-BE49-F238E27FC236}">
                      <a16:creationId xmlns:a16="http://schemas.microsoft.com/office/drawing/2014/main" id="{7E2510B7-F6C8-4302-BA46-6B5669C1E6A4}"/>
                    </a:ext>
                  </a:extLst>
                </p:cNvPr>
                <p:cNvSpPr>
                  <a:spLocks noChangeArrowheads="1"/>
                </p:cNvSpPr>
                <p:nvPr/>
              </p:nvSpPr>
              <p:spPr bwMode="auto">
                <a:xfrm>
                  <a:off x="617538" y="755650"/>
                  <a:ext cx="42863"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2" name="Freeform 70">
                  <a:extLst>
                    <a:ext uri="{FF2B5EF4-FFF2-40B4-BE49-F238E27FC236}">
                      <a16:creationId xmlns:a16="http://schemas.microsoft.com/office/drawing/2014/main" id="{A0A27304-1630-4E3B-9196-08752C27BD2B}"/>
                    </a:ext>
                  </a:extLst>
                </p:cNvPr>
                <p:cNvSpPr>
                  <a:spLocks/>
                </p:cNvSpPr>
                <p:nvPr/>
              </p:nvSpPr>
              <p:spPr bwMode="auto">
                <a:xfrm>
                  <a:off x="442913" y="773113"/>
                  <a:ext cx="198438" cy="196850"/>
                </a:xfrm>
                <a:custGeom>
                  <a:avLst/>
                  <a:gdLst>
                    <a:gd name="T0" fmla="*/ 0 w 125"/>
                    <a:gd name="T1" fmla="*/ 112 h 124"/>
                    <a:gd name="T2" fmla="*/ 112 w 125"/>
                    <a:gd name="T3" fmla="*/ 0 h 124"/>
                    <a:gd name="T4" fmla="*/ 125 w 125"/>
                    <a:gd name="T5" fmla="*/ 12 h 124"/>
                    <a:gd name="T6" fmla="*/ 12 w 125"/>
                    <a:gd name="T7" fmla="*/ 124 h 124"/>
                    <a:gd name="T8" fmla="*/ 0 w 125"/>
                    <a:gd name="T9" fmla="*/ 112 h 124"/>
                  </a:gdLst>
                  <a:ahLst/>
                  <a:cxnLst>
                    <a:cxn ang="0">
                      <a:pos x="T0" y="T1"/>
                    </a:cxn>
                    <a:cxn ang="0">
                      <a:pos x="T2" y="T3"/>
                    </a:cxn>
                    <a:cxn ang="0">
                      <a:pos x="T4" y="T5"/>
                    </a:cxn>
                    <a:cxn ang="0">
                      <a:pos x="T6" y="T7"/>
                    </a:cxn>
                    <a:cxn ang="0">
                      <a:pos x="T8" y="T9"/>
                    </a:cxn>
                  </a:cxnLst>
                  <a:rect l="0" t="0" r="r" b="b"/>
                  <a:pathLst>
                    <a:path w="125" h="124">
                      <a:moveTo>
                        <a:pt x="0" y="112"/>
                      </a:moveTo>
                      <a:lnTo>
                        <a:pt x="112" y="0"/>
                      </a:lnTo>
                      <a:lnTo>
                        <a:pt x="125" y="12"/>
                      </a:lnTo>
                      <a:lnTo>
                        <a:pt x="12"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3" name="Freeform 71">
                  <a:extLst>
                    <a:ext uri="{FF2B5EF4-FFF2-40B4-BE49-F238E27FC236}">
                      <a16:creationId xmlns:a16="http://schemas.microsoft.com/office/drawing/2014/main" id="{B057DBB4-CEAD-4E7A-ACE0-3CFC8B36FDAB}"/>
                    </a:ext>
                  </a:extLst>
                </p:cNvPr>
                <p:cNvSpPr>
                  <a:spLocks/>
                </p:cNvSpPr>
                <p:nvPr/>
              </p:nvSpPr>
              <p:spPr bwMode="auto">
                <a:xfrm>
                  <a:off x="442913" y="773113"/>
                  <a:ext cx="198438" cy="196850"/>
                </a:xfrm>
                <a:custGeom>
                  <a:avLst/>
                  <a:gdLst>
                    <a:gd name="T0" fmla="*/ 12 w 125"/>
                    <a:gd name="T1" fmla="*/ 0 h 124"/>
                    <a:gd name="T2" fmla="*/ 125 w 125"/>
                    <a:gd name="T3" fmla="*/ 112 h 124"/>
                    <a:gd name="T4" fmla="*/ 112 w 125"/>
                    <a:gd name="T5" fmla="*/ 124 h 124"/>
                    <a:gd name="T6" fmla="*/ 0 w 125"/>
                    <a:gd name="T7" fmla="*/ 12 h 124"/>
                    <a:gd name="T8" fmla="*/ 12 w 125"/>
                    <a:gd name="T9" fmla="*/ 0 h 124"/>
                  </a:gdLst>
                  <a:ahLst/>
                  <a:cxnLst>
                    <a:cxn ang="0">
                      <a:pos x="T0" y="T1"/>
                    </a:cxn>
                    <a:cxn ang="0">
                      <a:pos x="T2" y="T3"/>
                    </a:cxn>
                    <a:cxn ang="0">
                      <a:pos x="T4" y="T5"/>
                    </a:cxn>
                    <a:cxn ang="0">
                      <a:pos x="T6" y="T7"/>
                    </a:cxn>
                    <a:cxn ang="0">
                      <a:pos x="T8" y="T9"/>
                    </a:cxn>
                  </a:cxnLst>
                  <a:rect l="0" t="0" r="r" b="b"/>
                  <a:pathLst>
                    <a:path w="125" h="124">
                      <a:moveTo>
                        <a:pt x="12" y="0"/>
                      </a:moveTo>
                      <a:lnTo>
                        <a:pt x="125" y="112"/>
                      </a:lnTo>
                      <a:lnTo>
                        <a:pt x="112" y="124"/>
                      </a:lnTo>
                      <a:lnTo>
                        <a:pt x="0" y="12"/>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4" name="Rectangle 72">
                  <a:extLst>
                    <a:ext uri="{FF2B5EF4-FFF2-40B4-BE49-F238E27FC236}">
                      <a16:creationId xmlns:a16="http://schemas.microsoft.com/office/drawing/2014/main" id="{15A2497E-07AF-48D8-83B4-225BE12DF302}"/>
                    </a:ext>
                  </a:extLst>
                </p:cNvPr>
                <p:cNvSpPr>
                  <a:spLocks noChangeArrowheads="1"/>
                </p:cNvSpPr>
                <p:nvPr/>
              </p:nvSpPr>
              <p:spPr bwMode="auto">
                <a:xfrm>
                  <a:off x="1504950" y="755650"/>
                  <a:ext cx="822325" cy="396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5" name="Rectangle 73">
                  <a:extLst>
                    <a:ext uri="{FF2B5EF4-FFF2-40B4-BE49-F238E27FC236}">
                      <a16:creationId xmlns:a16="http://schemas.microsoft.com/office/drawing/2014/main" id="{0BD120FB-8FC5-4DEF-A6B3-7E5D9AB66A58}"/>
                    </a:ext>
                  </a:extLst>
                </p:cNvPr>
                <p:cNvSpPr>
                  <a:spLocks noChangeArrowheads="1"/>
                </p:cNvSpPr>
                <p:nvPr/>
              </p:nvSpPr>
              <p:spPr bwMode="auto">
                <a:xfrm>
                  <a:off x="1504950" y="950913"/>
                  <a:ext cx="822325" cy="444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6" name="Rectangle 74">
                  <a:extLst>
                    <a:ext uri="{FF2B5EF4-FFF2-40B4-BE49-F238E27FC236}">
                      <a16:creationId xmlns:a16="http://schemas.microsoft.com/office/drawing/2014/main" id="{8263F0F1-F25D-4DBD-9455-8B3E172EB3B7}"/>
                    </a:ext>
                  </a:extLst>
                </p:cNvPr>
                <p:cNvSpPr>
                  <a:spLocks noChangeArrowheads="1"/>
                </p:cNvSpPr>
                <p:nvPr/>
              </p:nvSpPr>
              <p:spPr bwMode="auto">
                <a:xfrm>
                  <a:off x="2292350" y="755650"/>
                  <a:ext cx="38100"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7" name="Freeform 75">
                  <a:extLst>
                    <a:ext uri="{FF2B5EF4-FFF2-40B4-BE49-F238E27FC236}">
                      <a16:creationId xmlns:a16="http://schemas.microsoft.com/office/drawing/2014/main" id="{C721500C-B3F6-4966-9255-3EF42BF0702F}"/>
                    </a:ext>
                  </a:extLst>
                </p:cNvPr>
                <p:cNvSpPr>
                  <a:spLocks/>
                </p:cNvSpPr>
                <p:nvPr/>
              </p:nvSpPr>
              <p:spPr bwMode="auto">
                <a:xfrm>
                  <a:off x="2116138" y="773113"/>
                  <a:ext cx="198438" cy="196850"/>
                </a:xfrm>
                <a:custGeom>
                  <a:avLst/>
                  <a:gdLst>
                    <a:gd name="T0" fmla="*/ 0 w 125"/>
                    <a:gd name="T1" fmla="*/ 112 h 124"/>
                    <a:gd name="T2" fmla="*/ 113 w 125"/>
                    <a:gd name="T3" fmla="*/ 0 h 124"/>
                    <a:gd name="T4" fmla="*/ 125 w 125"/>
                    <a:gd name="T5" fmla="*/ 12 h 124"/>
                    <a:gd name="T6" fmla="*/ 10 w 125"/>
                    <a:gd name="T7" fmla="*/ 124 h 124"/>
                    <a:gd name="T8" fmla="*/ 0 w 125"/>
                    <a:gd name="T9" fmla="*/ 112 h 124"/>
                  </a:gdLst>
                  <a:ahLst/>
                  <a:cxnLst>
                    <a:cxn ang="0">
                      <a:pos x="T0" y="T1"/>
                    </a:cxn>
                    <a:cxn ang="0">
                      <a:pos x="T2" y="T3"/>
                    </a:cxn>
                    <a:cxn ang="0">
                      <a:pos x="T4" y="T5"/>
                    </a:cxn>
                    <a:cxn ang="0">
                      <a:pos x="T6" y="T7"/>
                    </a:cxn>
                    <a:cxn ang="0">
                      <a:pos x="T8" y="T9"/>
                    </a:cxn>
                  </a:cxnLst>
                  <a:rect l="0" t="0" r="r" b="b"/>
                  <a:pathLst>
                    <a:path w="125" h="124">
                      <a:moveTo>
                        <a:pt x="0" y="112"/>
                      </a:moveTo>
                      <a:lnTo>
                        <a:pt x="113" y="0"/>
                      </a:lnTo>
                      <a:lnTo>
                        <a:pt x="125" y="12"/>
                      </a:lnTo>
                      <a:lnTo>
                        <a:pt x="10"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8" name="Freeform 76">
                  <a:extLst>
                    <a:ext uri="{FF2B5EF4-FFF2-40B4-BE49-F238E27FC236}">
                      <a16:creationId xmlns:a16="http://schemas.microsoft.com/office/drawing/2014/main" id="{06CEE536-B804-4E4D-BD79-F57435BD056E}"/>
                    </a:ext>
                  </a:extLst>
                </p:cNvPr>
                <p:cNvSpPr>
                  <a:spLocks/>
                </p:cNvSpPr>
                <p:nvPr/>
              </p:nvSpPr>
              <p:spPr bwMode="auto">
                <a:xfrm>
                  <a:off x="2116138" y="773113"/>
                  <a:ext cx="198438" cy="196850"/>
                </a:xfrm>
                <a:custGeom>
                  <a:avLst/>
                  <a:gdLst>
                    <a:gd name="T0" fmla="*/ 10 w 125"/>
                    <a:gd name="T1" fmla="*/ 0 h 124"/>
                    <a:gd name="T2" fmla="*/ 125 w 125"/>
                    <a:gd name="T3" fmla="*/ 112 h 124"/>
                    <a:gd name="T4" fmla="*/ 113 w 125"/>
                    <a:gd name="T5" fmla="*/ 124 h 124"/>
                    <a:gd name="T6" fmla="*/ 0 w 125"/>
                    <a:gd name="T7" fmla="*/ 12 h 124"/>
                    <a:gd name="T8" fmla="*/ 10 w 125"/>
                    <a:gd name="T9" fmla="*/ 0 h 124"/>
                  </a:gdLst>
                  <a:ahLst/>
                  <a:cxnLst>
                    <a:cxn ang="0">
                      <a:pos x="T0" y="T1"/>
                    </a:cxn>
                    <a:cxn ang="0">
                      <a:pos x="T2" y="T3"/>
                    </a:cxn>
                    <a:cxn ang="0">
                      <a:pos x="T4" y="T5"/>
                    </a:cxn>
                    <a:cxn ang="0">
                      <a:pos x="T6" y="T7"/>
                    </a:cxn>
                    <a:cxn ang="0">
                      <a:pos x="T8" y="T9"/>
                    </a:cxn>
                  </a:cxnLst>
                  <a:rect l="0" t="0" r="r" b="b"/>
                  <a:pathLst>
                    <a:path w="125" h="124">
                      <a:moveTo>
                        <a:pt x="10" y="0"/>
                      </a:moveTo>
                      <a:lnTo>
                        <a:pt x="125" y="112"/>
                      </a:lnTo>
                      <a:lnTo>
                        <a:pt x="113" y="124"/>
                      </a:lnTo>
                      <a:lnTo>
                        <a:pt x="0" y="12"/>
                      </a:lnTo>
                      <a:lnTo>
                        <a:pt x="1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9" name="Rectangle 77">
                  <a:extLst>
                    <a:ext uri="{FF2B5EF4-FFF2-40B4-BE49-F238E27FC236}">
                      <a16:creationId xmlns:a16="http://schemas.microsoft.com/office/drawing/2014/main" id="{9CD4D485-E2A3-4078-B350-17CD944CA4DD}"/>
                    </a:ext>
                  </a:extLst>
                </p:cNvPr>
                <p:cNvSpPr>
                  <a:spLocks noChangeArrowheads="1"/>
                </p:cNvSpPr>
                <p:nvPr/>
              </p:nvSpPr>
              <p:spPr bwMode="auto">
                <a:xfrm>
                  <a:off x="2100263" y="755650"/>
                  <a:ext cx="41275"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0" name="Freeform 78">
                  <a:extLst>
                    <a:ext uri="{FF2B5EF4-FFF2-40B4-BE49-F238E27FC236}">
                      <a16:creationId xmlns:a16="http://schemas.microsoft.com/office/drawing/2014/main" id="{FBF4722F-7AA9-4ED3-A145-2353DE8E0003}"/>
                    </a:ext>
                  </a:extLst>
                </p:cNvPr>
                <p:cNvSpPr>
                  <a:spLocks/>
                </p:cNvSpPr>
                <p:nvPr/>
              </p:nvSpPr>
              <p:spPr bwMode="auto">
                <a:xfrm>
                  <a:off x="1925638" y="773113"/>
                  <a:ext cx="200025" cy="196850"/>
                </a:xfrm>
                <a:custGeom>
                  <a:avLst/>
                  <a:gdLst>
                    <a:gd name="T0" fmla="*/ 0 w 126"/>
                    <a:gd name="T1" fmla="*/ 112 h 124"/>
                    <a:gd name="T2" fmla="*/ 114 w 126"/>
                    <a:gd name="T3" fmla="*/ 0 h 124"/>
                    <a:gd name="T4" fmla="*/ 126 w 126"/>
                    <a:gd name="T5" fmla="*/ 12 h 124"/>
                    <a:gd name="T6" fmla="*/ 12 w 126"/>
                    <a:gd name="T7" fmla="*/ 124 h 124"/>
                    <a:gd name="T8" fmla="*/ 0 w 126"/>
                    <a:gd name="T9" fmla="*/ 112 h 124"/>
                  </a:gdLst>
                  <a:ahLst/>
                  <a:cxnLst>
                    <a:cxn ang="0">
                      <a:pos x="T0" y="T1"/>
                    </a:cxn>
                    <a:cxn ang="0">
                      <a:pos x="T2" y="T3"/>
                    </a:cxn>
                    <a:cxn ang="0">
                      <a:pos x="T4" y="T5"/>
                    </a:cxn>
                    <a:cxn ang="0">
                      <a:pos x="T6" y="T7"/>
                    </a:cxn>
                    <a:cxn ang="0">
                      <a:pos x="T8" y="T9"/>
                    </a:cxn>
                  </a:cxnLst>
                  <a:rect l="0" t="0" r="r" b="b"/>
                  <a:pathLst>
                    <a:path w="126" h="124">
                      <a:moveTo>
                        <a:pt x="0" y="112"/>
                      </a:moveTo>
                      <a:lnTo>
                        <a:pt x="114" y="0"/>
                      </a:lnTo>
                      <a:lnTo>
                        <a:pt x="126" y="12"/>
                      </a:lnTo>
                      <a:lnTo>
                        <a:pt x="12"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1" name="Freeform 79">
                  <a:extLst>
                    <a:ext uri="{FF2B5EF4-FFF2-40B4-BE49-F238E27FC236}">
                      <a16:creationId xmlns:a16="http://schemas.microsoft.com/office/drawing/2014/main" id="{F430E3B3-AD3A-403F-9FCE-7C3735CA3390}"/>
                    </a:ext>
                  </a:extLst>
                </p:cNvPr>
                <p:cNvSpPr>
                  <a:spLocks/>
                </p:cNvSpPr>
                <p:nvPr/>
              </p:nvSpPr>
              <p:spPr bwMode="auto">
                <a:xfrm>
                  <a:off x="1925638" y="773113"/>
                  <a:ext cx="200025" cy="196850"/>
                </a:xfrm>
                <a:custGeom>
                  <a:avLst/>
                  <a:gdLst>
                    <a:gd name="T0" fmla="*/ 12 w 126"/>
                    <a:gd name="T1" fmla="*/ 0 h 124"/>
                    <a:gd name="T2" fmla="*/ 126 w 126"/>
                    <a:gd name="T3" fmla="*/ 112 h 124"/>
                    <a:gd name="T4" fmla="*/ 114 w 126"/>
                    <a:gd name="T5" fmla="*/ 124 h 124"/>
                    <a:gd name="T6" fmla="*/ 0 w 126"/>
                    <a:gd name="T7" fmla="*/ 12 h 124"/>
                    <a:gd name="T8" fmla="*/ 12 w 126"/>
                    <a:gd name="T9" fmla="*/ 0 h 124"/>
                  </a:gdLst>
                  <a:ahLst/>
                  <a:cxnLst>
                    <a:cxn ang="0">
                      <a:pos x="T0" y="T1"/>
                    </a:cxn>
                    <a:cxn ang="0">
                      <a:pos x="T2" y="T3"/>
                    </a:cxn>
                    <a:cxn ang="0">
                      <a:pos x="T4" y="T5"/>
                    </a:cxn>
                    <a:cxn ang="0">
                      <a:pos x="T6" y="T7"/>
                    </a:cxn>
                    <a:cxn ang="0">
                      <a:pos x="T8" y="T9"/>
                    </a:cxn>
                  </a:cxnLst>
                  <a:rect l="0" t="0" r="r" b="b"/>
                  <a:pathLst>
                    <a:path w="126" h="124">
                      <a:moveTo>
                        <a:pt x="12" y="0"/>
                      </a:moveTo>
                      <a:lnTo>
                        <a:pt x="126" y="112"/>
                      </a:lnTo>
                      <a:lnTo>
                        <a:pt x="114" y="124"/>
                      </a:lnTo>
                      <a:lnTo>
                        <a:pt x="0" y="12"/>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2" name="Rectangle 80">
                  <a:extLst>
                    <a:ext uri="{FF2B5EF4-FFF2-40B4-BE49-F238E27FC236}">
                      <a16:creationId xmlns:a16="http://schemas.microsoft.com/office/drawing/2014/main" id="{15022997-810C-4EB8-957D-89B897B8C25D}"/>
                    </a:ext>
                  </a:extLst>
                </p:cNvPr>
                <p:cNvSpPr>
                  <a:spLocks noChangeArrowheads="1"/>
                </p:cNvSpPr>
                <p:nvPr/>
              </p:nvSpPr>
              <p:spPr bwMode="auto">
                <a:xfrm>
                  <a:off x="1912938" y="755650"/>
                  <a:ext cx="41275"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3" name="Freeform 81">
                  <a:extLst>
                    <a:ext uri="{FF2B5EF4-FFF2-40B4-BE49-F238E27FC236}">
                      <a16:creationId xmlns:a16="http://schemas.microsoft.com/office/drawing/2014/main" id="{CFE9856F-8183-4757-9734-2B1766AF3E6F}"/>
                    </a:ext>
                  </a:extLst>
                </p:cNvPr>
                <p:cNvSpPr>
                  <a:spLocks/>
                </p:cNvSpPr>
                <p:nvPr/>
              </p:nvSpPr>
              <p:spPr bwMode="auto">
                <a:xfrm>
                  <a:off x="1736725" y="773113"/>
                  <a:ext cx="198438" cy="196850"/>
                </a:xfrm>
                <a:custGeom>
                  <a:avLst/>
                  <a:gdLst>
                    <a:gd name="T0" fmla="*/ 0 w 125"/>
                    <a:gd name="T1" fmla="*/ 112 h 124"/>
                    <a:gd name="T2" fmla="*/ 113 w 125"/>
                    <a:gd name="T3" fmla="*/ 0 h 124"/>
                    <a:gd name="T4" fmla="*/ 125 w 125"/>
                    <a:gd name="T5" fmla="*/ 12 h 124"/>
                    <a:gd name="T6" fmla="*/ 12 w 125"/>
                    <a:gd name="T7" fmla="*/ 124 h 124"/>
                    <a:gd name="T8" fmla="*/ 0 w 125"/>
                    <a:gd name="T9" fmla="*/ 112 h 124"/>
                  </a:gdLst>
                  <a:ahLst/>
                  <a:cxnLst>
                    <a:cxn ang="0">
                      <a:pos x="T0" y="T1"/>
                    </a:cxn>
                    <a:cxn ang="0">
                      <a:pos x="T2" y="T3"/>
                    </a:cxn>
                    <a:cxn ang="0">
                      <a:pos x="T4" y="T5"/>
                    </a:cxn>
                    <a:cxn ang="0">
                      <a:pos x="T6" y="T7"/>
                    </a:cxn>
                    <a:cxn ang="0">
                      <a:pos x="T8" y="T9"/>
                    </a:cxn>
                  </a:cxnLst>
                  <a:rect l="0" t="0" r="r" b="b"/>
                  <a:pathLst>
                    <a:path w="125" h="124">
                      <a:moveTo>
                        <a:pt x="0" y="112"/>
                      </a:moveTo>
                      <a:lnTo>
                        <a:pt x="113" y="0"/>
                      </a:lnTo>
                      <a:lnTo>
                        <a:pt x="125" y="12"/>
                      </a:lnTo>
                      <a:lnTo>
                        <a:pt x="12"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4" name="Freeform 82">
                  <a:extLst>
                    <a:ext uri="{FF2B5EF4-FFF2-40B4-BE49-F238E27FC236}">
                      <a16:creationId xmlns:a16="http://schemas.microsoft.com/office/drawing/2014/main" id="{AA28C53E-93B5-4F0A-8EAB-942B6B8AED4A}"/>
                    </a:ext>
                  </a:extLst>
                </p:cNvPr>
                <p:cNvSpPr>
                  <a:spLocks/>
                </p:cNvSpPr>
                <p:nvPr/>
              </p:nvSpPr>
              <p:spPr bwMode="auto">
                <a:xfrm>
                  <a:off x="1736725" y="773113"/>
                  <a:ext cx="198438" cy="196850"/>
                </a:xfrm>
                <a:custGeom>
                  <a:avLst/>
                  <a:gdLst>
                    <a:gd name="T0" fmla="*/ 12 w 125"/>
                    <a:gd name="T1" fmla="*/ 0 h 124"/>
                    <a:gd name="T2" fmla="*/ 125 w 125"/>
                    <a:gd name="T3" fmla="*/ 112 h 124"/>
                    <a:gd name="T4" fmla="*/ 113 w 125"/>
                    <a:gd name="T5" fmla="*/ 124 h 124"/>
                    <a:gd name="T6" fmla="*/ 0 w 125"/>
                    <a:gd name="T7" fmla="*/ 12 h 124"/>
                    <a:gd name="T8" fmla="*/ 12 w 125"/>
                    <a:gd name="T9" fmla="*/ 0 h 124"/>
                  </a:gdLst>
                  <a:ahLst/>
                  <a:cxnLst>
                    <a:cxn ang="0">
                      <a:pos x="T0" y="T1"/>
                    </a:cxn>
                    <a:cxn ang="0">
                      <a:pos x="T2" y="T3"/>
                    </a:cxn>
                    <a:cxn ang="0">
                      <a:pos x="T4" y="T5"/>
                    </a:cxn>
                    <a:cxn ang="0">
                      <a:pos x="T6" y="T7"/>
                    </a:cxn>
                    <a:cxn ang="0">
                      <a:pos x="T8" y="T9"/>
                    </a:cxn>
                  </a:cxnLst>
                  <a:rect l="0" t="0" r="r" b="b"/>
                  <a:pathLst>
                    <a:path w="125" h="124">
                      <a:moveTo>
                        <a:pt x="12" y="0"/>
                      </a:moveTo>
                      <a:lnTo>
                        <a:pt x="125" y="112"/>
                      </a:lnTo>
                      <a:lnTo>
                        <a:pt x="113" y="124"/>
                      </a:lnTo>
                      <a:lnTo>
                        <a:pt x="0" y="12"/>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5" name="Rectangle 83">
                  <a:extLst>
                    <a:ext uri="{FF2B5EF4-FFF2-40B4-BE49-F238E27FC236}">
                      <a16:creationId xmlns:a16="http://schemas.microsoft.com/office/drawing/2014/main" id="{FAFE896B-6853-4756-874B-E0D05C31E7C4}"/>
                    </a:ext>
                  </a:extLst>
                </p:cNvPr>
                <p:cNvSpPr>
                  <a:spLocks noChangeArrowheads="1"/>
                </p:cNvSpPr>
                <p:nvPr/>
              </p:nvSpPr>
              <p:spPr bwMode="auto">
                <a:xfrm>
                  <a:off x="1724025" y="755650"/>
                  <a:ext cx="38100"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6" name="Freeform 84">
                  <a:extLst>
                    <a:ext uri="{FF2B5EF4-FFF2-40B4-BE49-F238E27FC236}">
                      <a16:creationId xmlns:a16="http://schemas.microsoft.com/office/drawing/2014/main" id="{FBD36496-83A6-44E0-A10F-397CBD62C2A6}"/>
                    </a:ext>
                  </a:extLst>
                </p:cNvPr>
                <p:cNvSpPr>
                  <a:spLocks/>
                </p:cNvSpPr>
                <p:nvPr/>
              </p:nvSpPr>
              <p:spPr bwMode="auto">
                <a:xfrm>
                  <a:off x="1549400" y="773113"/>
                  <a:ext cx="196850" cy="196850"/>
                </a:xfrm>
                <a:custGeom>
                  <a:avLst/>
                  <a:gdLst>
                    <a:gd name="T0" fmla="*/ 0 w 124"/>
                    <a:gd name="T1" fmla="*/ 112 h 124"/>
                    <a:gd name="T2" fmla="*/ 112 w 124"/>
                    <a:gd name="T3" fmla="*/ 0 h 124"/>
                    <a:gd name="T4" fmla="*/ 124 w 124"/>
                    <a:gd name="T5" fmla="*/ 12 h 124"/>
                    <a:gd name="T6" fmla="*/ 12 w 124"/>
                    <a:gd name="T7" fmla="*/ 124 h 124"/>
                    <a:gd name="T8" fmla="*/ 0 w 124"/>
                    <a:gd name="T9" fmla="*/ 112 h 124"/>
                  </a:gdLst>
                  <a:ahLst/>
                  <a:cxnLst>
                    <a:cxn ang="0">
                      <a:pos x="T0" y="T1"/>
                    </a:cxn>
                    <a:cxn ang="0">
                      <a:pos x="T2" y="T3"/>
                    </a:cxn>
                    <a:cxn ang="0">
                      <a:pos x="T4" y="T5"/>
                    </a:cxn>
                    <a:cxn ang="0">
                      <a:pos x="T6" y="T7"/>
                    </a:cxn>
                    <a:cxn ang="0">
                      <a:pos x="T8" y="T9"/>
                    </a:cxn>
                  </a:cxnLst>
                  <a:rect l="0" t="0" r="r" b="b"/>
                  <a:pathLst>
                    <a:path w="124" h="124">
                      <a:moveTo>
                        <a:pt x="0" y="112"/>
                      </a:moveTo>
                      <a:lnTo>
                        <a:pt x="112" y="0"/>
                      </a:lnTo>
                      <a:lnTo>
                        <a:pt x="124" y="12"/>
                      </a:lnTo>
                      <a:lnTo>
                        <a:pt x="12"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7" name="Freeform 85">
                  <a:extLst>
                    <a:ext uri="{FF2B5EF4-FFF2-40B4-BE49-F238E27FC236}">
                      <a16:creationId xmlns:a16="http://schemas.microsoft.com/office/drawing/2014/main" id="{06EBC342-9A41-490F-8E51-A9DD33131367}"/>
                    </a:ext>
                  </a:extLst>
                </p:cNvPr>
                <p:cNvSpPr>
                  <a:spLocks/>
                </p:cNvSpPr>
                <p:nvPr/>
              </p:nvSpPr>
              <p:spPr bwMode="auto">
                <a:xfrm>
                  <a:off x="1549400" y="773113"/>
                  <a:ext cx="196850" cy="196850"/>
                </a:xfrm>
                <a:custGeom>
                  <a:avLst/>
                  <a:gdLst>
                    <a:gd name="T0" fmla="*/ 12 w 124"/>
                    <a:gd name="T1" fmla="*/ 0 h 124"/>
                    <a:gd name="T2" fmla="*/ 124 w 124"/>
                    <a:gd name="T3" fmla="*/ 112 h 124"/>
                    <a:gd name="T4" fmla="*/ 112 w 124"/>
                    <a:gd name="T5" fmla="*/ 124 h 124"/>
                    <a:gd name="T6" fmla="*/ 0 w 124"/>
                    <a:gd name="T7" fmla="*/ 12 h 124"/>
                    <a:gd name="T8" fmla="*/ 12 w 124"/>
                    <a:gd name="T9" fmla="*/ 0 h 124"/>
                  </a:gdLst>
                  <a:ahLst/>
                  <a:cxnLst>
                    <a:cxn ang="0">
                      <a:pos x="T0" y="T1"/>
                    </a:cxn>
                    <a:cxn ang="0">
                      <a:pos x="T2" y="T3"/>
                    </a:cxn>
                    <a:cxn ang="0">
                      <a:pos x="T4" y="T5"/>
                    </a:cxn>
                    <a:cxn ang="0">
                      <a:pos x="T6" y="T7"/>
                    </a:cxn>
                    <a:cxn ang="0">
                      <a:pos x="T8" y="T9"/>
                    </a:cxn>
                  </a:cxnLst>
                  <a:rect l="0" t="0" r="r" b="b"/>
                  <a:pathLst>
                    <a:path w="124" h="124">
                      <a:moveTo>
                        <a:pt x="12" y="0"/>
                      </a:moveTo>
                      <a:lnTo>
                        <a:pt x="124" y="112"/>
                      </a:lnTo>
                      <a:lnTo>
                        <a:pt x="112" y="124"/>
                      </a:lnTo>
                      <a:lnTo>
                        <a:pt x="0" y="12"/>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8" name="Rectangle 86">
                  <a:extLst>
                    <a:ext uri="{FF2B5EF4-FFF2-40B4-BE49-F238E27FC236}">
                      <a16:creationId xmlns:a16="http://schemas.microsoft.com/office/drawing/2014/main" id="{921198EC-F1DF-41A7-9122-2153F42D5CB9}"/>
                    </a:ext>
                  </a:extLst>
                </p:cNvPr>
                <p:cNvSpPr>
                  <a:spLocks noChangeArrowheads="1"/>
                </p:cNvSpPr>
                <p:nvPr/>
              </p:nvSpPr>
              <p:spPr bwMode="auto">
                <a:xfrm>
                  <a:off x="2266950" y="755650"/>
                  <a:ext cx="825500" cy="396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9" name="Freeform 87">
                  <a:extLst>
                    <a:ext uri="{FF2B5EF4-FFF2-40B4-BE49-F238E27FC236}">
                      <a16:creationId xmlns:a16="http://schemas.microsoft.com/office/drawing/2014/main" id="{6F3523A7-B6C9-4D5D-B4CD-EFB76A5DABF8}"/>
                    </a:ext>
                  </a:extLst>
                </p:cNvPr>
                <p:cNvSpPr>
                  <a:spLocks/>
                </p:cNvSpPr>
                <p:nvPr/>
              </p:nvSpPr>
              <p:spPr bwMode="auto">
                <a:xfrm>
                  <a:off x="2266950" y="950913"/>
                  <a:ext cx="1379538" cy="44450"/>
                </a:xfrm>
                <a:custGeom>
                  <a:avLst/>
                  <a:gdLst>
                    <a:gd name="T0" fmla="*/ 869 w 869"/>
                    <a:gd name="T1" fmla="*/ 0 h 28"/>
                    <a:gd name="T2" fmla="*/ 869 w 869"/>
                    <a:gd name="T3" fmla="*/ 28 h 28"/>
                    <a:gd name="T4" fmla="*/ 0 w 869"/>
                    <a:gd name="T5" fmla="*/ 28 h 28"/>
                    <a:gd name="T6" fmla="*/ 0 w 869"/>
                    <a:gd name="T7" fmla="*/ 0 h 28"/>
                    <a:gd name="T8" fmla="*/ 777 w 869"/>
                    <a:gd name="T9" fmla="*/ 0 h 28"/>
                    <a:gd name="T10" fmla="*/ 869 w 869"/>
                    <a:gd name="T11" fmla="*/ 0 h 28"/>
                  </a:gdLst>
                  <a:ahLst/>
                  <a:cxnLst>
                    <a:cxn ang="0">
                      <a:pos x="T0" y="T1"/>
                    </a:cxn>
                    <a:cxn ang="0">
                      <a:pos x="T2" y="T3"/>
                    </a:cxn>
                    <a:cxn ang="0">
                      <a:pos x="T4" y="T5"/>
                    </a:cxn>
                    <a:cxn ang="0">
                      <a:pos x="T6" y="T7"/>
                    </a:cxn>
                    <a:cxn ang="0">
                      <a:pos x="T8" y="T9"/>
                    </a:cxn>
                    <a:cxn ang="0">
                      <a:pos x="T10" y="T11"/>
                    </a:cxn>
                  </a:cxnLst>
                  <a:rect l="0" t="0" r="r" b="b"/>
                  <a:pathLst>
                    <a:path w="869" h="28">
                      <a:moveTo>
                        <a:pt x="869" y="0"/>
                      </a:moveTo>
                      <a:lnTo>
                        <a:pt x="869" y="28"/>
                      </a:lnTo>
                      <a:lnTo>
                        <a:pt x="0" y="28"/>
                      </a:lnTo>
                      <a:lnTo>
                        <a:pt x="0" y="0"/>
                      </a:lnTo>
                      <a:lnTo>
                        <a:pt x="777" y="0"/>
                      </a:lnTo>
                      <a:lnTo>
                        <a:pt x="86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0" name="Freeform 88">
                  <a:extLst>
                    <a:ext uri="{FF2B5EF4-FFF2-40B4-BE49-F238E27FC236}">
                      <a16:creationId xmlns:a16="http://schemas.microsoft.com/office/drawing/2014/main" id="{1E29CE66-0B33-4EDE-9F6E-968A95B663CE}"/>
                    </a:ext>
                  </a:extLst>
                </p:cNvPr>
                <p:cNvSpPr>
                  <a:spLocks/>
                </p:cNvSpPr>
                <p:nvPr/>
              </p:nvSpPr>
              <p:spPr bwMode="auto">
                <a:xfrm>
                  <a:off x="2266950" y="950913"/>
                  <a:ext cx="1379538" cy="44450"/>
                </a:xfrm>
                <a:custGeom>
                  <a:avLst/>
                  <a:gdLst>
                    <a:gd name="T0" fmla="*/ 869 w 869"/>
                    <a:gd name="T1" fmla="*/ 0 h 28"/>
                    <a:gd name="T2" fmla="*/ 869 w 869"/>
                    <a:gd name="T3" fmla="*/ 28 h 28"/>
                    <a:gd name="T4" fmla="*/ 0 w 869"/>
                    <a:gd name="T5" fmla="*/ 28 h 28"/>
                    <a:gd name="T6" fmla="*/ 0 w 869"/>
                    <a:gd name="T7" fmla="*/ 0 h 28"/>
                    <a:gd name="T8" fmla="*/ 777 w 869"/>
                    <a:gd name="T9" fmla="*/ 0 h 28"/>
                  </a:gdLst>
                  <a:ahLst/>
                  <a:cxnLst>
                    <a:cxn ang="0">
                      <a:pos x="T0" y="T1"/>
                    </a:cxn>
                    <a:cxn ang="0">
                      <a:pos x="T2" y="T3"/>
                    </a:cxn>
                    <a:cxn ang="0">
                      <a:pos x="T4" y="T5"/>
                    </a:cxn>
                    <a:cxn ang="0">
                      <a:pos x="T6" y="T7"/>
                    </a:cxn>
                    <a:cxn ang="0">
                      <a:pos x="T8" y="T9"/>
                    </a:cxn>
                  </a:cxnLst>
                  <a:rect l="0" t="0" r="r" b="b"/>
                  <a:pathLst>
                    <a:path w="869" h="28">
                      <a:moveTo>
                        <a:pt x="869" y="0"/>
                      </a:moveTo>
                      <a:lnTo>
                        <a:pt x="869" y="28"/>
                      </a:lnTo>
                      <a:lnTo>
                        <a:pt x="0" y="28"/>
                      </a:lnTo>
                      <a:lnTo>
                        <a:pt x="0" y="0"/>
                      </a:lnTo>
                      <a:lnTo>
                        <a:pt x="777"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1" name="Rectangle 89">
                  <a:extLst>
                    <a:ext uri="{FF2B5EF4-FFF2-40B4-BE49-F238E27FC236}">
                      <a16:creationId xmlns:a16="http://schemas.microsoft.com/office/drawing/2014/main" id="{E73FAE90-7896-4B2D-BFEA-728B61A8070A}"/>
                    </a:ext>
                  </a:extLst>
                </p:cNvPr>
                <p:cNvSpPr>
                  <a:spLocks noChangeArrowheads="1"/>
                </p:cNvSpPr>
                <p:nvPr/>
              </p:nvSpPr>
              <p:spPr bwMode="auto">
                <a:xfrm>
                  <a:off x="3054350" y="755650"/>
                  <a:ext cx="41275"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2" name="Freeform 90">
                  <a:extLst>
                    <a:ext uri="{FF2B5EF4-FFF2-40B4-BE49-F238E27FC236}">
                      <a16:creationId xmlns:a16="http://schemas.microsoft.com/office/drawing/2014/main" id="{52FF46FE-B659-4568-AA0A-F179EB956F68}"/>
                    </a:ext>
                  </a:extLst>
                </p:cNvPr>
                <p:cNvSpPr>
                  <a:spLocks/>
                </p:cNvSpPr>
                <p:nvPr/>
              </p:nvSpPr>
              <p:spPr bwMode="auto">
                <a:xfrm>
                  <a:off x="2878138" y="773113"/>
                  <a:ext cx="198438" cy="196850"/>
                </a:xfrm>
                <a:custGeom>
                  <a:avLst/>
                  <a:gdLst>
                    <a:gd name="T0" fmla="*/ 0 w 125"/>
                    <a:gd name="T1" fmla="*/ 112 h 124"/>
                    <a:gd name="T2" fmla="*/ 113 w 125"/>
                    <a:gd name="T3" fmla="*/ 0 h 124"/>
                    <a:gd name="T4" fmla="*/ 125 w 125"/>
                    <a:gd name="T5" fmla="*/ 12 h 124"/>
                    <a:gd name="T6" fmla="*/ 12 w 125"/>
                    <a:gd name="T7" fmla="*/ 124 h 124"/>
                    <a:gd name="T8" fmla="*/ 0 w 125"/>
                    <a:gd name="T9" fmla="*/ 112 h 124"/>
                  </a:gdLst>
                  <a:ahLst/>
                  <a:cxnLst>
                    <a:cxn ang="0">
                      <a:pos x="T0" y="T1"/>
                    </a:cxn>
                    <a:cxn ang="0">
                      <a:pos x="T2" y="T3"/>
                    </a:cxn>
                    <a:cxn ang="0">
                      <a:pos x="T4" y="T5"/>
                    </a:cxn>
                    <a:cxn ang="0">
                      <a:pos x="T6" y="T7"/>
                    </a:cxn>
                    <a:cxn ang="0">
                      <a:pos x="T8" y="T9"/>
                    </a:cxn>
                  </a:cxnLst>
                  <a:rect l="0" t="0" r="r" b="b"/>
                  <a:pathLst>
                    <a:path w="125" h="124">
                      <a:moveTo>
                        <a:pt x="0" y="112"/>
                      </a:moveTo>
                      <a:lnTo>
                        <a:pt x="113" y="0"/>
                      </a:lnTo>
                      <a:lnTo>
                        <a:pt x="125" y="12"/>
                      </a:lnTo>
                      <a:lnTo>
                        <a:pt x="12"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3" name="Freeform 91">
                  <a:extLst>
                    <a:ext uri="{FF2B5EF4-FFF2-40B4-BE49-F238E27FC236}">
                      <a16:creationId xmlns:a16="http://schemas.microsoft.com/office/drawing/2014/main" id="{4796E9BD-3131-4ED6-8EA3-0FECEFABBB04}"/>
                    </a:ext>
                  </a:extLst>
                </p:cNvPr>
                <p:cNvSpPr>
                  <a:spLocks/>
                </p:cNvSpPr>
                <p:nvPr/>
              </p:nvSpPr>
              <p:spPr bwMode="auto">
                <a:xfrm>
                  <a:off x="2878138" y="773113"/>
                  <a:ext cx="198438" cy="196850"/>
                </a:xfrm>
                <a:custGeom>
                  <a:avLst/>
                  <a:gdLst>
                    <a:gd name="T0" fmla="*/ 12 w 125"/>
                    <a:gd name="T1" fmla="*/ 0 h 124"/>
                    <a:gd name="T2" fmla="*/ 125 w 125"/>
                    <a:gd name="T3" fmla="*/ 112 h 124"/>
                    <a:gd name="T4" fmla="*/ 113 w 125"/>
                    <a:gd name="T5" fmla="*/ 124 h 124"/>
                    <a:gd name="T6" fmla="*/ 0 w 125"/>
                    <a:gd name="T7" fmla="*/ 12 h 124"/>
                    <a:gd name="T8" fmla="*/ 12 w 125"/>
                    <a:gd name="T9" fmla="*/ 0 h 124"/>
                  </a:gdLst>
                  <a:ahLst/>
                  <a:cxnLst>
                    <a:cxn ang="0">
                      <a:pos x="T0" y="T1"/>
                    </a:cxn>
                    <a:cxn ang="0">
                      <a:pos x="T2" y="T3"/>
                    </a:cxn>
                    <a:cxn ang="0">
                      <a:pos x="T4" y="T5"/>
                    </a:cxn>
                    <a:cxn ang="0">
                      <a:pos x="T6" y="T7"/>
                    </a:cxn>
                    <a:cxn ang="0">
                      <a:pos x="T8" y="T9"/>
                    </a:cxn>
                  </a:cxnLst>
                  <a:rect l="0" t="0" r="r" b="b"/>
                  <a:pathLst>
                    <a:path w="125" h="124">
                      <a:moveTo>
                        <a:pt x="12" y="0"/>
                      </a:moveTo>
                      <a:lnTo>
                        <a:pt x="125" y="112"/>
                      </a:lnTo>
                      <a:lnTo>
                        <a:pt x="113" y="124"/>
                      </a:lnTo>
                      <a:lnTo>
                        <a:pt x="0" y="12"/>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4" name="Rectangle 92">
                  <a:extLst>
                    <a:ext uri="{FF2B5EF4-FFF2-40B4-BE49-F238E27FC236}">
                      <a16:creationId xmlns:a16="http://schemas.microsoft.com/office/drawing/2014/main" id="{0B73B748-6D13-4DDF-BFB2-36B548B840D2}"/>
                    </a:ext>
                  </a:extLst>
                </p:cNvPr>
                <p:cNvSpPr>
                  <a:spLocks noChangeArrowheads="1"/>
                </p:cNvSpPr>
                <p:nvPr/>
              </p:nvSpPr>
              <p:spPr bwMode="auto">
                <a:xfrm>
                  <a:off x="2865438" y="755650"/>
                  <a:ext cx="38100"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5" name="Freeform 93">
                  <a:extLst>
                    <a:ext uri="{FF2B5EF4-FFF2-40B4-BE49-F238E27FC236}">
                      <a16:creationId xmlns:a16="http://schemas.microsoft.com/office/drawing/2014/main" id="{3E4B7D70-82CC-4019-80DC-8DA42FD1E20A}"/>
                    </a:ext>
                  </a:extLst>
                </p:cNvPr>
                <p:cNvSpPr>
                  <a:spLocks/>
                </p:cNvSpPr>
                <p:nvPr/>
              </p:nvSpPr>
              <p:spPr bwMode="auto">
                <a:xfrm>
                  <a:off x="2690813" y="773113"/>
                  <a:ext cx="196850" cy="196850"/>
                </a:xfrm>
                <a:custGeom>
                  <a:avLst/>
                  <a:gdLst>
                    <a:gd name="T0" fmla="*/ 0 w 124"/>
                    <a:gd name="T1" fmla="*/ 112 h 124"/>
                    <a:gd name="T2" fmla="*/ 112 w 124"/>
                    <a:gd name="T3" fmla="*/ 0 h 124"/>
                    <a:gd name="T4" fmla="*/ 124 w 124"/>
                    <a:gd name="T5" fmla="*/ 12 h 124"/>
                    <a:gd name="T6" fmla="*/ 10 w 124"/>
                    <a:gd name="T7" fmla="*/ 124 h 124"/>
                    <a:gd name="T8" fmla="*/ 0 w 124"/>
                    <a:gd name="T9" fmla="*/ 112 h 124"/>
                  </a:gdLst>
                  <a:ahLst/>
                  <a:cxnLst>
                    <a:cxn ang="0">
                      <a:pos x="T0" y="T1"/>
                    </a:cxn>
                    <a:cxn ang="0">
                      <a:pos x="T2" y="T3"/>
                    </a:cxn>
                    <a:cxn ang="0">
                      <a:pos x="T4" y="T5"/>
                    </a:cxn>
                    <a:cxn ang="0">
                      <a:pos x="T6" y="T7"/>
                    </a:cxn>
                    <a:cxn ang="0">
                      <a:pos x="T8" y="T9"/>
                    </a:cxn>
                  </a:cxnLst>
                  <a:rect l="0" t="0" r="r" b="b"/>
                  <a:pathLst>
                    <a:path w="124" h="124">
                      <a:moveTo>
                        <a:pt x="0" y="112"/>
                      </a:moveTo>
                      <a:lnTo>
                        <a:pt x="112" y="0"/>
                      </a:lnTo>
                      <a:lnTo>
                        <a:pt x="124" y="12"/>
                      </a:lnTo>
                      <a:lnTo>
                        <a:pt x="10"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6" name="Freeform 94">
                  <a:extLst>
                    <a:ext uri="{FF2B5EF4-FFF2-40B4-BE49-F238E27FC236}">
                      <a16:creationId xmlns:a16="http://schemas.microsoft.com/office/drawing/2014/main" id="{B8F55E14-43DF-4B19-B3A9-C017CAF84EFB}"/>
                    </a:ext>
                  </a:extLst>
                </p:cNvPr>
                <p:cNvSpPr>
                  <a:spLocks/>
                </p:cNvSpPr>
                <p:nvPr/>
              </p:nvSpPr>
              <p:spPr bwMode="auto">
                <a:xfrm>
                  <a:off x="2690813" y="773113"/>
                  <a:ext cx="196850" cy="196850"/>
                </a:xfrm>
                <a:custGeom>
                  <a:avLst/>
                  <a:gdLst>
                    <a:gd name="T0" fmla="*/ 10 w 124"/>
                    <a:gd name="T1" fmla="*/ 0 h 124"/>
                    <a:gd name="T2" fmla="*/ 124 w 124"/>
                    <a:gd name="T3" fmla="*/ 112 h 124"/>
                    <a:gd name="T4" fmla="*/ 112 w 124"/>
                    <a:gd name="T5" fmla="*/ 124 h 124"/>
                    <a:gd name="T6" fmla="*/ 0 w 124"/>
                    <a:gd name="T7" fmla="*/ 12 h 124"/>
                    <a:gd name="T8" fmla="*/ 10 w 124"/>
                    <a:gd name="T9" fmla="*/ 0 h 124"/>
                  </a:gdLst>
                  <a:ahLst/>
                  <a:cxnLst>
                    <a:cxn ang="0">
                      <a:pos x="T0" y="T1"/>
                    </a:cxn>
                    <a:cxn ang="0">
                      <a:pos x="T2" y="T3"/>
                    </a:cxn>
                    <a:cxn ang="0">
                      <a:pos x="T4" y="T5"/>
                    </a:cxn>
                    <a:cxn ang="0">
                      <a:pos x="T6" y="T7"/>
                    </a:cxn>
                    <a:cxn ang="0">
                      <a:pos x="T8" y="T9"/>
                    </a:cxn>
                  </a:cxnLst>
                  <a:rect l="0" t="0" r="r" b="b"/>
                  <a:pathLst>
                    <a:path w="124" h="124">
                      <a:moveTo>
                        <a:pt x="10" y="0"/>
                      </a:moveTo>
                      <a:lnTo>
                        <a:pt x="124" y="112"/>
                      </a:lnTo>
                      <a:lnTo>
                        <a:pt x="112" y="124"/>
                      </a:lnTo>
                      <a:lnTo>
                        <a:pt x="0" y="12"/>
                      </a:lnTo>
                      <a:lnTo>
                        <a:pt x="1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7" name="Rectangle 95">
                  <a:extLst>
                    <a:ext uri="{FF2B5EF4-FFF2-40B4-BE49-F238E27FC236}">
                      <a16:creationId xmlns:a16="http://schemas.microsoft.com/office/drawing/2014/main" id="{C7788D67-73D7-4843-83C2-C9A0DB1D558D}"/>
                    </a:ext>
                  </a:extLst>
                </p:cNvPr>
                <p:cNvSpPr>
                  <a:spLocks noChangeArrowheads="1"/>
                </p:cNvSpPr>
                <p:nvPr/>
              </p:nvSpPr>
              <p:spPr bwMode="auto">
                <a:xfrm>
                  <a:off x="2674938" y="755650"/>
                  <a:ext cx="41275"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8" name="Freeform 96">
                  <a:extLst>
                    <a:ext uri="{FF2B5EF4-FFF2-40B4-BE49-F238E27FC236}">
                      <a16:creationId xmlns:a16="http://schemas.microsoft.com/office/drawing/2014/main" id="{3CA5D190-526D-4CE8-AFBB-DFC762D90640}"/>
                    </a:ext>
                  </a:extLst>
                </p:cNvPr>
                <p:cNvSpPr>
                  <a:spLocks/>
                </p:cNvSpPr>
                <p:nvPr/>
              </p:nvSpPr>
              <p:spPr bwMode="auto">
                <a:xfrm>
                  <a:off x="2498725" y="773113"/>
                  <a:ext cx="201613" cy="196850"/>
                </a:xfrm>
                <a:custGeom>
                  <a:avLst/>
                  <a:gdLst>
                    <a:gd name="T0" fmla="*/ 0 w 127"/>
                    <a:gd name="T1" fmla="*/ 112 h 124"/>
                    <a:gd name="T2" fmla="*/ 115 w 127"/>
                    <a:gd name="T3" fmla="*/ 0 h 124"/>
                    <a:gd name="T4" fmla="*/ 127 w 127"/>
                    <a:gd name="T5" fmla="*/ 12 h 124"/>
                    <a:gd name="T6" fmla="*/ 12 w 127"/>
                    <a:gd name="T7" fmla="*/ 124 h 124"/>
                    <a:gd name="T8" fmla="*/ 0 w 127"/>
                    <a:gd name="T9" fmla="*/ 112 h 124"/>
                  </a:gdLst>
                  <a:ahLst/>
                  <a:cxnLst>
                    <a:cxn ang="0">
                      <a:pos x="T0" y="T1"/>
                    </a:cxn>
                    <a:cxn ang="0">
                      <a:pos x="T2" y="T3"/>
                    </a:cxn>
                    <a:cxn ang="0">
                      <a:pos x="T4" y="T5"/>
                    </a:cxn>
                    <a:cxn ang="0">
                      <a:pos x="T6" y="T7"/>
                    </a:cxn>
                    <a:cxn ang="0">
                      <a:pos x="T8" y="T9"/>
                    </a:cxn>
                  </a:cxnLst>
                  <a:rect l="0" t="0" r="r" b="b"/>
                  <a:pathLst>
                    <a:path w="127" h="124">
                      <a:moveTo>
                        <a:pt x="0" y="112"/>
                      </a:moveTo>
                      <a:lnTo>
                        <a:pt x="115" y="0"/>
                      </a:lnTo>
                      <a:lnTo>
                        <a:pt x="127" y="12"/>
                      </a:lnTo>
                      <a:lnTo>
                        <a:pt x="12"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9" name="Freeform 97">
                  <a:extLst>
                    <a:ext uri="{FF2B5EF4-FFF2-40B4-BE49-F238E27FC236}">
                      <a16:creationId xmlns:a16="http://schemas.microsoft.com/office/drawing/2014/main" id="{B0823124-9E2E-4BBB-B6FA-87169FD571E7}"/>
                    </a:ext>
                  </a:extLst>
                </p:cNvPr>
                <p:cNvSpPr>
                  <a:spLocks/>
                </p:cNvSpPr>
                <p:nvPr/>
              </p:nvSpPr>
              <p:spPr bwMode="auto">
                <a:xfrm>
                  <a:off x="2498725" y="773113"/>
                  <a:ext cx="201613" cy="196850"/>
                </a:xfrm>
                <a:custGeom>
                  <a:avLst/>
                  <a:gdLst>
                    <a:gd name="T0" fmla="*/ 12 w 127"/>
                    <a:gd name="T1" fmla="*/ 0 h 124"/>
                    <a:gd name="T2" fmla="*/ 127 w 127"/>
                    <a:gd name="T3" fmla="*/ 112 h 124"/>
                    <a:gd name="T4" fmla="*/ 115 w 127"/>
                    <a:gd name="T5" fmla="*/ 124 h 124"/>
                    <a:gd name="T6" fmla="*/ 0 w 127"/>
                    <a:gd name="T7" fmla="*/ 12 h 124"/>
                    <a:gd name="T8" fmla="*/ 12 w 127"/>
                    <a:gd name="T9" fmla="*/ 0 h 124"/>
                  </a:gdLst>
                  <a:ahLst/>
                  <a:cxnLst>
                    <a:cxn ang="0">
                      <a:pos x="T0" y="T1"/>
                    </a:cxn>
                    <a:cxn ang="0">
                      <a:pos x="T2" y="T3"/>
                    </a:cxn>
                    <a:cxn ang="0">
                      <a:pos x="T4" y="T5"/>
                    </a:cxn>
                    <a:cxn ang="0">
                      <a:pos x="T6" y="T7"/>
                    </a:cxn>
                    <a:cxn ang="0">
                      <a:pos x="T8" y="T9"/>
                    </a:cxn>
                  </a:cxnLst>
                  <a:rect l="0" t="0" r="r" b="b"/>
                  <a:pathLst>
                    <a:path w="127" h="124">
                      <a:moveTo>
                        <a:pt x="12" y="0"/>
                      </a:moveTo>
                      <a:lnTo>
                        <a:pt x="127" y="112"/>
                      </a:lnTo>
                      <a:lnTo>
                        <a:pt x="115" y="124"/>
                      </a:lnTo>
                      <a:lnTo>
                        <a:pt x="0" y="12"/>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0" name="Rectangle 98">
                  <a:extLst>
                    <a:ext uri="{FF2B5EF4-FFF2-40B4-BE49-F238E27FC236}">
                      <a16:creationId xmlns:a16="http://schemas.microsoft.com/office/drawing/2014/main" id="{F075FEFC-BA0F-4491-A43B-9139AC25DDE8}"/>
                    </a:ext>
                  </a:extLst>
                </p:cNvPr>
                <p:cNvSpPr>
                  <a:spLocks noChangeArrowheads="1"/>
                </p:cNvSpPr>
                <p:nvPr/>
              </p:nvSpPr>
              <p:spPr bwMode="auto">
                <a:xfrm>
                  <a:off x="2486025" y="755650"/>
                  <a:ext cx="41275"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1" name="Freeform 99">
                  <a:extLst>
                    <a:ext uri="{FF2B5EF4-FFF2-40B4-BE49-F238E27FC236}">
                      <a16:creationId xmlns:a16="http://schemas.microsoft.com/office/drawing/2014/main" id="{F8187BB3-9305-4DB6-B6A3-5F068D2346E1}"/>
                    </a:ext>
                  </a:extLst>
                </p:cNvPr>
                <p:cNvSpPr>
                  <a:spLocks/>
                </p:cNvSpPr>
                <p:nvPr/>
              </p:nvSpPr>
              <p:spPr bwMode="auto">
                <a:xfrm>
                  <a:off x="2311400" y="773113"/>
                  <a:ext cx="196850" cy="196850"/>
                </a:xfrm>
                <a:custGeom>
                  <a:avLst/>
                  <a:gdLst>
                    <a:gd name="T0" fmla="*/ 0 w 124"/>
                    <a:gd name="T1" fmla="*/ 112 h 124"/>
                    <a:gd name="T2" fmla="*/ 112 w 124"/>
                    <a:gd name="T3" fmla="*/ 0 h 124"/>
                    <a:gd name="T4" fmla="*/ 124 w 124"/>
                    <a:gd name="T5" fmla="*/ 12 h 124"/>
                    <a:gd name="T6" fmla="*/ 12 w 124"/>
                    <a:gd name="T7" fmla="*/ 124 h 124"/>
                    <a:gd name="T8" fmla="*/ 0 w 124"/>
                    <a:gd name="T9" fmla="*/ 112 h 124"/>
                  </a:gdLst>
                  <a:ahLst/>
                  <a:cxnLst>
                    <a:cxn ang="0">
                      <a:pos x="T0" y="T1"/>
                    </a:cxn>
                    <a:cxn ang="0">
                      <a:pos x="T2" y="T3"/>
                    </a:cxn>
                    <a:cxn ang="0">
                      <a:pos x="T4" y="T5"/>
                    </a:cxn>
                    <a:cxn ang="0">
                      <a:pos x="T6" y="T7"/>
                    </a:cxn>
                    <a:cxn ang="0">
                      <a:pos x="T8" y="T9"/>
                    </a:cxn>
                  </a:cxnLst>
                  <a:rect l="0" t="0" r="r" b="b"/>
                  <a:pathLst>
                    <a:path w="124" h="124">
                      <a:moveTo>
                        <a:pt x="0" y="112"/>
                      </a:moveTo>
                      <a:lnTo>
                        <a:pt x="112" y="0"/>
                      </a:lnTo>
                      <a:lnTo>
                        <a:pt x="124" y="12"/>
                      </a:lnTo>
                      <a:lnTo>
                        <a:pt x="12"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2" name="Freeform 100">
                  <a:extLst>
                    <a:ext uri="{FF2B5EF4-FFF2-40B4-BE49-F238E27FC236}">
                      <a16:creationId xmlns:a16="http://schemas.microsoft.com/office/drawing/2014/main" id="{855C4B6F-3C0A-445F-AAC2-5CE86A51C044}"/>
                    </a:ext>
                  </a:extLst>
                </p:cNvPr>
                <p:cNvSpPr>
                  <a:spLocks/>
                </p:cNvSpPr>
                <p:nvPr/>
              </p:nvSpPr>
              <p:spPr bwMode="auto">
                <a:xfrm>
                  <a:off x="2311400" y="773113"/>
                  <a:ext cx="196850" cy="196850"/>
                </a:xfrm>
                <a:custGeom>
                  <a:avLst/>
                  <a:gdLst>
                    <a:gd name="T0" fmla="*/ 12 w 124"/>
                    <a:gd name="T1" fmla="*/ 0 h 124"/>
                    <a:gd name="T2" fmla="*/ 124 w 124"/>
                    <a:gd name="T3" fmla="*/ 112 h 124"/>
                    <a:gd name="T4" fmla="*/ 112 w 124"/>
                    <a:gd name="T5" fmla="*/ 124 h 124"/>
                    <a:gd name="T6" fmla="*/ 0 w 124"/>
                    <a:gd name="T7" fmla="*/ 12 h 124"/>
                    <a:gd name="T8" fmla="*/ 12 w 124"/>
                    <a:gd name="T9" fmla="*/ 0 h 124"/>
                  </a:gdLst>
                  <a:ahLst/>
                  <a:cxnLst>
                    <a:cxn ang="0">
                      <a:pos x="T0" y="T1"/>
                    </a:cxn>
                    <a:cxn ang="0">
                      <a:pos x="T2" y="T3"/>
                    </a:cxn>
                    <a:cxn ang="0">
                      <a:pos x="T4" y="T5"/>
                    </a:cxn>
                    <a:cxn ang="0">
                      <a:pos x="T6" y="T7"/>
                    </a:cxn>
                    <a:cxn ang="0">
                      <a:pos x="T8" y="T9"/>
                    </a:cxn>
                  </a:cxnLst>
                  <a:rect l="0" t="0" r="r" b="b"/>
                  <a:pathLst>
                    <a:path w="124" h="124">
                      <a:moveTo>
                        <a:pt x="12" y="0"/>
                      </a:moveTo>
                      <a:lnTo>
                        <a:pt x="124" y="112"/>
                      </a:lnTo>
                      <a:lnTo>
                        <a:pt x="112" y="124"/>
                      </a:lnTo>
                      <a:lnTo>
                        <a:pt x="0" y="12"/>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3" name="Freeform 101">
                  <a:extLst>
                    <a:ext uri="{FF2B5EF4-FFF2-40B4-BE49-F238E27FC236}">
                      <a16:creationId xmlns:a16="http://schemas.microsoft.com/office/drawing/2014/main" id="{F79BCB6C-DF78-47E0-B062-1E6850DD53E6}"/>
                    </a:ext>
                  </a:extLst>
                </p:cNvPr>
                <p:cNvSpPr>
                  <a:spLocks/>
                </p:cNvSpPr>
                <p:nvPr/>
              </p:nvSpPr>
              <p:spPr bwMode="auto">
                <a:xfrm>
                  <a:off x="1052513" y="628650"/>
                  <a:ext cx="652463" cy="474662"/>
                </a:xfrm>
                <a:custGeom>
                  <a:avLst/>
                  <a:gdLst>
                    <a:gd name="T0" fmla="*/ 205 w 205"/>
                    <a:gd name="T1" fmla="*/ 149 h 149"/>
                    <a:gd name="T2" fmla="*/ 0 w 205"/>
                    <a:gd name="T3" fmla="*/ 149 h 149"/>
                    <a:gd name="T4" fmla="*/ 0 w 205"/>
                    <a:gd name="T5" fmla="*/ 0 h 149"/>
                    <a:gd name="T6" fmla="*/ 125 w 205"/>
                    <a:gd name="T7" fmla="*/ 0 h 149"/>
                    <a:gd name="T8" fmla="*/ 205 w 205"/>
                    <a:gd name="T9" fmla="*/ 67 h 149"/>
                    <a:gd name="T10" fmla="*/ 205 w 205"/>
                    <a:gd name="T11" fmla="*/ 149 h 149"/>
                  </a:gdLst>
                  <a:ahLst/>
                  <a:cxnLst>
                    <a:cxn ang="0">
                      <a:pos x="T0" y="T1"/>
                    </a:cxn>
                    <a:cxn ang="0">
                      <a:pos x="T2" y="T3"/>
                    </a:cxn>
                    <a:cxn ang="0">
                      <a:pos x="T4" y="T5"/>
                    </a:cxn>
                    <a:cxn ang="0">
                      <a:pos x="T6" y="T7"/>
                    </a:cxn>
                    <a:cxn ang="0">
                      <a:pos x="T8" y="T9"/>
                    </a:cxn>
                    <a:cxn ang="0">
                      <a:pos x="T10" y="T11"/>
                    </a:cxn>
                  </a:cxnLst>
                  <a:rect l="0" t="0" r="r" b="b"/>
                  <a:pathLst>
                    <a:path w="205" h="149">
                      <a:moveTo>
                        <a:pt x="205" y="149"/>
                      </a:moveTo>
                      <a:cubicBezTo>
                        <a:pt x="0" y="149"/>
                        <a:pt x="0" y="149"/>
                        <a:pt x="0" y="149"/>
                      </a:cubicBezTo>
                      <a:cubicBezTo>
                        <a:pt x="0" y="0"/>
                        <a:pt x="0" y="0"/>
                        <a:pt x="0" y="0"/>
                      </a:cubicBezTo>
                      <a:cubicBezTo>
                        <a:pt x="125" y="0"/>
                        <a:pt x="125" y="0"/>
                        <a:pt x="125" y="0"/>
                      </a:cubicBezTo>
                      <a:cubicBezTo>
                        <a:pt x="169" y="0"/>
                        <a:pt x="205" y="30"/>
                        <a:pt x="205" y="67"/>
                      </a:cubicBezTo>
                      <a:lnTo>
                        <a:pt x="205" y="14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4" name="Rectangle 102">
                  <a:extLst>
                    <a:ext uri="{FF2B5EF4-FFF2-40B4-BE49-F238E27FC236}">
                      <a16:creationId xmlns:a16="http://schemas.microsoft.com/office/drawing/2014/main" id="{4757B184-8CF4-4A9F-8E1B-6540C60E2104}"/>
                    </a:ext>
                  </a:extLst>
                </p:cNvPr>
                <p:cNvSpPr>
                  <a:spLocks noChangeArrowheads="1"/>
                </p:cNvSpPr>
                <p:nvPr/>
              </p:nvSpPr>
              <p:spPr bwMode="auto">
                <a:xfrm>
                  <a:off x="236538" y="698500"/>
                  <a:ext cx="219075" cy="49053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5" name="Freeform 103">
                  <a:extLst>
                    <a:ext uri="{FF2B5EF4-FFF2-40B4-BE49-F238E27FC236}">
                      <a16:creationId xmlns:a16="http://schemas.microsoft.com/office/drawing/2014/main" id="{CC849B0E-F4B2-4627-B071-0C1295BAE601}"/>
                    </a:ext>
                  </a:extLst>
                </p:cNvPr>
                <p:cNvSpPr>
                  <a:spLocks/>
                </p:cNvSpPr>
                <p:nvPr/>
              </p:nvSpPr>
              <p:spPr bwMode="auto">
                <a:xfrm>
                  <a:off x="411163" y="1588"/>
                  <a:ext cx="3952875" cy="977900"/>
                </a:xfrm>
                <a:custGeom>
                  <a:avLst/>
                  <a:gdLst>
                    <a:gd name="T0" fmla="*/ 2474 w 2490"/>
                    <a:gd name="T1" fmla="*/ 616 h 616"/>
                    <a:gd name="T2" fmla="*/ 580 w 2490"/>
                    <a:gd name="T3" fmla="*/ 48 h 616"/>
                    <a:gd name="T4" fmla="*/ 28 w 2490"/>
                    <a:gd name="T5" fmla="*/ 469 h 616"/>
                    <a:gd name="T6" fmla="*/ 0 w 2490"/>
                    <a:gd name="T7" fmla="*/ 437 h 616"/>
                    <a:gd name="T8" fmla="*/ 572 w 2490"/>
                    <a:gd name="T9" fmla="*/ 0 h 616"/>
                    <a:gd name="T10" fmla="*/ 2490 w 2490"/>
                    <a:gd name="T11" fmla="*/ 578 h 616"/>
                    <a:gd name="T12" fmla="*/ 2474 w 2490"/>
                    <a:gd name="T13" fmla="*/ 616 h 616"/>
                  </a:gdLst>
                  <a:ahLst/>
                  <a:cxnLst>
                    <a:cxn ang="0">
                      <a:pos x="T0" y="T1"/>
                    </a:cxn>
                    <a:cxn ang="0">
                      <a:pos x="T2" y="T3"/>
                    </a:cxn>
                    <a:cxn ang="0">
                      <a:pos x="T4" y="T5"/>
                    </a:cxn>
                    <a:cxn ang="0">
                      <a:pos x="T6" y="T7"/>
                    </a:cxn>
                    <a:cxn ang="0">
                      <a:pos x="T8" y="T9"/>
                    </a:cxn>
                    <a:cxn ang="0">
                      <a:pos x="T10" y="T11"/>
                    </a:cxn>
                    <a:cxn ang="0">
                      <a:pos x="T12" y="T13"/>
                    </a:cxn>
                  </a:cxnLst>
                  <a:rect l="0" t="0" r="r" b="b"/>
                  <a:pathLst>
                    <a:path w="2490" h="616">
                      <a:moveTo>
                        <a:pt x="2474" y="616"/>
                      </a:moveTo>
                      <a:lnTo>
                        <a:pt x="580" y="48"/>
                      </a:lnTo>
                      <a:lnTo>
                        <a:pt x="28" y="469"/>
                      </a:lnTo>
                      <a:lnTo>
                        <a:pt x="0" y="437"/>
                      </a:lnTo>
                      <a:lnTo>
                        <a:pt x="572" y="0"/>
                      </a:lnTo>
                      <a:lnTo>
                        <a:pt x="2490" y="578"/>
                      </a:lnTo>
                      <a:lnTo>
                        <a:pt x="2474" y="6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9" name="Rectangle 107">
                  <a:extLst>
                    <a:ext uri="{FF2B5EF4-FFF2-40B4-BE49-F238E27FC236}">
                      <a16:creationId xmlns:a16="http://schemas.microsoft.com/office/drawing/2014/main" id="{486DEEA3-A941-46FE-8EED-0AD0B6FFE8DC}"/>
                    </a:ext>
                  </a:extLst>
                </p:cNvPr>
                <p:cNvSpPr>
                  <a:spLocks noChangeArrowheads="1"/>
                </p:cNvSpPr>
                <p:nvPr/>
              </p:nvSpPr>
              <p:spPr bwMode="auto">
                <a:xfrm>
                  <a:off x="3044825" y="752475"/>
                  <a:ext cx="771525" cy="3651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0" name="Freeform 108">
                  <a:extLst>
                    <a:ext uri="{FF2B5EF4-FFF2-40B4-BE49-F238E27FC236}">
                      <a16:creationId xmlns:a16="http://schemas.microsoft.com/office/drawing/2014/main" id="{557F38F5-3630-40EC-BA66-73432026C98A}"/>
                    </a:ext>
                  </a:extLst>
                </p:cNvPr>
                <p:cNvSpPr>
                  <a:spLocks/>
                </p:cNvSpPr>
                <p:nvPr/>
              </p:nvSpPr>
              <p:spPr bwMode="auto">
                <a:xfrm>
                  <a:off x="3044825" y="900113"/>
                  <a:ext cx="1287463" cy="88900"/>
                </a:xfrm>
                <a:custGeom>
                  <a:avLst/>
                  <a:gdLst>
                    <a:gd name="T0" fmla="*/ 0 w 811"/>
                    <a:gd name="T1" fmla="*/ 56 h 56"/>
                    <a:gd name="T2" fmla="*/ 0 w 811"/>
                    <a:gd name="T3" fmla="*/ 30 h 56"/>
                    <a:gd name="T4" fmla="*/ 725 w 811"/>
                    <a:gd name="T5" fmla="*/ 30 h 56"/>
                    <a:gd name="T6" fmla="*/ 735 w 811"/>
                    <a:gd name="T7" fmla="*/ 0 h 56"/>
                    <a:gd name="T8" fmla="*/ 811 w 811"/>
                    <a:gd name="T9" fmla="*/ 30 h 56"/>
                    <a:gd name="T10" fmla="*/ 811 w 811"/>
                    <a:gd name="T11" fmla="*/ 56 h 56"/>
                    <a:gd name="T12" fmla="*/ 0 w 811"/>
                    <a:gd name="T13" fmla="*/ 56 h 56"/>
                  </a:gdLst>
                  <a:ahLst/>
                  <a:cxnLst>
                    <a:cxn ang="0">
                      <a:pos x="T0" y="T1"/>
                    </a:cxn>
                    <a:cxn ang="0">
                      <a:pos x="T2" y="T3"/>
                    </a:cxn>
                    <a:cxn ang="0">
                      <a:pos x="T4" y="T5"/>
                    </a:cxn>
                    <a:cxn ang="0">
                      <a:pos x="T6" y="T7"/>
                    </a:cxn>
                    <a:cxn ang="0">
                      <a:pos x="T8" y="T9"/>
                    </a:cxn>
                    <a:cxn ang="0">
                      <a:pos x="T10" y="T11"/>
                    </a:cxn>
                    <a:cxn ang="0">
                      <a:pos x="T12" y="T13"/>
                    </a:cxn>
                  </a:cxnLst>
                  <a:rect l="0" t="0" r="r" b="b"/>
                  <a:pathLst>
                    <a:path w="811" h="56">
                      <a:moveTo>
                        <a:pt x="0" y="56"/>
                      </a:moveTo>
                      <a:lnTo>
                        <a:pt x="0" y="30"/>
                      </a:lnTo>
                      <a:lnTo>
                        <a:pt x="725" y="30"/>
                      </a:lnTo>
                      <a:lnTo>
                        <a:pt x="735" y="0"/>
                      </a:lnTo>
                      <a:lnTo>
                        <a:pt x="811" y="30"/>
                      </a:lnTo>
                      <a:lnTo>
                        <a:pt x="811" y="56"/>
                      </a:lnTo>
                      <a:lnTo>
                        <a:pt x="0" y="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1" name="Rectangle 109">
                  <a:extLst>
                    <a:ext uri="{FF2B5EF4-FFF2-40B4-BE49-F238E27FC236}">
                      <a16:creationId xmlns:a16="http://schemas.microsoft.com/office/drawing/2014/main" id="{7C0576B5-B164-4FFC-AB3D-54DB67DBBCC2}"/>
                    </a:ext>
                  </a:extLst>
                </p:cNvPr>
                <p:cNvSpPr>
                  <a:spLocks noChangeArrowheads="1"/>
                </p:cNvSpPr>
                <p:nvPr/>
              </p:nvSpPr>
              <p:spPr bwMode="auto">
                <a:xfrm>
                  <a:off x="3781425" y="752475"/>
                  <a:ext cx="34925" cy="21431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2" name="Rectangle 110">
                  <a:extLst>
                    <a:ext uri="{FF2B5EF4-FFF2-40B4-BE49-F238E27FC236}">
                      <a16:creationId xmlns:a16="http://schemas.microsoft.com/office/drawing/2014/main" id="{224191C2-2557-40DC-8EDA-75987C023260}"/>
                    </a:ext>
                  </a:extLst>
                </p:cNvPr>
                <p:cNvSpPr>
                  <a:spLocks noChangeArrowheads="1"/>
                </p:cNvSpPr>
                <p:nvPr/>
              </p:nvSpPr>
              <p:spPr bwMode="auto">
                <a:xfrm>
                  <a:off x="3949700" y="820738"/>
                  <a:ext cx="38100" cy="1333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3" name="Freeform 111">
                  <a:extLst>
                    <a:ext uri="{FF2B5EF4-FFF2-40B4-BE49-F238E27FC236}">
                      <a16:creationId xmlns:a16="http://schemas.microsoft.com/office/drawing/2014/main" id="{B27F8F5F-97E2-43D6-850D-003D66B84F15}"/>
                    </a:ext>
                  </a:extLst>
                </p:cNvPr>
                <p:cNvSpPr>
                  <a:spLocks/>
                </p:cNvSpPr>
                <p:nvPr/>
              </p:nvSpPr>
              <p:spPr bwMode="auto">
                <a:xfrm>
                  <a:off x="3614738" y="768350"/>
                  <a:ext cx="185738" cy="185737"/>
                </a:xfrm>
                <a:custGeom>
                  <a:avLst/>
                  <a:gdLst>
                    <a:gd name="T0" fmla="*/ 0 w 117"/>
                    <a:gd name="T1" fmla="*/ 105 h 117"/>
                    <a:gd name="T2" fmla="*/ 107 w 117"/>
                    <a:gd name="T3" fmla="*/ 0 h 117"/>
                    <a:gd name="T4" fmla="*/ 117 w 117"/>
                    <a:gd name="T5" fmla="*/ 11 h 117"/>
                    <a:gd name="T6" fmla="*/ 12 w 117"/>
                    <a:gd name="T7" fmla="*/ 117 h 117"/>
                    <a:gd name="T8" fmla="*/ 0 w 117"/>
                    <a:gd name="T9" fmla="*/ 105 h 117"/>
                  </a:gdLst>
                  <a:ahLst/>
                  <a:cxnLst>
                    <a:cxn ang="0">
                      <a:pos x="T0" y="T1"/>
                    </a:cxn>
                    <a:cxn ang="0">
                      <a:pos x="T2" y="T3"/>
                    </a:cxn>
                    <a:cxn ang="0">
                      <a:pos x="T4" y="T5"/>
                    </a:cxn>
                    <a:cxn ang="0">
                      <a:pos x="T6" y="T7"/>
                    </a:cxn>
                    <a:cxn ang="0">
                      <a:pos x="T8" y="T9"/>
                    </a:cxn>
                  </a:cxnLst>
                  <a:rect l="0" t="0" r="r" b="b"/>
                  <a:pathLst>
                    <a:path w="117" h="117">
                      <a:moveTo>
                        <a:pt x="0" y="105"/>
                      </a:moveTo>
                      <a:lnTo>
                        <a:pt x="107" y="0"/>
                      </a:lnTo>
                      <a:lnTo>
                        <a:pt x="117" y="11"/>
                      </a:lnTo>
                      <a:lnTo>
                        <a:pt x="12" y="117"/>
                      </a:lnTo>
                      <a:lnTo>
                        <a:pt x="0" y="10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4" name="Freeform 112">
                  <a:extLst>
                    <a:ext uri="{FF2B5EF4-FFF2-40B4-BE49-F238E27FC236}">
                      <a16:creationId xmlns:a16="http://schemas.microsoft.com/office/drawing/2014/main" id="{0911D9D1-331E-4BE0-9B62-1CB25CAAE113}"/>
                    </a:ext>
                  </a:extLst>
                </p:cNvPr>
                <p:cNvSpPr>
                  <a:spLocks/>
                </p:cNvSpPr>
                <p:nvPr/>
              </p:nvSpPr>
              <p:spPr bwMode="auto">
                <a:xfrm>
                  <a:off x="3797300" y="814388"/>
                  <a:ext cx="142875" cy="139700"/>
                </a:xfrm>
                <a:custGeom>
                  <a:avLst/>
                  <a:gdLst>
                    <a:gd name="T0" fmla="*/ 0 w 90"/>
                    <a:gd name="T1" fmla="*/ 78 h 88"/>
                    <a:gd name="T2" fmla="*/ 78 w 90"/>
                    <a:gd name="T3" fmla="*/ 0 h 88"/>
                    <a:gd name="T4" fmla="*/ 90 w 90"/>
                    <a:gd name="T5" fmla="*/ 10 h 88"/>
                    <a:gd name="T6" fmla="*/ 12 w 90"/>
                    <a:gd name="T7" fmla="*/ 88 h 88"/>
                    <a:gd name="T8" fmla="*/ 0 w 90"/>
                    <a:gd name="T9" fmla="*/ 78 h 88"/>
                  </a:gdLst>
                  <a:ahLst/>
                  <a:cxnLst>
                    <a:cxn ang="0">
                      <a:pos x="T0" y="T1"/>
                    </a:cxn>
                    <a:cxn ang="0">
                      <a:pos x="T2" y="T3"/>
                    </a:cxn>
                    <a:cxn ang="0">
                      <a:pos x="T4" y="T5"/>
                    </a:cxn>
                    <a:cxn ang="0">
                      <a:pos x="T6" y="T7"/>
                    </a:cxn>
                    <a:cxn ang="0">
                      <a:pos x="T8" y="T9"/>
                    </a:cxn>
                  </a:cxnLst>
                  <a:rect l="0" t="0" r="r" b="b"/>
                  <a:pathLst>
                    <a:path w="90" h="88">
                      <a:moveTo>
                        <a:pt x="0" y="78"/>
                      </a:moveTo>
                      <a:lnTo>
                        <a:pt x="78" y="0"/>
                      </a:lnTo>
                      <a:lnTo>
                        <a:pt x="90" y="10"/>
                      </a:lnTo>
                      <a:lnTo>
                        <a:pt x="12" y="88"/>
                      </a:lnTo>
                      <a:lnTo>
                        <a:pt x="0" y="7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5" name="Freeform 113">
                  <a:extLst>
                    <a:ext uri="{FF2B5EF4-FFF2-40B4-BE49-F238E27FC236}">
                      <a16:creationId xmlns:a16="http://schemas.microsoft.com/office/drawing/2014/main" id="{358F887F-9483-4877-B0E8-B705EEB8EC54}"/>
                    </a:ext>
                  </a:extLst>
                </p:cNvPr>
                <p:cNvSpPr>
                  <a:spLocks/>
                </p:cNvSpPr>
                <p:nvPr/>
              </p:nvSpPr>
              <p:spPr bwMode="auto">
                <a:xfrm>
                  <a:off x="3614738" y="768350"/>
                  <a:ext cx="185738" cy="185737"/>
                </a:xfrm>
                <a:custGeom>
                  <a:avLst/>
                  <a:gdLst>
                    <a:gd name="T0" fmla="*/ 12 w 117"/>
                    <a:gd name="T1" fmla="*/ 0 h 117"/>
                    <a:gd name="T2" fmla="*/ 117 w 117"/>
                    <a:gd name="T3" fmla="*/ 105 h 117"/>
                    <a:gd name="T4" fmla="*/ 107 w 117"/>
                    <a:gd name="T5" fmla="*/ 117 h 117"/>
                    <a:gd name="T6" fmla="*/ 0 w 117"/>
                    <a:gd name="T7" fmla="*/ 11 h 117"/>
                    <a:gd name="T8" fmla="*/ 12 w 117"/>
                    <a:gd name="T9" fmla="*/ 0 h 117"/>
                  </a:gdLst>
                  <a:ahLst/>
                  <a:cxnLst>
                    <a:cxn ang="0">
                      <a:pos x="T0" y="T1"/>
                    </a:cxn>
                    <a:cxn ang="0">
                      <a:pos x="T2" y="T3"/>
                    </a:cxn>
                    <a:cxn ang="0">
                      <a:pos x="T4" y="T5"/>
                    </a:cxn>
                    <a:cxn ang="0">
                      <a:pos x="T6" y="T7"/>
                    </a:cxn>
                    <a:cxn ang="0">
                      <a:pos x="T8" y="T9"/>
                    </a:cxn>
                  </a:cxnLst>
                  <a:rect l="0" t="0" r="r" b="b"/>
                  <a:pathLst>
                    <a:path w="117" h="117">
                      <a:moveTo>
                        <a:pt x="12" y="0"/>
                      </a:moveTo>
                      <a:lnTo>
                        <a:pt x="117" y="105"/>
                      </a:lnTo>
                      <a:lnTo>
                        <a:pt x="107" y="117"/>
                      </a:lnTo>
                      <a:lnTo>
                        <a:pt x="0" y="11"/>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6" name="Rectangle 114">
                  <a:extLst>
                    <a:ext uri="{FF2B5EF4-FFF2-40B4-BE49-F238E27FC236}">
                      <a16:creationId xmlns:a16="http://schemas.microsoft.com/office/drawing/2014/main" id="{D3370D7C-7343-4481-9C02-1AF691AF2870}"/>
                    </a:ext>
                  </a:extLst>
                </p:cNvPr>
                <p:cNvSpPr>
                  <a:spLocks noChangeArrowheads="1"/>
                </p:cNvSpPr>
                <p:nvPr/>
              </p:nvSpPr>
              <p:spPr bwMode="auto">
                <a:xfrm>
                  <a:off x="3602038" y="752475"/>
                  <a:ext cx="38100" cy="21431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7" name="Freeform 115">
                  <a:extLst>
                    <a:ext uri="{FF2B5EF4-FFF2-40B4-BE49-F238E27FC236}">
                      <a16:creationId xmlns:a16="http://schemas.microsoft.com/office/drawing/2014/main" id="{37DBE896-9FB1-4020-9BA7-980AD9DCE36D}"/>
                    </a:ext>
                  </a:extLst>
                </p:cNvPr>
                <p:cNvSpPr>
                  <a:spLocks/>
                </p:cNvSpPr>
                <p:nvPr/>
              </p:nvSpPr>
              <p:spPr bwMode="auto">
                <a:xfrm>
                  <a:off x="3440113" y="768350"/>
                  <a:ext cx="184150" cy="185737"/>
                </a:xfrm>
                <a:custGeom>
                  <a:avLst/>
                  <a:gdLst>
                    <a:gd name="T0" fmla="*/ 0 w 116"/>
                    <a:gd name="T1" fmla="*/ 105 h 117"/>
                    <a:gd name="T2" fmla="*/ 104 w 116"/>
                    <a:gd name="T3" fmla="*/ 0 h 117"/>
                    <a:gd name="T4" fmla="*/ 116 w 116"/>
                    <a:gd name="T5" fmla="*/ 11 h 117"/>
                    <a:gd name="T6" fmla="*/ 10 w 116"/>
                    <a:gd name="T7" fmla="*/ 117 h 117"/>
                    <a:gd name="T8" fmla="*/ 0 w 116"/>
                    <a:gd name="T9" fmla="*/ 105 h 117"/>
                  </a:gdLst>
                  <a:ahLst/>
                  <a:cxnLst>
                    <a:cxn ang="0">
                      <a:pos x="T0" y="T1"/>
                    </a:cxn>
                    <a:cxn ang="0">
                      <a:pos x="T2" y="T3"/>
                    </a:cxn>
                    <a:cxn ang="0">
                      <a:pos x="T4" y="T5"/>
                    </a:cxn>
                    <a:cxn ang="0">
                      <a:pos x="T6" y="T7"/>
                    </a:cxn>
                    <a:cxn ang="0">
                      <a:pos x="T8" y="T9"/>
                    </a:cxn>
                  </a:cxnLst>
                  <a:rect l="0" t="0" r="r" b="b"/>
                  <a:pathLst>
                    <a:path w="116" h="117">
                      <a:moveTo>
                        <a:pt x="0" y="105"/>
                      </a:moveTo>
                      <a:lnTo>
                        <a:pt x="104" y="0"/>
                      </a:lnTo>
                      <a:lnTo>
                        <a:pt x="116" y="11"/>
                      </a:lnTo>
                      <a:lnTo>
                        <a:pt x="10" y="117"/>
                      </a:lnTo>
                      <a:lnTo>
                        <a:pt x="0" y="10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8" name="Freeform 116">
                  <a:extLst>
                    <a:ext uri="{FF2B5EF4-FFF2-40B4-BE49-F238E27FC236}">
                      <a16:creationId xmlns:a16="http://schemas.microsoft.com/office/drawing/2014/main" id="{E554943A-A80C-491C-AF84-1AE0150F7773}"/>
                    </a:ext>
                  </a:extLst>
                </p:cNvPr>
                <p:cNvSpPr>
                  <a:spLocks/>
                </p:cNvSpPr>
                <p:nvPr/>
              </p:nvSpPr>
              <p:spPr bwMode="auto">
                <a:xfrm>
                  <a:off x="3440113" y="768350"/>
                  <a:ext cx="184150" cy="185737"/>
                </a:xfrm>
                <a:custGeom>
                  <a:avLst/>
                  <a:gdLst>
                    <a:gd name="T0" fmla="*/ 10 w 116"/>
                    <a:gd name="T1" fmla="*/ 0 h 117"/>
                    <a:gd name="T2" fmla="*/ 116 w 116"/>
                    <a:gd name="T3" fmla="*/ 105 h 117"/>
                    <a:gd name="T4" fmla="*/ 104 w 116"/>
                    <a:gd name="T5" fmla="*/ 117 h 117"/>
                    <a:gd name="T6" fmla="*/ 0 w 116"/>
                    <a:gd name="T7" fmla="*/ 11 h 117"/>
                    <a:gd name="T8" fmla="*/ 10 w 116"/>
                    <a:gd name="T9" fmla="*/ 0 h 117"/>
                  </a:gdLst>
                  <a:ahLst/>
                  <a:cxnLst>
                    <a:cxn ang="0">
                      <a:pos x="T0" y="T1"/>
                    </a:cxn>
                    <a:cxn ang="0">
                      <a:pos x="T2" y="T3"/>
                    </a:cxn>
                    <a:cxn ang="0">
                      <a:pos x="T4" y="T5"/>
                    </a:cxn>
                    <a:cxn ang="0">
                      <a:pos x="T6" y="T7"/>
                    </a:cxn>
                    <a:cxn ang="0">
                      <a:pos x="T8" y="T9"/>
                    </a:cxn>
                  </a:cxnLst>
                  <a:rect l="0" t="0" r="r" b="b"/>
                  <a:pathLst>
                    <a:path w="116" h="117">
                      <a:moveTo>
                        <a:pt x="10" y="0"/>
                      </a:moveTo>
                      <a:lnTo>
                        <a:pt x="116" y="105"/>
                      </a:lnTo>
                      <a:lnTo>
                        <a:pt x="104" y="117"/>
                      </a:lnTo>
                      <a:lnTo>
                        <a:pt x="0" y="11"/>
                      </a:lnTo>
                      <a:lnTo>
                        <a:pt x="1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9" name="Rectangle 117">
                  <a:extLst>
                    <a:ext uri="{FF2B5EF4-FFF2-40B4-BE49-F238E27FC236}">
                      <a16:creationId xmlns:a16="http://schemas.microsoft.com/office/drawing/2014/main" id="{4F752A29-D806-435C-A722-E3C1B7A97F4E}"/>
                    </a:ext>
                  </a:extLst>
                </p:cNvPr>
                <p:cNvSpPr>
                  <a:spLocks noChangeArrowheads="1"/>
                </p:cNvSpPr>
                <p:nvPr/>
              </p:nvSpPr>
              <p:spPr bwMode="auto">
                <a:xfrm>
                  <a:off x="3427413" y="752475"/>
                  <a:ext cx="38100" cy="21431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0" name="Freeform 118">
                  <a:extLst>
                    <a:ext uri="{FF2B5EF4-FFF2-40B4-BE49-F238E27FC236}">
                      <a16:creationId xmlns:a16="http://schemas.microsoft.com/office/drawing/2014/main" id="{B7503B76-537B-469E-90A0-3686E23DE7E2}"/>
                    </a:ext>
                  </a:extLst>
                </p:cNvPr>
                <p:cNvSpPr>
                  <a:spLocks/>
                </p:cNvSpPr>
                <p:nvPr/>
              </p:nvSpPr>
              <p:spPr bwMode="auto">
                <a:xfrm>
                  <a:off x="3260725" y="768350"/>
                  <a:ext cx="188913" cy="185737"/>
                </a:xfrm>
                <a:custGeom>
                  <a:avLst/>
                  <a:gdLst>
                    <a:gd name="T0" fmla="*/ 0 w 119"/>
                    <a:gd name="T1" fmla="*/ 105 h 117"/>
                    <a:gd name="T2" fmla="*/ 107 w 119"/>
                    <a:gd name="T3" fmla="*/ 0 h 117"/>
                    <a:gd name="T4" fmla="*/ 119 w 119"/>
                    <a:gd name="T5" fmla="*/ 11 h 117"/>
                    <a:gd name="T6" fmla="*/ 12 w 119"/>
                    <a:gd name="T7" fmla="*/ 117 h 117"/>
                    <a:gd name="T8" fmla="*/ 0 w 119"/>
                    <a:gd name="T9" fmla="*/ 105 h 117"/>
                  </a:gdLst>
                  <a:ahLst/>
                  <a:cxnLst>
                    <a:cxn ang="0">
                      <a:pos x="T0" y="T1"/>
                    </a:cxn>
                    <a:cxn ang="0">
                      <a:pos x="T2" y="T3"/>
                    </a:cxn>
                    <a:cxn ang="0">
                      <a:pos x="T4" y="T5"/>
                    </a:cxn>
                    <a:cxn ang="0">
                      <a:pos x="T6" y="T7"/>
                    </a:cxn>
                    <a:cxn ang="0">
                      <a:pos x="T8" y="T9"/>
                    </a:cxn>
                  </a:cxnLst>
                  <a:rect l="0" t="0" r="r" b="b"/>
                  <a:pathLst>
                    <a:path w="119" h="117">
                      <a:moveTo>
                        <a:pt x="0" y="105"/>
                      </a:moveTo>
                      <a:lnTo>
                        <a:pt x="107" y="0"/>
                      </a:lnTo>
                      <a:lnTo>
                        <a:pt x="119" y="11"/>
                      </a:lnTo>
                      <a:lnTo>
                        <a:pt x="12" y="117"/>
                      </a:lnTo>
                      <a:lnTo>
                        <a:pt x="0" y="10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1" name="Freeform 119">
                  <a:extLst>
                    <a:ext uri="{FF2B5EF4-FFF2-40B4-BE49-F238E27FC236}">
                      <a16:creationId xmlns:a16="http://schemas.microsoft.com/office/drawing/2014/main" id="{0BD2FEAD-B2A2-455F-8D6A-D00666B17C86}"/>
                    </a:ext>
                  </a:extLst>
                </p:cNvPr>
                <p:cNvSpPr>
                  <a:spLocks/>
                </p:cNvSpPr>
                <p:nvPr/>
              </p:nvSpPr>
              <p:spPr bwMode="auto">
                <a:xfrm>
                  <a:off x="3260725" y="768350"/>
                  <a:ext cx="188913" cy="185737"/>
                </a:xfrm>
                <a:custGeom>
                  <a:avLst/>
                  <a:gdLst>
                    <a:gd name="T0" fmla="*/ 12 w 119"/>
                    <a:gd name="T1" fmla="*/ 0 h 117"/>
                    <a:gd name="T2" fmla="*/ 119 w 119"/>
                    <a:gd name="T3" fmla="*/ 105 h 117"/>
                    <a:gd name="T4" fmla="*/ 107 w 119"/>
                    <a:gd name="T5" fmla="*/ 117 h 117"/>
                    <a:gd name="T6" fmla="*/ 0 w 119"/>
                    <a:gd name="T7" fmla="*/ 11 h 117"/>
                    <a:gd name="T8" fmla="*/ 12 w 119"/>
                    <a:gd name="T9" fmla="*/ 0 h 117"/>
                  </a:gdLst>
                  <a:ahLst/>
                  <a:cxnLst>
                    <a:cxn ang="0">
                      <a:pos x="T0" y="T1"/>
                    </a:cxn>
                    <a:cxn ang="0">
                      <a:pos x="T2" y="T3"/>
                    </a:cxn>
                    <a:cxn ang="0">
                      <a:pos x="T4" y="T5"/>
                    </a:cxn>
                    <a:cxn ang="0">
                      <a:pos x="T6" y="T7"/>
                    </a:cxn>
                    <a:cxn ang="0">
                      <a:pos x="T8" y="T9"/>
                    </a:cxn>
                  </a:cxnLst>
                  <a:rect l="0" t="0" r="r" b="b"/>
                  <a:pathLst>
                    <a:path w="119" h="117">
                      <a:moveTo>
                        <a:pt x="12" y="0"/>
                      </a:moveTo>
                      <a:lnTo>
                        <a:pt x="119" y="105"/>
                      </a:lnTo>
                      <a:lnTo>
                        <a:pt x="107" y="117"/>
                      </a:lnTo>
                      <a:lnTo>
                        <a:pt x="0" y="11"/>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2" name="Rectangle 120">
                  <a:extLst>
                    <a:ext uri="{FF2B5EF4-FFF2-40B4-BE49-F238E27FC236}">
                      <a16:creationId xmlns:a16="http://schemas.microsoft.com/office/drawing/2014/main" id="{2D506871-6552-4D38-8048-4E0DCC0A9177}"/>
                    </a:ext>
                  </a:extLst>
                </p:cNvPr>
                <p:cNvSpPr>
                  <a:spLocks noChangeArrowheads="1"/>
                </p:cNvSpPr>
                <p:nvPr/>
              </p:nvSpPr>
              <p:spPr bwMode="auto">
                <a:xfrm>
                  <a:off x="3251200" y="752475"/>
                  <a:ext cx="34925" cy="21431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3" name="Freeform 121">
                  <a:extLst>
                    <a:ext uri="{FF2B5EF4-FFF2-40B4-BE49-F238E27FC236}">
                      <a16:creationId xmlns:a16="http://schemas.microsoft.com/office/drawing/2014/main" id="{ADB5DDDC-D6CA-47BE-B26C-522851EFC211}"/>
                    </a:ext>
                  </a:extLst>
                </p:cNvPr>
                <p:cNvSpPr>
                  <a:spLocks/>
                </p:cNvSpPr>
                <p:nvPr/>
              </p:nvSpPr>
              <p:spPr bwMode="auto">
                <a:xfrm>
                  <a:off x="3086100" y="768350"/>
                  <a:ext cx="184150" cy="185737"/>
                </a:xfrm>
                <a:custGeom>
                  <a:avLst/>
                  <a:gdLst>
                    <a:gd name="T0" fmla="*/ 0 w 116"/>
                    <a:gd name="T1" fmla="*/ 105 h 117"/>
                    <a:gd name="T2" fmla="*/ 106 w 116"/>
                    <a:gd name="T3" fmla="*/ 0 h 117"/>
                    <a:gd name="T4" fmla="*/ 116 w 116"/>
                    <a:gd name="T5" fmla="*/ 11 h 117"/>
                    <a:gd name="T6" fmla="*/ 12 w 116"/>
                    <a:gd name="T7" fmla="*/ 117 h 117"/>
                    <a:gd name="T8" fmla="*/ 0 w 116"/>
                    <a:gd name="T9" fmla="*/ 105 h 117"/>
                  </a:gdLst>
                  <a:ahLst/>
                  <a:cxnLst>
                    <a:cxn ang="0">
                      <a:pos x="T0" y="T1"/>
                    </a:cxn>
                    <a:cxn ang="0">
                      <a:pos x="T2" y="T3"/>
                    </a:cxn>
                    <a:cxn ang="0">
                      <a:pos x="T4" y="T5"/>
                    </a:cxn>
                    <a:cxn ang="0">
                      <a:pos x="T6" y="T7"/>
                    </a:cxn>
                    <a:cxn ang="0">
                      <a:pos x="T8" y="T9"/>
                    </a:cxn>
                  </a:cxnLst>
                  <a:rect l="0" t="0" r="r" b="b"/>
                  <a:pathLst>
                    <a:path w="116" h="117">
                      <a:moveTo>
                        <a:pt x="0" y="105"/>
                      </a:moveTo>
                      <a:lnTo>
                        <a:pt x="106" y="0"/>
                      </a:lnTo>
                      <a:lnTo>
                        <a:pt x="116" y="11"/>
                      </a:lnTo>
                      <a:lnTo>
                        <a:pt x="12" y="117"/>
                      </a:lnTo>
                      <a:lnTo>
                        <a:pt x="0" y="10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4" name="Freeform 122">
                  <a:extLst>
                    <a:ext uri="{FF2B5EF4-FFF2-40B4-BE49-F238E27FC236}">
                      <a16:creationId xmlns:a16="http://schemas.microsoft.com/office/drawing/2014/main" id="{5A2F3165-E2C0-432D-B440-B47652ACE316}"/>
                    </a:ext>
                  </a:extLst>
                </p:cNvPr>
                <p:cNvSpPr>
                  <a:spLocks/>
                </p:cNvSpPr>
                <p:nvPr/>
              </p:nvSpPr>
              <p:spPr bwMode="auto">
                <a:xfrm>
                  <a:off x="3086100" y="768350"/>
                  <a:ext cx="184150" cy="185737"/>
                </a:xfrm>
                <a:custGeom>
                  <a:avLst/>
                  <a:gdLst>
                    <a:gd name="T0" fmla="*/ 12 w 116"/>
                    <a:gd name="T1" fmla="*/ 0 h 117"/>
                    <a:gd name="T2" fmla="*/ 116 w 116"/>
                    <a:gd name="T3" fmla="*/ 105 h 117"/>
                    <a:gd name="T4" fmla="*/ 106 w 116"/>
                    <a:gd name="T5" fmla="*/ 117 h 117"/>
                    <a:gd name="T6" fmla="*/ 0 w 116"/>
                    <a:gd name="T7" fmla="*/ 11 h 117"/>
                    <a:gd name="T8" fmla="*/ 12 w 116"/>
                    <a:gd name="T9" fmla="*/ 0 h 117"/>
                  </a:gdLst>
                  <a:ahLst/>
                  <a:cxnLst>
                    <a:cxn ang="0">
                      <a:pos x="T0" y="T1"/>
                    </a:cxn>
                    <a:cxn ang="0">
                      <a:pos x="T2" y="T3"/>
                    </a:cxn>
                    <a:cxn ang="0">
                      <a:pos x="T4" y="T5"/>
                    </a:cxn>
                    <a:cxn ang="0">
                      <a:pos x="T6" y="T7"/>
                    </a:cxn>
                    <a:cxn ang="0">
                      <a:pos x="T8" y="T9"/>
                    </a:cxn>
                  </a:cxnLst>
                  <a:rect l="0" t="0" r="r" b="b"/>
                  <a:pathLst>
                    <a:path w="116" h="117">
                      <a:moveTo>
                        <a:pt x="12" y="0"/>
                      </a:moveTo>
                      <a:lnTo>
                        <a:pt x="116" y="105"/>
                      </a:lnTo>
                      <a:lnTo>
                        <a:pt x="106" y="117"/>
                      </a:lnTo>
                      <a:lnTo>
                        <a:pt x="0" y="11"/>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6" name="Rectangle 124">
                  <a:extLst>
                    <a:ext uri="{FF2B5EF4-FFF2-40B4-BE49-F238E27FC236}">
                      <a16:creationId xmlns:a16="http://schemas.microsoft.com/office/drawing/2014/main" id="{BD1C565C-0A85-44A7-BFF4-E9FB88E8EDBB}"/>
                    </a:ext>
                  </a:extLst>
                </p:cNvPr>
                <p:cNvSpPr>
                  <a:spLocks noChangeArrowheads="1"/>
                </p:cNvSpPr>
                <p:nvPr/>
              </p:nvSpPr>
              <p:spPr bwMode="auto">
                <a:xfrm>
                  <a:off x="3175" y="695325"/>
                  <a:ext cx="206375" cy="6762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7" name="Freeform 125">
                  <a:extLst>
                    <a:ext uri="{FF2B5EF4-FFF2-40B4-BE49-F238E27FC236}">
                      <a16:creationId xmlns:a16="http://schemas.microsoft.com/office/drawing/2014/main" id="{18C695A9-513F-4753-8A4F-08A4F38548D3}"/>
                    </a:ext>
                  </a:extLst>
                </p:cNvPr>
                <p:cNvSpPr>
                  <a:spLocks/>
                </p:cNvSpPr>
                <p:nvPr/>
              </p:nvSpPr>
              <p:spPr bwMode="auto">
                <a:xfrm>
                  <a:off x="752475" y="4430713"/>
                  <a:ext cx="1154113" cy="207962"/>
                </a:xfrm>
                <a:custGeom>
                  <a:avLst/>
                  <a:gdLst>
                    <a:gd name="T0" fmla="*/ 362 w 362"/>
                    <a:gd name="T1" fmla="*/ 31 h 65"/>
                    <a:gd name="T2" fmla="*/ 362 w 362"/>
                    <a:gd name="T3" fmla="*/ 65 h 65"/>
                    <a:gd name="T4" fmla="*/ 0 w 362"/>
                    <a:gd name="T5" fmla="*/ 65 h 65"/>
                    <a:gd name="T6" fmla="*/ 0 w 362"/>
                    <a:gd name="T7" fmla="*/ 31 h 65"/>
                    <a:gd name="T8" fmla="*/ 30 w 362"/>
                    <a:gd name="T9" fmla="*/ 0 h 65"/>
                    <a:gd name="T10" fmla="*/ 332 w 362"/>
                    <a:gd name="T11" fmla="*/ 0 h 65"/>
                    <a:gd name="T12" fmla="*/ 362 w 362"/>
                    <a:gd name="T13" fmla="*/ 31 h 65"/>
                  </a:gdLst>
                  <a:ahLst/>
                  <a:cxnLst>
                    <a:cxn ang="0">
                      <a:pos x="T0" y="T1"/>
                    </a:cxn>
                    <a:cxn ang="0">
                      <a:pos x="T2" y="T3"/>
                    </a:cxn>
                    <a:cxn ang="0">
                      <a:pos x="T4" y="T5"/>
                    </a:cxn>
                    <a:cxn ang="0">
                      <a:pos x="T6" y="T7"/>
                    </a:cxn>
                    <a:cxn ang="0">
                      <a:pos x="T8" y="T9"/>
                    </a:cxn>
                    <a:cxn ang="0">
                      <a:pos x="T10" y="T11"/>
                    </a:cxn>
                    <a:cxn ang="0">
                      <a:pos x="T12" y="T13"/>
                    </a:cxn>
                  </a:cxnLst>
                  <a:rect l="0" t="0" r="r" b="b"/>
                  <a:pathLst>
                    <a:path w="362" h="65">
                      <a:moveTo>
                        <a:pt x="362" y="31"/>
                      </a:moveTo>
                      <a:cubicBezTo>
                        <a:pt x="362" y="65"/>
                        <a:pt x="362" y="65"/>
                        <a:pt x="362" y="65"/>
                      </a:cubicBezTo>
                      <a:cubicBezTo>
                        <a:pt x="0" y="65"/>
                        <a:pt x="0" y="65"/>
                        <a:pt x="0" y="65"/>
                      </a:cubicBezTo>
                      <a:cubicBezTo>
                        <a:pt x="0" y="31"/>
                        <a:pt x="0" y="31"/>
                        <a:pt x="0" y="31"/>
                      </a:cubicBezTo>
                      <a:cubicBezTo>
                        <a:pt x="0" y="14"/>
                        <a:pt x="13" y="0"/>
                        <a:pt x="30" y="0"/>
                      </a:cubicBezTo>
                      <a:cubicBezTo>
                        <a:pt x="332" y="0"/>
                        <a:pt x="332" y="0"/>
                        <a:pt x="332" y="0"/>
                      </a:cubicBezTo>
                      <a:cubicBezTo>
                        <a:pt x="349" y="0"/>
                        <a:pt x="362" y="14"/>
                        <a:pt x="362" y="3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268" name="Group 267">
                <a:extLst>
                  <a:ext uri="{FF2B5EF4-FFF2-40B4-BE49-F238E27FC236}">
                    <a16:creationId xmlns:a16="http://schemas.microsoft.com/office/drawing/2014/main" id="{B04732DA-0270-4CE1-B450-FABFF749E060}"/>
                  </a:ext>
                </a:extLst>
              </p:cNvPr>
              <p:cNvGrpSpPr/>
              <p:nvPr/>
            </p:nvGrpSpPr>
            <p:grpSpPr>
              <a:xfrm>
                <a:off x="4250672" y="757181"/>
                <a:ext cx="1103077" cy="4067578"/>
                <a:chOff x="9604638" y="-3280047"/>
                <a:chExt cx="1600255" cy="5900911"/>
              </a:xfrm>
              <a:grpFill/>
            </p:grpSpPr>
            <p:grpSp>
              <p:nvGrpSpPr>
                <p:cNvPr id="269" name="Group 268">
                  <a:extLst>
                    <a:ext uri="{FF2B5EF4-FFF2-40B4-BE49-F238E27FC236}">
                      <a16:creationId xmlns:a16="http://schemas.microsoft.com/office/drawing/2014/main" id="{086081C0-F417-455B-8A6A-09AF13517365}"/>
                    </a:ext>
                  </a:extLst>
                </p:cNvPr>
                <p:cNvGrpSpPr/>
                <p:nvPr/>
              </p:nvGrpSpPr>
              <p:grpSpPr>
                <a:xfrm>
                  <a:off x="10090815" y="-3280047"/>
                  <a:ext cx="455613" cy="4540251"/>
                  <a:chOff x="2149974" y="-3713177"/>
                  <a:chExt cx="455613" cy="4540251"/>
                </a:xfrm>
                <a:grpFill/>
              </p:grpSpPr>
              <p:sp>
                <p:nvSpPr>
                  <p:cNvPr id="277" name="Freeform 6">
                    <a:extLst>
                      <a:ext uri="{FF2B5EF4-FFF2-40B4-BE49-F238E27FC236}">
                        <a16:creationId xmlns:a16="http://schemas.microsoft.com/office/drawing/2014/main" id="{98B7F349-D70E-435E-A2EA-76E10D827110}"/>
                      </a:ext>
                    </a:extLst>
                  </p:cNvPr>
                  <p:cNvSpPr>
                    <a:spLocks/>
                  </p:cNvSpPr>
                  <p:nvPr/>
                </p:nvSpPr>
                <p:spPr bwMode="auto">
                  <a:xfrm>
                    <a:off x="2149974" y="-3713177"/>
                    <a:ext cx="377825" cy="3998913"/>
                  </a:xfrm>
                  <a:custGeom>
                    <a:avLst/>
                    <a:gdLst>
                      <a:gd name="T0" fmla="*/ 203 w 238"/>
                      <a:gd name="T1" fmla="*/ 38 h 2519"/>
                      <a:gd name="T2" fmla="*/ 193 w 238"/>
                      <a:gd name="T3" fmla="*/ 2487 h 2519"/>
                      <a:gd name="T4" fmla="*/ 111 w 238"/>
                      <a:gd name="T5" fmla="*/ 2487 h 2519"/>
                      <a:gd name="T6" fmla="*/ 35 w 238"/>
                      <a:gd name="T7" fmla="*/ 6 h 2519"/>
                      <a:gd name="T8" fmla="*/ 0 w 238"/>
                      <a:gd name="T9" fmla="*/ 0 h 2519"/>
                      <a:gd name="T10" fmla="*/ 76 w 238"/>
                      <a:gd name="T11" fmla="*/ 2503 h 2519"/>
                      <a:gd name="T12" fmla="*/ 76 w 238"/>
                      <a:gd name="T13" fmla="*/ 2519 h 2519"/>
                      <a:gd name="T14" fmla="*/ 225 w 238"/>
                      <a:gd name="T15" fmla="*/ 2519 h 2519"/>
                      <a:gd name="T16" fmla="*/ 238 w 238"/>
                      <a:gd name="T17" fmla="*/ 38 h 25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8" h="2519">
                        <a:moveTo>
                          <a:pt x="203" y="38"/>
                        </a:moveTo>
                        <a:lnTo>
                          <a:pt x="193" y="2487"/>
                        </a:lnTo>
                        <a:lnTo>
                          <a:pt x="111" y="2487"/>
                        </a:lnTo>
                        <a:lnTo>
                          <a:pt x="35" y="6"/>
                        </a:lnTo>
                        <a:lnTo>
                          <a:pt x="0" y="0"/>
                        </a:lnTo>
                        <a:lnTo>
                          <a:pt x="76" y="2503"/>
                        </a:lnTo>
                        <a:lnTo>
                          <a:pt x="76" y="2519"/>
                        </a:lnTo>
                        <a:lnTo>
                          <a:pt x="225" y="2519"/>
                        </a:lnTo>
                        <a:lnTo>
                          <a:pt x="238" y="38"/>
                        </a:lnTo>
                      </a:path>
                    </a:pathLst>
                  </a:custGeom>
                  <a:grpFill/>
                  <a:ln>
                    <a:noFill/>
                  </a:ln>
                </p:spPr>
                <p:txBody>
                  <a:bodyPr vert="horz" wrap="square" lIns="91440" tIns="45720" rIns="91440" bIns="45720" numCol="1" anchor="t" anchorCtr="0" compatLnSpc="1">
                    <a:prstTxWarp prst="textNoShape">
                      <a:avLst/>
                    </a:prstTxWarp>
                  </a:bodyPr>
                  <a:lstStyle/>
                  <a:p>
                    <a:endParaRPr lang="en-US" dirty="0"/>
                  </a:p>
                </p:txBody>
              </p:sp>
              <p:sp>
                <p:nvSpPr>
                  <p:cNvPr id="278" name="Freeform 7">
                    <a:extLst>
                      <a:ext uri="{FF2B5EF4-FFF2-40B4-BE49-F238E27FC236}">
                        <a16:creationId xmlns:a16="http://schemas.microsoft.com/office/drawing/2014/main" id="{9524C810-4F10-4D11-B304-E542B344FB29}"/>
                      </a:ext>
                    </a:extLst>
                  </p:cNvPr>
                  <p:cNvSpPr>
                    <a:spLocks/>
                  </p:cNvSpPr>
                  <p:nvPr/>
                </p:nvSpPr>
                <p:spPr bwMode="auto">
                  <a:xfrm>
                    <a:off x="2299199" y="488936"/>
                    <a:ext cx="303213" cy="338138"/>
                  </a:xfrm>
                  <a:custGeom>
                    <a:avLst/>
                    <a:gdLst>
                      <a:gd name="T0" fmla="*/ 29 w 93"/>
                      <a:gd name="T1" fmla="*/ 2 h 106"/>
                      <a:gd name="T2" fmla="*/ 24 w 93"/>
                      <a:gd name="T3" fmla="*/ 2 h 106"/>
                      <a:gd name="T4" fmla="*/ 2 w 93"/>
                      <a:gd name="T5" fmla="*/ 51 h 106"/>
                      <a:gd name="T6" fmla="*/ 32 w 93"/>
                      <a:gd name="T7" fmla="*/ 100 h 106"/>
                      <a:gd name="T8" fmla="*/ 84 w 93"/>
                      <a:gd name="T9" fmla="*/ 86 h 106"/>
                      <a:gd name="T10" fmla="*/ 86 w 93"/>
                      <a:gd name="T11" fmla="*/ 46 h 106"/>
                      <a:gd name="T12" fmla="*/ 86 w 93"/>
                      <a:gd name="T13" fmla="*/ 43 h 106"/>
                      <a:gd name="T14" fmla="*/ 86 w 93"/>
                      <a:gd name="T15" fmla="*/ 40 h 106"/>
                      <a:gd name="T16" fmla="*/ 84 w 93"/>
                      <a:gd name="T17" fmla="*/ 31 h 106"/>
                      <a:gd name="T18" fmla="*/ 77 w 93"/>
                      <a:gd name="T19" fmla="*/ 32 h 106"/>
                      <a:gd name="T20" fmla="*/ 77 w 93"/>
                      <a:gd name="T21" fmla="*/ 39 h 106"/>
                      <a:gd name="T22" fmla="*/ 77 w 93"/>
                      <a:gd name="T23" fmla="*/ 42 h 106"/>
                      <a:gd name="T24" fmla="*/ 71 w 93"/>
                      <a:gd name="T25" fmla="*/ 65 h 106"/>
                      <a:gd name="T26" fmla="*/ 40 w 93"/>
                      <a:gd name="T27" fmla="*/ 63 h 106"/>
                      <a:gd name="T28" fmla="*/ 49 w 93"/>
                      <a:gd name="T29" fmla="*/ 27 h 106"/>
                      <a:gd name="T30" fmla="*/ 49 w 93"/>
                      <a:gd name="T31" fmla="*/ 23 h 106"/>
                      <a:gd name="T32" fmla="*/ 29 w 93"/>
                      <a:gd name="T33" fmla="*/ 2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3" h="106">
                        <a:moveTo>
                          <a:pt x="29" y="2"/>
                        </a:moveTo>
                        <a:cubicBezTo>
                          <a:pt x="28" y="0"/>
                          <a:pt x="25" y="0"/>
                          <a:pt x="24" y="2"/>
                        </a:cubicBezTo>
                        <a:cubicBezTo>
                          <a:pt x="18" y="10"/>
                          <a:pt x="4" y="30"/>
                          <a:pt x="2" y="51"/>
                        </a:cubicBezTo>
                        <a:cubicBezTo>
                          <a:pt x="0" y="71"/>
                          <a:pt x="10" y="93"/>
                          <a:pt x="32" y="100"/>
                        </a:cubicBezTo>
                        <a:cubicBezTo>
                          <a:pt x="51" y="106"/>
                          <a:pt x="76" y="101"/>
                          <a:pt x="84" y="86"/>
                        </a:cubicBezTo>
                        <a:cubicBezTo>
                          <a:pt x="93" y="69"/>
                          <a:pt x="87" y="52"/>
                          <a:pt x="86" y="46"/>
                        </a:cubicBezTo>
                        <a:cubicBezTo>
                          <a:pt x="86" y="45"/>
                          <a:pt x="86" y="44"/>
                          <a:pt x="86" y="43"/>
                        </a:cubicBezTo>
                        <a:cubicBezTo>
                          <a:pt x="86" y="42"/>
                          <a:pt x="86" y="41"/>
                          <a:pt x="86" y="40"/>
                        </a:cubicBezTo>
                        <a:cubicBezTo>
                          <a:pt x="85" y="38"/>
                          <a:pt x="85" y="34"/>
                          <a:pt x="84" y="31"/>
                        </a:cubicBezTo>
                        <a:cubicBezTo>
                          <a:pt x="83" y="27"/>
                          <a:pt x="77" y="28"/>
                          <a:pt x="77" y="32"/>
                        </a:cubicBezTo>
                        <a:cubicBezTo>
                          <a:pt x="77" y="35"/>
                          <a:pt x="77" y="38"/>
                          <a:pt x="77" y="39"/>
                        </a:cubicBezTo>
                        <a:cubicBezTo>
                          <a:pt x="77" y="40"/>
                          <a:pt x="77" y="41"/>
                          <a:pt x="77" y="42"/>
                        </a:cubicBezTo>
                        <a:cubicBezTo>
                          <a:pt x="76" y="50"/>
                          <a:pt x="74" y="60"/>
                          <a:pt x="71" y="65"/>
                        </a:cubicBezTo>
                        <a:cubicBezTo>
                          <a:pt x="65" y="75"/>
                          <a:pt x="44" y="74"/>
                          <a:pt x="40" y="63"/>
                        </a:cubicBezTo>
                        <a:cubicBezTo>
                          <a:pt x="36" y="52"/>
                          <a:pt x="45" y="34"/>
                          <a:pt x="49" y="27"/>
                        </a:cubicBezTo>
                        <a:cubicBezTo>
                          <a:pt x="50" y="26"/>
                          <a:pt x="50" y="24"/>
                          <a:pt x="49" y="23"/>
                        </a:cubicBezTo>
                        <a:lnTo>
                          <a:pt x="29" y="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9" name="Freeform 8">
                    <a:extLst>
                      <a:ext uri="{FF2B5EF4-FFF2-40B4-BE49-F238E27FC236}">
                        <a16:creationId xmlns:a16="http://schemas.microsoft.com/office/drawing/2014/main" id="{1108A54F-D042-4D72-8E77-F99FADBE7F80}"/>
                      </a:ext>
                    </a:extLst>
                  </p:cNvPr>
                  <p:cNvSpPr>
                    <a:spLocks/>
                  </p:cNvSpPr>
                  <p:nvPr/>
                </p:nvSpPr>
                <p:spPr bwMode="auto">
                  <a:xfrm>
                    <a:off x="2181724" y="101586"/>
                    <a:ext cx="423863" cy="490538"/>
                  </a:xfrm>
                  <a:custGeom>
                    <a:avLst/>
                    <a:gdLst>
                      <a:gd name="T0" fmla="*/ 114 w 130"/>
                      <a:gd name="T1" fmla="*/ 11 h 154"/>
                      <a:gd name="T2" fmla="*/ 91 w 130"/>
                      <a:gd name="T3" fmla="*/ 0 h 154"/>
                      <a:gd name="T4" fmla="*/ 65 w 130"/>
                      <a:gd name="T5" fmla="*/ 0 h 154"/>
                      <a:gd name="T6" fmla="*/ 39 w 130"/>
                      <a:gd name="T7" fmla="*/ 0 h 154"/>
                      <a:gd name="T8" fmla="*/ 16 w 130"/>
                      <a:gd name="T9" fmla="*/ 11 h 154"/>
                      <a:gd name="T10" fmla="*/ 8 w 130"/>
                      <a:gd name="T11" fmla="*/ 20 h 154"/>
                      <a:gd name="T12" fmla="*/ 0 w 130"/>
                      <a:gd name="T13" fmla="*/ 40 h 154"/>
                      <a:gd name="T14" fmla="*/ 0 w 130"/>
                      <a:gd name="T15" fmla="*/ 79 h 154"/>
                      <a:gd name="T16" fmla="*/ 6 w 130"/>
                      <a:gd name="T17" fmla="*/ 97 h 154"/>
                      <a:gd name="T18" fmla="*/ 37 w 130"/>
                      <a:gd name="T19" fmla="*/ 141 h 154"/>
                      <a:gd name="T20" fmla="*/ 62 w 130"/>
                      <a:gd name="T21" fmla="*/ 154 h 154"/>
                      <a:gd name="T22" fmla="*/ 65 w 130"/>
                      <a:gd name="T23" fmla="*/ 154 h 154"/>
                      <a:gd name="T24" fmla="*/ 68 w 130"/>
                      <a:gd name="T25" fmla="*/ 154 h 154"/>
                      <a:gd name="T26" fmla="*/ 93 w 130"/>
                      <a:gd name="T27" fmla="*/ 141 h 154"/>
                      <a:gd name="T28" fmla="*/ 124 w 130"/>
                      <a:gd name="T29" fmla="*/ 97 h 154"/>
                      <a:gd name="T30" fmla="*/ 130 w 130"/>
                      <a:gd name="T31" fmla="*/ 79 h 154"/>
                      <a:gd name="T32" fmla="*/ 130 w 130"/>
                      <a:gd name="T33" fmla="*/ 40 h 154"/>
                      <a:gd name="T34" fmla="*/ 122 w 130"/>
                      <a:gd name="T35" fmla="*/ 20 h 154"/>
                      <a:gd name="T36" fmla="*/ 114 w 130"/>
                      <a:gd name="T37" fmla="*/ 11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30" h="154">
                        <a:moveTo>
                          <a:pt x="114" y="11"/>
                        </a:moveTo>
                        <a:cubicBezTo>
                          <a:pt x="108" y="4"/>
                          <a:pt x="100" y="0"/>
                          <a:pt x="91" y="0"/>
                        </a:cubicBezTo>
                        <a:cubicBezTo>
                          <a:pt x="65" y="0"/>
                          <a:pt x="65" y="0"/>
                          <a:pt x="65" y="0"/>
                        </a:cubicBezTo>
                        <a:cubicBezTo>
                          <a:pt x="39" y="0"/>
                          <a:pt x="39" y="0"/>
                          <a:pt x="39" y="0"/>
                        </a:cubicBezTo>
                        <a:cubicBezTo>
                          <a:pt x="30" y="0"/>
                          <a:pt x="22" y="4"/>
                          <a:pt x="16" y="11"/>
                        </a:cubicBezTo>
                        <a:cubicBezTo>
                          <a:pt x="8" y="20"/>
                          <a:pt x="8" y="20"/>
                          <a:pt x="8" y="20"/>
                        </a:cubicBezTo>
                        <a:cubicBezTo>
                          <a:pt x="3" y="25"/>
                          <a:pt x="0" y="33"/>
                          <a:pt x="0" y="40"/>
                        </a:cubicBezTo>
                        <a:cubicBezTo>
                          <a:pt x="0" y="79"/>
                          <a:pt x="0" y="79"/>
                          <a:pt x="0" y="79"/>
                        </a:cubicBezTo>
                        <a:cubicBezTo>
                          <a:pt x="0" y="85"/>
                          <a:pt x="2" y="91"/>
                          <a:pt x="6" y="97"/>
                        </a:cubicBezTo>
                        <a:cubicBezTo>
                          <a:pt x="37" y="141"/>
                          <a:pt x="37" y="141"/>
                          <a:pt x="37" y="141"/>
                        </a:cubicBezTo>
                        <a:cubicBezTo>
                          <a:pt x="43" y="149"/>
                          <a:pt x="52" y="154"/>
                          <a:pt x="62" y="154"/>
                        </a:cubicBezTo>
                        <a:cubicBezTo>
                          <a:pt x="65" y="154"/>
                          <a:pt x="65" y="154"/>
                          <a:pt x="65" y="154"/>
                        </a:cubicBezTo>
                        <a:cubicBezTo>
                          <a:pt x="68" y="154"/>
                          <a:pt x="68" y="154"/>
                          <a:pt x="68" y="154"/>
                        </a:cubicBezTo>
                        <a:cubicBezTo>
                          <a:pt x="78" y="154"/>
                          <a:pt x="87" y="149"/>
                          <a:pt x="93" y="141"/>
                        </a:cubicBezTo>
                        <a:cubicBezTo>
                          <a:pt x="124" y="97"/>
                          <a:pt x="124" y="97"/>
                          <a:pt x="124" y="97"/>
                        </a:cubicBezTo>
                        <a:cubicBezTo>
                          <a:pt x="128" y="91"/>
                          <a:pt x="130" y="85"/>
                          <a:pt x="130" y="79"/>
                        </a:cubicBezTo>
                        <a:cubicBezTo>
                          <a:pt x="130" y="40"/>
                          <a:pt x="130" y="40"/>
                          <a:pt x="130" y="40"/>
                        </a:cubicBezTo>
                        <a:cubicBezTo>
                          <a:pt x="130" y="33"/>
                          <a:pt x="127" y="25"/>
                          <a:pt x="122" y="20"/>
                        </a:cubicBezTo>
                        <a:lnTo>
                          <a:pt x="114" y="11"/>
                        </a:lnTo>
                        <a:close/>
                      </a:path>
                    </a:pathLst>
                  </a:custGeom>
                  <a:grpFill/>
                  <a:ln>
                    <a:noFill/>
                  </a:ln>
                </p:spPr>
                <p:txBody>
                  <a:bodyPr vert="horz" wrap="square" lIns="91440" tIns="45720" rIns="91440" bIns="45720" numCol="1" anchor="t" anchorCtr="0" compatLnSpc="1">
                    <a:prstTxWarp prst="textNoShape">
                      <a:avLst/>
                    </a:prstTxWarp>
                  </a:bodyPr>
                  <a:lstStyle/>
                  <a:p>
                    <a:endParaRPr lang="en-US" dirty="0"/>
                  </a:p>
                </p:txBody>
              </p:sp>
            </p:grpSp>
            <p:grpSp>
              <p:nvGrpSpPr>
                <p:cNvPr id="270" name="Group 269">
                  <a:extLst>
                    <a:ext uri="{FF2B5EF4-FFF2-40B4-BE49-F238E27FC236}">
                      <a16:creationId xmlns:a16="http://schemas.microsoft.com/office/drawing/2014/main" id="{0982A045-E3A7-4F26-A73B-C599DF4573CF}"/>
                    </a:ext>
                  </a:extLst>
                </p:cNvPr>
                <p:cNvGrpSpPr/>
                <p:nvPr/>
              </p:nvGrpSpPr>
              <p:grpSpPr>
                <a:xfrm>
                  <a:off x="9610110" y="1366348"/>
                  <a:ext cx="1594783" cy="1254516"/>
                  <a:chOff x="4501217" y="2328648"/>
                  <a:chExt cx="736600" cy="579437"/>
                </a:xfrm>
                <a:grpFill/>
              </p:grpSpPr>
              <p:sp>
                <p:nvSpPr>
                  <p:cNvPr id="274" name="Rectangle 105">
                    <a:extLst>
                      <a:ext uri="{FF2B5EF4-FFF2-40B4-BE49-F238E27FC236}">
                        <a16:creationId xmlns:a16="http://schemas.microsoft.com/office/drawing/2014/main" id="{AE5AA55D-83C3-4BF0-89F4-86416EC463B1}"/>
                      </a:ext>
                    </a:extLst>
                  </p:cNvPr>
                  <p:cNvSpPr>
                    <a:spLocks noChangeArrowheads="1"/>
                  </p:cNvSpPr>
                  <p:nvPr/>
                </p:nvSpPr>
                <p:spPr bwMode="auto">
                  <a:xfrm>
                    <a:off x="4501217" y="2411198"/>
                    <a:ext cx="736600" cy="2413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5" name="Rectangle 106">
                    <a:extLst>
                      <a:ext uri="{FF2B5EF4-FFF2-40B4-BE49-F238E27FC236}">
                        <a16:creationId xmlns:a16="http://schemas.microsoft.com/office/drawing/2014/main" id="{0BA4F1F9-A60F-4269-BE77-626D29D62135}"/>
                      </a:ext>
                    </a:extLst>
                  </p:cNvPr>
                  <p:cNvSpPr>
                    <a:spLocks noChangeArrowheads="1"/>
                  </p:cNvSpPr>
                  <p:nvPr/>
                </p:nvSpPr>
                <p:spPr bwMode="auto">
                  <a:xfrm>
                    <a:off x="4772680" y="2328648"/>
                    <a:ext cx="187325" cy="1238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6" name="Rectangle 123">
                    <a:extLst>
                      <a:ext uri="{FF2B5EF4-FFF2-40B4-BE49-F238E27FC236}">
                        <a16:creationId xmlns:a16="http://schemas.microsoft.com/office/drawing/2014/main" id="{6287C2E6-F979-4009-B1C7-74BA07D2068E}"/>
                      </a:ext>
                    </a:extLst>
                  </p:cNvPr>
                  <p:cNvSpPr>
                    <a:spLocks noChangeArrowheads="1"/>
                  </p:cNvSpPr>
                  <p:nvPr/>
                </p:nvSpPr>
                <p:spPr bwMode="auto">
                  <a:xfrm>
                    <a:off x="4501217" y="2665198"/>
                    <a:ext cx="736600" cy="2428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271" name="Group 270">
                  <a:extLst>
                    <a:ext uri="{FF2B5EF4-FFF2-40B4-BE49-F238E27FC236}">
                      <a16:creationId xmlns:a16="http://schemas.microsoft.com/office/drawing/2014/main" id="{6FB155C2-BD43-4F6A-B117-845EE1E07239}"/>
                    </a:ext>
                  </a:extLst>
                </p:cNvPr>
                <p:cNvGrpSpPr/>
                <p:nvPr/>
              </p:nvGrpSpPr>
              <p:grpSpPr>
                <a:xfrm>
                  <a:off x="9604638" y="1187749"/>
                  <a:ext cx="1584213" cy="352460"/>
                  <a:chOff x="9590893" y="872582"/>
                  <a:chExt cx="1584213" cy="352460"/>
                </a:xfrm>
                <a:grpFill/>
              </p:grpSpPr>
              <p:cxnSp>
                <p:nvCxnSpPr>
                  <p:cNvPr id="272" name="Straight Connector 271">
                    <a:extLst>
                      <a:ext uri="{FF2B5EF4-FFF2-40B4-BE49-F238E27FC236}">
                        <a16:creationId xmlns:a16="http://schemas.microsoft.com/office/drawing/2014/main" id="{F777CD27-112E-4DDB-89EC-FF68459BD768}"/>
                      </a:ext>
                    </a:extLst>
                  </p:cNvPr>
                  <p:cNvCxnSpPr>
                    <a:cxnSpLocks/>
                    <a:stCxn id="278" idx="3"/>
                  </p:cNvCxnSpPr>
                  <p:nvPr/>
                </p:nvCxnSpPr>
                <p:spPr>
                  <a:xfrm flipH="1">
                    <a:off x="9590893" y="872582"/>
                    <a:ext cx="767126" cy="352460"/>
                  </a:xfrm>
                  <a:prstGeom prst="line">
                    <a:avLst/>
                  </a:prstGeom>
                  <a:grpFill/>
                  <a:ln w="22225">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73" name="Straight Connector 272">
                    <a:extLst>
                      <a:ext uri="{FF2B5EF4-FFF2-40B4-BE49-F238E27FC236}">
                        <a16:creationId xmlns:a16="http://schemas.microsoft.com/office/drawing/2014/main" id="{3832C1BE-8B71-4447-950C-60ADEBBAF196}"/>
                      </a:ext>
                    </a:extLst>
                  </p:cNvPr>
                  <p:cNvCxnSpPr>
                    <a:cxnSpLocks/>
                    <a:stCxn id="278" idx="3"/>
                  </p:cNvCxnSpPr>
                  <p:nvPr/>
                </p:nvCxnSpPr>
                <p:spPr>
                  <a:xfrm>
                    <a:off x="10358019" y="872582"/>
                    <a:ext cx="817087" cy="352460"/>
                  </a:xfrm>
                  <a:prstGeom prst="line">
                    <a:avLst/>
                  </a:prstGeom>
                  <a:grpFill/>
                  <a:ln w="22225">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grpSp>
        <p:grpSp>
          <p:nvGrpSpPr>
            <p:cNvPr id="280" name="Group 279">
              <a:extLst>
                <a:ext uri="{FF2B5EF4-FFF2-40B4-BE49-F238E27FC236}">
                  <a16:creationId xmlns:a16="http://schemas.microsoft.com/office/drawing/2014/main" id="{28124F9E-5D26-426C-996C-DFDE4EE25C3C}"/>
                </a:ext>
              </a:extLst>
            </p:cNvPr>
            <p:cNvGrpSpPr/>
            <p:nvPr/>
          </p:nvGrpSpPr>
          <p:grpSpPr>
            <a:xfrm flipH="1">
              <a:off x="1882954" y="3078705"/>
              <a:ext cx="1497075" cy="909119"/>
              <a:chOff x="3172436" y="1508641"/>
              <a:chExt cx="6382903" cy="3876105"/>
            </a:xfrm>
            <a:solidFill>
              <a:srgbClr val="0070C0"/>
            </a:solidFill>
          </p:grpSpPr>
          <p:sp>
            <p:nvSpPr>
              <p:cNvPr id="281" name="Freeform: Shape 280">
                <a:extLst>
                  <a:ext uri="{FF2B5EF4-FFF2-40B4-BE49-F238E27FC236}">
                    <a16:creationId xmlns:a16="http://schemas.microsoft.com/office/drawing/2014/main" id="{390A229D-4C53-47D1-8FA1-9148A232A384}"/>
                  </a:ext>
                </a:extLst>
              </p:cNvPr>
              <p:cNvSpPr/>
              <p:nvPr/>
            </p:nvSpPr>
            <p:spPr>
              <a:xfrm>
                <a:off x="3776568" y="1677320"/>
                <a:ext cx="1038032" cy="330283"/>
              </a:xfrm>
              <a:custGeom>
                <a:avLst/>
                <a:gdLst>
                  <a:gd name="connsiteX0" fmla="*/ 418624 w 419100"/>
                  <a:gd name="connsiteY0" fmla="*/ 112871 h 133350"/>
                  <a:gd name="connsiteX1" fmla="*/ 412909 w 419100"/>
                  <a:gd name="connsiteY1" fmla="*/ 132874 h 133350"/>
                  <a:gd name="connsiteX2" fmla="*/ 7144 w 419100"/>
                  <a:gd name="connsiteY2" fmla="*/ 26194 h 133350"/>
                  <a:gd name="connsiteX3" fmla="*/ 11906 w 419100"/>
                  <a:gd name="connsiteY3" fmla="*/ 7144 h 133350"/>
                </a:gdLst>
                <a:ahLst/>
                <a:cxnLst>
                  <a:cxn ang="0">
                    <a:pos x="connsiteX0" y="connsiteY0"/>
                  </a:cxn>
                  <a:cxn ang="0">
                    <a:pos x="connsiteX1" y="connsiteY1"/>
                  </a:cxn>
                  <a:cxn ang="0">
                    <a:pos x="connsiteX2" y="connsiteY2"/>
                  </a:cxn>
                  <a:cxn ang="0">
                    <a:pos x="connsiteX3" y="connsiteY3"/>
                  </a:cxn>
                </a:cxnLst>
                <a:rect l="l" t="t" r="r" b="b"/>
                <a:pathLst>
                  <a:path w="419100" h="133350">
                    <a:moveTo>
                      <a:pt x="418624" y="112871"/>
                    </a:moveTo>
                    <a:lnTo>
                      <a:pt x="412909" y="132874"/>
                    </a:lnTo>
                    <a:lnTo>
                      <a:pt x="7144" y="26194"/>
                    </a:lnTo>
                    <a:lnTo>
                      <a:pt x="11906" y="7144"/>
                    </a:lnTo>
                    <a:close/>
                  </a:path>
                </a:pathLst>
              </a:custGeom>
              <a:grpFill/>
              <a:ln w="9525" cap="flat">
                <a:noFill/>
                <a:prstDash val="solid"/>
                <a:miter/>
              </a:ln>
            </p:spPr>
            <p:txBody>
              <a:bodyPr rtlCol="0" anchor="ctr"/>
              <a:lstStyle/>
              <a:p>
                <a:endParaRPr lang="en-US" dirty="0"/>
              </a:p>
            </p:txBody>
          </p:sp>
          <p:sp>
            <p:nvSpPr>
              <p:cNvPr id="282" name="Freeform: Shape 281">
                <a:extLst>
                  <a:ext uri="{FF2B5EF4-FFF2-40B4-BE49-F238E27FC236}">
                    <a16:creationId xmlns:a16="http://schemas.microsoft.com/office/drawing/2014/main" id="{E2C63BA6-5F74-4F27-8D67-4D4C1185F51A}"/>
                  </a:ext>
                </a:extLst>
              </p:cNvPr>
              <p:cNvSpPr/>
              <p:nvPr/>
            </p:nvSpPr>
            <p:spPr>
              <a:xfrm>
                <a:off x="4702640" y="1879641"/>
                <a:ext cx="589791" cy="283100"/>
              </a:xfrm>
              <a:custGeom>
                <a:avLst/>
                <a:gdLst>
                  <a:gd name="connsiteX0" fmla="*/ 8735 w 238125"/>
                  <a:gd name="connsiteY0" fmla="*/ 58457 h 114300"/>
                  <a:gd name="connsiteX1" fmla="*/ 21902 w 238125"/>
                  <a:gd name="connsiteY1" fmla="*/ 8735 h 114300"/>
                  <a:gd name="connsiteX2" fmla="*/ 233682 w 238125"/>
                  <a:gd name="connsiteY2" fmla="*/ 64818 h 114300"/>
                  <a:gd name="connsiteX3" fmla="*/ 220514 w 238125"/>
                  <a:gd name="connsiteY3" fmla="*/ 114540 h 114300"/>
                </a:gdLst>
                <a:ahLst/>
                <a:cxnLst>
                  <a:cxn ang="0">
                    <a:pos x="connsiteX0" y="connsiteY0"/>
                  </a:cxn>
                  <a:cxn ang="0">
                    <a:pos x="connsiteX1" y="connsiteY1"/>
                  </a:cxn>
                  <a:cxn ang="0">
                    <a:pos x="connsiteX2" y="connsiteY2"/>
                  </a:cxn>
                  <a:cxn ang="0">
                    <a:pos x="connsiteX3" y="connsiteY3"/>
                  </a:cxn>
                </a:cxnLst>
                <a:rect l="l" t="t" r="r" b="b"/>
                <a:pathLst>
                  <a:path w="238125" h="114300">
                    <a:moveTo>
                      <a:pt x="8735" y="58457"/>
                    </a:moveTo>
                    <a:lnTo>
                      <a:pt x="21902" y="8735"/>
                    </a:lnTo>
                    <a:lnTo>
                      <a:pt x="233682" y="64818"/>
                    </a:lnTo>
                    <a:lnTo>
                      <a:pt x="220514" y="114540"/>
                    </a:lnTo>
                    <a:close/>
                  </a:path>
                </a:pathLst>
              </a:custGeom>
              <a:grpFill/>
              <a:ln w="9525" cap="flat">
                <a:noFill/>
                <a:prstDash val="solid"/>
                <a:miter/>
              </a:ln>
            </p:spPr>
            <p:txBody>
              <a:bodyPr rtlCol="0" anchor="ctr"/>
              <a:lstStyle/>
              <a:p>
                <a:endParaRPr lang="en-US" dirty="0"/>
              </a:p>
            </p:txBody>
          </p:sp>
          <p:sp>
            <p:nvSpPr>
              <p:cNvPr id="283" name="Freeform: Shape 282">
                <a:extLst>
                  <a:ext uri="{FF2B5EF4-FFF2-40B4-BE49-F238E27FC236}">
                    <a16:creationId xmlns:a16="http://schemas.microsoft.com/office/drawing/2014/main" id="{462E13E1-5741-4D78-95BA-8AD0196B7463}"/>
                  </a:ext>
                </a:extLst>
              </p:cNvPr>
              <p:cNvSpPr/>
              <p:nvPr/>
            </p:nvSpPr>
            <p:spPr>
              <a:xfrm>
                <a:off x="3557164" y="3463208"/>
                <a:ext cx="212325" cy="1061624"/>
              </a:xfrm>
              <a:custGeom>
                <a:avLst/>
                <a:gdLst>
                  <a:gd name="connsiteX0" fmla="*/ 7144 w 85725"/>
                  <a:gd name="connsiteY0" fmla="*/ 9049 h 428625"/>
                  <a:gd name="connsiteX1" fmla="*/ 27146 w 85725"/>
                  <a:gd name="connsiteY1" fmla="*/ 7144 h 428625"/>
                  <a:gd name="connsiteX2" fmla="*/ 79534 w 85725"/>
                  <a:gd name="connsiteY2" fmla="*/ 423386 h 428625"/>
                  <a:gd name="connsiteX3" fmla="*/ 59531 w 85725"/>
                  <a:gd name="connsiteY3" fmla="*/ 426244 h 428625"/>
                </a:gdLst>
                <a:ahLst/>
                <a:cxnLst>
                  <a:cxn ang="0">
                    <a:pos x="connsiteX0" y="connsiteY0"/>
                  </a:cxn>
                  <a:cxn ang="0">
                    <a:pos x="connsiteX1" y="connsiteY1"/>
                  </a:cxn>
                  <a:cxn ang="0">
                    <a:pos x="connsiteX2" y="connsiteY2"/>
                  </a:cxn>
                  <a:cxn ang="0">
                    <a:pos x="connsiteX3" y="connsiteY3"/>
                  </a:cxn>
                </a:cxnLst>
                <a:rect l="l" t="t" r="r" b="b"/>
                <a:pathLst>
                  <a:path w="85725" h="428625">
                    <a:moveTo>
                      <a:pt x="7144" y="9049"/>
                    </a:moveTo>
                    <a:lnTo>
                      <a:pt x="27146" y="7144"/>
                    </a:lnTo>
                    <a:lnTo>
                      <a:pt x="79534" y="423386"/>
                    </a:lnTo>
                    <a:lnTo>
                      <a:pt x="59531" y="426244"/>
                    </a:lnTo>
                    <a:close/>
                  </a:path>
                </a:pathLst>
              </a:custGeom>
              <a:grpFill/>
              <a:ln w="9525" cap="flat">
                <a:noFill/>
                <a:prstDash val="solid"/>
                <a:miter/>
              </a:ln>
            </p:spPr>
            <p:txBody>
              <a:bodyPr rtlCol="0" anchor="ctr"/>
              <a:lstStyle/>
              <a:p>
                <a:endParaRPr lang="en-US" dirty="0"/>
              </a:p>
            </p:txBody>
          </p:sp>
          <p:sp>
            <p:nvSpPr>
              <p:cNvPr id="284" name="Freeform: Shape 283">
                <a:extLst>
                  <a:ext uri="{FF2B5EF4-FFF2-40B4-BE49-F238E27FC236}">
                    <a16:creationId xmlns:a16="http://schemas.microsoft.com/office/drawing/2014/main" id="{AD163F7A-1932-4E97-BE40-14A5028F566D}"/>
                  </a:ext>
                </a:extLst>
              </p:cNvPr>
              <p:cNvSpPr/>
              <p:nvPr/>
            </p:nvSpPr>
            <p:spPr>
              <a:xfrm>
                <a:off x="3459365" y="2983799"/>
                <a:ext cx="212325" cy="589791"/>
              </a:xfrm>
              <a:custGeom>
                <a:avLst/>
                <a:gdLst>
                  <a:gd name="connsiteX0" fmla="*/ 7950 w 85725"/>
                  <a:gd name="connsiteY0" fmla="*/ 14122 h 238125"/>
                  <a:gd name="connsiteX1" fmla="*/ 59014 w 85725"/>
                  <a:gd name="connsiteY1" fmla="*/ 7950 h 238125"/>
                  <a:gd name="connsiteX2" fmla="*/ 85303 w 85725"/>
                  <a:gd name="connsiteY2" fmla="*/ 225447 h 238125"/>
                  <a:gd name="connsiteX3" fmla="*/ 34239 w 85725"/>
                  <a:gd name="connsiteY3" fmla="*/ 231619 h 238125"/>
                </a:gdLst>
                <a:ahLst/>
                <a:cxnLst>
                  <a:cxn ang="0">
                    <a:pos x="connsiteX0" y="connsiteY0"/>
                  </a:cxn>
                  <a:cxn ang="0">
                    <a:pos x="connsiteX1" y="connsiteY1"/>
                  </a:cxn>
                  <a:cxn ang="0">
                    <a:pos x="connsiteX2" y="connsiteY2"/>
                  </a:cxn>
                  <a:cxn ang="0">
                    <a:pos x="connsiteX3" y="connsiteY3"/>
                  </a:cxn>
                </a:cxnLst>
                <a:rect l="l" t="t" r="r" b="b"/>
                <a:pathLst>
                  <a:path w="85725" h="238125">
                    <a:moveTo>
                      <a:pt x="7950" y="14122"/>
                    </a:moveTo>
                    <a:lnTo>
                      <a:pt x="59014" y="7950"/>
                    </a:lnTo>
                    <a:lnTo>
                      <a:pt x="85303" y="225447"/>
                    </a:lnTo>
                    <a:lnTo>
                      <a:pt x="34239" y="231619"/>
                    </a:lnTo>
                    <a:close/>
                  </a:path>
                </a:pathLst>
              </a:custGeom>
              <a:grpFill/>
              <a:ln w="9525" cap="flat">
                <a:noFill/>
                <a:prstDash val="solid"/>
                <a:miter/>
              </a:ln>
            </p:spPr>
            <p:txBody>
              <a:bodyPr rtlCol="0" anchor="ctr"/>
              <a:lstStyle/>
              <a:p>
                <a:endParaRPr lang="en-US" dirty="0"/>
              </a:p>
            </p:txBody>
          </p:sp>
          <p:sp>
            <p:nvSpPr>
              <p:cNvPr id="285" name="Freeform: Shape 284">
                <a:extLst>
                  <a:ext uri="{FF2B5EF4-FFF2-40B4-BE49-F238E27FC236}">
                    <a16:creationId xmlns:a16="http://schemas.microsoft.com/office/drawing/2014/main" id="{3D29ADDC-9CBC-42C6-A20E-B503275ADC97}"/>
                  </a:ext>
                </a:extLst>
              </p:cNvPr>
              <p:cNvSpPr/>
              <p:nvPr/>
            </p:nvSpPr>
            <p:spPr>
              <a:xfrm>
                <a:off x="3817854" y="1947446"/>
                <a:ext cx="2838073" cy="1903844"/>
              </a:xfrm>
              <a:custGeom>
                <a:avLst/>
                <a:gdLst>
                  <a:gd name="connsiteX0" fmla="*/ 2098335 w 2838073"/>
                  <a:gd name="connsiteY0" fmla="*/ 397944 h 1903844"/>
                  <a:gd name="connsiteX1" fmla="*/ 1982738 w 2838073"/>
                  <a:gd name="connsiteY1" fmla="*/ 513542 h 1903844"/>
                  <a:gd name="connsiteX2" fmla="*/ 2098335 w 2838073"/>
                  <a:gd name="connsiteY2" fmla="*/ 629143 h 1903844"/>
                  <a:gd name="connsiteX3" fmla="*/ 2213936 w 2838073"/>
                  <a:gd name="connsiteY3" fmla="*/ 513542 h 1903844"/>
                  <a:gd name="connsiteX4" fmla="*/ 2098335 w 2838073"/>
                  <a:gd name="connsiteY4" fmla="*/ 397944 h 1903844"/>
                  <a:gd name="connsiteX5" fmla="*/ 0 w 2838073"/>
                  <a:gd name="connsiteY5" fmla="*/ 0 h 1903844"/>
                  <a:gd name="connsiteX6" fmla="*/ 2087859 w 2838073"/>
                  <a:gd name="connsiteY6" fmla="*/ 143908 h 1903844"/>
                  <a:gd name="connsiteX7" fmla="*/ 2448812 w 2838073"/>
                  <a:gd name="connsiteY7" fmla="*/ 398698 h 1903844"/>
                  <a:gd name="connsiteX8" fmla="*/ 2838073 w 2838073"/>
                  <a:gd name="connsiteY8" fmla="*/ 1285743 h 1903844"/>
                  <a:gd name="connsiteX9" fmla="*/ 2566771 w 2838073"/>
                  <a:gd name="connsiteY9" fmla="*/ 1903844 h 1903844"/>
                  <a:gd name="connsiteX10" fmla="*/ 2005290 w 2838073"/>
                  <a:gd name="connsiteY10" fmla="*/ 884686 h 1903844"/>
                  <a:gd name="connsiteX11" fmla="*/ 1745782 w 2838073"/>
                  <a:gd name="connsiteY11" fmla="*/ 677079 h 1903844"/>
                  <a:gd name="connsiteX12" fmla="*/ 0 w 2838073"/>
                  <a:gd name="connsiteY12" fmla="*/ 174579 h 19038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38073" h="1903844">
                    <a:moveTo>
                      <a:pt x="2098335" y="397944"/>
                    </a:moveTo>
                    <a:cubicBezTo>
                      <a:pt x="2034639" y="397944"/>
                      <a:pt x="1982738" y="449846"/>
                      <a:pt x="1982738" y="513542"/>
                    </a:cubicBezTo>
                    <a:cubicBezTo>
                      <a:pt x="1982738" y="577241"/>
                      <a:pt x="2034639" y="629143"/>
                      <a:pt x="2098335" y="629143"/>
                    </a:cubicBezTo>
                    <a:cubicBezTo>
                      <a:pt x="2162034" y="629143"/>
                      <a:pt x="2213936" y="577241"/>
                      <a:pt x="2213936" y="513542"/>
                    </a:cubicBezTo>
                    <a:cubicBezTo>
                      <a:pt x="2213936" y="449846"/>
                      <a:pt x="2162034" y="400302"/>
                      <a:pt x="2098335" y="397944"/>
                    </a:cubicBezTo>
                    <a:close/>
                    <a:moveTo>
                      <a:pt x="0" y="0"/>
                    </a:moveTo>
                    <a:lnTo>
                      <a:pt x="2087859" y="143908"/>
                    </a:lnTo>
                    <a:cubicBezTo>
                      <a:pt x="2229409" y="153345"/>
                      <a:pt x="2392192" y="268945"/>
                      <a:pt x="2448812" y="398698"/>
                    </a:cubicBezTo>
                    <a:lnTo>
                      <a:pt x="2838073" y="1285743"/>
                    </a:lnTo>
                    <a:lnTo>
                      <a:pt x="2566771" y="1903844"/>
                    </a:lnTo>
                    <a:lnTo>
                      <a:pt x="2005290" y="884686"/>
                    </a:lnTo>
                    <a:cubicBezTo>
                      <a:pt x="1958106" y="797398"/>
                      <a:pt x="1840148" y="705389"/>
                      <a:pt x="1745782" y="677079"/>
                    </a:cubicBezTo>
                    <a:lnTo>
                      <a:pt x="0" y="174579"/>
                    </a:lnTo>
                    <a:close/>
                  </a:path>
                </a:pathLst>
              </a:custGeom>
              <a:grpFill/>
              <a:ln w="9525" cap="flat">
                <a:noFill/>
                <a:prstDash val="solid"/>
                <a:miter/>
              </a:ln>
            </p:spPr>
            <p:txBody>
              <a:bodyPr rtlCol="0" anchor="ctr"/>
              <a:lstStyle/>
              <a:p>
                <a:endParaRPr lang="en-US" dirty="0"/>
              </a:p>
            </p:txBody>
          </p:sp>
          <p:sp>
            <p:nvSpPr>
              <p:cNvPr id="286" name="Freeform: Shape 285">
                <a:extLst>
                  <a:ext uri="{FF2B5EF4-FFF2-40B4-BE49-F238E27FC236}">
                    <a16:creationId xmlns:a16="http://schemas.microsoft.com/office/drawing/2014/main" id="{0FD4D555-B877-42BB-AEB7-D7FEFC7720A8}"/>
                  </a:ext>
                </a:extLst>
              </p:cNvPr>
              <p:cNvSpPr/>
              <p:nvPr/>
            </p:nvSpPr>
            <p:spPr>
              <a:xfrm>
                <a:off x="6324465" y="2859263"/>
                <a:ext cx="3066913" cy="1439090"/>
              </a:xfrm>
              <a:custGeom>
                <a:avLst/>
                <a:gdLst>
                  <a:gd name="connsiteX0" fmla="*/ 134779 w 1238250"/>
                  <a:gd name="connsiteY0" fmla="*/ 7144 h 581025"/>
                  <a:gd name="connsiteX1" fmla="*/ 89059 w 1238250"/>
                  <a:gd name="connsiteY1" fmla="*/ 41434 h 581025"/>
                  <a:gd name="connsiteX2" fmla="*/ 7144 w 1238250"/>
                  <a:gd name="connsiteY2" fmla="*/ 305276 h 581025"/>
                  <a:gd name="connsiteX3" fmla="*/ 7144 w 1238250"/>
                  <a:gd name="connsiteY3" fmla="*/ 568166 h 581025"/>
                  <a:gd name="connsiteX4" fmla="*/ 7144 w 1238250"/>
                  <a:gd name="connsiteY4" fmla="*/ 571976 h 581025"/>
                  <a:gd name="connsiteX5" fmla="*/ 42386 w 1238250"/>
                  <a:gd name="connsiteY5" fmla="*/ 575786 h 581025"/>
                  <a:gd name="connsiteX6" fmla="*/ 1202531 w 1238250"/>
                  <a:gd name="connsiteY6" fmla="*/ 575786 h 581025"/>
                  <a:gd name="connsiteX7" fmla="*/ 1237774 w 1238250"/>
                  <a:gd name="connsiteY7" fmla="*/ 540544 h 581025"/>
                  <a:gd name="connsiteX8" fmla="*/ 1237774 w 1238250"/>
                  <a:gd name="connsiteY8" fmla="*/ 340519 h 581025"/>
                  <a:gd name="connsiteX9" fmla="*/ 1202531 w 1238250"/>
                  <a:gd name="connsiteY9" fmla="*/ 305276 h 581025"/>
                  <a:gd name="connsiteX10" fmla="*/ 585311 w 1238250"/>
                  <a:gd name="connsiteY10" fmla="*/ 305276 h 581025"/>
                  <a:gd name="connsiteX11" fmla="*/ 464344 w 1238250"/>
                  <a:gd name="connsiteY11" fmla="*/ 39529 h 581025"/>
                  <a:gd name="connsiteX12" fmla="*/ 413861 w 1238250"/>
                  <a:gd name="connsiteY12" fmla="*/ 7144 h 581025"/>
                  <a:gd name="connsiteX13" fmla="*/ 134779 w 1238250"/>
                  <a:gd name="connsiteY13" fmla="*/ 7144 h 581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38250" h="581025">
                    <a:moveTo>
                      <a:pt x="134779" y="7144"/>
                    </a:moveTo>
                    <a:cubicBezTo>
                      <a:pt x="114776" y="7144"/>
                      <a:pt x="94774" y="22384"/>
                      <a:pt x="89059" y="41434"/>
                    </a:cubicBezTo>
                    <a:lnTo>
                      <a:pt x="7144" y="305276"/>
                    </a:lnTo>
                    <a:lnTo>
                      <a:pt x="7144" y="568166"/>
                    </a:lnTo>
                    <a:cubicBezTo>
                      <a:pt x="7144" y="568166"/>
                      <a:pt x="7144" y="570071"/>
                      <a:pt x="7144" y="571976"/>
                    </a:cubicBezTo>
                    <a:cubicBezTo>
                      <a:pt x="7144" y="573881"/>
                      <a:pt x="23336" y="575786"/>
                      <a:pt x="42386" y="575786"/>
                    </a:cubicBezTo>
                    <a:lnTo>
                      <a:pt x="1202531" y="575786"/>
                    </a:lnTo>
                    <a:cubicBezTo>
                      <a:pt x="1222534" y="575786"/>
                      <a:pt x="1237774" y="559594"/>
                      <a:pt x="1237774" y="540544"/>
                    </a:cubicBezTo>
                    <a:lnTo>
                      <a:pt x="1237774" y="340519"/>
                    </a:lnTo>
                    <a:cubicBezTo>
                      <a:pt x="1237774" y="320516"/>
                      <a:pt x="1221581" y="305276"/>
                      <a:pt x="1202531" y="305276"/>
                    </a:cubicBezTo>
                    <a:lnTo>
                      <a:pt x="585311" y="305276"/>
                    </a:lnTo>
                    <a:lnTo>
                      <a:pt x="464344" y="39529"/>
                    </a:lnTo>
                    <a:cubicBezTo>
                      <a:pt x="455771" y="21431"/>
                      <a:pt x="433864" y="7144"/>
                      <a:pt x="413861" y="7144"/>
                    </a:cubicBezTo>
                    <a:lnTo>
                      <a:pt x="134779" y="7144"/>
                    </a:lnTo>
                    <a:close/>
                  </a:path>
                </a:pathLst>
              </a:custGeom>
              <a:grpFill/>
              <a:ln w="9525" cap="flat">
                <a:noFill/>
                <a:prstDash val="solid"/>
                <a:miter/>
              </a:ln>
            </p:spPr>
            <p:txBody>
              <a:bodyPr rtlCol="0" anchor="ctr"/>
              <a:lstStyle/>
              <a:p>
                <a:endParaRPr lang="en-US" dirty="0"/>
              </a:p>
            </p:txBody>
          </p:sp>
          <p:sp>
            <p:nvSpPr>
              <p:cNvPr id="287" name="Freeform: Shape 286">
                <a:extLst>
                  <a:ext uri="{FF2B5EF4-FFF2-40B4-BE49-F238E27FC236}">
                    <a16:creationId xmlns:a16="http://schemas.microsoft.com/office/drawing/2014/main" id="{E72E8DD5-180D-4906-8B80-33A4FFC2B267}"/>
                  </a:ext>
                </a:extLst>
              </p:cNvPr>
              <p:cNvSpPr/>
              <p:nvPr/>
            </p:nvSpPr>
            <p:spPr>
              <a:xfrm>
                <a:off x="3172436" y="1508641"/>
                <a:ext cx="803481" cy="3258005"/>
              </a:xfrm>
              <a:custGeom>
                <a:avLst/>
                <a:gdLst>
                  <a:gd name="connsiteX0" fmla="*/ 470301 w 803481"/>
                  <a:gd name="connsiteY0" fmla="*/ 472174 h 3258005"/>
                  <a:gd name="connsiteX1" fmla="*/ 392449 w 803481"/>
                  <a:gd name="connsiteY1" fmla="*/ 550026 h 3258005"/>
                  <a:gd name="connsiteX2" fmla="*/ 470301 w 803481"/>
                  <a:gd name="connsiteY2" fmla="*/ 627879 h 3258005"/>
                  <a:gd name="connsiteX3" fmla="*/ 548154 w 803481"/>
                  <a:gd name="connsiteY3" fmla="*/ 550026 h 3258005"/>
                  <a:gd name="connsiteX4" fmla="*/ 470301 w 803481"/>
                  <a:gd name="connsiteY4" fmla="*/ 472174 h 3258005"/>
                  <a:gd name="connsiteX5" fmla="*/ 628902 w 803481"/>
                  <a:gd name="connsiteY5" fmla="*/ 0 h 3258005"/>
                  <a:gd name="connsiteX6" fmla="*/ 716192 w 803481"/>
                  <a:gd name="connsiteY6" fmla="*/ 894123 h 3258005"/>
                  <a:gd name="connsiteX7" fmla="*/ 230204 w 803481"/>
                  <a:gd name="connsiteY7" fmla="*/ 2507791 h 3258005"/>
                  <a:gd name="connsiteX8" fmla="*/ 211186 w 803481"/>
                  <a:gd name="connsiteY8" fmla="*/ 2523639 h 3258005"/>
                  <a:gd name="connsiteX9" fmla="*/ 619466 w 803481"/>
                  <a:gd name="connsiteY9" fmla="*/ 2446452 h 3258005"/>
                  <a:gd name="connsiteX10" fmla="*/ 803481 w 803481"/>
                  <a:gd name="connsiteY10" fmla="*/ 3258005 h 3258005"/>
                  <a:gd name="connsiteX11" fmla="*/ 225484 w 803481"/>
                  <a:gd name="connsiteY11" fmla="*/ 3203743 h 3258005"/>
                  <a:gd name="connsiteX12" fmla="*/ 36751 w 803481"/>
                  <a:gd name="connsiteY12" fmla="*/ 3019728 h 3258005"/>
                  <a:gd name="connsiteX13" fmla="*/ 1365 w 803481"/>
                  <a:gd name="connsiteY13" fmla="*/ 2734270 h 3258005"/>
                  <a:gd name="connsiteX14" fmla="*/ 145273 w 803481"/>
                  <a:gd name="connsiteY14" fmla="*/ 2536101 h 3258005"/>
                  <a:gd name="connsiteX15" fmla="*/ 173584 w 803481"/>
                  <a:gd name="connsiteY15" fmla="*/ 2530748 h 3258005"/>
                  <a:gd name="connsiteX16" fmla="*/ 173584 w 803481"/>
                  <a:gd name="connsiteY16" fmla="*/ 587431 h 3258005"/>
                  <a:gd name="connsiteX17" fmla="*/ 308055 w 803481"/>
                  <a:gd name="connsiteY17" fmla="*/ 502501 h 3258005"/>
                  <a:gd name="connsiteX18" fmla="*/ 284464 w 803481"/>
                  <a:gd name="connsiteY18" fmla="*/ 240635 h 32580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803481" h="3258005">
                    <a:moveTo>
                      <a:pt x="470301" y="472174"/>
                    </a:moveTo>
                    <a:cubicBezTo>
                      <a:pt x="427836" y="472174"/>
                      <a:pt x="392449" y="505203"/>
                      <a:pt x="392449" y="550026"/>
                    </a:cubicBezTo>
                    <a:cubicBezTo>
                      <a:pt x="392449" y="592491"/>
                      <a:pt x="427836" y="627879"/>
                      <a:pt x="470301" y="627879"/>
                    </a:cubicBezTo>
                    <a:cubicBezTo>
                      <a:pt x="512766" y="627879"/>
                      <a:pt x="548154" y="592491"/>
                      <a:pt x="548154" y="550026"/>
                    </a:cubicBezTo>
                    <a:cubicBezTo>
                      <a:pt x="548154" y="507561"/>
                      <a:pt x="512766" y="472174"/>
                      <a:pt x="470301" y="472174"/>
                    </a:cubicBezTo>
                    <a:close/>
                    <a:moveTo>
                      <a:pt x="628902" y="0"/>
                    </a:moveTo>
                    <a:lnTo>
                      <a:pt x="716192" y="894123"/>
                    </a:lnTo>
                    <a:lnTo>
                      <a:pt x="230204" y="2507791"/>
                    </a:lnTo>
                    <a:lnTo>
                      <a:pt x="211186" y="2523639"/>
                    </a:lnTo>
                    <a:lnTo>
                      <a:pt x="619466" y="2446452"/>
                    </a:lnTo>
                    <a:lnTo>
                      <a:pt x="803481" y="3258005"/>
                    </a:lnTo>
                    <a:lnTo>
                      <a:pt x="225484" y="3203743"/>
                    </a:lnTo>
                    <a:cubicBezTo>
                      <a:pt x="133478" y="3194306"/>
                      <a:pt x="48548" y="3111736"/>
                      <a:pt x="36751" y="3019728"/>
                    </a:cubicBezTo>
                    <a:lnTo>
                      <a:pt x="1365" y="2734270"/>
                    </a:lnTo>
                    <a:cubicBezTo>
                      <a:pt x="-10432" y="2642262"/>
                      <a:pt x="55624" y="2554974"/>
                      <a:pt x="145273" y="2536101"/>
                    </a:cubicBezTo>
                    <a:lnTo>
                      <a:pt x="173584" y="2530748"/>
                    </a:lnTo>
                    <a:lnTo>
                      <a:pt x="173584" y="587431"/>
                    </a:lnTo>
                    <a:lnTo>
                      <a:pt x="308055" y="502501"/>
                    </a:lnTo>
                    <a:lnTo>
                      <a:pt x="284464" y="240635"/>
                    </a:lnTo>
                    <a:close/>
                  </a:path>
                </a:pathLst>
              </a:custGeom>
              <a:grpFill/>
              <a:ln w="9525" cap="flat">
                <a:noFill/>
                <a:prstDash val="solid"/>
                <a:miter/>
              </a:ln>
            </p:spPr>
            <p:txBody>
              <a:bodyPr rtlCol="0" anchor="ctr"/>
              <a:lstStyle/>
              <a:p>
                <a:endParaRPr lang="en-US" dirty="0"/>
              </a:p>
            </p:txBody>
          </p:sp>
          <p:sp>
            <p:nvSpPr>
              <p:cNvPr id="288" name="Freeform: Shape 287">
                <a:extLst>
                  <a:ext uri="{FF2B5EF4-FFF2-40B4-BE49-F238E27FC236}">
                    <a16:creationId xmlns:a16="http://schemas.microsoft.com/office/drawing/2014/main" id="{0AF81564-5F24-40ED-B673-1E43397C6603}"/>
                  </a:ext>
                </a:extLst>
              </p:cNvPr>
              <p:cNvSpPr/>
              <p:nvPr/>
            </p:nvSpPr>
            <p:spPr>
              <a:xfrm>
                <a:off x="3288219" y="3904259"/>
                <a:ext cx="188733" cy="188733"/>
              </a:xfrm>
              <a:custGeom>
                <a:avLst/>
                <a:gdLst>
                  <a:gd name="connsiteX0" fmla="*/ 70009 w 76200"/>
                  <a:gd name="connsiteY0" fmla="*/ 38621 h 76200"/>
                  <a:gd name="connsiteX1" fmla="*/ 38576 w 76200"/>
                  <a:gd name="connsiteY1" fmla="*/ 70054 h 76200"/>
                  <a:gd name="connsiteX2" fmla="*/ 7144 w 76200"/>
                  <a:gd name="connsiteY2" fmla="*/ 38621 h 76200"/>
                  <a:gd name="connsiteX3" fmla="*/ 38576 w 76200"/>
                  <a:gd name="connsiteY3" fmla="*/ 7189 h 76200"/>
                  <a:gd name="connsiteX4" fmla="*/ 70009 w 76200"/>
                  <a:gd name="connsiteY4" fmla="*/ 38621 h 76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00" h="76200">
                    <a:moveTo>
                      <a:pt x="70009" y="38621"/>
                    </a:moveTo>
                    <a:cubicBezTo>
                      <a:pt x="70009" y="55766"/>
                      <a:pt x="55721" y="70054"/>
                      <a:pt x="38576" y="70054"/>
                    </a:cubicBezTo>
                    <a:cubicBezTo>
                      <a:pt x="21431" y="70054"/>
                      <a:pt x="7144" y="55766"/>
                      <a:pt x="7144" y="38621"/>
                    </a:cubicBezTo>
                    <a:cubicBezTo>
                      <a:pt x="7144" y="21476"/>
                      <a:pt x="21431" y="7189"/>
                      <a:pt x="38576" y="7189"/>
                    </a:cubicBezTo>
                    <a:cubicBezTo>
                      <a:pt x="55721" y="6236"/>
                      <a:pt x="70009" y="20524"/>
                      <a:pt x="70009" y="38621"/>
                    </a:cubicBezTo>
                    <a:close/>
                  </a:path>
                </a:pathLst>
              </a:custGeom>
              <a:grpFill/>
              <a:ln w="9525" cap="flat">
                <a:noFill/>
                <a:prstDash val="solid"/>
                <a:miter/>
              </a:ln>
            </p:spPr>
            <p:txBody>
              <a:bodyPr rtlCol="0" anchor="ctr"/>
              <a:lstStyle/>
              <a:p>
                <a:endParaRPr lang="en-US" dirty="0"/>
              </a:p>
            </p:txBody>
          </p:sp>
          <p:sp>
            <p:nvSpPr>
              <p:cNvPr id="289" name="Freeform: Shape 288">
                <a:extLst>
                  <a:ext uri="{FF2B5EF4-FFF2-40B4-BE49-F238E27FC236}">
                    <a16:creationId xmlns:a16="http://schemas.microsoft.com/office/drawing/2014/main" id="{5F75CB86-44B8-44ED-B8A5-9F7F443E4BFA}"/>
                  </a:ext>
                </a:extLst>
              </p:cNvPr>
              <p:cNvSpPr/>
              <p:nvPr/>
            </p:nvSpPr>
            <p:spPr>
              <a:xfrm>
                <a:off x="5842015" y="4386820"/>
                <a:ext cx="3713324" cy="997926"/>
              </a:xfrm>
              <a:custGeom>
                <a:avLst/>
                <a:gdLst>
                  <a:gd name="connsiteX0" fmla="*/ 1856661 w 3713324"/>
                  <a:gd name="connsiteY0" fmla="*/ 0 h 997926"/>
                  <a:gd name="connsiteX1" fmla="*/ 3253286 w 3713324"/>
                  <a:gd name="connsiteY1" fmla="*/ 73133 h 997926"/>
                  <a:gd name="connsiteX2" fmla="*/ 3713324 w 3713324"/>
                  <a:gd name="connsiteY2" fmla="*/ 535530 h 997926"/>
                  <a:gd name="connsiteX3" fmla="*/ 3250928 w 3713324"/>
                  <a:gd name="connsiteY3" fmla="*/ 997926 h 997926"/>
                  <a:gd name="connsiteX4" fmla="*/ 462397 w 3713324"/>
                  <a:gd name="connsiteY4" fmla="*/ 997926 h 997926"/>
                  <a:gd name="connsiteX5" fmla="*/ 0 w 3713324"/>
                  <a:gd name="connsiteY5" fmla="*/ 535530 h 997926"/>
                  <a:gd name="connsiteX6" fmla="*/ 462397 w 3713324"/>
                  <a:gd name="connsiteY6" fmla="*/ 73133 h 997926"/>
                  <a:gd name="connsiteX7" fmla="*/ 1856661 w 3713324"/>
                  <a:gd name="connsiteY7" fmla="*/ 0 h 997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713324" h="997926">
                    <a:moveTo>
                      <a:pt x="1856661" y="0"/>
                    </a:moveTo>
                    <a:cubicBezTo>
                      <a:pt x="2203460" y="0"/>
                      <a:pt x="3243850" y="73133"/>
                      <a:pt x="3253286" y="73133"/>
                    </a:cubicBezTo>
                    <a:cubicBezTo>
                      <a:pt x="3505718" y="73133"/>
                      <a:pt x="3713324" y="280740"/>
                      <a:pt x="3713324" y="535530"/>
                    </a:cubicBezTo>
                    <a:cubicBezTo>
                      <a:pt x="3713324" y="790320"/>
                      <a:pt x="3505718" y="997926"/>
                      <a:pt x="3250928" y="997926"/>
                    </a:cubicBezTo>
                    <a:lnTo>
                      <a:pt x="462397" y="997926"/>
                    </a:lnTo>
                    <a:cubicBezTo>
                      <a:pt x="207607" y="997926"/>
                      <a:pt x="0" y="790320"/>
                      <a:pt x="0" y="535530"/>
                    </a:cubicBezTo>
                    <a:cubicBezTo>
                      <a:pt x="0" y="280740"/>
                      <a:pt x="207607" y="73133"/>
                      <a:pt x="462397" y="73133"/>
                    </a:cubicBezTo>
                    <a:cubicBezTo>
                      <a:pt x="469473" y="73133"/>
                      <a:pt x="1509865" y="0"/>
                      <a:pt x="1856661" y="0"/>
                    </a:cubicBezTo>
                    <a:close/>
                  </a:path>
                </a:pathLst>
              </a:custGeom>
              <a:grpFill/>
              <a:ln w="9525" cap="flat">
                <a:noFill/>
                <a:prstDash val="solid"/>
                <a:miter/>
              </a:ln>
            </p:spPr>
            <p:txBody>
              <a:bodyPr rtlCol="0" anchor="ctr"/>
              <a:lstStyle/>
              <a:p>
                <a:endParaRPr lang="en-US" dirty="0"/>
              </a:p>
            </p:txBody>
          </p:sp>
          <p:sp>
            <p:nvSpPr>
              <p:cNvPr id="290" name="Freeform: Shape 289">
                <a:extLst>
                  <a:ext uri="{FF2B5EF4-FFF2-40B4-BE49-F238E27FC236}">
                    <a16:creationId xmlns:a16="http://schemas.microsoft.com/office/drawing/2014/main" id="{B587832A-0817-4987-8D12-C748E41C107C}"/>
                  </a:ext>
                </a:extLst>
              </p:cNvPr>
              <p:cNvSpPr/>
              <p:nvPr/>
            </p:nvSpPr>
            <p:spPr>
              <a:xfrm>
                <a:off x="6060238" y="4680537"/>
                <a:ext cx="471833" cy="471833"/>
              </a:xfrm>
              <a:custGeom>
                <a:avLst/>
                <a:gdLst>
                  <a:gd name="connsiteX0" fmla="*/ 98584 w 190500"/>
                  <a:gd name="connsiteY0" fmla="*/ 190024 h 190500"/>
                  <a:gd name="connsiteX1" fmla="*/ 7144 w 190500"/>
                  <a:gd name="connsiteY1" fmla="*/ 98584 h 190500"/>
                  <a:gd name="connsiteX2" fmla="*/ 98584 w 190500"/>
                  <a:gd name="connsiteY2" fmla="*/ 7144 h 190500"/>
                  <a:gd name="connsiteX3" fmla="*/ 190024 w 190500"/>
                  <a:gd name="connsiteY3" fmla="*/ 98584 h 190500"/>
                  <a:gd name="connsiteX4" fmla="*/ 98584 w 190500"/>
                  <a:gd name="connsiteY4" fmla="*/ 190024 h 190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500" h="190500">
                    <a:moveTo>
                      <a:pt x="98584" y="190024"/>
                    </a:moveTo>
                    <a:cubicBezTo>
                      <a:pt x="48101" y="190024"/>
                      <a:pt x="7144" y="149066"/>
                      <a:pt x="7144" y="98584"/>
                    </a:cubicBezTo>
                    <a:cubicBezTo>
                      <a:pt x="7144" y="48101"/>
                      <a:pt x="48101" y="7144"/>
                      <a:pt x="98584" y="7144"/>
                    </a:cubicBezTo>
                    <a:cubicBezTo>
                      <a:pt x="149066" y="7144"/>
                      <a:pt x="190024" y="48101"/>
                      <a:pt x="190024" y="98584"/>
                    </a:cubicBezTo>
                    <a:cubicBezTo>
                      <a:pt x="190024" y="148114"/>
                      <a:pt x="149066" y="190024"/>
                      <a:pt x="98584" y="190024"/>
                    </a:cubicBezTo>
                    <a:close/>
                  </a:path>
                </a:pathLst>
              </a:custGeom>
              <a:grpFill/>
              <a:ln w="9525" cap="flat">
                <a:noFill/>
                <a:prstDash val="solid"/>
                <a:miter/>
              </a:ln>
            </p:spPr>
            <p:txBody>
              <a:bodyPr rtlCol="0" anchor="ctr"/>
              <a:lstStyle/>
              <a:p>
                <a:endParaRPr lang="en-US" dirty="0"/>
              </a:p>
            </p:txBody>
          </p:sp>
          <p:sp>
            <p:nvSpPr>
              <p:cNvPr id="291" name="Freeform: Shape 290">
                <a:extLst>
                  <a:ext uri="{FF2B5EF4-FFF2-40B4-BE49-F238E27FC236}">
                    <a16:creationId xmlns:a16="http://schemas.microsoft.com/office/drawing/2014/main" id="{4F1A958B-A609-465E-A35C-12DDFA186D30}"/>
                  </a:ext>
                </a:extLst>
              </p:cNvPr>
              <p:cNvSpPr/>
              <p:nvPr/>
            </p:nvSpPr>
            <p:spPr>
              <a:xfrm>
                <a:off x="8812770" y="4643063"/>
                <a:ext cx="542608" cy="542608"/>
              </a:xfrm>
              <a:custGeom>
                <a:avLst/>
                <a:gdLst>
                  <a:gd name="connsiteX0" fmla="*/ 127593 w 219075"/>
                  <a:gd name="connsiteY0" fmla="*/ 22757 h 219075"/>
                  <a:gd name="connsiteX1" fmla="*/ 203296 w 219075"/>
                  <a:gd name="connsiteY1" fmla="*/ 127593 h 219075"/>
                  <a:gd name="connsiteX2" fmla="*/ 98460 w 219075"/>
                  <a:gd name="connsiteY2" fmla="*/ 203296 h 219075"/>
                  <a:gd name="connsiteX3" fmla="*/ 22757 w 219075"/>
                  <a:gd name="connsiteY3" fmla="*/ 98460 h 219075"/>
                  <a:gd name="connsiteX4" fmla="*/ 127593 w 219075"/>
                  <a:gd name="connsiteY4" fmla="*/ 22757 h 2190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075" h="219075">
                    <a:moveTo>
                      <a:pt x="127593" y="22757"/>
                    </a:moveTo>
                    <a:cubicBezTo>
                      <a:pt x="177447" y="30802"/>
                      <a:pt x="211341" y="77738"/>
                      <a:pt x="203296" y="127593"/>
                    </a:cubicBezTo>
                    <a:cubicBezTo>
                      <a:pt x="195251" y="177447"/>
                      <a:pt x="148314" y="211341"/>
                      <a:pt x="98460" y="203296"/>
                    </a:cubicBezTo>
                    <a:cubicBezTo>
                      <a:pt x="48605" y="195251"/>
                      <a:pt x="14712" y="148315"/>
                      <a:pt x="22757" y="98460"/>
                    </a:cubicBezTo>
                    <a:cubicBezTo>
                      <a:pt x="30801" y="48605"/>
                      <a:pt x="77738" y="14712"/>
                      <a:pt x="127593" y="22757"/>
                    </a:cubicBezTo>
                    <a:close/>
                  </a:path>
                </a:pathLst>
              </a:custGeom>
              <a:grpFill/>
              <a:ln w="9525" cap="flat">
                <a:noFill/>
                <a:prstDash val="solid"/>
                <a:miter/>
              </a:ln>
            </p:spPr>
            <p:txBody>
              <a:bodyPr rtlCol="0" anchor="ctr"/>
              <a:lstStyle/>
              <a:p>
                <a:endParaRPr lang="en-US" dirty="0"/>
              </a:p>
            </p:txBody>
          </p:sp>
          <p:sp>
            <p:nvSpPr>
              <p:cNvPr id="292" name="Freeform: Shape 291">
                <a:extLst>
                  <a:ext uri="{FF2B5EF4-FFF2-40B4-BE49-F238E27FC236}">
                    <a16:creationId xmlns:a16="http://schemas.microsoft.com/office/drawing/2014/main" id="{59196724-CEA2-4252-A0E6-7419856D8A76}"/>
                  </a:ext>
                </a:extLst>
              </p:cNvPr>
              <p:cNvSpPr/>
              <p:nvPr/>
            </p:nvSpPr>
            <p:spPr>
              <a:xfrm>
                <a:off x="6465106" y="3021096"/>
                <a:ext cx="1171361" cy="607456"/>
              </a:xfrm>
              <a:custGeom>
                <a:avLst/>
                <a:gdLst>
                  <a:gd name="connsiteX0" fmla="*/ 180233 w 1171361"/>
                  <a:gd name="connsiteY0" fmla="*/ 0 h 607456"/>
                  <a:gd name="connsiteX1" fmla="*/ 903051 w 1171361"/>
                  <a:gd name="connsiteY1" fmla="*/ 0 h 607456"/>
                  <a:gd name="connsiteX2" fmla="*/ 1171361 w 1171361"/>
                  <a:gd name="connsiteY2" fmla="*/ 607456 h 607456"/>
                  <a:gd name="connsiteX3" fmla="*/ 0 w 1171361"/>
                  <a:gd name="connsiteY3" fmla="*/ 607456 h 607456"/>
                </a:gdLst>
                <a:ahLst/>
                <a:cxnLst>
                  <a:cxn ang="0">
                    <a:pos x="connsiteX0" y="connsiteY0"/>
                  </a:cxn>
                  <a:cxn ang="0">
                    <a:pos x="connsiteX1" y="connsiteY1"/>
                  </a:cxn>
                  <a:cxn ang="0">
                    <a:pos x="connsiteX2" y="connsiteY2"/>
                  </a:cxn>
                  <a:cxn ang="0">
                    <a:pos x="connsiteX3" y="connsiteY3"/>
                  </a:cxn>
                </a:cxnLst>
                <a:rect l="l" t="t" r="r" b="b"/>
                <a:pathLst>
                  <a:path w="1171361" h="607456">
                    <a:moveTo>
                      <a:pt x="180233" y="0"/>
                    </a:moveTo>
                    <a:lnTo>
                      <a:pt x="903051" y="0"/>
                    </a:lnTo>
                    <a:lnTo>
                      <a:pt x="1171361" y="607456"/>
                    </a:lnTo>
                    <a:lnTo>
                      <a:pt x="0" y="607456"/>
                    </a:lnTo>
                    <a:close/>
                  </a:path>
                </a:pathLst>
              </a:custGeom>
              <a:grpFill/>
              <a:ln w="9525" cap="flat">
                <a:noFill/>
                <a:prstDash val="solid"/>
                <a:miter/>
              </a:ln>
            </p:spPr>
            <p:txBody>
              <a:bodyPr rtlCol="0" anchor="ctr"/>
              <a:lstStyle/>
              <a:p>
                <a:endParaRPr lang="en-US" dirty="0"/>
              </a:p>
            </p:txBody>
          </p:sp>
          <p:sp>
            <p:nvSpPr>
              <p:cNvPr id="293" name="Rectangle: Rounded Corners 292">
                <a:extLst>
                  <a:ext uri="{FF2B5EF4-FFF2-40B4-BE49-F238E27FC236}">
                    <a16:creationId xmlns:a16="http://schemas.microsoft.com/office/drawing/2014/main" id="{D06E8AC4-D51F-4212-8077-860A98C81410}"/>
                  </a:ext>
                </a:extLst>
              </p:cNvPr>
              <p:cNvSpPr/>
              <p:nvPr/>
            </p:nvSpPr>
            <p:spPr>
              <a:xfrm>
                <a:off x="8103056" y="3422743"/>
                <a:ext cx="1103442" cy="411617"/>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4" name="Rectangle 293">
                <a:extLst>
                  <a:ext uri="{FF2B5EF4-FFF2-40B4-BE49-F238E27FC236}">
                    <a16:creationId xmlns:a16="http://schemas.microsoft.com/office/drawing/2014/main" id="{47993159-699F-4221-B157-0DD1B2E867F9}"/>
                  </a:ext>
                </a:extLst>
              </p:cNvPr>
              <p:cNvSpPr/>
              <p:nvPr/>
            </p:nvSpPr>
            <p:spPr>
              <a:xfrm>
                <a:off x="7050786" y="4254347"/>
                <a:ext cx="1544908" cy="23108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99" name="Rectangle 298">
              <a:extLst>
                <a:ext uri="{FF2B5EF4-FFF2-40B4-BE49-F238E27FC236}">
                  <a16:creationId xmlns:a16="http://schemas.microsoft.com/office/drawing/2014/main" id="{9A1D4852-1B88-4C21-AADA-BC6D3A837C8D}"/>
                </a:ext>
              </a:extLst>
            </p:cNvPr>
            <p:cNvSpPr/>
            <p:nvPr/>
          </p:nvSpPr>
          <p:spPr>
            <a:xfrm>
              <a:off x="4751572" y="3204074"/>
              <a:ext cx="946666" cy="98024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0" name="Rectangle 299">
              <a:extLst>
                <a:ext uri="{FF2B5EF4-FFF2-40B4-BE49-F238E27FC236}">
                  <a16:creationId xmlns:a16="http://schemas.microsoft.com/office/drawing/2014/main" id="{B992E1CF-93EF-40C8-9136-BB58D2F83006}"/>
                </a:ext>
              </a:extLst>
            </p:cNvPr>
            <p:cNvSpPr/>
            <p:nvPr/>
          </p:nvSpPr>
          <p:spPr>
            <a:xfrm>
              <a:off x="3968203" y="3724627"/>
              <a:ext cx="946666" cy="46166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02" name="Group 301">
              <a:extLst>
                <a:ext uri="{FF2B5EF4-FFF2-40B4-BE49-F238E27FC236}">
                  <a16:creationId xmlns:a16="http://schemas.microsoft.com/office/drawing/2014/main" id="{F0BEC190-C20E-4BB3-ADFA-15B522B27CFD}"/>
                </a:ext>
              </a:extLst>
            </p:cNvPr>
            <p:cNvGrpSpPr/>
            <p:nvPr/>
          </p:nvGrpSpPr>
          <p:grpSpPr>
            <a:xfrm>
              <a:off x="-10230" y="1408773"/>
              <a:ext cx="2546558" cy="2659733"/>
              <a:chOff x="-1639876" y="-652843"/>
              <a:chExt cx="6993625" cy="7304435"/>
            </a:xfrm>
            <a:solidFill>
              <a:srgbClr val="0070C0"/>
            </a:solidFill>
          </p:grpSpPr>
          <p:grpSp>
            <p:nvGrpSpPr>
              <p:cNvPr id="303" name="Group 302">
                <a:extLst>
                  <a:ext uri="{FF2B5EF4-FFF2-40B4-BE49-F238E27FC236}">
                    <a16:creationId xmlns:a16="http://schemas.microsoft.com/office/drawing/2014/main" id="{3FDD4D6E-3CCF-44B0-BD7F-6CCC710274A9}"/>
                  </a:ext>
                </a:extLst>
              </p:cNvPr>
              <p:cNvGrpSpPr/>
              <p:nvPr/>
            </p:nvGrpSpPr>
            <p:grpSpPr>
              <a:xfrm>
                <a:off x="-1639876" y="-652843"/>
                <a:ext cx="6501724" cy="7304435"/>
                <a:chOff x="236538" y="1588"/>
                <a:chExt cx="4127500" cy="4637087"/>
              </a:xfrm>
              <a:grpFill/>
            </p:grpSpPr>
            <p:sp>
              <p:nvSpPr>
                <p:cNvPr id="316" name="Rectangle 5">
                  <a:extLst>
                    <a:ext uri="{FF2B5EF4-FFF2-40B4-BE49-F238E27FC236}">
                      <a16:creationId xmlns:a16="http://schemas.microsoft.com/office/drawing/2014/main" id="{DA1FA44C-9AAC-4B7B-8818-2B423B71B2F5}"/>
                    </a:ext>
                  </a:extLst>
                </p:cNvPr>
                <p:cNvSpPr>
                  <a:spLocks noChangeArrowheads="1"/>
                </p:cNvSpPr>
                <p:nvPr/>
              </p:nvSpPr>
              <p:spPr bwMode="auto">
                <a:xfrm>
                  <a:off x="1106488" y="3094038"/>
                  <a:ext cx="98425" cy="13366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17" name="Rectangle 6">
                  <a:extLst>
                    <a:ext uri="{FF2B5EF4-FFF2-40B4-BE49-F238E27FC236}">
                      <a16:creationId xmlns:a16="http://schemas.microsoft.com/office/drawing/2014/main" id="{1ED0BBE1-0023-401E-BDAB-318F5B40589E}"/>
                    </a:ext>
                  </a:extLst>
                </p:cNvPr>
                <p:cNvSpPr>
                  <a:spLocks noChangeArrowheads="1"/>
                </p:cNvSpPr>
                <p:nvPr/>
              </p:nvSpPr>
              <p:spPr bwMode="auto">
                <a:xfrm>
                  <a:off x="1450976" y="3094039"/>
                  <a:ext cx="85725" cy="13366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18" name="Rectangle 7">
                  <a:extLst>
                    <a:ext uri="{FF2B5EF4-FFF2-40B4-BE49-F238E27FC236}">
                      <a16:creationId xmlns:a16="http://schemas.microsoft.com/office/drawing/2014/main" id="{5B234982-BFD8-43CA-A26D-68B2B001D4C2}"/>
                    </a:ext>
                  </a:extLst>
                </p:cNvPr>
                <p:cNvSpPr>
                  <a:spLocks noChangeArrowheads="1"/>
                </p:cNvSpPr>
                <p:nvPr/>
              </p:nvSpPr>
              <p:spPr bwMode="auto">
                <a:xfrm>
                  <a:off x="1147763" y="3148013"/>
                  <a:ext cx="357188"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19" name="Freeform 8">
                  <a:extLst>
                    <a:ext uri="{FF2B5EF4-FFF2-40B4-BE49-F238E27FC236}">
                      <a16:creationId xmlns:a16="http://schemas.microsoft.com/office/drawing/2014/main" id="{8F8E29B7-ED7C-4568-8C91-6E73D9FFCF04}"/>
                    </a:ext>
                  </a:extLst>
                </p:cNvPr>
                <p:cNvSpPr>
                  <a:spLocks/>
                </p:cNvSpPr>
                <p:nvPr/>
              </p:nvSpPr>
              <p:spPr bwMode="auto">
                <a:xfrm>
                  <a:off x="1173163" y="3176588"/>
                  <a:ext cx="306388" cy="306387"/>
                </a:xfrm>
                <a:custGeom>
                  <a:avLst/>
                  <a:gdLst>
                    <a:gd name="T0" fmla="*/ 175 w 193"/>
                    <a:gd name="T1" fmla="*/ 193 h 193"/>
                    <a:gd name="T2" fmla="*/ 0 w 193"/>
                    <a:gd name="T3" fmla="*/ 18 h 193"/>
                    <a:gd name="T4" fmla="*/ 18 w 193"/>
                    <a:gd name="T5" fmla="*/ 0 h 193"/>
                    <a:gd name="T6" fmla="*/ 193 w 193"/>
                    <a:gd name="T7" fmla="*/ 175 h 193"/>
                    <a:gd name="T8" fmla="*/ 175 w 193"/>
                    <a:gd name="T9" fmla="*/ 193 h 193"/>
                  </a:gdLst>
                  <a:ahLst/>
                  <a:cxnLst>
                    <a:cxn ang="0">
                      <a:pos x="T0" y="T1"/>
                    </a:cxn>
                    <a:cxn ang="0">
                      <a:pos x="T2" y="T3"/>
                    </a:cxn>
                    <a:cxn ang="0">
                      <a:pos x="T4" y="T5"/>
                    </a:cxn>
                    <a:cxn ang="0">
                      <a:pos x="T6" y="T7"/>
                    </a:cxn>
                    <a:cxn ang="0">
                      <a:pos x="T8" y="T9"/>
                    </a:cxn>
                  </a:cxnLst>
                  <a:rect l="0" t="0" r="r" b="b"/>
                  <a:pathLst>
                    <a:path w="193" h="193">
                      <a:moveTo>
                        <a:pt x="175" y="193"/>
                      </a:moveTo>
                      <a:lnTo>
                        <a:pt x="0" y="18"/>
                      </a:lnTo>
                      <a:lnTo>
                        <a:pt x="18" y="0"/>
                      </a:lnTo>
                      <a:lnTo>
                        <a:pt x="193" y="175"/>
                      </a:lnTo>
                      <a:lnTo>
                        <a:pt x="175" y="19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20" name="Freeform 9">
                  <a:extLst>
                    <a:ext uri="{FF2B5EF4-FFF2-40B4-BE49-F238E27FC236}">
                      <a16:creationId xmlns:a16="http://schemas.microsoft.com/office/drawing/2014/main" id="{849A67BB-380B-4221-8A85-7FD2E18BBAC1}"/>
                    </a:ext>
                  </a:extLst>
                </p:cNvPr>
                <p:cNvSpPr>
                  <a:spLocks/>
                </p:cNvSpPr>
                <p:nvPr/>
              </p:nvSpPr>
              <p:spPr bwMode="auto">
                <a:xfrm>
                  <a:off x="1173163" y="3176588"/>
                  <a:ext cx="306388" cy="306387"/>
                </a:xfrm>
                <a:custGeom>
                  <a:avLst/>
                  <a:gdLst>
                    <a:gd name="T0" fmla="*/ 0 w 193"/>
                    <a:gd name="T1" fmla="*/ 175 h 193"/>
                    <a:gd name="T2" fmla="*/ 175 w 193"/>
                    <a:gd name="T3" fmla="*/ 0 h 193"/>
                    <a:gd name="T4" fmla="*/ 193 w 193"/>
                    <a:gd name="T5" fmla="*/ 18 h 193"/>
                    <a:gd name="T6" fmla="*/ 18 w 193"/>
                    <a:gd name="T7" fmla="*/ 193 h 193"/>
                    <a:gd name="T8" fmla="*/ 0 w 193"/>
                    <a:gd name="T9" fmla="*/ 175 h 193"/>
                  </a:gdLst>
                  <a:ahLst/>
                  <a:cxnLst>
                    <a:cxn ang="0">
                      <a:pos x="T0" y="T1"/>
                    </a:cxn>
                    <a:cxn ang="0">
                      <a:pos x="T2" y="T3"/>
                    </a:cxn>
                    <a:cxn ang="0">
                      <a:pos x="T4" y="T5"/>
                    </a:cxn>
                    <a:cxn ang="0">
                      <a:pos x="T6" y="T7"/>
                    </a:cxn>
                    <a:cxn ang="0">
                      <a:pos x="T8" y="T9"/>
                    </a:cxn>
                  </a:cxnLst>
                  <a:rect l="0" t="0" r="r" b="b"/>
                  <a:pathLst>
                    <a:path w="193" h="193">
                      <a:moveTo>
                        <a:pt x="0" y="175"/>
                      </a:moveTo>
                      <a:lnTo>
                        <a:pt x="175" y="0"/>
                      </a:lnTo>
                      <a:lnTo>
                        <a:pt x="193" y="18"/>
                      </a:lnTo>
                      <a:lnTo>
                        <a:pt x="18" y="193"/>
                      </a:lnTo>
                      <a:lnTo>
                        <a:pt x="0" y="1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21" name="Rectangle 10">
                  <a:extLst>
                    <a:ext uri="{FF2B5EF4-FFF2-40B4-BE49-F238E27FC236}">
                      <a16:creationId xmlns:a16="http://schemas.microsoft.com/office/drawing/2014/main" id="{7EA8B580-9778-42D6-A900-F9827BD0316F}"/>
                    </a:ext>
                  </a:extLst>
                </p:cNvPr>
                <p:cNvSpPr>
                  <a:spLocks noChangeArrowheads="1"/>
                </p:cNvSpPr>
                <p:nvPr/>
              </p:nvSpPr>
              <p:spPr bwMode="auto">
                <a:xfrm>
                  <a:off x="1147763" y="3441700"/>
                  <a:ext cx="357188"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22" name="Freeform 11">
                  <a:extLst>
                    <a:ext uri="{FF2B5EF4-FFF2-40B4-BE49-F238E27FC236}">
                      <a16:creationId xmlns:a16="http://schemas.microsoft.com/office/drawing/2014/main" id="{4036EC4A-B3CE-48DB-BEC4-AD8F5F6B8D20}"/>
                    </a:ext>
                  </a:extLst>
                </p:cNvPr>
                <p:cNvSpPr>
                  <a:spLocks/>
                </p:cNvSpPr>
                <p:nvPr/>
              </p:nvSpPr>
              <p:spPr bwMode="auto">
                <a:xfrm>
                  <a:off x="1173163" y="3470275"/>
                  <a:ext cx="306388" cy="304800"/>
                </a:xfrm>
                <a:custGeom>
                  <a:avLst/>
                  <a:gdLst>
                    <a:gd name="T0" fmla="*/ 175 w 193"/>
                    <a:gd name="T1" fmla="*/ 192 h 192"/>
                    <a:gd name="T2" fmla="*/ 0 w 193"/>
                    <a:gd name="T3" fmla="*/ 18 h 192"/>
                    <a:gd name="T4" fmla="*/ 18 w 193"/>
                    <a:gd name="T5" fmla="*/ 0 h 192"/>
                    <a:gd name="T6" fmla="*/ 193 w 193"/>
                    <a:gd name="T7" fmla="*/ 174 h 192"/>
                    <a:gd name="T8" fmla="*/ 175 w 193"/>
                    <a:gd name="T9" fmla="*/ 192 h 192"/>
                  </a:gdLst>
                  <a:ahLst/>
                  <a:cxnLst>
                    <a:cxn ang="0">
                      <a:pos x="T0" y="T1"/>
                    </a:cxn>
                    <a:cxn ang="0">
                      <a:pos x="T2" y="T3"/>
                    </a:cxn>
                    <a:cxn ang="0">
                      <a:pos x="T4" y="T5"/>
                    </a:cxn>
                    <a:cxn ang="0">
                      <a:pos x="T6" y="T7"/>
                    </a:cxn>
                    <a:cxn ang="0">
                      <a:pos x="T8" y="T9"/>
                    </a:cxn>
                  </a:cxnLst>
                  <a:rect l="0" t="0" r="r" b="b"/>
                  <a:pathLst>
                    <a:path w="193" h="192">
                      <a:moveTo>
                        <a:pt x="175" y="192"/>
                      </a:moveTo>
                      <a:lnTo>
                        <a:pt x="0" y="18"/>
                      </a:lnTo>
                      <a:lnTo>
                        <a:pt x="18" y="0"/>
                      </a:lnTo>
                      <a:lnTo>
                        <a:pt x="193" y="174"/>
                      </a:lnTo>
                      <a:lnTo>
                        <a:pt x="175" y="19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23" name="Freeform 12">
                  <a:extLst>
                    <a:ext uri="{FF2B5EF4-FFF2-40B4-BE49-F238E27FC236}">
                      <a16:creationId xmlns:a16="http://schemas.microsoft.com/office/drawing/2014/main" id="{9A74C725-69D0-42A8-982C-8E8087865A25}"/>
                    </a:ext>
                  </a:extLst>
                </p:cNvPr>
                <p:cNvSpPr>
                  <a:spLocks/>
                </p:cNvSpPr>
                <p:nvPr/>
              </p:nvSpPr>
              <p:spPr bwMode="auto">
                <a:xfrm>
                  <a:off x="1173163" y="3470275"/>
                  <a:ext cx="306388" cy="304800"/>
                </a:xfrm>
                <a:custGeom>
                  <a:avLst/>
                  <a:gdLst>
                    <a:gd name="T0" fmla="*/ 0 w 193"/>
                    <a:gd name="T1" fmla="*/ 174 h 192"/>
                    <a:gd name="T2" fmla="*/ 175 w 193"/>
                    <a:gd name="T3" fmla="*/ 0 h 192"/>
                    <a:gd name="T4" fmla="*/ 193 w 193"/>
                    <a:gd name="T5" fmla="*/ 18 h 192"/>
                    <a:gd name="T6" fmla="*/ 18 w 193"/>
                    <a:gd name="T7" fmla="*/ 192 h 192"/>
                    <a:gd name="T8" fmla="*/ 0 w 193"/>
                    <a:gd name="T9" fmla="*/ 174 h 192"/>
                  </a:gdLst>
                  <a:ahLst/>
                  <a:cxnLst>
                    <a:cxn ang="0">
                      <a:pos x="T0" y="T1"/>
                    </a:cxn>
                    <a:cxn ang="0">
                      <a:pos x="T2" y="T3"/>
                    </a:cxn>
                    <a:cxn ang="0">
                      <a:pos x="T4" y="T5"/>
                    </a:cxn>
                    <a:cxn ang="0">
                      <a:pos x="T6" y="T7"/>
                    </a:cxn>
                    <a:cxn ang="0">
                      <a:pos x="T8" y="T9"/>
                    </a:cxn>
                  </a:cxnLst>
                  <a:rect l="0" t="0" r="r" b="b"/>
                  <a:pathLst>
                    <a:path w="193" h="192">
                      <a:moveTo>
                        <a:pt x="0" y="174"/>
                      </a:moveTo>
                      <a:lnTo>
                        <a:pt x="175" y="0"/>
                      </a:lnTo>
                      <a:lnTo>
                        <a:pt x="193" y="18"/>
                      </a:lnTo>
                      <a:lnTo>
                        <a:pt x="18" y="192"/>
                      </a:lnTo>
                      <a:lnTo>
                        <a:pt x="0" y="17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24" name="Rectangle 13">
                  <a:extLst>
                    <a:ext uri="{FF2B5EF4-FFF2-40B4-BE49-F238E27FC236}">
                      <a16:creationId xmlns:a16="http://schemas.microsoft.com/office/drawing/2014/main" id="{AFE45A55-66C3-448F-9934-0881B5479570}"/>
                    </a:ext>
                  </a:extLst>
                </p:cNvPr>
                <p:cNvSpPr>
                  <a:spLocks noChangeArrowheads="1"/>
                </p:cNvSpPr>
                <p:nvPr/>
              </p:nvSpPr>
              <p:spPr bwMode="auto">
                <a:xfrm>
                  <a:off x="1147763" y="3733800"/>
                  <a:ext cx="357188"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25" name="Freeform 14">
                  <a:extLst>
                    <a:ext uri="{FF2B5EF4-FFF2-40B4-BE49-F238E27FC236}">
                      <a16:creationId xmlns:a16="http://schemas.microsoft.com/office/drawing/2014/main" id="{621E3437-FA65-414F-908C-2DAE34F1F82E}"/>
                    </a:ext>
                  </a:extLst>
                </p:cNvPr>
                <p:cNvSpPr>
                  <a:spLocks/>
                </p:cNvSpPr>
                <p:nvPr/>
              </p:nvSpPr>
              <p:spPr bwMode="auto">
                <a:xfrm>
                  <a:off x="1173163" y="3762375"/>
                  <a:ext cx="306388" cy="306387"/>
                </a:xfrm>
                <a:custGeom>
                  <a:avLst/>
                  <a:gdLst>
                    <a:gd name="T0" fmla="*/ 175 w 193"/>
                    <a:gd name="T1" fmla="*/ 193 h 193"/>
                    <a:gd name="T2" fmla="*/ 0 w 193"/>
                    <a:gd name="T3" fmla="*/ 18 h 193"/>
                    <a:gd name="T4" fmla="*/ 18 w 193"/>
                    <a:gd name="T5" fmla="*/ 0 h 193"/>
                    <a:gd name="T6" fmla="*/ 193 w 193"/>
                    <a:gd name="T7" fmla="*/ 175 h 193"/>
                    <a:gd name="T8" fmla="*/ 175 w 193"/>
                    <a:gd name="T9" fmla="*/ 193 h 193"/>
                  </a:gdLst>
                  <a:ahLst/>
                  <a:cxnLst>
                    <a:cxn ang="0">
                      <a:pos x="T0" y="T1"/>
                    </a:cxn>
                    <a:cxn ang="0">
                      <a:pos x="T2" y="T3"/>
                    </a:cxn>
                    <a:cxn ang="0">
                      <a:pos x="T4" y="T5"/>
                    </a:cxn>
                    <a:cxn ang="0">
                      <a:pos x="T6" y="T7"/>
                    </a:cxn>
                    <a:cxn ang="0">
                      <a:pos x="T8" y="T9"/>
                    </a:cxn>
                  </a:cxnLst>
                  <a:rect l="0" t="0" r="r" b="b"/>
                  <a:pathLst>
                    <a:path w="193" h="193">
                      <a:moveTo>
                        <a:pt x="175" y="193"/>
                      </a:moveTo>
                      <a:lnTo>
                        <a:pt x="0" y="18"/>
                      </a:lnTo>
                      <a:lnTo>
                        <a:pt x="18" y="0"/>
                      </a:lnTo>
                      <a:lnTo>
                        <a:pt x="193" y="175"/>
                      </a:lnTo>
                      <a:lnTo>
                        <a:pt x="175" y="19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26" name="Freeform 15">
                  <a:extLst>
                    <a:ext uri="{FF2B5EF4-FFF2-40B4-BE49-F238E27FC236}">
                      <a16:creationId xmlns:a16="http://schemas.microsoft.com/office/drawing/2014/main" id="{373B22EC-8F30-4C21-8B5B-7A6034C7B527}"/>
                    </a:ext>
                  </a:extLst>
                </p:cNvPr>
                <p:cNvSpPr>
                  <a:spLocks/>
                </p:cNvSpPr>
                <p:nvPr/>
              </p:nvSpPr>
              <p:spPr bwMode="auto">
                <a:xfrm>
                  <a:off x="1173163" y="3762375"/>
                  <a:ext cx="306388" cy="306387"/>
                </a:xfrm>
                <a:custGeom>
                  <a:avLst/>
                  <a:gdLst>
                    <a:gd name="T0" fmla="*/ 0 w 193"/>
                    <a:gd name="T1" fmla="*/ 175 h 193"/>
                    <a:gd name="T2" fmla="*/ 175 w 193"/>
                    <a:gd name="T3" fmla="*/ 0 h 193"/>
                    <a:gd name="T4" fmla="*/ 193 w 193"/>
                    <a:gd name="T5" fmla="*/ 18 h 193"/>
                    <a:gd name="T6" fmla="*/ 18 w 193"/>
                    <a:gd name="T7" fmla="*/ 193 h 193"/>
                    <a:gd name="T8" fmla="*/ 0 w 193"/>
                    <a:gd name="T9" fmla="*/ 175 h 193"/>
                  </a:gdLst>
                  <a:ahLst/>
                  <a:cxnLst>
                    <a:cxn ang="0">
                      <a:pos x="T0" y="T1"/>
                    </a:cxn>
                    <a:cxn ang="0">
                      <a:pos x="T2" y="T3"/>
                    </a:cxn>
                    <a:cxn ang="0">
                      <a:pos x="T4" y="T5"/>
                    </a:cxn>
                    <a:cxn ang="0">
                      <a:pos x="T6" y="T7"/>
                    </a:cxn>
                    <a:cxn ang="0">
                      <a:pos x="T8" y="T9"/>
                    </a:cxn>
                  </a:cxnLst>
                  <a:rect l="0" t="0" r="r" b="b"/>
                  <a:pathLst>
                    <a:path w="193" h="193">
                      <a:moveTo>
                        <a:pt x="0" y="175"/>
                      </a:moveTo>
                      <a:lnTo>
                        <a:pt x="175" y="0"/>
                      </a:lnTo>
                      <a:lnTo>
                        <a:pt x="193" y="18"/>
                      </a:lnTo>
                      <a:lnTo>
                        <a:pt x="18" y="193"/>
                      </a:lnTo>
                      <a:lnTo>
                        <a:pt x="0" y="1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27" name="Rectangle 16">
                  <a:extLst>
                    <a:ext uri="{FF2B5EF4-FFF2-40B4-BE49-F238E27FC236}">
                      <a16:creationId xmlns:a16="http://schemas.microsoft.com/office/drawing/2014/main" id="{6FC5671F-DF37-4061-BECA-DE5A9A9D751F}"/>
                    </a:ext>
                  </a:extLst>
                </p:cNvPr>
                <p:cNvSpPr>
                  <a:spLocks noChangeArrowheads="1"/>
                </p:cNvSpPr>
                <p:nvPr/>
              </p:nvSpPr>
              <p:spPr bwMode="auto">
                <a:xfrm>
                  <a:off x="1147763" y="4027488"/>
                  <a:ext cx="357188"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28" name="Freeform 17">
                  <a:extLst>
                    <a:ext uri="{FF2B5EF4-FFF2-40B4-BE49-F238E27FC236}">
                      <a16:creationId xmlns:a16="http://schemas.microsoft.com/office/drawing/2014/main" id="{E46CC15E-E83E-43FB-950C-85FCFE6C063F}"/>
                    </a:ext>
                  </a:extLst>
                </p:cNvPr>
                <p:cNvSpPr>
                  <a:spLocks/>
                </p:cNvSpPr>
                <p:nvPr/>
              </p:nvSpPr>
              <p:spPr bwMode="auto">
                <a:xfrm>
                  <a:off x="1173163" y="4056063"/>
                  <a:ext cx="306388" cy="304800"/>
                </a:xfrm>
                <a:custGeom>
                  <a:avLst/>
                  <a:gdLst>
                    <a:gd name="T0" fmla="*/ 175 w 193"/>
                    <a:gd name="T1" fmla="*/ 192 h 192"/>
                    <a:gd name="T2" fmla="*/ 0 w 193"/>
                    <a:gd name="T3" fmla="*/ 18 h 192"/>
                    <a:gd name="T4" fmla="*/ 18 w 193"/>
                    <a:gd name="T5" fmla="*/ 0 h 192"/>
                    <a:gd name="T6" fmla="*/ 193 w 193"/>
                    <a:gd name="T7" fmla="*/ 174 h 192"/>
                    <a:gd name="T8" fmla="*/ 175 w 193"/>
                    <a:gd name="T9" fmla="*/ 192 h 192"/>
                  </a:gdLst>
                  <a:ahLst/>
                  <a:cxnLst>
                    <a:cxn ang="0">
                      <a:pos x="T0" y="T1"/>
                    </a:cxn>
                    <a:cxn ang="0">
                      <a:pos x="T2" y="T3"/>
                    </a:cxn>
                    <a:cxn ang="0">
                      <a:pos x="T4" y="T5"/>
                    </a:cxn>
                    <a:cxn ang="0">
                      <a:pos x="T6" y="T7"/>
                    </a:cxn>
                    <a:cxn ang="0">
                      <a:pos x="T8" y="T9"/>
                    </a:cxn>
                  </a:cxnLst>
                  <a:rect l="0" t="0" r="r" b="b"/>
                  <a:pathLst>
                    <a:path w="193" h="192">
                      <a:moveTo>
                        <a:pt x="175" y="192"/>
                      </a:moveTo>
                      <a:lnTo>
                        <a:pt x="0" y="18"/>
                      </a:lnTo>
                      <a:lnTo>
                        <a:pt x="18" y="0"/>
                      </a:lnTo>
                      <a:lnTo>
                        <a:pt x="193" y="174"/>
                      </a:lnTo>
                      <a:lnTo>
                        <a:pt x="175" y="19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29" name="Freeform 18">
                  <a:extLst>
                    <a:ext uri="{FF2B5EF4-FFF2-40B4-BE49-F238E27FC236}">
                      <a16:creationId xmlns:a16="http://schemas.microsoft.com/office/drawing/2014/main" id="{0B524A5E-09C2-4216-9586-2DCAA070AB1E}"/>
                    </a:ext>
                  </a:extLst>
                </p:cNvPr>
                <p:cNvSpPr>
                  <a:spLocks/>
                </p:cNvSpPr>
                <p:nvPr/>
              </p:nvSpPr>
              <p:spPr bwMode="auto">
                <a:xfrm>
                  <a:off x="1173163" y="4056063"/>
                  <a:ext cx="306388" cy="304800"/>
                </a:xfrm>
                <a:custGeom>
                  <a:avLst/>
                  <a:gdLst>
                    <a:gd name="T0" fmla="*/ 0 w 193"/>
                    <a:gd name="T1" fmla="*/ 174 h 192"/>
                    <a:gd name="T2" fmla="*/ 175 w 193"/>
                    <a:gd name="T3" fmla="*/ 0 h 192"/>
                    <a:gd name="T4" fmla="*/ 193 w 193"/>
                    <a:gd name="T5" fmla="*/ 18 h 192"/>
                    <a:gd name="T6" fmla="*/ 18 w 193"/>
                    <a:gd name="T7" fmla="*/ 192 h 192"/>
                    <a:gd name="T8" fmla="*/ 0 w 193"/>
                    <a:gd name="T9" fmla="*/ 174 h 192"/>
                  </a:gdLst>
                  <a:ahLst/>
                  <a:cxnLst>
                    <a:cxn ang="0">
                      <a:pos x="T0" y="T1"/>
                    </a:cxn>
                    <a:cxn ang="0">
                      <a:pos x="T2" y="T3"/>
                    </a:cxn>
                    <a:cxn ang="0">
                      <a:pos x="T4" y="T5"/>
                    </a:cxn>
                    <a:cxn ang="0">
                      <a:pos x="T6" y="T7"/>
                    </a:cxn>
                    <a:cxn ang="0">
                      <a:pos x="T8" y="T9"/>
                    </a:cxn>
                  </a:cxnLst>
                  <a:rect l="0" t="0" r="r" b="b"/>
                  <a:pathLst>
                    <a:path w="193" h="192">
                      <a:moveTo>
                        <a:pt x="0" y="174"/>
                      </a:moveTo>
                      <a:lnTo>
                        <a:pt x="175" y="0"/>
                      </a:lnTo>
                      <a:lnTo>
                        <a:pt x="193" y="18"/>
                      </a:lnTo>
                      <a:lnTo>
                        <a:pt x="18" y="192"/>
                      </a:lnTo>
                      <a:lnTo>
                        <a:pt x="0" y="17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30" name="Rectangle 19">
                  <a:extLst>
                    <a:ext uri="{FF2B5EF4-FFF2-40B4-BE49-F238E27FC236}">
                      <a16:creationId xmlns:a16="http://schemas.microsoft.com/office/drawing/2014/main" id="{340A137C-3D0F-48AF-A0CE-3B89F3EB3D27}"/>
                    </a:ext>
                  </a:extLst>
                </p:cNvPr>
                <p:cNvSpPr>
                  <a:spLocks noChangeArrowheads="1"/>
                </p:cNvSpPr>
                <p:nvPr/>
              </p:nvSpPr>
              <p:spPr bwMode="auto">
                <a:xfrm>
                  <a:off x="1106488" y="1897063"/>
                  <a:ext cx="98425" cy="12827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31" name="Rectangle 20">
                  <a:extLst>
                    <a:ext uri="{FF2B5EF4-FFF2-40B4-BE49-F238E27FC236}">
                      <a16:creationId xmlns:a16="http://schemas.microsoft.com/office/drawing/2014/main" id="{F5DF3788-F04C-4D35-AF87-22E40CC7AD78}"/>
                    </a:ext>
                  </a:extLst>
                </p:cNvPr>
                <p:cNvSpPr>
                  <a:spLocks noChangeArrowheads="1"/>
                </p:cNvSpPr>
                <p:nvPr/>
              </p:nvSpPr>
              <p:spPr bwMode="auto">
                <a:xfrm>
                  <a:off x="1450975" y="1897063"/>
                  <a:ext cx="85725" cy="12827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32" name="Rectangle 21">
                  <a:extLst>
                    <a:ext uri="{FF2B5EF4-FFF2-40B4-BE49-F238E27FC236}">
                      <a16:creationId xmlns:a16="http://schemas.microsoft.com/office/drawing/2014/main" id="{44FC39DD-85F9-4729-A229-1A12AA06E7C5}"/>
                    </a:ext>
                  </a:extLst>
                </p:cNvPr>
                <p:cNvSpPr>
                  <a:spLocks noChangeArrowheads="1"/>
                </p:cNvSpPr>
                <p:nvPr/>
              </p:nvSpPr>
              <p:spPr bwMode="auto">
                <a:xfrm>
                  <a:off x="1147763" y="1897063"/>
                  <a:ext cx="357188"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33" name="Freeform 22">
                  <a:extLst>
                    <a:ext uri="{FF2B5EF4-FFF2-40B4-BE49-F238E27FC236}">
                      <a16:creationId xmlns:a16="http://schemas.microsoft.com/office/drawing/2014/main" id="{1F49AA49-A230-4095-BA9F-1EB515D6AE2E}"/>
                    </a:ext>
                  </a:extLst>
                </p:cNvPr>
                <p:cNvSpPr>
                  <a:spLocks/>
                </p:cNvSpPr>
                <p:nvPr/>
              </p:nvSpPr>
              <p:spPr bwMode="auto">
                <a:xfrm>
                  <a:off x="1173163" y="1925638"/>
                  <a:ext cx="306388" cy="304800"/>
                </a:xfrm>
                <a:custGeom>
                  <a:avLst/>
                  <a:gdLst>
                    <a:gd name="T0" fmla="*/ 175 w 193"/>
                    <a:gd name="T1" fmla="*/ 192 h 192"/>
                    <a:gd name="T2" fmla="*/ 0 w 193"/>
                    <a:gd name="T3" fmla="*/ 18 h 192"/>
                    <a:gd name="T4" fmla="*/ 18 w 193"/>
                    <a:gd name="T5" fmla="*/ 0 h 192"/>
                    <a:gd name="T6" fmla="*/ 193 w 193"/>
                    <a:gd name="T7" fmla="*/ 174 h 192"/>
                    <a:gd name="T8" fmla="*/ 175 w 193"/>
                    <a:gd name="T9" fmla="*/ 192 h 192"/>
                  </a:gdLst>
                  <a:ahLst/>
                  <a:cxnLst>
                    <a:cxn ang="0">
                      <a:pos x="T0" y="T1"/>
                    </a:cxn>
                    <a:cxn ang="0">
                      <a:pos x="T2" y="T3"/>
                    </a:cxn>
                    <a:cxn ang="0">
                      <a:pos x="T4" y="T5"/>
                    </a:cxn>
                    <a:cxn ang="0">
                      <a:pos x="T6" y="T7"/>
                    </a:cxn>
                    <a:cxn ang="0">
                      <a:pos x="T8" y="T9"/>
                    </a:cxn>
                  </a:cxnLst>
                  <a:rect l="0" t="0" r="r" b="b"/>
                  <a:pathLst>
                    <a:path w="193" h="192">
                      <a:moveTo>
                        <a:pt x="175" y="192"/>
                      </a:moveTo>
                      <a:lnTo>
                        <a:pt x="0" y="18"/>
                      </a:lnTo>
                      <a:lnTo>
                        <a:pt x="18" y="0"/>
                      </a:lnTo>
                      <a:lnTo>
                        <a:pt x="193" y="174"/>
                      </a:lnTo>
                      <a:lnTo>
                        <a:pt x="175" y="19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34" name="Freeform 23">
                  <a:extLst>
                    <a:ext uri="{FF2B5EF4-FFF2-40B4-BE49-F238E27FC236}">
                      <a16:creationId xmlns:a16="http://schemas.microsoft.com/office/drawing/2014/main" id="{BC0E5F8E-47DF-44AC-A6B5-52982B2BF016}"/>
                    </a:ext>
                  </a:extLst>
                </p:cNvPr>
                <p:cNvSpPr>
                  <a:spLocks/>
                </p:cNvSpPr>
                <p:nvPr/>
              </p:nvSpPr>
              <p:spPr bwMode="auto">
                <a:xfrm>
                  <a:off x="1173163" y="1925638"/>
                  <a:ext cx="306388" cy="304800"/>
                </a:xfrm>
                <a:custGeom>
                  <a:avLst/>
                  <a:gdLst>
                    <a:gd name="T0" fmla="*/ 0 w 193"/>
                    <a:gd name="T1" fmla="*/ 174 h 192"/>
                    <a:gd name="T2" fmla="*/ 175 w 193"/>
                    <a:gd name="T3" fmla="*/ 0 h 192"/>
                    <a:gd name="T4" fmla="*/ 193 w 193"/>
                    <a:gd name="T5" fmla="*/ 18 h 192"/>
                    <a:gd name="T6" fmla="*/ 18 w 193"/>
                    <a:gd name="T7" fmla="*/ 192 h 192"/>
                    <a:gd name="T8" fmla="*/ 0 w 193"/>
                    <a:gd name="T9" fmla="*/ 174 h 192"/>
                  </a:gdLst>
                  <a:ahLst/>
                  <a:cxnLst>
                    <a:cxn ang="0">
                      <a:pos x="T0" y="T1"/>
                    </a:cxn>
                    <a:cxn ang="0">
                      <a:pos x="T2" y="T3"/>
                    </a:cxn>
                    <a:cxn ang="0">
                      <a:pos x="T4" y="T5"/>
                    </a:cxn>
                    <a:cxn ang="0">
                      <a:pos x="T6" y="T7"/>
                    </a:cxn>
                    <a:cxn ang="0">
                      <a:pos x="T8" y="T9"/>
                    </a:cxn>
                  </a:cxnLst>
                  <a:rect l="0" t="0" r="r" b="b"/>
                  <a:pathLst>
                    <a:path w="193" h="192">
                      <a:moveTo>
                        <a:pt x="0" y="174"/>
                      </a:moveTo>
                      <a:lnTo>
                        <a:pt x="175" y="0"/>
                      </a:lnTo>
                      <a:lnTo>
                        <a:pt x="193" y="18"/>
                      </a:lnTo>
                      <a:lnTo>
                        <a:pt x="18" y="192"/>
                      </a:lnTo>
                      <a:lnTo>
                        <a:pt x="0" y="17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35" name="Rectangle 24">
                  <a:extLst>
                    <a:ext uri="{FF2B5EF4-FFF2-40B4-BE49-F238E27FC236}">
                      <a16:creationId xmlns:a16="http://schemas.microsoft.com/office/drawing/2014/main" id="{4F025E10-7973-42B3-B70B-FB7DC1AE117D}"/>
                    </a:ext>
                  </a:extLst>
                </p:cNvPr>
                <p:cNvSpPr>
                  <a:spLocks noChangeArrowheads="1"/>
                </p:cNvSpPr>
                <p:nvPr/>
              </p:nvSpPr>
              <p:spPr bwMode="auto">
                <a:xfrm>
                  <a:off x="1147763" y="2189163"/>
                  <a:ext cx="357188"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36" name="Freeform 25">
                  <a:extLst>
                    <a:ext uri="{FF2B5EF4-FFF2-40B4-BE49-F238E27FC236}">
                      <a16:creationId xmlns:a16="http://schemas.microsoft.com/office/drawing/2014/main" id="{C203A11E-4F92-415A-87B6-242C0A81A796}"/>
                    </a:ext>
                  </a:extLst>
                </p:cNvPr>
                <p:cNvSpPr>
                  <a:spLocks/>
                </p:cNvSpPr>
                <p:nvPr/>
              </p:nvSpPr>
              <p:spPr bwMode="auto">
                <a:xfrm>
                  <a:off x="1173163" y="2217738"/>
                  <a:ext cx="306388" cy="306387"/>
                </a:xfrm>
                <a:custGeom>
                  <a:avLst/>
                  <a:gdLst>
                    <a:gd name="T0" fmla="*/ 175 w 193"/>
                    <a:gd name="T1" fmla="*/ 193 h 193"/>
                    <a:gd name="T2" fmla="*/ 0 w 193"/>
                    <a:gd name="T3" fmla="*/ 18 h 193"/>
                    <a:gd name="T4" fmla="*/ 18 w 193"/>
                    <a:gd name="T5" fmla="*/ 0 h 193"/>
                    <a:gd name="T6" fmla="*/ 193 w 193"/>
                    <a:gd name="T7" fmla="*/ 175 h 193"/>
                    <a:gd name="T8" fmla="*/ 175 w 193"/>
                    <a:gd name="T9" fmla="*/ 193 h 193"/>
                  </a:gdLst>
                  <a:ahLst/>
                  <a:cxnLst>
                    <a:cxn ang="0">
                      <a:pos x="T0" y="T1"/>
                    </a:cxn>
                    <a:cxn ang="0">
                      <a:pos x="T2" y="T3"/>
                    </a:cxn>
                    <a:cxn ang="0">
                      <a:pos x="T4" y="T5"/>
                    </a:cxn>
                    <a:cxn ang="0">
                      <a:pos x="T6" y="T7"/>
                    </a:cxn>
                    <a:cxn ang="0">
                      <a:pos x="T8" y="T9"/>
                    </a:cxn>
                  </a:cxnLst>
                  <a:rect l="0" t="0" r="r" b="b"/>
                  <a:pathLst>
                    <a:path w="193" h="193">
                      <a:moveTo>
                        <a:pt x="175" y="193"/>
                      </a:moveTo>
                      <a:lnTo>
                        <a:pt x="0" y="18"/>
                      </a:lnTo>
                      <a:lnTo>
                        <a:pt x="18" y="0"/>
                      </a:lnTo>
                      <a:lnTo>
                        <a:pt x="193" y="175"/>
                      </a:lnTo>
                      <a:lnTo>
                        <a:pt x="175" y="19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37" name="Freeform 26">
                  <a:extLst>
                    <a:ext uri="{FF2B5EF4-FFF2-40B4-BE49-F238E27FC236}">
                      <a16:creationId xmlns:a16="http://schemas.microsoft.com/office/drawing/2014/main" id="{B1F95772-84D5-4257-853D-C1125BBA0662}"/>
                    </a:ext>
                  </a:extLst>
                </p:cNvPr>
                <p:cNvSpPr>
                  <a:spLocks/>
                </p:cNvSpPr>
                <p:nvPr/>
              </p:nvSpPr>
              <p:spPr bwMode="auto">
                <a:xfrm>
                  <a:off x="1173163" y="2217738"/>
                  <a:ext cx="306388" cy="306387"/>
                </a:xfrm>
                <a:custGeom>
                  <a:avLst/>
                  <a:gdLst>
                    <a:gd name="T0" fmla="*/ 0 w 193"/>
                    <a:gd name="T1" fmla="*/ 175 h 193"/>
                    <a:gd name="T2" fmla="*/ 175 w 193"/>
                    <a:gd name="T3" fmla="*/ 0 h 193"/>
                    <a:gd name="T4" fmla="*/ 193 w 193"/>
                    <a:gd name="T5" fmla="*/ 18 h 193"/>
                    <a:gd name="T6" fmla="*/ 18 w 193"/>
                    <a:gd name="T7" fmla="*/ 193 h 193"/>
                    <a:gd name="T8" fmla="*/ 0 w 193"/>
                    <a:gd name="T9" fmla="*/ 175 h 193"/>
                  </a:gdLst>
                  <a:ahLst/>
                  <a:cxnLst>
                    <a:cxn ang="0">
                      <a:pos x="T0" y="T1"/>
                    </a:cxn>
                    <a:cxn ang="0">
                      <a:pos x="T2" y="T3"/>
                    </a:cxn>
                    <a:cxn ang="0">
                      <a:pos x="T4" y="T5"/>
                    </a:cxn>
                    <a:cxn ang="0">
                      <a:pos x="T6" y="T7"/>
                    </a:cxn>
                    <a:cxn ang="0">
                      <a:pos x="T8" y="T9"/>
                    </a:cxn>
                  </a:cxnLst>
                  <a:rect l="0" t="0" r="r" b="b"/>
                  <a:pathLst>
                    <a:path w="193" h="193">
                      <a:moveTo>
                        <a:pt x="0" y="175"/>
                      </a:moveTo>
                      <a:lnTo>
                        <a:pt x="175" y="0"/>
                      </a:lnTo>
                      <a:lnTo>
                        <a:pt x="193" y="18"/>
                      </a:lnTo>
                      <a:lnTo>
                        <a:pt x="18" y="193"/>
                      </a:lnTo>
                      <a:lnTo>
                        <a:pt x="0" y="1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38" name="Rectangle 27">
                  <a:extLst>
                    <a:ext uri="{FF2B5EF4-FFF2-40B4-BE49-F238E27FC236}">
                      <a16:creationId xmlns:a16="http://schemas.microsoft.com/office/drawing/2014/main" id="{9131CFFA-23FB-4D77-89C8-B59A266A5872}"/>
                    </a:ext>
                  </a:extLst>
                </p:cNvPr>
                <p:cNvSpPr>
                  <a:spLocks noChangeArrowheads="1"/>
                </p:cNvSpPr>
                <p:nvPr/>
              </p:nvSpPr>
              <p:spPr bwMode="auto">
                <a:xfrm>
                  <a:off x="1147763" y="2482850"/>
                  <a:ext cx="357188"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39" name="Freeform 28">
                  <a:extLst>
                    <a:ext uri="{FF2B5EF4-FFF2-40B4-BE49-F238E27FC236}">
                      <a16:creationId xmlns:a16="http://schemas.microsoft.com/office/drawing/2014/main" id="{53E81E7D-86BB-4A8F-A6D2-EF2DCC41C7CD}"/>
                    </a:ext>
                  </a:extLst>
                </p:cNvPr>
                <p:cNvSpPr>
                  <a:spLocks/>
                </p:cNvSpPr>
                <p:nvPr/>
              </p:nvSpPr>
              <p:spPr bwMode="auto">
                <a:xfrm>
                  <a:off x="1173163" y="2511425"/>
                  <a:ext cx="306388" cy="304800"/>
                </a:xfrm>
                <a:custGeom>
                  <a:avLst/>
                  <a:gdLst>
                    <a:gd name="T0" fmla="*/ 175 w 193"/>
                    <a:gd name="T1" fmla="*/ 192 h 192"/>
                    <a:gd name="T2" fmla="*/ 0 w 193"/>
                    <a:gd name="T3" fmla="*/ 18 h 192"/>
                    <a:gd name="T4" fmla="*/ 18 w 193"/>
                    <a:gd name="T5" fmla="*/ 0 h 192"/>
                    <a:gd name="T6" fmla="*/ 193 w 193"/>
                    <a:gd name="T7" fmla="*/ 174 h 192"/>
                    <a:gd name="T8" fmla="*/ 175 w 193"/>
                    <a:gd name="T9" fmla="*/ 192 h 192"/>
                  </a:gdLst>
                  <a:ahLst/>
                  <a:cxnLst>
                    <a:cxn ang="0">
                      <a:pos x="T0" y="T1"/>
                    </a:cxn>
                    <a:cxn ang="0">
                      <a:pos x="T2" y="T3"/>
                    </a:cxn>
                    <a:cxn ang="0">
                      <a:pos x="T4" y="T5"/>
                    </a:cxn>
                    <a:cxn ang="0">
                      <a:pos x="T6" y="T7"/>
                    </a:cxn>
                    <a:cxn ang="0">
                      <a:pos x="T8" y="T9"/>
                    </a:cxn>
                  </a:cxnLst>
                  <a:rect l="0" t="0" r="r" b="b"/>
                  <a:pathLst>
                    <a:path w="193" h="192">
                      <a:moveTo>
                        <a:pt x="175" y="192"/>
                      </a:moveTo>
                      <a:lnTo>
                        <a:pt x="0" y="18"/>
                      </a:lnTo>
                      <a:lnTo>
                        <a:pt x="18" y="0"/>
                      </a:lnTo>
                      <a:lnTo>
                        <a:pt x="193" y="174"/>
                      </a:lnTo>
                      <a:lnTo>
                        <a:pt x="175" y="19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40" name="Freeform 29">
                  <a:extLst>
                    <a:ext uri="{FF2B5EF4-FFF2-40B4-BE49-F238E27FC236}">
                      <a16:creationId xmlns:a16="http://schemas.microsoft.com/office/drawing/2014/main" id="{C89CA28D-3BA4-4681-8A26-44CAE55F3B88}"/>
                    </a:ext>
                  </a:extLst>
                </p:cNvPr>
                <p:cNvSpPr>
                  <a:spLocks/>
                </p:cNvSpPr>
                <p:nvPr/>
              </p:nvSpPr>
              <p:spPr bwMode="auto">
                <a:xfrm>
                  <a:off x="1173163" y="2511425"/>
                  <a:ext cx="306388" cy="304800"/>
                </a:xfrm>
                <a:custGeom>
                  <a:avLst/>
                  <a:gdLst>
                    <a:gd name="T0" fmla="*/ 0 w 193"/>
                    <a:gd name="T1" fmla="*/ 174 h 192"/>
                    <a:gd name="T2" fmla="*/ 175 w 193"/>
                    <a:gd name="T3" fmla="*/ 0 h 192"/>
                    <a:gd name="T4" fmla="*/ 193 w 193"/>
                    <a:gd name="T5" fmla="*/ 18 h 192"/>
                    <a:gd name="T6" fmla="*/ 18 w 193"/>
                    <a:gd name="T7" fmla="*/ 192 h 192"/>
                    <a:gd name="T8" fmla="*/ 0 w 193"/>
                    <a:gd name="T9" fmla="*/ 174 h 192"/>
                  </a:gdLst>
                  <a:ahLst/>
                  <a:cxnLst>
                    <a:cxn ang="0">
                      <a:pos x="T0" y="T1"/>
                    </a:cxn>
                    <a:cxn ang="0">
                      <a:pos x="T2" y="T3"/>
                    </a:cxn>
                    <a:cxn ang="0">
                      <a:pos x="T4" y="T5"/>
                    </a:cxn>
                    <a:cxn ang="0">
                      <a:pos x="T6" y="T7"/>
                    </a:cxn>
                    <a:cxn ang="0">
                      <a:pos x="T8" y="T9"/>
                    </a:cxn>
                  </a:cxnLst>
                  <a:rect l="0" t="0" r="r" b="b"/>
                  <a:pathLst>
                    <a:path w="193" h="192">
                      <a:moveTo>
                        <a:pt x="0" y="174"/>
                      </a:moveTo>
                      <a:lnTo>
                        <a:pt x="175" y="0"/>
                      </a:lnTo>
                      <a:lnTo>
                        <a:pt x="193" y="18"/>
                      </a:lnTo>
                      <a:lnTo>
                        <a:pt x="18" y="192"/>
                      </a:lnTo>
                      <a:lnTo>
                        <a:pt x="0" y="17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41" name="Rectangle 30">
                  <a:extLst>
                    <a:ext uri="{FF2B5EF4-FFF2-40B4-BE49-F238E27FC236}">
                      <a16:creationId xmlns:a16="http://schemas.microsoft.com/office/drawing/2014/main" id="{DB2EFB29-FD47-444B-811B-FAF3284089DC}"/>
                    </a:ext>
                  </a:extLst>
                </p:cNvPr>
                <p:cNvSpPr>
                  <a:spLocks noChangeArrowheads="1"/>
                </p:cNvSpPr>
                <p:nvPr/>
              </p:nvSpPr>
              <p:spPr bwMode="auto">
                <a:xfrm>
                  <a:off x="1147763" y="2774950"/>
                  <a:ext cx="357188"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42" name="Freeform 31">
                  <a:extLst>
                    <a:ext uri="{FF2B5EF4-FFF2-40B4-BE49-F238E27FC236}">
                      <a16:creationId xmlns:a16="http://schemas.microsoft.com/office/drawing/2014/main" id="{C17A7B16-00C7-48A5-8F36-8E68D52F3835}"/>
                    </a:ext>
                  </a:extLst>
                </p:cNvPr>
                <p:cNvSpPr>
                  <a:spLocks/>
                </p:cNvSpPr>
                <p:nvPr/>
              </p:nvSpPr>
              <p:spPr bwMode="auto">
                <a:xfrm>
                  <a:off x="1173163" y="2803525"/>
                  <a:ext cx="306388" cy="306387"/>
                </a:xfrm>
                <a:custGeom>
                  <a:avLst/>
                  <a:gdLst>
                    <a:gd name="T0" fmla="*/ 175 w 193"/>
                    <a:gd name="T1" fmla="*/ 193 h 193"/>
                    <a:gd name="T2" fmla="*/ 0 w 193"/>
                    <a:gd name="T3" fmla="*/ 18 h 193"/>
                    <a:gd name="T4" fmla="*/ 18 w 193"/>
                    <a:gd name="T5" fmla="*/ 0 h 193"/>
                    <a:gd name="T6" fmla="*/ 193 w 193"/>
                    <a:gd name="T7" fmla="*/ 175 h 193"/>
                    <a:gd name="T8" fmla="*/ 175 w 193"/>
                    <a:gd name="T9" fmla="*/ 193 h 193"/>
                  </a:gdLst>
                  <a:ahLst/>
                  <a:cxnLst>
                    <a:cxn ang="0">
                      <a:pos x="T0" y="T1"/>
                    </a:cxn>
                    <a:cxn ang="0">
                      <a:pos x="T2" y="T3"/>
                    </a:cxn>
                    <a:cxn ang="0">
                      <a:pos x="T4" y="T5"/>
                    </a:cxn>
                    <a:cxn ang="0">
                      <a:pos x="T6" y="T7"/>
                    </a:cxn>
                    <a:cxn ang="0">
                      <a:pos x="T8" y="T9"/>
                    </a:cxn>
                  </a:cxnLst>
                  <a:rect l="0" t="0" r="r" b="b"/>
                  <a:pathLst>
                    <a:path w="193" h="193">
                      <a:moveTo>
                        <a:pt x="175" y="193"/>
                      </a:moveTo>
                      <a:lnTo>
                        <a:pt x="0" y="18"/>
                      </a:lnTo>
                      <a:lnTo>
                        <a:pt x="18" y="0"/>
                      </a:lnTo>
                      <a:lnTo>
                        <a:pt x="193" y="175"/>
                      </a:lnTo>
                      <a:lnTo>
                        <a:pt x="175" y="19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43" name="Freeform 32">
                  <a:extLst>
                    <a:ext uri="{FF2B5EF4-FFF2-40B4-BE49-F238E27FC236}">
                      <a16:creationId xmlns:a16="http://schemas.microsoft.com/office/drawing/2014/main" id="{E1EA9A96-6295-4ABB-B4C1-B879035FF1AE}"/>
                    </a:ext>
                  </a:extLst>
                </p:cNvPr>
                <p:cNvSpPr>
                  <a:spLocks/>
                </p:cNvSpPr>
                <p:nvPr/>
              </p:nvSpPr>
              <p:spPr bwMode="auto">
                <a:xfrm>
                  <a:off x="1173163" y="2803525"/>
                  <a:ext cx="306388" cy="306387"/>
                </a:xfrm>
                <a:custGeom>
                  <a:avLst/>
                  <a:gdLst>
                    <a:gd name="T0" fmla="*/ 0 w 193"/>
                    <a:gd name="T1" fmla="*/ 175 h 193"/>
                    <a:gd name="T2" fmla="*/ 175 w 193"/>
                    <a:gd name="T3" fmla="*/ 0 h 193"/>
                    <a:gd name="T4" fmla="*/ 193 w 193"/>
                    <a:gd name="T5" fmla="*/ 18 h 193"/>
                    <a:gd name="T6" fmla="*/ 18 w 193"/>
                    <a:gd name="T7" fmla="*/ 193 h 193"/>
                    <a:gd name="T8" fmla="*/ 0 w 193"/>
                    <a:gd name="T9" fmla="*/ 175 h 193"/>
                  </a:gdLst>
                  <a:ahLst/>
                  <a:cxnLst>
                    <a:cxn ang="0">
                      <a:pos x="T0" y="T1"/>
                    </a:cxn>
                    <a:cxn ang="0">
                      <a:pos x="T2" y="T3"/>
                    </a:cxn>
                    <a:cxn ang="0">
                      <a:pos x="T4" y="T5"/>
                    </a:cxn>
                    <a:cxn ang="0">
                      <a:pos x="T6" y="T7"/>
                    </a:cxn>
                    <a:cxn ang="0">
                      <a:pos x="T8" y="T9"/>
                    </a:cxn>
                  </a:cxnLst>
                  <a:rect l="0" t="0" r="r" b="b"/>
                  <a:pathLst>
                    <a:path w="193" h="193">
                      <a:moveTo>
                        <a:pt x="0" y="175"/>
                      </a:moveTo>
                      <a:lnTo>
                        <a:pt x="175" y="0"/>
                      </a:lnTo>
                      <a:lnTo>
                        <a:pt x="193" y="18"/>
                      </a:lnTo>
                      <a:lnTo>
                        <a:pt x="18" y="193"/>
                      </a:lnTo>
                      <a:lnTo>
                        <a:pt x="0" y="1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44" name="Rectangle 33">
                  <a:extLst>
                    <a:ext uri="{FF2B5EF4-FFF2-40B4-BE49-F238E27FC236}">
                      <a16:creationId xmlns:a16="http://schemas.microsoft.com/office/drawing/2014/main" id="{9DEC9083-1F4D-4A2B-A5A4-D22D00DAEC1B}"/>
                    </a:ext>
                  </a:extLst>
                </p:cNvPr>
                <p:cNvSpPr>
                  <a:spLocks noChangeArrowheads="1"/>
                </p:cNvSpPr>
                <p:nvPr/>
              </p:nvSpPr>
              <p:spPr bwMode="auto">
                <a:xfrm>
                  <a:off x="1179513" y="919163"/>
                  <a:ext cx="44450" cy="9810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45" name="Rectangle 34">
                  <a:extLst>
                    <a:ext uri="{FF2B5EF4-FFF2-40B4-BE49-F238E27FC236}">
                      <a16:creationId xmlns:a16="http://schemas.microsoft.com/office/drawing/2014/main" id="{1349C56B-2ACC-4FF7-8A85-27FA7ED3564D}"/>
                    </a:ext>
                  </a:extLst>
                </p:cNvPr>
                <p:cNvSpPr>
                  <a:spLocks noChangeArrowheads="1"/>
                </p:cNvSpPr>
                <p:nvPr/>
              </p:nvSpPr>
              <p:spPr bwMode="auto">
                <a:xfrm>
                  <a:off x="1412875" y="919163"/>
                  <a:ext cx="53975" cy="9810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46" name="Rectangle 35">
                  <a:extLst>
                    <a:ext uri="{FF2B5EF4-FFF2-40B4-BE49-F238E27FC236}">
                      <a16:creationId xmlns:a16="http://schemas.microsoft.com/office/drawing/2014/main" id="{A1AEF757-2215-4439-B2E2-20ABA2CC70DD}"/>
                    </a:ext>
                  </a:extLst>
                </p:cNvPr>
                <p:cNvSpPr>
                  <a:spLocks noChangeArrowheads="1"/>
                </p:cNvSpPr>
                <p:nvPr/>
              </p:nvSpPr>
              <p:spPr bwMode="auto">
                <a:xfrm>
                  <a:off x="1179513" y="915988"/>
                  <a:ext cx="274638" cy="476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47" name="Freeform 36">
                  <a:extLst>
                    <a:ext uri="{FF2B5EF4-FFF2-40B4-BE49-F238E27FC236}">
                      <a16:creationId xmlns:a16="http://schemas.microsoft.com/office/drawing/2014/main" id="{C3C7DC2B-EBEA-46F2-BFB5-3EB1E05A8320}"/>
                    </a:ext>
                  </a:extLst>
                </p:cNvPr>
                <p:cNvSpPr>
                  <a:spLocks/>
                </p:cNvSpPr>
                <p:nvPr/>
              </p:nvSpPr>
              <p:spPr bwMode="auto">
                <a:xfrm>
                  <a:off x="1198563" y="938213"/>
                  <a:ext cx="236538" cy="234950"/>
                </a:xfrm>
                <a:custGeom>
                  <a:avLst/>
                  <a:gdLst>
                    <a:gd name="T0" fmla="*/ 135 w 149"/>
                    <a:gd name="T1" fmla="*/ 148 h 148"/>
                    <a:gd name="T2" fmla="*/ 0 w 149"/>
                    <a:gd name="T3" fmla="*/ 14 h 148"/>
                    <a:gd name="T4" fmla="*/ 14 w 149"/>
                    <a:gd name="T5" fmla="*/ 0 h 148"/>
                    <a:gd name="T6" fmla="*/ 149 w 149"/>
                    <a:gd name="T7" fmla="*/ 134 h 148"/>
                    <a:gd name="T8" fmla="*/ 135 w 149"/>
                    <a:gd name="T9" fmla="*/ 148 h 148"/>
                  </a:gdLst>
                  <a:ahLst/>
                  <a:cxnLst>
                    <a:cxn ang="0">
                      <a:pos x="T0" y="T1"/>
                    </a:cxn>
                    <a:cxn ang="0">
                      <a:pos x="T2" y="T3"/>
                    </a:cxn>
                    <a:cxn ang="0">
                      <a:pos x="T4" y="T5"/>
                    </a:cxn>
                    <a:cxn ang="0">
                      <a:pos x="T6" y="T7"/>
                    </a:cxn>
                    <a:cxn ang="0">
                      <a:pos x="T8" y="T9"/>
                    </a:cxn>
                  </a:cxnLst>
                  <a:rect l="0" t="0" r="r" b="b"/>
                  <a:pathLst>
                    <a:path w="149" h="148">
                      <a:moveTo>
                        <a:pt x="135" y="148"/>
                      </a:moveTo>
                      <a:lnTo>
                        <a:pt x="0" y="14"/>
                      </a:lnTo>
                      <a:lnTo>
                        <a:pt x="14" y="0"/>
                      </a:lnTo>
                      <a:lnTo>
                        <a:pt x="149" y="134"/>
                      </a:lnTo>
                      <a:lnTo>
                        <a:pt x="135" y="1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48" name="Freeform 37">
                  <a:extLst>
                    <a:ext uri="{FF2B5EF4-FFF2-40B4-BE49-F238E27FC236}">
                      <a16:creationId xmlns:a16="http://schemas.microsoft.com/office/drawing/2014/main" id="{AE62FD75-5886-4192-A51F-6E1D33708F6D}"/>
                    </a:ext>
                  </a:extLst>
                </p:cNvPr>
                <p:cNvSpPr>
                  <a:spLocks/>
                </p:cNvSpPr>
                <p:nvPr/>
              </p:nvSpPr>
              <p:spPr bwMode="auto">
                <a:xfrm>
                  <a:off x="1198563" y="938213"/>
                  <a:ext cx="236538" cy="234950"/>
                </a:xfrm>
                <a:custGeom>
                  <a:avLst/>
                  <a:gdLst>
                    <a:gd name="T0" fmla="*/ 0 w 149"/>
                    <a:gd name="T1" fmla="*/ 134 h 148"/>
                    <a:gd name="T2" fmla="*/ 135 w 149"/>
                    <a:gd name="T3" fmla="*/ 0 h 148"/>
                    <a:gd name="T4" fmla="*/ 149 w 149"/>
                    <a:gd name="T5" fmla="*/ 14 h 148"/>
                    <a:gd name="T6" fmla="*/ 14 w 149"/>
                    <a:gd name="T7" fmla="*/ 148 h 148"/>
                    <a:gd name="T8" fmla="*/ 0 w 149"/>
                    <a:gd name="T9" fmla="*/ 134 h 148"/>
                  </a:gdLst>
                  <a:ahLst/>
                  <a:cxnLst>
                    <a:cxn ang="0">
                      <a:pos x="T0" y="T1"/>
                    </a:cxn>
                    <a:cxn ang="0">
                      <a:pos x="T2" y="T3"/>
                    </a:cxn>
                    <a:cxn ang="0">
                      <a:pos x="T4" y="T5"/>
                    </a:cxn>
                    <a:cxn ang="0">
                      <a:pos x="T6" y="T7"/>
                    </a:cxn>
                    <a:cxn ang="0">
                      <a:pos x="T8" y="T9"/>
                    </a:cxn>
                  </a:cxnLst>
                  <a:rect l="0" t="0" r="r" b="b"/>
                  <a:pathLst>
                    <a:path w="149" h="148">
                      <a:moveTo>
                        <a:pt x="0" y="134"/>
                      </a:moveTo>
                      <a:lnTo>
                        <a:pt x="135" y="0"/>
                      </a:lnTo>
                      <a:lnTo>
                        <a:pt x="149" y="14"/>
                      </a:lnTo>
                      <a:lnTo>
                        <a:pt x="14" y="148"/>
                      </a:lnTo>
                      <a:lnTo>
                        <a:pt x="0" y="13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49" name="Rectangle 38">
                  <a:extLst>
                    <a:ext uri="{FF2B5EF4-FFF2-40B4-BE49-F238E27FC236}">
                      <a16:creationId xmlns:a16="http://schemas.microsoft.com/office/drawing/2014/main" id="{0397838D-82E4-422B-A065-AA0EE39A6A4C}"/>
                    </a:ext>
                  </a:extLst>
                </p:cNvPr>
                <p:cNvSpPr>
                  <a:spLocks noChangeArrowheads="1"/>
                </p:cNvSpPr>
                <p:nvPr/>
              </p:nvSpPr>
              <p:spPr bwMode="auto">
                <a:xfrm>
                  <a:off x="1179513" y="1141413"/>
                  <a:ext cx="274638" cy="476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50" name="Freeform 39">
                  <a:extLst>
                    <a:ext uri="{FF2B5EF4-FFF2-40B4-BE49-F238E27FC236}">
                      <a16:creationId xmlns:a16="http://schemas.microsoft.com/office/drawing/2014/main" id="{1DD6AAED-2BEC-41B6-8934-A0870D985B26}"/>
                    </a:ext>
                  </a:extLst>
                </p:cNvPr>
                <p:cNvSpPr>
                  <a:spLocks/>
                </p:cNvSpPr>
                <p:nvPr/>
              </p:nvSpPr>
              <p:spPr bwMode="auto">
                <a:xfrm>
                  <a:off x="1198563" y="1160463"/>
                  <a:ext cx="236538" cy="236537"/>
                </a:xfrm>
                <a:custGeom>
                  <a:avLst/>
                  <a:gdLst>
                    <a:gd name="T0" fmla="*/ 135 w 149"/>
                    <a:gd name="T1" fmla="*/ 149 h 149"/>
                    <a:gd name="T2" fmla="*/ 0 w 149"/>
                    <a:gd name="T3" fmla="*/ 14 h 149"/>
                    <a:gd name="T4" fmla="*/ 14 w 149"/>
                    <a:gd name="T5" fmla="*/ 0 h 149"/>
                    <a:gd name="T6" fmla="*/ 149 w 149"/>
                    <a:gd name="T7" fmla="*/ 135 h 149"/>
                    <a:gd name="T8" fmla="*/ 135 w 149"/>
                    <a:gd name="T9" fmla="*/ 149 h 149"/>
                  </a:gdLst>
                  <a:ahLst/>
                  <a:cxnLst>
                    <a:cxn ang="0">
                      <a:pos x="T0" y="T1"/>
                    </a:cxn>
                    <a:cxn ang="0">
                      <a:pos x="T2" y="T3"/>
                    </a:cxn>
                    <a:cxn ang="0">
                      <a:pos x="T4" y="T5"/>
                    </a:cxn>
                    <a:cxn ang="0">
                      <a:pos x="T6" y="T7"/>
                    </a:cxn>
                    <a:cxn ang="0">
                      <a:pos x="T8" y="T9"/>
                    </a:cxn>
                  </a:cxnLst>
                  <a:rect l="0" t="0" r="r" b="b"/>
                  <a:pathLst>
                    <a:path w="149" h="149">
                      <a:moveTo>
                        <a:pt x="135" y="149"/>
                      </a:moveTo>
                      <a:lnTo>
                        <a:pt x="0" y="14"/>
                      </a:lnTo>
                      <a:lnTo>
                        <a:pt x="14" y="0"/>
                      </a:lnTo>
                      <a:lnTo>
                        <a:pt x="149" y="135"/>
                      </a:lnTo>
                      <a:lnTo>
                        <a:pt x="135" y="14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51" name="Freeform 40">
                  <a:extLst>
                    <a:ext uri="{FF2B5EF4-FFF2-40B4-BE49-F238E27FC236}">
                      <a16:creationId xmlns:a16="http://schemas.microsoft.com/office/drawing/2014/main" id="{8FDE26CC-5168-4BF0-961F-3BA590BB7A22}"/>
                    </a:ext>
                  </a:extLst>
                </p:cNvPr>
                <p:cNvSpPr>
                  <a:spLocks/>
                </p:cNvSpPr>
                <p:nvPr/>
              </p:nvSpPr>
              <p:spPr bwMode="auto">
                <a:xfrm>
                  <a:off x="1198563" y="1160463"/>
                  <a:ext cx="236538" cy="236537"/>
                </a:xfrm>
                <a:custGeom>
                  <a:avLst/>
                  <a:gdLst>
                    <a:gd name="T0" fmla="*/ 0 w 149"/>
                    <a:gd name="T1" fmla="*/ 135 h 149"/>
                    <a:gd name="T2" fmla="*/ 135 w 149"/>
                    <a:gd name="T3" fmla="*/ 0 h 149"/>
                    <a:gd name="T4" fmla="*/ 149 w 149"/>
                    <a:gd name="T5" fmla="*/ 14 h 149"/>
                    <a:gd name="T6" fmla="*/ 14 w 149"/>
                    <a:gd name="T7" fmla="*/ 149 h 149"/>
                    <a:gd name="T8" fmla="*/ 0 w 149"/>
                    <a:gd name="T9" fmla="*/ 135 h 149"/>
                  </a:gdLst>
                  <a:ahLst/>
                  <a:cxnLst>
                    <a:cxn ang="0">
                      <a:pos x="T0" y="T1"/>
                    </a:cxn>
                    <a:cxn ang="0">
                      <a:pos x="T2" y="T3"/>
                    </a:cxn>
                    <a:cxn ang="0">
                      <a:pos x="T4" y="T5"/>
                    </a:cxn>
                    <a:cxn ang="0">
                      <a:pos x="T6" y="T7"/>
                    </a:cxn>
                    <a:cxn ang="0">
                      <a:pos x="T8" y="T9"/>
                    </a:cxn>
                  </a:cxnLst>
                  <a:rect l="0" t="0" r="r" b="b"/>
                  <a:pathLst>
                    <a:path w="149" h="149">
                      <a:moveTo>
                        <a:pt x="0" y="135"/>
                      </a:moveTo>
                      <a:lnTo>
                        <a:pt x="135" y="0"/>
                      </a:lnTo>
                      <a:lnTo>
                        <a:pt x="149" y="14"/>
                      </a:lnTo>
                      <a:lnTo>
                        <a:pt x="14" y="149"/>
                      </a:lnTo>
                      <a:lnTo>
                        <a:pt x="0" y="1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52" name="Rectangle 41">
                  <a:extLst>
                    <a:ext uri="{FF2B5EF4-FFF2-40B4-BE49-F238E27FC236}">
                      <a16:creationId xmlns:a16="http://schemas.microsoft.com/office/drawing/2014/main" id="{1859C649-165D-44AC-892B-6676375F21CD}"/>
                    </a:ext>
                  </a:extLst>
                </p:cNvPr>
                <p:cNvSpPr>
                  <a:spLocks noChangeArrowheads="1"/>
                </p:cNvSpPr>
                <p:nvPr/>
              </p:nvSpPr>
              <p:spPr bwMode="auto">
                <a:xfrm>
                  <a:off x="1179513" y="1365250"/>
                  <a:ext cx="274638" cy="476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53" name="Freeform 42">
                  <a:extLst>
                    <a:ext uri="{FF2B5EF4-FFF2-40B4-BE49-F238E27FC236}">
                      <a16:creationId xmlns:a16="http://schemas.microsoft.com/office/drawing/2014/main" id="{3420F63E-29C0-42DC-ABE3-F70DBAC97EA1}"/>
                    </a:ext>
                  </a:extLst>
                </p:cNvPr>
                <p:cNvSpPr>
                  <a:spLocks/>
                </p:cNvSpPr>
                <p:nvPr/>
              </p:nvSpPr>
              <p:spPr bwMode="auto">
                <a:xfrm>
                  <a:off x="1198563" y="1387475"/>
                  <a:ext cx="236538" cy="231775"/>
                </a:xfrm>
                <a:custGeom>
                  <a:avLst/>
                  <a:gdLst>
                    <a:gd name="T0" fmla="*/ 135 w 149"/>
                    <a:gd name="T1" fmla="*/ 146 h 146"/>
                    <a:gd name="T2" fmla="*/ 0 w 149"/>
                    <a:gd name="T3" fmla="*/ 12 h 146"/>
                    <a:gd name="T4" fmla="*/ 14 w 149"/>
                    <a:gd name="T5" fmla="*/ 0 h 146"/>
                    <a:gd name="T6" fmla="*/ 149 w 149"/>
                    <a:gd name="T7" fmla="*/ 134 h 146"/>
                    <a:gd name="T8" fmla="*/ 135 w 149"/>
                    <a:gd name="T9" fmla="*/ 146 h 146"/>
                  </a:gdLst>
                  <a:ahLst/>
                  <a:cxnLst>
                    <a:cxn ang="0">
                      <a:pos x="T0" y="T1"/>
                    </a:cxn>
                    <a:cxn ang="0">
                      <a:pos x="T2" y="T3"/>
                    </a:cxn>
                    <a:cxn ang="0">
                      <a:pos x="T4" y="T5"/>
                    </a:cxn>
                    <a:cxn ang="0">
                      <a:pos x="T6" y="T7"/>
                    </a:cxn>
                    <a:cxn ang="0">
                      <a:pos x="T8" y="T9"/>
                    </a:cxn>
                  </a:cxnLst>
                  <a:rect l="0" t="0" r="r" b="b"/>
                  <a:pathLst>
                    <a:path w="149" h="146">
                      <a:moveTo>
                        <a:pt x="135" y="146"/>
                      </a:moveTo>
                      <a:lnTo>
                        <a:pt x="0" y="12"/>
                      </a:lnTo>
                      <a:lnTo>
                        <a:pt x="14" y="0"/>
                      </a:lnTo>
                      <a:lnTo>
                        <a:pt x="149" y="134"/>
                      </a:lnTo>
                      <a:lnTo>
                        <a:pt x="135" y="14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54" name="Freeform 43">
                  <a:extLst>
                    <a:ext uri="{FF2B5EF4-FFF2-40B4-BE49-F238E27FC236}">
                      <a16:creationId xmlns:a16="http://schemas.microsoft.com/office/drawing/2014/main" id="{B2E3616F-405C-4CFC-B687-40489C8D03FF}"/>
                    </a:ext>
                  </a:extLst>
                </p:cNvPr>
                <p:cNvSpPr>
                  <a:spLocks/>
                </p:cNvSpPr>
                <p:nvPr/>
              </p:nvSpPr>
              <p:spPr bwMode="auto">
                <a:xfrm>
                  <a:off x="1198563" y="1387475"/>
                  <a:ext cx="236538" cy="231775"/>
                </a:xfrm>
                <a:custGeom>
                  <a:avLst/>
                  <a:gdLst>
                    <a:gd name="T0" fmla="*/ 0 w 149"/>
                    <a:gd name="T1" fmla="*/ 134 h 146"/>
                    <a:gd name="T2" fmla="*/ 135 w 149"/>
                    <a:gd name="T3" fmla="*/ 0 h 146"/>
                    <a:gd name="T4" fmla="*/ 149 w 149"/>
                    <a:gd name="T5" fmla="*/ 12 h 146"/>
                    <a:gd name="T6" fmla="*/ 14 w 149"/>
                    <a:gd name="T7" fmla="*/ 146 h 146"/>
                    <a:gd name="T8" fmla="*/ 0 w 149"/>
                    <a:gd name="T9" fmla="*/ 134 h 146"/>
                  </a:gdLst>
                  <a:ahLst/>
                  <a:cxnLst>
                    <a:cxn ang="0">
                      <a:pos x="T0" y="T1"/>
                    </a:cxn>
                    <a:cxn ang="0">
                      <a:pos x="T2" y="T3"/>
                    </a:cxn>
                    <a:cxn ang="0">
                      <a:pos x="T4" y="T5"/>
                    </a:cxn>
                    <a:cxn ang="0">
                      <a:pos x="T6" y="T7"/>
                    </a:cxn>
                    <a:cxn ang="0">
                      <a:pos x="T8" y="T9"/>
                    </a:cxn>
                  </a:cxnLst>
                  <a:rect l="0" t="0" r="r" b="b"/>
                  <a:pathLst>
                    <a:path w="149" h="146">
                      <a:moveTo>
                        <a:pt x="0" y="134"/>
                      </a:moveTo>
                      <a:lnTo>
                        <a:pt x="135" y="0"/>
                      </a:lnTo>
                      <a:lnTo>
                        <a:pt x="149" y="12"/>
                      </a:lnTo>
                      <a:lnTo>
                        <a:pt x="14" y="146"/>
                      </a:lnTo>
                      <a:lnTo>
                        <a:pt x="0" y="13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55" name="Rectangle 44">
                  <a:extLst>
                    <a:ext uri="{FF2B5EF4-FFF2-40B4-BE49-F238E27FC236}">
                      <a16:creationId xmlns:a16="http://schemas.microsoft.com/office/drawing/2014/main" id="{2B76CE9D-A05A-4C9F-8FFF-849B5E69D929}"/>
                    </a:ext>
                  </a:extLst>
                </p:cNvPr>
                <p:cNvSpPr>
                  <a:spLocks noChangeArrowheads="1"/>
                </p:cNvSpPr>
                <p:nvPr/>
              </p:nvSpPr>
              <p:spPr bwMode="auto">
                <a:xfrm>
                  <a:off x="1179513" y="1590675"/>
                  <a:ext cx="274638" cy="444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56" name="Freeform 45">
                  <a:extLst>
                    <a:ext uri="{FF2B5EF4-FFF2-40B4-BE49-F238E27FC236}">
                      <a16:creationId xmlns:a16="http://schemas.microsoft.com/office/drawing/2014/main" id="{C02090C8-043D-4381-9A7C-4DDEDE9B8AC7}"/>
                    </a:ext>
                  </a:extLst>
                </p:cNvPr>
                <p:cNvSpPr>
                  <a:spLocks/>
                </p:cNvSpPr>
                <p:nvPr/>
              </p:nvSpPr>
              <p:spPr bwMode="auto">
                <a:xfrm>
                  <a:off x="1198563" y="1609725"/>
                  <a:ext cx="236538" cy="236537"/>
                </a:xfrm>
                <a:custGeom>
                  <a:avLst/>
                  <a:gdLst>
                    <a:gd name="T0" fmla="*/ 135 w 149"/>
                    <a:gd name="T1" fmla="*/ 149 h 149"/>
                    <a:gd name="T2" fmla="*/ 0 w 149"/>
                    <a:gd name="T3" fmla="*/ 14 h 149"/>
                    <a:gd name="T4" fmla="*/ 14 w 149"/>
                    <a:gd name="T5" fmla="*/ 0 h 149"/>
                    <a:gd name="T6" fmla="*/ 149 w 149"/>
                    <a:gd name="T7" fmla="*/ 135 h 149"/>
                    <a:gd name="T8" fmla="*/ 135 w 149"/>
                    <a:gd name="T9" fmla="*/ 149 h 149"/>
                  </a:gdLst>
                  <a:ahLst/>
                  <a:cxnLst>
                    <a:cxn ang="0">
                      <a:pos x="T0" y="T1"/>
                    </a:cxn>
                    <a:cxn ang="0">
                      <a:pos x="T2" y="T3"/>
                    </a:cxn>
                    <a:cxn ang="0">
                      <a:pos x="T4" y="T5"/>
                    </a:cxn>
                    <a:cxn ang="0">
                      <a:pos x="T6" y="T7"/>
                    </a:cxn>
                    <a:cxn ang="0">
                      <a:pos x="T8" y="T9"/>
                    </a:cxn>
                  </a:cxnLst>
                  <a:rect l="0" t="0" r="r" b="b"/>
                  <a:pathLst>
                    <a:path w="149" h="149">
                      <a:moveTo>
                        <a:pt x="135" y="149"/>
                      </a:moveTo>
                      <a:lnTo>
                        <a:pt x="0" y="14"/>
                      </a:lnTo>
                      <a:lnTo>
                        <a:pt x="14" y="0"/>
                      </a:lnTo>
                      <a:lnTo>
                        <a:pt x="149" y="135"/>
                      </a:lnTo>
                      <a:lnTo>
                        <a:pt x="135" y="14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57" name="Freeform 46">
                  <a:extLst>
                    <a:ext uri="{FF2B5EF4-FFF2-40B4-BE49-F238E27FC236}">
                      <a16:creationId xmlns:a16="http://schemas.microsoft.com/office/drawing/2014/main" id="{1F7ABFEF-3127-4C97-ABF6-7226CD6CCC4B}"/>
                    </a:ext>
                  </a:extLst>
                </p:cNvPr>
                <p:cNvSpPr>
                  <a:spLocks/>
                </p:cNvSpPr>
                <p:nvPr/>
              </p:nvSpPr>
              <p:spPr bwMode="auto">
                <a:xfrm>
                  <a:off x="1198563" y="1609725"/>
                  <a:ext cx="236538" cy="236537"/>
                </a:xfrm>
                <a:custGeom>
                  <a:avLst/>
                  <a:gdLst>
                    <a:gd name="T0" fmla="*/ 0 w 149"/>
                    <a:gd name="T1" fmla="*/ 135 h 149"/>
                    <a:gd name="T2" fmla="*/ 135 w 149"/>
                    <a:gd name="T3" fmla="*/ 0 h 149"/>
                    <a:gd name="T4" fmla="*/ 149 w 149"/>
                    <a:gd name="T5" fmla="*/ 14 h 149"/>
                    <a:gd name="T6" fmla="*/ 14 w 149"/>
                    <a:gd name="T7" fmla="*/ 149 h 149"/>
                    <a:gd name="T8" fmla="*/ 0 w 149"/>
                    <a:gd name="T9" fmla="*/ 135 h 149"/>
                  </a:gdLst>
                  <a:ahLst/>
                  <a:cxnLst>
                    <a:cxn ang="0">
                      <a:pos x="T0" y="T1"/>
                    </a:cxn>
                    <a:cxn ang="0">
                      <a:pos x="T2" y="T3"/>
                    </a:cxn>
                    <a:cxn ang="0">
                      <a:pos x="T4" y="T5"/>
                    </a:cxn>
                    <a:cxn ang="0">
                      <a:pos x="T6" y="T7"/>
                    </a:cxn>
                    <a:cxn ang="0">
                      <a:pos x="T8" y="T9"/>
                    </a:cxn>
                  </a:cxnLst>
                  <a:rect l="0" t="0" r="r" b="b"/>
                  <a:pathLst>
                    <a:path w="149" h="149">
                      <a:moveTo>
                        <a:pt x="0" y="135"/>
                      </a:moveTo>
                      <a:lnTo>
                        <a:pt x="135" y="0"/>
                      </a:lnTo>
                      <a:lnTo>
                        <a:pt x="149" y="14"/>
                      </a:lnTo>
                      <a:lnTo>
                        <a:pt x="14" y="149"/>
                      </a:lnTo>
                      <a:lnTo>
                        <a:pt x="0" y="1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58" name="Rectangle 47">
                  <a:extLst>
                    <a:ext uri="{FF2B5EF4-FFF2-40B4-BE49-F238E27FC236}">
                      <a16:creationId xmlns:a16="http://schemas.microsoft.com/office/drawing/2014/main" id="{B49A241A-96CE-4456-A9ED-2CEA8563A7BE}"/>
                    </a:ext>
                  </a:extLst>
                </p:cNvPr>
                <p:cNvSpPr>
                  <a:spLocks noChangeArrowheads="1"/>
                </p:cNvSpPr>
                <p:nvPr/>
              </p:nvSpPr>
              <p:spPr bwMode="auto">
                <a:xfrm>
                  <a:off x="1182688" y="217488"/>
                  <a:ext cx="44450" cy="7461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59" name="Rectangle 48">
                  <a:extLst>
                    <a:ext uri="{FF2B5EF4-FFF2-40B4-BE49-F238E27FC236}">
                      <a16:creationId xmlns:a16="http://schemas.microsoft.com/office/drawing/2014/main" id="{22D1ACA7-5211-4DF3-B9E7-73E1CD11BEE8}"/>
                    </a:ext>
                  </a:extLst>
                </p:cNvPr>
                <p:cNvSpPr>
                  <a:spLocks noChangeArrowheads="1"/>
                </p:cNvSpPr>
                <p:nvPr/>
              </p:nvSpPr>
              <p:spPr bwMode="auto">
                <a:xfrm>
                  <a:off x="1416050" y="217488"/>
                  <a:ext cx="53975" cy="7461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60" name="Freeform 49">
                  <a:extLst>
                    <a:ext uri="{FF2B5EF4-FFF2-40B4-BE49-F238E27FC236}">
                      <a16:creationId xmlns:a16="http://schemas.microsoft.com/office/drawing/2014/main" id="{A38611C6-B70D-4D76-A8C8-8A92DBFF769F}"/>
                    </a:ext>
                  </a:extLst>
                </p:cNvPr>
                <p:cNvSpPr>
                  <a:spLocks/>
                </p:cNvSpPr>
                <p:nvPr/>
              </p:nvSpPr>
              <p:spPr bwMode="auto">
                <a:xfrm>
                  <a:off x="1182688" y="65088"/>
                  <a:ext cx="287338" cy="188912"/>
                </a:xfrm>
                <a:custGeom>
                  <a:avLst/>
                  <a:gdLst>
                    <a:gd name="T0" fmla="*/ 181 w 181"/>
                    <a:gd name="T1" fmla="*/ 119 h 119"/>
                    <a:gd name="T2" fmla="*/ 0 w 181"/>
                    <a:gd name="T3" fmla="*/ 119 h 119"/>
                    <a:gd name="T4" fmla="*/ 0 w 181"/>
                    <a:gd name="T5" fmla="*/ 80 h 119"/>
                    <a:gd name="T6" fmla="*/ 86 w 181"/>
                    <a:gd name="T7" fmla="*/ 0 h 119"/>
                    <a:gd name="T8" fmla="*/ 181 w 181"/>
                    <a:gd name="T9" fmla="*/ 26 h 119"/>
                    <a:gd name="T10" fmla="*/ 181 w 181"/>
                    <a:gd name="T11" fmla="*/ 119 h 119"/>
                  </a:gdLst>
                  <a:ahLst/>
                  <a:cxnLst>
                    <a:cxn ang="0">
                      <a:pos x="T0" y="T1"/>
                    </a:cxn>
                    <a:cxn ang="0">
                      <a:pos x="T2" y="T3"/>
                    </a:cxn>
                    <a:cxn ang="0">
                      <a:pos x="T4" y="T5"/>
                    </a:cxn>
                    <a:cxn ang="0">
                      <a:pos x="T6" y="T7"/>
                    </a:cxn>
                    <a:cxn ang="0">
                      <a:pos x="T8" y="T9"/>
                    </a:cxn>
                    <a:cxn ang="0">
                      <a:pos x="T10" y="T11"/>
                    </a:cxn>
                  </a:cxnLst>
                  <a:rect l="0" t="0" r="r" b="b"/>
                  <a:pathLst>
                    <a:path w="181" h="119">
                      <a:moveTo>
                        <a:pt x="181" y="119"/>
                      </a:moveTo>
                      <a:lnTo>
                        <a:pt x="0" y="119"/>
                      </a:lnTo>
                      <a:lnTo>
                        <a:pt x="0" y="80"/>
                      </a:lnTo>
                      <a:lnTo>
                        <a:pt x="86" y="0"/>
                      </a:lnTo>
                      <a:lnTo>
                        <a:pt x="181" y="26"/>
                      </a:lnTo>
                      <a:lnTo>
                        <a:pt x="181" y="11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61" name="Freeform 50">
                  <a:extLst>
                    <a:ext uri="{FF2B5EF4-FFF2-40B4-BE49-F238E27FC236}">
                      <a16:creationId xmlns:a16="http://schemas.microsoft.com/office/drawing/2014/main" id="{B44B8109-FB2C-45AF-B18F-FA40024E8715}"/>
                    </a:ext>
                  </a:extLst>
                </p:cNvPr>
                <p:cNvSpPr>
                  <a:spLocks/>
                </p:cNvSpPr>
                <p:nvPr/>
              </p:nvSpPr>
              <p:spPr bwMode="auto">
                <a:xfrm>
                  <a:off x="1201738" y="227013"/>
                  <a:ext cx="236538" cy="236537"/>
                </a:xfrm>
                <a:custGeom>
                  <a:avLst/>
                  <a:gdLst>
                    <a:gd name="T0" fmla="*/ 135 w 149"/>
                    <a:gd name="T1" fmla="*/ 149 h 149"/>
                    <a:gd name="T2" fmla="*/ 0 w 149"/>
                    <a:gd name="T3" fmla="*/ 15 h 149"/>
                    <a:gd name="T4" fmla="*/ 14 w 149"/>
                    <a:gd name="T5" fmla="*/ 0 h 149"/>
                    <a:gd name="T6" fmla="*/ 149 w 149"/>
                    <a:gd name="T7" fmla="*/ 135 h 149"/>
                    <a:gd name="T8" fmla="*/ 135 w 149"/>
                    <a:gd name="T9" fmla="*/ 149 h 149"/>
                  </a:gdLst>
                  <a:ahLst/>
                  <a:cxnLst>
                    <a:cxn ang="0">
                      <a:pos x="T0" y="T1"/>
                    </a:cxn>
                    <a:cxn ang="0">
                      <a:pos x="T2" y="T3"/>
                    </a:cxn>
                    <a:cxn ang="0">
                      <a:pos x="T4" y="T5"/>
                    </a:cxn>
                    <a:cxn ang="0">
                      <a:pos x="T6" y="T7"/>
                    </a:cxn>
                    <a:cxn ang="0">
                      <a:pos x="T8" y="T9"/>
                    </a:cxn>
                  </a:cxnLst>
                  <a:rect l="0" t="0" r="r" b="b"/>
                  <a:pathLst>
                    <a:path w="149" h="149">
                      <a:moveTo>
                        <a:pt x="135" y="149"/>
                      </a:moveTo>
                      <a:lnTo>
                        <a:pt x="0" y="15"/>
                      </a:lnTo>
                      <a:lnTo>
                        <a:pt x="14" y="0"/>
                      </a:lnTo>
                      <a:lnTo>
                        <a:pt x="149" y="135"/>
                      </a:lnTo>
                      <a:lnTo>
                        <a:pt x="135" y="14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62" name="Freeform 51">
                  <a:extLst>
                    <a:ext uri="{FF2B5EF4-FFF2-40B4-BE49-F238E27FC236}">
                      <a16:creationId xmlns:a16="http://schemas.microsoft.com/office/drawing/2014/main" id="{3FEB50BC-3EEE-44EC-BE8F-132F104282C0}"/>
                    </a:ext>
                  </a:extLst>
                </p:cNvPr>
                <p:cNvSpPr>
                  <a:spLocks/>
                </p:cNvSpPr>
                <p:nvPr/>
              </p:nvSpPr>
              <p:spPr bwMode="auto">
                <a:xfrm>
                  <a:off x="1201738" y="227013"/>
                  <a:ext cx="236538" cy="236537"/>
                </a:xfrm>
                <a:custGeom>
                  <a:avLst/>
                  <a:gdLst>
                    <a:gd name="T0" fmla="*/ 0 w 149"/>
                    <a:gd name="T1" fmla="*/ 135 h 149"/>
                    <a:gd name="T2" fmla="*/ 135 w 149"/>
                    <a:gd name="T3" fmla="*/ 0 h 149"/>
                    <a:gd name="T4" fmla="*/ 149 w 149"/>
                    <a:gd name="T5" fmla="*/ 15 h 149"/>
                    <a:gd name="T6" fmla="*/ 14 w 149"/>
                    <a:gd name="T7" fmla="*/ 149 h 149"/>
                    <a:gd name="T8" fmla="*/ 0 w 149"/>
                    <a:gd name="T9" fmla="*/ 135 h 149"/>
                  </a:gdLst>
                  <a:ahLst/>
                  <a:cxnLst>
                    <a:cxn ang="0">
                      <a:pos x="T0" y="T1"/>
                    </a:cxn>
                    <a:cxn ang="0">
                      <a:pos x="T2" y="T3"/>
                    </a:cxn>
                    <a:cxn ang="0">
                      <a:pos x="T4" y="T5"/>
                    </a:cxn>
                    <a:cxn ang="0">
                      <a:pos x="T6" y="T7"/>
                    </a:cxn>
                    <a:cxn ang="0">
                      <a:pos x="T8" y="T9"/>
                    </a:cxn>
                  </a:cxnLst>
                  <a:rect l="0" t="0" r="r" b="b"/>
                  <a:pathLst>
                    <a:path w="149" h="149">
                      <a:moveTo>
                        <a:pt x="0" y="135"/>
                      </a:moveTo>
                      <a:lnTo>
                        <a:pt x="135" y="0"/>
                      </a:lnTo>
                      <a:lnTo>
                        <a:pt x="149" y="15"/>
                      </a:lnTo>
                      <a:lnTo>
                        <a:pt x="14" y="149"/>
                      </a:lnTo>
                      <a:lnTo>
                        <a:pt x="0" y="1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63" name="Rectangle 52">
                  <a:extLst>
                    <a:ext uri="{FF2B5EF4-FFF2-40B4-BE49-F238E27FC236}">
                      <a16:creationId xmlns:a16="http://schemas.microsoft.com/office/drawing/2014/main" id="{D98F4CCB-C7DF-4E84-A2B4-658C7917AC26}"/>
                    </a:ext>
                  </a:extLst>
                </p:cNvPr>
                <p:cNvSpPr>
                  <a:spLocks noChangeArrowheads="1"/>
                </p:cNvSpPr>
                <p:nvPr/>
              </p:nvSpPr>
              <p:spPr bwMode="auto">
                <a:xfrm>
                  <a:off x="1182688" y="431800"/>
                  <a:ext cx="274638" cy="476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64" name="Freeform 53">
                  <a:extLst>
                    <a:ext uri="{FF2B5EF4-FFF2-40B4-BE49-F238E27FC236}">
                      <a16:creationId xmlns:a16="http://schemas.microsoft.com/office/drawing/2014/main" id="{E2A733F3-FB2D-4F3C-93F1-3E5D3ABC3B63}"/>
                    </a:ext>
                  </a:extLst>
                </p:cNvPr>
                <p:cNvSpPr>
                  <a:spLocks/>
                </p:cNvSpPr>
                <p:nvPr/>
              </p:nvSpPr>
              <p:spPr bwMode="auto">
                <a:xfrm>
                  <a:off x="1201738" y="450850"/>
                  <a:ext cx="236538" cy="234950"/>
                </a:xfrm>
                <a:custGeom>
                  <a:avLst/>
                  <a:gdLst>
                    <a:gd name="T0" fmla="*/ 135 w 149"/>
                    <a:gd name="T1" fmla="*/ 148 h 148"/>
                    <a:gd name="T2" fmla="*/ 0 w 149"/>
                    <a:gd name="T3" fmla="*/ 14 h 148"/>
                    <a:gd name="T4" fmla="*/ 14 w 149"/>
                    <a:gd name="T5" fmla="*/ 0 h 148"/>
                    <a:gd name="T6" fmla="*/ 149 w 149"/>
                    <a:gd name="T7" fmla="*/ 134 h 148"/>
                    <a:gd name="T8" fmla="*/ 135 w 149"/>
                    <a:gd name="T9" fmla="*/ 148 h 148"/>
                  </a:gdLst>
                  <a:ahLst/>
                  <a:cxnLst>
                    <a:cxn ang="0">
                      <a:pos x="T0" y="T1"/>
                    </a:cxn>
                    <a:cxn ang="0">
                      <a:pos x="T2" y="T3"/>
                    </a:cxn>
                    <a:cxn ang="0">
                      <a:pos x="T4" y="T5"/>
                    </a:cxn>
                    <a:cxn ang="0">
                      <a:pos x="T6" y="T7"/>
                    </a:cxn>
                    <a:cxn ang="0">
                      <a:pos x="T8" y="T9"/>
                    </a:cxn>
                  </a:cxnLst>
                  <a:rect l="0" t="0" r="r" b="b"/>
                  <a:pathLst>
                    <a:path w="149" h="148">
                      <a:moveTo>
                        <a:pt x="135" y="148"/>
                      </a:moveTo>
                      <a:lnTo>
                        <a:pt x="0" y="14"/>
                      </a:lnTo>
                      <a:lnTo>
                        <a:pt x="14" y="0"/>
                      </a:lnTo>
                      <a:lnTo>
                        <a:pt x="149" y="134"/>
                      </a:lnTo>
                      <a:lnTo>
                        <a:pt x="135" y="1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65" name="Freeform 54">
                  <a:extLst>
                    <a:ext uri="{FF2B5EF4-FFF2-40B4-BE49-F238E27FC236}">
                      <a16:creationId xmlns:a16="http://schemas.microsoft.com/office/drawing/2014/main" id="{D933CEBE-D1A2-4600-8269-21DED4EC55BC}"/>
                    </a:ext>
                  </a:extLst>
                </p:cNvPr>
                <p:cNvSpPr>
                  <a:spLocks/>
                </p:cNvSpPr>
                <p:nvPr/>
              </p:nvSpPr>
              <p:spPr bwMode="auto">
                <a:xfrm>
                  <a:off x="1201738" y="450850"/>
                  <a:ext cx="236538" cy="234950"/>
                </a:xfrm>
                <a:custGeom>
                  <a:avLst/>
                  <a:gdLst>
                    <a:gd name="T0" fmla="*/ 0 w 149"/>
                    <a:gd name="T1" fmla="*/ 134 h 148"/>
                    <a:gd name="T2" fmla="*/ 135 w 149"/>
                    <a:gd name="T3" fmla="*/ 0 h 148"/>
                    <a:gd name="T4" fmla="*/ 149 w 149"/>
                    <a:gd name="T5" fmla="*/ 14 h 148"/>
                    <a:gd name="T6" fmla="*/ 14 w 149"/>
                    <a:gd name="T7" fmla="*/ 148 h 148"/>
                    <a:gd name="T8" fmla="*/ 0 w 149"/>
                    <a:gd name="T9" fmla="*/ 134 h 148"/>
                  </a:gdLst>
                  <a:ahLst/>
                  <a:cxnLst>
                    <a:cxn ang="0">
                      <a:pos x="T0" y="T1"/>
                    </a:cxn>
                    <a:cxn ang="0">
                      <a:pos x="T2" y="T3"/>
                    </a:cxn>
                    <a:cxn ang="0">
                      <a:pos x="T4" y="T5"/>
                    </a:cxn>
                    <a:cxn ang="0">
                      <a:pos x="T6" y="T7"/>
                    </a:cxn>
                    <a:cxn ang="0">
                      <a:pos x="T8" y="T9"/>
                    </a:cxn>
                  </a:cxnLst>
                  <a:rect l="0" t="0" r="r" b="b"/>
                  <a:pathLst>
                    <a:path w="149" h="148">
                      <a:moveTo>
                        <a:pt x="0" y="134"/>
                      </a:moveTo>
                      <a:lnTo>
                        <a:pt x="135" y="0"/>
                      </a:lnTo>
                      <a:lnTo>
                        <a:pt x="149" y="14"/>
                      </a:lnTo>
                      <a:lnTo>
                        <a:pt x="14" y="148"/>
                      </a:lnTo>
                      <a:lnTo>
                        <a:pt x="0" y="13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66" name="Rectangle 55">
                  <a:extLst>
                    <a:ext uri="{FF2B5EF4-FFF2-40B4-BE49-F238E27FC236}">
                      <a16:creationId xmlns:a16="http://schemas.microsoft.com/office/drawing/2014/main" id="{4450C605-7B78-4882-AF8A-97F3EC2C9C17}"/>
                    </a:ext>
                  </a:extLst>
                </p:cNvPr>
                <p:cNvSpPr>
                  <a:spLocks noChangeArrowheads="1"/>
                </p:cNvSpPr>
                <p:nvPr/>
              </p:nvSpPr>
              <p:spPr bwMode="auto">
                <a:xfrm>
                  <a:off x="1182688" y="654050"/>
                  <a:ext cx="274638" cy="476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67" name="Freeform 56">
                  <a:extLst>
                    <a:ext uri="{FF2B5EF4-FFF2-40B4-BE49-F238E27FC236}">
                      <a16:creationId xmlns:a16="http://schemas.microsoft.com/office/drawing/2014/main" id="{01E44A0F-70E6-4F9A-89A5-124D604F97AC}"/>
                    </a:ext>
                  </a:extLst>
                </p:cNvPr>
                <p:cNvSpPr>
                  <a:spLocks/>
                </p:cNvSpPr>
                <p:nvPr/>
              </p:nvSpPr>
              <p:spPr bwMode="auto">
                <a:xfrm>
                  <a:off x="1201738" y="676275"/>
                  <a:ext cx="236538" cy="233362"/>
                </a:xfrm>
                <a:custGeom>
                  <a:avLst/>
                  <a:gdLst>
                    <a:gd name="T0" fmla="*/ 135 w 149"/>
                    <a:gd name="T1" fmla="*/ 147 h 147"/>
                    <a:gd name="T2" fmla="*/ 0 w 149"/>
                    <a:gd name="T3" fmla="*/ 12 h 147"/>
                    <a:gd name="T4" fmla="*/ 14 w 149"/>
                    <a:gd name="T5" fmla="*/ 0 h 147"/>
                    <a:gd name="T6" fmla="*/ 149 w 149"/>
                    <a:gd name="T7" fmla="*/ 135 h 147"/>
                    <a:gd name="T8" fmla="*/ 135 w 149"/>
                    <a:gd name="T9" fmla="*/ 147 h 147"/>
                  </a:gdLst>
                  <a:ahLst/>
                  <a:cxnLst>
                    <a:cxn ang="0">
                      <a:pos x="T0" y="T1"/>
                    </a:cxn>
                    <a:cxn ang="0">
                      <a:pos x="T2" y="T3"/>
                    </a:cxn>
                    <a:cxn ang="0">
                      <a:pos x="T4" y="T5"/>
                    </a:cxn>
                    <a:cxn ang="0">
                      <a:pos x="T6" y="T7"/>
                    </a:cxn>
                    <a:cxn ang="0">
                      <a:pos x="T8" y="T9"/>
                    </a:cxn>
                  </a:cxnLst>
                  <a:rect l="0" t="0" r="r" b="b"/>
                  <a:pathLst>
                    <a:path w="149" h="147">
                      <a:moveTo>
                        <a:pt x="135" y="147"/>
                      </a:moveTo>
                      <a:lnTo>
                        <a:pt x="0" y="12"/>
                      </a:lnTo>
                      <a:lnTo>
                        <a:pt x="14" y="0"/>
                      </a:lnTo>
                      <a:lnTo>
                        <a:pt x="149" y="135"/>
                      </a:lnTo>
                      <a:lnTo>
                        <a:pt x="135" y="14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68" name="Freeform 57">
                  <a:extLst>
                    <a:ext uri="{FF2B5EF4-FFF2-40B4-BE49-F238E27FC236}">
                      <a16:creationId xmlns:a16="http://schemas.microsoft.com/office/drawing/2014/main" id="{BF07D230-56B4-4C45-80D0-78B84C6CBE03}"/>
                    </a:ext>
                  </a:extLst>
                </p:cNvPr>
                <p:cNvSpPr>
                  <a:spLocks/>
                </p:cNvSpPr>
                <p:nvPr/>
              </p:nvSpPr>
              <p:spPr bwMode="auto">
                <a:xfrm>
                  <a:off x="1201738" y="676275"/>
                  <a:ext cx="236538" cy="233362"/>
                </a:xfrm>
                <a:custGeom>
                  <a:avLst/>
                  <a:gdLst>
                    <a:gd name="T0" fmla="*/ 0 w 149"/>
                    <a:gd name="T1" fmla="*/ 135 h 147"/>
                    <a:gd name="T2" fmla="*/ 135 w 149"/>
                    <a:gd name="T3" fmla="*/ 0 h 147"/>
                    <a:gd name="T4" fmla="*/ 149 w 149"/>
                    <a:gd name="T5" fmla="*/ 12 h 147"/>
                    <a:gd name="T6" fmla="*/ 14 w 149"/>
                    <a:gd name="T7" fmla="*/ 147 h 147"/>
                    <a:gd name="T8" fmla="*/ 0 w 149"/>
                    <a:gd name="T9" fmla="*/ 135 h 147"/>
                  </a:gdLst>
                  <a:ahLst/>
                  <a:cxnLst>
                    <a:cxn ang="0">
                      <a:pos x="T0" y="T1"/>
                    </a:cxn>
                    <a:cxn ang="0">
                      <a:pos x="T2" y="T3"/>
                    </a:cxn>
                    <a:cxn ang="0">
                      <a:pos x="T4" y="T5"/>
                    </a:cxn>
                    <a:cxn ang="0">
                      <a:pos x="T6" y="T7"/>
                    </a:cxn>
                    <a:cxn ang="0">
                      <a:pos x="T8" y="T9"/>
                    </a:cxn>
                  </a:cxnLst>
                  <a:rect l="0" t="0" r="r" b="b"/>
                  <a:pathLst>
                    <a:path w="149" h="147">
                      <a:moveTo>
                        <a:pt x="0" y="135"/>
                      </a:moveTo>
                      <a:lnTo>
                        <a:pt x="135" y="0"/>
                      </a:lnTo>
                      <a:lnTo>
                        <a:pt x="149" y="12"/>
                      </a:lnTo>
                      <a:lnTo>
                        <a:pt x="14" y="147"/>
                      </a:lnTo>
                      <a:lnTo>
                        <a:pt x="0" y="1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69" name="Rectangle 58">
                  <a:extLst>
                    <a:ext uri="{FF2B5EF4-FFF2-40B4-BE49-F238E27FC236}">
                      <a16:creationId xmlns:a16="http://schemas.microsoft.com/office/drawing/2014/main" id="{3D1BEADA-9FA0-4D59-BA36-67C559A9EB6D}"/>
                    </a:ext>
                  </a:extLst>
                </p:cNvPr>
                <p:cNvSpPr>
                  <a:spLocks noChangeArrowheads="1"/>
                </p:cNvSpPr>
                <p:nvPr/>
              </p:nvSpPr>
              <p:spPr bwMode="auto">
                <a:xfrm>
                  <a:off x="398463" y="755650"/>
                  <a:ext cx="825500" cy="396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70" name="Rectangle 59">
                  <a:extLst>
                    <a:ext uri="{FF2B5EF4-FFF2-40B4-BE49-F238E27FC236}">
                      <a16:creationId xmlns:a16="http://schemas.microsoft.com/office/drawing/2014/main" id="{3336F4AA-D704-4836-8B0D-59802B147838}"/>
                    </a:ext>
                  </a:extLst>
                </p:cNvPr>
                <p:cNvSpPr>
                  <a:spLocks noChangeArrowheads="1"/>
                </p:cNvSpPr>
                <p:nvPr/>
              </p:nvSpPr>
              <p:spPr bwMode="auto">
                <a:xfrm>
                  <a:off x="398463" y="950913"/>
                  <a:ext cx="825500" cy="444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71" name="Rectangle 60">
                  <a:extLst>
                    <a:ext uri="{FF2B5EF4-FFF2-40B4-BE49-F238E27FC236}">
                      <a16:creationId xmlns:a16="http://schemas.microsoft.com/office/drawing/2014/main" id="{C9EEC334-A141-4ABE-83DD-0011749EC56B}"/>
                    </a:ext>
                  </a:extLst>
                </p:cNvPr>
                <p:cNvSpPr>
                  <a:spLocks noChangeArrowheads="1"/>
                </p:cNvSpPr>
                <p:nvPr/>
              </p:nvSpPr>
              <p:spPr bwMode="auto">
                <a:xfrm>
                  <a:off x="1185863" y="755650"/>
                  <a:ext cx="38100"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72" name="Freeform 61">
                  <a:extLst>
                    <a:ext uri="{FF2B5EF4-FFF2-40B4-BE49-F238E27FC236}">
                      <a16:creationId xmlns:a16="http://schemas.microsoft.com/office/drawing/2014/main" id="{3D36CEE9-BFE1-440F-93AF-8B916BCF317A}"/>
                    </a:ext>
                  </a:extLst>
                </p:cNvPr>
                <p:cNvSpPr>
                  <a:spLocks/>
                </p:cNvSpPr>
                <p:nvPr/>
              </p:nvSpPr>
              <p:spPr bwMode="auto">
                <a:xfrm>
                  <a:off x="1009650" y="773113"/>
                  <a:ext cx="198438" cy="196850"/>
                </a:xfrm>
                <a:custGeom>
                  <a:avLst/>
                  <a:gdLst>
                    <a:gd name="T0" fmla="*/ 0 w 125"/>
                    <a:gd name="T1" fmla="*/ 112 h 124"/>
                    <a:gd name="T2" fmla="*/ 113 w 125"/>
                    <a:gd name="T3" fmla="*/ 0 h 124"/>
                    <a:gd name="T4" fmla="*/ 125 w 125"/>
                    <a:gd name="T5" fmla="*/ 12 h 124"/>
                    <a:gd name="T6" fmla="*/ 11 w 125"/>
                    <a:gd name="T7" fmla="*/ 124 h 124"/>
                    <a:gd name="T8" fmla="*/ 0 w 125"/>
                    <a:gd name="T9" fmla="*/ 112 h 124"/>
                  </a:gdLst>
                  <a:ahLst/>
                  <a:cxnLst>
                    <a:cxn ang="0">
                      <a:pos x="T0" y="T1"/>
                    </a:cxn>
                    <a:cxn ang="0">
                      <a:pos x="T2" y="T3"/>
                    </a:cxn>
                    <a:cxn ang="0">
                      <a:pos x="T4" y="T5"/>
                    </a:cxn>
                    <a:cxn ang="0">
                      <a:pos x="T6" y="T7"/>
                    </a:cxn>
                    <a:cxn ang="0">
                      <a:pos x="T8" y="T9"/>
                    </a:cxn>
                  </a:cxnLst>
                  <a:rect l="0" t="0" r="r" b="b"/>
                  <a:pathLst>
                    <a:path w="125" h="124">
                      <a:moveTo>
                        <a:pt x="0" y="112"/>
                      </a:moveTo>
                      <a:lnTo>
                        <a:pt x="113" y="0"/>
                      </a:lnTo>
                      <a:lnTo>
                        <a:pt x="125" y="12"/>
                      </a:lnTo>
                      <a:lnTo>
                        <a:pt x="11"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73" name="Freeform 62">
                  <a:extLst>
                    <a:ext uri="{FF2B5EF4-FFF2-40B4-BE49-F238E27FC236}">
                      <a16:creationId xmlns:a16="http://schemas.microsoft.com/office/drawing/2014/main" id="{FBAF772B-13D1-48C4-BE15-F6E720E71C27}"/>
                    </a:ext>
                  </a:extLst>
                </p:cNvPr>
                <p:cNvSpPr>
                  <a:spLocks/>
                </p:cNvSpPr>
                <p:nvPr/>
              </p:nvSpPr>
              <p:spPr bwMode="auto">
                <a:xfrm>
                  <a:off x="1009650" y="773113"/>
                  <a:ext cx="198438" cy="196850"/>
                </a:xfrm>
                <a:custGeom>
                  <a:avLst/>
                  <a:gdLst>
                    <a:gd name="T0" fmla="*/ 11 w 125"/>
                    <a:gd name="T1" fmla="*/ 0 h 124"/>
                    <a:gd name="T2" fmla="*/ 125 w 125"/>
                    <a:gd name="T3" fmla="*/ 112 h 124"/>
                    <a:gd name="T4" fmla="*/ 113 w 125"/>
                    <a:gd name="T5" fmla="*/ 124 h 124"/>
                    <a:gd name="T6" fmla="*/ 0 w 125"/>
                    <a:gd name="T7" fmla="*/ 12 h 124"/>
                    <a:gd name="T8" fmla="*/ 11 w 125"/>
                    <a:gd name="T9" fmla="*/ 0 h 124"/>
                  </a:gdLst>
                  <a:ahLst/>
                  <a:cxnLst>
                    <a:cxn ang="0">
                      <a:pos x="T0" y="T1"/>
                    </a:cxn>
                    <a:cxn ang="0">
                      <a:pos x="T2" y="T3"/>
                    </a:cxn>
                    <a:cxn ang="0">
                      <a:pos x="T4" y="T5"/>
                    </a:cxn>
                    <a:cxn ang="0">
                      <a:pos x="T6" y="T7"/>
                    </a:cxn>
                    <a:cxn ang="0">
                      <a:pos x="T8" y="T9"/>
                    </a:cxn>
                  </a:cxnLst>
                  <a:rect l="0" t="0" r="r" b="b"/>
                  <a:pathLst>
                    <a:path w="125" h="124">
                      <a:moveTo>
                        <a:pt x="11" y="0"/>
                      </a:moveTo>
                      <a:lnTo>
                        <a:pt x="125" y="112"/>
                      </a:lnTo>
                      <a:lnTo>
                        <a:pt x="113" y="124"/>
                      </a:lnTo>
                      <a:lnTo>
                        <a:pt x="0" y="12"/>
                      </a:lnTo>
                      <a:lnTo>
                        <a:pt x="1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74" name="Rectangle 63">
                  <a:extLst>
                    <a:ext uri="{FF2B5EF4-FFF2-40B4-BE49-F238E27FC236}">
                      <a16:creationId xmlns:a16="http://schemas.microsoft.com/office/drawing/2014/main" id="{6175C3FD-D574-408C-B9AD-D1F7EF782C84}"/>
                    </a:ext>
                  </a:extLst>
                </p:cNvPr>
                <p:cNvSpPr>
                  <a:spLocks noChangeArrowheads="1"/>
                </p:cNvSpPr>
                <p:nvPr/>
              </p:nvSpPr>
              <p:spPr bwMode="auto">
                <a:xfrm>
                  <a:off x="996950" y="755650"/>
                  <a:ext cx="39688"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75" name="Freeform 64">
                  <a:extLst>
                    <a:ext uri="{FF2B5EF4-FFF2-40B4-BE49-F238E27FC236}">
                      <a16:creationId xmlns:a16="http://schemas.microsoft.com/office/drawing/2014/main" id="{A4150FF1-E53B-4D59-B1A4-F4B7BC6167D6}"/>
                    </a:ext>
                  </a:extLst>
                </p:cNvPr>
                <p:cNvSpPr>
                  <a:spLocks/>
                </p:cNvSpPr>
                <p:nvPr/>
              </p:nvSpPr>
              <p:spPr bwMode="auto">
                <a:xfrm>
                  <a:off x="819150" y="773113"/>
                  <a:ext cx="201613" cy="196850"/>
                </a:xfrm>
                <a:custGeom>
                  <a:avLst/>
                  <a:gdLst>
                    <a:gd name="T0" fmla="*/ 0 w 127"/>
                    <a:gd name="T1" fmla="*/ 112 h 124"/>
                    <a:gd name="T2" fmla="*/ 114 w 127"/>
                    <a:gd name="T3" fmla="*/ 0 h 124"/>
                    <a:gd name="T4" fmla="*/ 127 w 127"/>
                    <a:gd name="T5" fmla="*/ 12 h 124"/>
                    <a:gd name="T6" fmla="*/ 12 w 127"/>
                    <a:gd name="T7" fmla="*/ 124 h 124"/>
                    <a:gd name="T8" fmla="*/ 0 w 127"/>
                    <a:gd name="T9" fmla="*/ 112 h 124"/>
                  </a:gdLst>
                  <a:ahLst/>
                  <a:cxnLst>
                    <a:cxn ang="0">
                      <a:pos x="T0" y="T1"/>
                    </a:cxn>
                    <a:cxn ang="0">
                      <a:pos x="T2" y="T3"/>
                    </a:cxn>
                    <a:cxn ang="0">
                      <a:pos x="T4" y="T5"/>
                    </a:cxn>
                    <a:cxn ang="0">
                      <a:pos x="T6" y="T7"/>
                    </a:cxn>
                    <a:cxn ang="0">
                      <a:pos x="T8" y="T9"/>
                    </a:cxn>
                  </a:cxnLst>
                  <a:rect l="0" t="0" r="r" b="b"/>
                  <a:pathLst>
                    <a:path w="127" h="124">
                      <a:moveTo>
                        <a:pt x="0" y="112"/>
                      </a:moveTo>
                      <a:lnTo>
                        <a:pt x="114" y="0"/>
                      </a:lnTo>
                      <a:lnTo>
                        <a:pt x="127" y="12"/>
                      </a:lnTo>
                      <a:lnTo>
                        <a:pt x="12"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76" name="Freeform 65">
                  <a:extLst>
                    <a:ext uri="{FF2B5EF4-FFF2-40B4-BE49-F238E27FC236}">
                      <a16:creationId xmlns:a16="http://schemas.microsoft.com/office/drawing/2014/main" id="{3BAB3A47-E79E-4E23-8F1E-21DFB1FE3446}"/>
                    </a:ext>
                  </a:extLst>
                </p:cNvPr>
                <p:cNvSpPr>
                  <a:spLocks/>
                </p:cNvSpPr>
                <p:nvPr/>
              </p:nvSpPr>
              <p:spPr bwMode="auto">
                <a:xfrm>
                  <a:off x="819150" y="773113"/>
                  <a:ext cx="201613" cy="196850"/>
                </a:xfrm>
                <a:custGeom>
                  <a:avLst/>
                  <a:gdLst>
                    <a:gd name="T0" fmla="*/ 12 w 127"/>
                    <a:gd name="T1" fmla="*/ 0 h 124"/>
                    <a:gd name="T2" fmla="*/ 127 w 127"/>
                    <a:gd name="T3" fmla="*/ 112 h 124"/>
                    <a:gd name="T4" fmla="*/ 114 w 127"/>
                    <a:gd name="T5" fmla="*/ 124 h 124"/>
                    <a:gd name="T6" fmla="*/ 0 w 127"/>
                    <a:gd name="T7" fmla="*/ 12 h 124"/>
                    <a:gd name="T8" fmla="*/ 12 w 127"/>
                    <a:gd name="T9" fmla="*/ 0 h 124"/>
                  </a:gdLst>
                  <a:ahLst/>
                  <a:cxnLst>
                    <a:cxn ang="0">
                      <a:pos x="T0" y="T1"/>
                    </a:cxn>
                    <a:cxn ang="0">
                      <a:pos x="T2" y="T3"/>
                    </a:cxn>
                    <a:cxn ang="0">
                      <a:pos x="T4" y="T5"/>
                    </a:cxn>
                    <a:cxn ang="0">
                      <a:pos x="T6" y="T7"/>
                    </a:cxn>
                    <a:cxn ang="0">
                      <a:pos x="T8" y="T9"/>
                    </a:cxn>
                  </a:cxnLst>
                  <a:rect l="0" t="0" r="r" b="b"/>
                  <a:pathLst>
                    <a:path w="127" h="124">
                      <a:moveTo>
                        <a:pt x="12" y="0"/>
                      </a:moveTo>
                      <a:lnTo>
                        <a:pt x="127" y="112"/>
                      </a:lnTo>
                      <a:lnTo>
                        <a:pt x="114" y="124"/>
                      </a:lnTo>
                      <a:lnTo>
                        <a:pt x="0" y="12"/>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77" name="Rectangle 66">
                  <a:extLst>
                    <a:ext uri="{FF2B5EF4-FFF2-40B4-BE49-F238E27FC236}">
                      <a16:creationId xmlns:a16="http://schemas.microsoft.com/office/drawing/2014/main" id="{32CCCA76-913B-4C1B-B7AF-6969722176FF}"/>
                    </a:ext>
                  </a:extLst>
                </p:cNvPr>
                <p:cNvSpPr>
                  <a:spLocks noChangeArrowheads="1"/>
                </p:cNvSpPr>
                <p:nvPr/>
              </p:nvSpPr>
              <p:spPr bwMode="auto">
                <a:xfrm>
                  <a:off x="806450" y="755650"/>
                  <a:ext cx="41275"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78" name="Freeform 67">
                  <a:extLst>
                    <a:ext uri="{FF2B5EF4-FFF2-40B4-BE49-F238E27FC236}">
                      <a16:creationId xmlns:a16="http://schemas.microsoft.com/office/drawing/2014/main" id="{9FC634EF-BD98-4B75-B015-C777CF10EDC5}"/>
                    </a:ext>
                  </a:extLst>
                </p:cNvPr>
                <p:cNvSpPr>
                  <a:spLocks/>
                </p:cNvSpPr>
                <p:nvPr/>
              </p:nvSpPr>
              <p:spPr bwMode="auto">
                <a:xfrm>
                  <a:off x="631825" y="773113"/>
                  <a:ext cx="196850" cy="196850"/>
                </a:xfrm>
                <a:custGeom>
                  <a:avLst/>
                  <a:gdLst>
                    <a:gd name="T0" fmla="*/ 0 w 124"/>
                    <a:gd name="T1" fmla="*/ 112 h 124"/>
                    <a:gd name="T2" fmla="*/ 114 w 124"/>
                    <a:gd name="T3" fmla="*/ 0 h 124"/>
                    <a:gd name="T4" fmla="*/ 124 w 124"/>
                    <a:gd name="T5" fmla="*/ 12 h 124"/>
                    <a:gd name="T6" fmla="*/ 12 w 124"/>
                    <a:gd name="T7" fmla="*/ 124 h 124"/>
                    <a:gd name="T8" fmla="*/ 0 w 124"/>
                    <a:gd name="T9" fmla="*/ 112 h 124"/>
                  </a:gdLst>
                  <a:ahLst/>
                  <a:cxnLst>
                    <a:cxn ang="0">
                      <a:pos x="T0" y="T1"/>
                    </a:cxn>
                    <a:cxn ang="0">
                      <a:pos x="T2" y="T3"/>
                    </a:cxn>
                    <a:cxn ang="0">
                      <a:pos x="T4" y="T5"/>
                    </a:cxn>
                    <a:cxn ang="0">
                      <a:pos x="T6" y="T7"/>
                    </a:cxn>
                    <a:cxn ang="0">
                      <a:pos x="T8" y="T9"/>
                    </a:cxn>
                  </a:cxnLst>
                  <a:rect l="0" t="0" r="r" b="b"/>
                  <a:pathLst>
                    <a:path w="124" h="124">
                      <a:moveTo>
                        <a:pt x="0" y="112"/>
                      </a:moveTo>
                      <a:lnTo>
                        <a:pt x="114" y="0"/>
                      </a:lnTo>
                      <a:lnTo>
                        <a:pt x="124" y="12"/>
                      </a:lnTo>
                      <a:lnTo>
                        <a:pt x="12"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79" name="Freeform 68">
                  <a:extLst>
                    <a:ext uri="{FF2B5EF4-FFF2-40B4-BE49-F238E27FC236}">
                      <a16:creationId xmlns:a16="http://schemas.microsoft.com/office/drawing/2014/main" id="{CF7B8F0E-357B-4827-BF48-F16D5564776D}"/>
                    </a:ext>
                  </a:extLst>
                </p:cNvPr>
                <p:cNvSpPr>
                  <a:spLocks/>
                </p:cNvSpPr>
                <p:nvPr/>
              </p:nvSpPr>
              <p:spPr bwMode="auto">
                <a:xfrm>
                  <a:off x="631825" y="773113"/>
                  <a:ext cx="196850" cy="196850"/>
                </a:xfrm>
                <a:custGeom>
                  <a:avLst/>
                  <a:gdLst>
                    <a:gd name="T0" fmla="*/ 12 w 124"/>
                    <a:gd name="T1" fmla="*/ 0 h 124"/>
                    <a:gd name="T2" fmla="*/ 124 w 124"/>
                    <a:gd name="T3" fmla="*/ 112 h 124"/>
                    <a:gd name="T4" fmla="*/ 114 w 124"/>
                    <a:gd name="T5" fmla="*/ 124 h 124"/>
                    <a:gd name="T6" fmla="*/ 0 w 124"/>
                    <a:gd name="T7" fmla="*/ 12 h 124"/>
                    <a:gd name="T8" fmla="*/ 12 w 124"/>
                    <a:gd name="T9" fmla="*/ 0 h 124"/>
                  </a:gdLst>
                  <a:ahLst/>
                  <a:cxnLst>
                    <a:cxn ang="0">
                      <a:pos x="T0" y="T1"/>
                    </a:cxn>
                    <a:cxn ang="0">
                      <a:pos x="T2" y="T3"/>
                    </a:cxn>
                    <a:cxn ang="0">
                      <a:pos x="T4" y="T5"/>
                    </a:cxn>
                    <a:cxn ang="0">
                      <a:pos x="T6" y="T7"/>
                    </a:cxn>
                    <a:cxn ang="0">
                      <a:pos x="T8" y="T9"/>
                    </a:cxn>
                  </a:cxnLst>
                  <a:rect l="0" t="0" r="r" b="b"/>
                  <a:pathLst>
                    <a:path w="124" h="124">
                      <a:moveTo>
                        <a:pt x="12" y="0"/>
                      </a:moveTo>
                      <a:lnTo>
                        <a:pt x="124" y="112"/>
                      </a:lnTo>
                      <a:lnTo>
                        <a:pt x="114" y="124"/>
                      </a:lnTo>
                      <a:lnTo>
                        <a:pt x="0" y="12"/>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80" name="Rectangle 69">
                  <a:extLst>
                    <a:ext uri="{FF2B5EF4-FFF2-40B4-BE49-F238E27FC236}">
                      <a16:creationId xmlns:a16="http://schemas.microsoft.com/office/drawing/2014/main" id="{44DCFE4C-C175-4101-B01A-1F8ED137F244}"/>
                    </a:ext>
                  </a:extLst>
                </p:cNvPr>
                <p:cNvSpPr>
                  <a:spLocks noChangeArrowheads="1"/>
                </p:cNvSpPr>
                <p:nvPr/>
              </p:nvSpPr>
              <p:spPr bwMode="auto">
                <a:xfrm>
                  <a:off x="617538" y="755650"/>
                  <a:ext cx="42863"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81" name="Freeform 70">
                  <a:extLst>
                    <a:ext uri="{FF2B5EF4-FFF2-40B4-BE49-F238E27FC236}">
                      <a16:creationId xmlns:a16="http://schemas.microsoft.com/office/drawing/2014/main" id="{F83978A6-4909-41F7-BF2F-8C72F0F4201F}"/>
                    </a:ext>
                  </a:extLst>
                </p:cNvPr>
                <p:cNvSpPr>
                  <a:spLocks/>
                </p:cNvSpPr>
                <p:nvPr/>
              </p:nvSpPr>
              <p:spPr bwMode="auto">
                <a:xfrm>
                  <a:off x="442913" y="773113"/>
                  <a:ext cx="198438" cy="196850"/>
                </a:xfrm>
                <a:custGeom>
                  <a:avLst/>
                  <a:gdLst>
                    <a:gd name="T0" fmla="*/ 0 w 125"/>
                    <a:gd name="T1" fmla="*/ 112 h 124"/>
                    <a:gd name="T2" fmla="*/ 112 w 125"/>
                    <a:gd name="T3" fmla="*/ 0 h 124"/>
                    <a:gd name="T4" fmla="*/ 125 w 125"/>
                    <a:gd name="T5" fmla="*/ 12 h 124"/>
                    <a:gd name="T6" fmla="*/ 12 w 125"/>
                    <a:gd name="T7" fmla="*/ 124 h 124"/>
                    <a:gd name="T8" fmla="*/ 0 w 125"/>
                    <a:gd name="T9" fmla="*/ 112 h 124"/>
                  </a:gdLst>
                  <a:ahLst/>
                  <a:cxnLst>
                    <a:cxn ang="0">
                      <a:pos x="T0" y="T1"/>
                    </a:cxn>
                    <a:cxn ang="0">
                      <a:pos x="T2" y="T3"/>
                    </a:cxn>
                    <a:cxn ang="0">
                      <a:pos x="T4" y="T5"/>
                    </a:cxn>
                    <a:cxn ang="0">
                      <a:pos x="T6" y="T7"/>
                    </a:cxn>
                    <a:cxn ang="0">
                      <a:pos x="T8" y="T9"/>
                    </a:cxn>
                  </a:cxnLst>
                  <a:rect l="0" t="0" r="r" b="b"/>
                  <a:pathLst>
                    <a:path w="125" h="124">
                      <a:moveTo>
                        <a:pt x="0" y="112"/>
                      </a:moveTo>
                      <a:lnTo>
                        <a:pt x="112" y="0"/>
                      </a:lnTo>
                      <a:lnTo>
                        <a:pt x="125" y="12"/>
                      </a:lnTo>
                      <a:lnTo>
                        <a:pt x="12"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82" name="Freeform 71">
                  <a:extLst>
                    <a:ext uri="{FF2B5EF4-FFF2-40B4-BE49-F238E27FC236}">
                      <a16:creationId xmlns:a16="http://schemas.microsoft.com/office/drawing/2014/main" id="{C14229E6-9BC0-4013-8786-C4D1795181D9}"/>
                    </a:ext>
                  </a:extLst>
                </p:cNvPr>
                <p:cNvSpPr>
                  <a:spLocks/>
                </p:cNvSpPr>
                <p:nvPr/>
              </p:nvSpPr>
              <p:spPr bwMode="auto">
                <a:xfrm>
                  <a:off x="442913" y="773113"/>
                  <a:ext cx="198438" cy="196850"/>
                </a:xfrm>
                <a:custGeom>
                  <a:avLst/>
                  <a:gdLst>
                    <a:gd name="T0" fmla="*/ 12 w 125"/>
                    <a:gd name="T1" fmla="*/ 0 h 124"/>
                    <a:gd name="T2" fmla="*/ 125 w 125"/>
                    <a:gd name="T3" fmla="*/ 112 h 124"/>
                    <a:gd name="T4" fmla="*/ 112 w 125"/>
                    <a:gd name="T5" fmla="*/ 124 h 124"/>
                    <a:gd name="T6" fmla="*/ 0 w 125"/>
                    <a:gd name="T7" fmla="*/ 12 h 124"/>
                    <a:gd name="T8" fmla="*/ 12 w 125"/>
                    <a:gd name="T9" fmla="*/ 0 h 124"/>
                  </a:gdLst>
                  <a:ahLst/>
                  <a:cxnLst>
                    <a:cxn ang="0">
                      <a:pos x="T0" y="T1"/>
                    </a:cxn>
                    <a:cxn ang="0">
                      <a:pos x="T2" y="T3"/>
                    </a:cxn>
                    <a:cxn ang="0">
                      <a:pos x="T4" y="T5"/>
                    </a:cxn>
                    <a:cxn ang="0">
                      <a:pos x="T6" y="T7"/>
                    </a:cxn>
                    <a:cxn ang="0">
                      <a:pos x="T8" y="T9"/>
                    </a:cxn>
                  </a:cxnLst>
                  <a:rect l="0" t="0" r="r" b="b"/>
                  <a:pathLst>
                    <a:path w="125" h="124">
                      <a:moveTo>
                        <a:pt x="12" y="0"/>
                      </a:moveTo>
                      <a:lnTo>
                        <a:pt x="125" y="112"/>
                      </a:lnTo>
                      <a:lnTo>
                        <a:pt x="112" y="124"/>
                      </a:lnTo>
                      <a:lnTo>
                        <a:pt x="0" y="12"/>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83" name="Rectangle 72">
                  <a:extLst>
                    <a:ext uri="{FF2B5EF4-FFF2-40B4-BE49-F238E27FC236}">
                      <a16:creationId xmlns:a16="http://schemas.microsoft.com/office/drawing/2014/main" id="{1259BF2F-4696-4C8D-B235-AE7EA7F49CD6}"/>
                    </a:ext>
                  </a:extLst>
                </p:cNvPr>
                <p:cNvSpPr>
                  <a:spLocks noChangeArrowheads="1"/>
                </p:cNvSpPr>
                <p:nvPr/>
              </p:nvSpPr>
              <p:spPr bwMode="auto">
                <a:xfrm>
                  <a:off x="1504950" y="755650"/>
                  <a:ext cx="822325" cy="396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84" name="Rectangle 73">
                  <a:extLst>
                    <a:ext uri="{FF2B5EF4-FFF2-40B4-BE49-F238E27FC236}">
                      <a16:creationId xmlns:a16="http://schemas.microsoft.com/office/drawing/2014/main" id="{950190B1-7B45-459D-8DCD-AA033C36127C}"/>
                    </a:ext>
                  </a:extLst>
                </p:cNvPr>
                <p:cNvSpPr>
                  <a:spLocks noChangeArrowheads="1"/>
                </p:cNvSpPr>
                <p:nvPr/>
              </p:nvSpPr>
              <p:spPr bwMode="auto">
                <a:xfrm>
                  <a:off x="1504950" y="950913"/>
                  <a:ext cx="822325" cy="444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85" name="Rectangle 74">
                  <a:extLst>
                    <a:ext uri="{FF2B5EF4-FFF2-40B4-BE49-F238E27FC236}">
                      <a16:creationId xmlns:a16="http://schemas.microsoft.com/office/drawing/2014/main" id="{39952E01-C4F2-4F89-ABD7-D4E4EB728447}"/>
                    </a:ext>
                  </a:extLst>
                </p:cNvPr>
                <p:cNvSpPr>
                  <a:spLocks noChangeArrowheads="1"/>
                </p:cNvSpPr>
                <p:nvPr/>
              </p:nvSpPr>
              <p:spPr bwMode="auto">
                <a:xfrm>
                  <a:off x="2292350" y="755650"/>
                  <a:ext cx="38100"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86" name="Freeform 75">
                  <a:extLst>
                    <a:ext uri="{FF2B5EF4-FFF2-40B4-BE49-F238E27FC236}">
                      <a16:creationId xmlns:a16="http://schemas.microsoft.com/office/drawing/2014/main" id="{E8D710FE-5796-41C7-BC7B-C0F8B83599E3}"/>
                    </a:ext>
                  </a:extLst>
                </p:cNvPr>
                <p:cNvSpPr>
                  <a:spLocks/>
                </p:cNvSpPr>
                <p:nvPr/>
              </p:nvSpPr>
              <p:spPr bwMode="auto">
                <a:xfrm>
                  <a:off x="2116138" y="773113"/>
                  <a:ext cx="198438" cy="196850"/>
                </a:xfrm>
                <a:custGeom>
                  <a:avLst/>
                  <a:gdLst>
                    <a:gd name="T0" fmla="*/ 0 w 125"/>
                    <a:gd name="T1" fmla="*/ 112 h 124"/>
                    <a:gd name="T2" fmla="*/ 113 w 125"/>
                    <a:gd name="T3" fmla="*/ 0 h 124"/>
                    <a:gd name="T4" fmla="*/ 125 w 125"/>
                    <a:gd name="T5" fmla="*/ 12 h 124"/>
                    <a:gd name="T6" fmla="*/ 10 w 125"/>
                    <a:gd name="T7" fmla="*/ 124 h 124"/>
                    <a:gd name="T8" fmla="*/ 0 w 125"/>
                    <a:gd name="T9" fmla="*/ 112 h 124"/>
                  </a:gdLst>
                  <a:ahLst/>
                  <a:cxnLst>
                    <a:cxn ang="0">
                      <a:pos x="T0" y="T1"/>
                    </a:cxn>
                    <a:cxn ang="0">
                      <a:pos x="T2" y="T3"/>
                    </a:cxn>
                    <a:cxn ang="0">
                      <a:pos x="T4" y="T5"/>
                    </a:cxn>
                    <a:cxn ang="0">
                      <a:pos x="T6" y="T7"/>
                    </a:cxn>
                    <a:cxn ang="0">
                      <a:pos x="T8" y="T9"/>
                    </a:cxn>
                  </a:cxnLst>
                  <a:rect l="0" t="0" r="r" b="b"/>
                  <a:pathLst>
                    <a:path w="125" h="124">
                      <a:moveTo>
                        <a:pt x="0" y="112"/>
                      </a:moveTo>
                      <a:lnTo>
                        <a:pt x="113" y="0"/>
                      </a:lnTo>
                      <a:lnTo>
                        <a:pt x="125" y="12"/>
                      </a:lnTo>
                      <a:lnTo>
                        <a:pt x="10"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87" name="Freeform 76">
                  <a:extLst>
                    <a:ext uri="{FF2B5EF4-FFF2-40B4-BE49-F238E27FC236}">
                      <a16:creationId xmlns:a16="http://schemas.microsoft.com/office/drawing/2014/main" id="{C263CFB2-7D68-4040-B455-E09342C74A60}"/>
                    </a:ext>
                  </a:extLst>
                </p:cNvPr>
                <p:cNvSpPr>
                  <a:spLocks/>
                </p:cNvSpPr>
                <p:nvPr/>
              </p:nvSpPr>
              <p:spPr bwMode="auto">
                <a:xfrm>
                  <a:off x="2116138" y="773113"/>
                  <a:ext cx="198438" cy="196850"/>
                </a:xfrm>
                <a:custGeom>
                  <a:avLst/>
                  <a:gdLst>
                    <a:gd name="T0" fmla="*/ 10 w 125"/>
                    <a:gd name="T1" fmla="*/ 0 h 124"/>
                    <a:gd name="T2" fmla="*/ 125 w 125"/>
                    <a:gd name="T3" fmla="*/ 112 h 124"/>
                    <a:gd name="T4" fmla="*/ 113 w 125"/>
                    <a:gd name="T5" fmla="*/ 124 h 124"/>
                    <a:gd name="T6" fmla="*/ 0 w 125"/>
                    <a:gd name="T7" fmla="*/ 12 h 124"/>
                    <a:gd name="T8" fmla="*/ 10 w 125"/>
                    <a:gd name="T9" fmla="*/ 0 h 124"/>
                  </a:gdLst>
                  <a:ahLst/>
                  <a:cxnLst>
                    <a:cxn ang="0">
                      <a:pos x="T0" y="T1"/>
                    </a:cxn>
                    <a:cxn ang="0">
                      <a:pos x="T2" y="T3"/>
                    </a:cxn>
                    <a:cxn ang="0">
                      <a:pos x="T4" y="T5"/>
                    </a:cxn>
                    <a:cxn ang="0">
                      <a:pos x="T6" y="T7"/>
                    </a:cxn>
                    <a:cxn ang="0">
                      <a:pos x="T8" y="T9"/>
                    </a:cxn>
                  </a:cxnLst>
                  <a:rect l="0" t="0" r="r" b="b"/>
                  <a:pathLst>
                    <a:path w="125" h="124">
                      <a:moveTo>
                        <a:pt x="10" y="0"/>
                      </a:moveTo>
                      <a:lnTo>
                        <a:pt x="125" y="112"/>
                      </a:lnTo>
                      <a:lnTo>
                        <a:pt x="113" y="124"/>
                      </a:lnTo>
                      <a:lnTo>
                        <a:pt x="0" y="12"/>
                      </a:lnTo>
                      <a:lnTo>
                        <a:pt x="1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88" name="Rectangle 77">
                  <a:extLst>
                    <a:ext uri="{FF2B5EF4-FFF2-40B4-BE49-F238E27FC236}">
                      <a16:creationId xmlns:a16="http://schemas.microsoft.com/office/drawing/2014/main" id="{D8F98E0D-D40B-485B-9280-C34BDA4C2FC3}"/>
                    </a:ext>
                  </a:extLst>
                </p:cNvPr>
                <p:cNvSpPr>
                  <a:spLocks noChangeArrowheads="1"/>
                </p:cNvSpPr>
                <p:nvPr/>
              </p:nvSpPr>
              <p:spPr bwMode="auto">
                <a:xfrm>
                  <a:off x="2100263" y="755650"/>
                  <a:ext cx="41275"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89" name="Freeform 78">
                  <a:extLst>
                    <a:ext uri="{FF2B5EF4-FFF2-40B4-BE49-F238E27FC236}">
                      <a16:creationId xmlns:a16="http://schemas.microsoft.com/office/drawing/2014/main" id="{2F81BFD8-A131-4CB0-B5CE-DBA2B428192E}"/>
                    </a:ext>
                  </a:extLst>
                </p:cNvPr>
                <p:cNvSpPr>
                  <a:spLocks/>
                </p:cNvSpPr>
                <p:nvPr/>
              </p:nvSpPr>
              <p:spPr bwMode="auto">
                <a:xfrm>
                  <a:off x="1925638" y="773113"/>
                  <a:ext cx="200025" cy="196850"/>
                </a:xfrm>
                <a:custGeom>
                  <a:avLst/>
                  <a:gdLst>
                    <a:gd name="T0" fmla="*/ 0 w 126"/>
                    <a:gd name="T1" fmla="*/ 112 h 124"/>
                    <a:gd name="T2" fmla="*/ 114 w 126"/>
                    <a:gd name="T3" fmla="*/ 0 h 124"/>
                    <a:gd name="T4" fmla="*/ 126 w 126"/>
                    <a:gd name="T5" fmla="*/ 12 h 124"/>
                    <a:gd name="T6" fmla="*/ 12 w 126"/>
                    <a:gd name="T7" fmla="*/ 124 h 124"/>
                    <a:gd name="T8" fmla="*/ 0 w 126"/>
                    <a:gd name="T9" fmla="*/ 112 h 124"/>
                  </a:gdLst>
                  <a:ahLst/>
                  <a:cxnLst>
                    <a:cxn ang="0">
                      <a:pos x="T0" y="T1"/>
                    </a:cxn>
                    <a:cxn ang="0">
                      <a:pos x="T2" y="T3"/>
                    </a:cxn>
                    <a:cxn ang="0">
                      <a:pos x="T4" y="T5"/>
                    </a:cxn>
                    <a:cxn ang="0">
                      <a:pos x="T6" y="T7"/>
                    </a:cxn>
                    <a:cxn ang="0">
                      <a:pos x="T8" y="T9"/>
                    </a:cxn>
                  </a:cxnLst>
                  <a:rect l="0" t="0" r="r" b="b"/>
                  <a:pathLst>
                    <a:path w="126" h="124">
                      <a:moveTo>
                        <a:pt x="0" y="112"/>
                      </a:moveTo>
                      <a:lnTo>
                        <a:pt x="114" y="0"/>
                      </a:lnTo>
                      <a:lnTo>
                        <a:pt x="126" y="12"/>
                      </a:lnTo>
                      <a:lnTo>
                        <a:pt x="12"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90" name="Freeform 79">
                  <a:extLst>
                    <a:ext uri="{FF2B5EF4-FFF2-40B4-BE49-F238E27FC236}">
                      <a16:creationId xmlns:a16="http://schemas.microsoft.com/office/drawing/2014/main" id="{1699996B-7369-4879-A276-3995A55B90CA}"/>
                    </a:ext>
                  </a:extLst>
                </p:cNvPr>
                <p:cNvSpPr>
                  <a:spLocks/>
                </p:cNvSpPr>
                <p:nvPr/>
              </p:nvSpPr>
              <p:spPr bwMode="auto">
                <a:xfrm>
                  <a:off x="1925638" y="773113"/>
                  <a:ext cx="200025" cy="196850"/>
                </a:xfrm>
                <a:custGeom>
                  <a:avLst/>
                  <a:gdLst>
                    <a:gd name="T0" fmla="*/ 12 w 126"/>
                    <a:gd name="T1" fmla="*/ 0 h 124"/>
                    <a:gd name="T2" fmla="*/ 126 w 126"/>
                    <a:gd name="T3" fmla="*/ 112 h 124"/>
                    <a:gd name="T4" fmla="*/ 114 w 126"/>
                    <a:gd name="T5" fmla="*/ 124 h 124"/>
                    <a:gd name="T6" fmla="*/ 0 w 126"/>
                    <a:gd name="T7" fmla="*/ 12 h 124"/>
                    <a:gd name="T8" fmla="*/ 12 w 126"/>
                    <a:gd name="T9" fmla="*/ 0 h 124"/>
                  </a:gdLst>
                  <a:ahLst/>
                  <a:cxnLst>
                    <a:cxn ang="0">
                      <a:pos x="T0" y="T1"/>
                    </a:cxn>
                    <a:cxn ang="0">
                      <a:pos x="T2" y="T3"/>
                    </a:cxn>
                    <a:cxn ang="0">
                      <a:pos x="T4" y="T5"/>
                    </a:cxn>
                    <a:cxn ang="0">
                      <a:pos x="T6" y="T7"/>
                    </a:cxn>
                    <a:cxn ang="0">
                      <a:pos x="T8" y="T9"/>
                    </a:cxn>
                  </a:cxnLst>
                  <a:rect l="0" t="0" r="r" b="b"/>
                  <a:pathLst>
                    <a:path w="126" h="124">
                      <a:moveTo>
                        <a:pt x="12" y="0"/>
                      </a:moveTo>
                      <a:lnTo>
                        <a:pt x="126" y="112"/>
                      </a:lnTo>
                      <a:lnTo>
                        <a:pt x="114" y="124"/>
                      </a:lnTo>
                      <a:lnTo>
                        <a:pt x="0" y="12"/>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91" name="Rectangle 80">
                  <a:extLst>
                    <a:ext uri="{FF2B5EF4-FFF2-40B4-BE49-F238E27FC236}">
                      <a16:creationId xmlns:a16="http://schemas.microsoft.com/office/drawing/2014/main" id="{EA94F03A-7CCD-49D7-8436-D9A72A4E447C}"/>
                    </a:ext>
                  </a:extLst>
                </p:cNvPr>
                <p:cNvSpPr>
                  <a:spLocks noChangeArrowheads="1"/>
                </p:cNvSpPr>
                <p:nvPr/>
              </p:nvSpPr>
              <p:spPr bwMode="auto">
                <a:xfrm>
                  <a:off x="1912938" y="755650"/>
                  <a:ext cx="41275"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92" name="Freeform 81">
                  <a:extLst>
                    <a:ext uri="{FF2B5EF4-FFF2-40B4-BE49-F238E27FC236}">
                      <a16:creationId xmlns:a16="http://schemas.microsoft.com/office/drawing/2014/main" id="{96D73D9E-E06C-4245-9879-F435CCCAB7A7}"/>
                    </a:ext>
                  </a:extLst>
                </p:cNvPr>
                <p:cNvSpPr>
                  <a:spLocks/>
                </p:cNvSpPr>
                <p:nvPr/>
              </p:nvSpPr>
              <p:spPr bwMode="auto">
                <a:xfrm>
                  <a:off x="1736725" y="773113"/>
                  <a:ext cx="198438" cy="196850"/>
                </a:xfrm>
                <a:custGeom>
                  <a:avLst/>
                  <a:gdLst>
                    <a:gd name="T0" fmla="*/ 0 w 125"/>
                    <a:gd name="T1" fmla="*/ 112 h 124"/>
                    <a:gd name="T2" fmla="*/ 113 w 125"/>
                    <a:gd name="T3" fmla="*/ 0 h 124"/>
                    <a:gd name="T4" fmla="*/ 125 w 125"/>
                    <a:gd name="T5" fmla="*/ 12 h 124"/>
                    <a:gd name="T6" fmla="*/ 12 w 125"/>
                    <a:gd name="T7" fmla="*/ 124 h 124"/>
                    <a:gd name="T8" fmla="*/ 0 w 125"/>
                    <a:gd name="T9" fmla="*/ 112 h 124"/>
                  </a:gdLst>
                  <a:ahLst/>
                  <a:cxnLst>
                    <a:cxn ang="0">
                      <a:pos x="T0" y="T1"/>
                    </a:cxn>
                    <a:cxn ang="0">
                      <a:pos x="T2" y="T3"/>
                    </a:cxn>
                    <a:cxn ang="0">
                      <a:pos x="T4" y="T5"/>
                    </a:cxn>
                    <a:cxn ang="0">
                      <a:pos x="T6" y="T7"/>
                    </a:cxn>
                    <a:cxn ang="0">
                      <a:pos x="T8" y="T9"/>
                    </a:cxn>
                  </a:cxnLst>
                  <a:rect l="0" t="0" r="r" b="b"/>
                  <a:pathLst>
                    <a:path w="125" h="124">
                      <a:moveTo>
                        <a:pt x="0" y="112"/>
                      </a:moveTo>
                      <a:lnTo>
                        <a:pt x="113" y="0"/>
                      </a:lnTo>
                      <a:lnTo>
                        <a:pt x="125" y="12"/>
                      </a:lnTo>
                      <a:lnTo>
                        <a:pt x="12"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93" name="Freeform 82">
                  <a:extLst>
                    <a:ext uri="{FF2B5EF4-FFF2-40B4-BE49-F238E27FC236}">
                      <a16:creationId xmlns:a16="http://schemas.microsoft.com/office/drawing/2014/main" id="{C4EAD43D-115E-4F35-AEA8-A9DED05ACAA0}"/>
                    </a:ext>
                  </a:extLst>
                </p:cNvPr>
                <p:cNvSpPr>
                  <a:spLocks/>
                </p:cNvSpPr>
                <p:nvPr/>
              </p:nvSpPr>
              <p:spPr bwMode="auto">
                <a:xfrm>
                  <a:off x="1736725" y="773113"/>
                  <a:ext cx="198438" cy="196850"/>
                </a:xfrm>
                <a:custGeom>
                  <a:avLst/>
                  <a:gdLst>
                    <a:gd name="T0" fmla="*/ 12 w 125"/>
                    <a:gd name="T1" fmla="*/ 0 h 124"/>
                    <a:gd name="T2" fmla="*/ 125 w 125"/>
                    <a:gd name="T3" fmla="*/ 112 h 124"/>
                    <a:gd name="T4" fmla="*/ 113 w 125"/>
                    <a:gd name="T5" fmla="*/ 124 h 124"/>
                    <a:gd name="T6" fmla="*/ 0 w 125"/>
                    <a:gd name="T7" fmla="*/ 12 h 124"/>
                    <a:gd name="T8" fmla="*/ 12 w 125"/>
                    <a:gd name="T9" fmla="*/ 0 h 124"/>
                  </a:gdLst>
                  <a:ahLst/>
                  <a:cxnLst>
                    <a:cxn ang="0">
                      <a:pos x="T0" y="T1"/>
                    </a:cxn>
                    <a:cxn ang="0">
                      <a:pos x="T2" y="T3"/>
                    </a:cxn>
                    <a:cxn ang="0">
                      <a:pos x="T4" y="T5"/>
                    </a:cxn>
                    <a:cxn ang="0">
                      <a:pos x="T6" y="T7"/>
                    </a:cxn>
                    <a:cxn ang="0">
                      <a:pos x="T8" y="T9"/>
                    </a:cxn>
                  </a:cxnLst>
                  <a:rect l="0" t="0" r="r" b="b"/>
                  <a:pathLst>
                    <a:path w="125" h="124">
                      <a:moveTo>
                        <a:pt x="12" y="0"/>
                      </a:moveTo>
                      <a:lnTo>
                        <a:pt x="125" y="112"/>
                      </a:lnTo>
                      <a:lnTo>
                        <a:pt x="113" y="124"/>
                      </a:lnTo>
                      <a:lnTo>
                        <a:pt x="0" y="12"/>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94" name="Rectangle 83">
                  <a:extLst>
                    <a:ext uri="{FF2B5EF4-FFF2-40B4-BE49-F238E27FC236}">
                      <a16:creationId xmlns:a16="http://schemas.microsoft.com/office/drawing/2014/main" id="{6368495F-3A65-424E-94C5-26FD6D0C7E82}"/>
                    </a:ext>
                  </a:extLst>
                </p:cNvPr>
                <p:cNvSpPr>
                  <a:spLocks noChangeArrowheads="1"/>
                </p:cNvSpPr>
                <p:nvPr/>
              </p:nvSpPr>
              <p:spPr bwMode="auto">
                <a:xfrm>
                  <a:off x="1724025" y="755650"/>
                  <a:ext cx="38100"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95" name="Freeform 84">
                  <a:extLst>
                    <a:ext uri="{FF2B5EF4-FFF2-40B4-BE49-F238E27FC236}">
                      <a16:creationId xmlns:a16="http://schemas.microsoft.com/office/drawing/2014/main" id="{16C4D74C-9D1B-4941-9BA2-91DEBE95C084}"/>
                    </a:ext>
                  </a:extLst>
                </p:cNvPr>
                <p:cNvSpPr>
                  <a:spLocks/>
                </p:cNvSpPr>
                <p:nvPr/>
              </p:nvSpPr>
              <p:spPr bwMode="auto">
                <a:xfrm>
                  <a:off x="1549400" y="773113"/>
                  <a:ext cx="196850" cy="196850"/>
                </a:xfrm>
                <a:custGeom>
                  <a:avLst/>
                  <a:gdLst>
                    <a:gd name="T0" fmla="*/ 0 w 124"/>
                    <a:gd name="T1" fmla="*/ 112 h 124"/>
                    <a:gd name="T2" fmla="*/ 112 w 124"/>
                    <a:gd name="T3" fmla="*/ 0 h 124"/>
                    <a:gd name="T4" fmla="*/ 124 w 124"/>
                    <a:gd name="T5" fmla="*/ 12 h 124"/>
                    <a:gd name="T6" fmla="*/ 12 w 124"/>
                    <a:gd name="T7" fmla="*/ 124 h 124"/>
                    <a:gd name="T8" fmla="*/ 0 w 124"/>
                    <a:gd name="T9" fmla="*/ 112 h 124"/>
                  </a:gdLst>
                  <a:ahLst/>
                  <a:cxnLst>
                    <a:cxn ang="0">
                      <a:pos x="T0" y="T1"/>
                    </a:cxn>
                    <a:cxn ang="0">
                      <a:pos x="T2" y="T3"/>
                    </a:cxn>
                    <a:cxn ang="0">
                      <a:pos x="T4" y="T5"/>
                    </a:cxn>
                    <a:cxn ang="0">
                      <a:pos x="T6" y="T7"/>
                    </a:cxn>
                    <a:cxn ang="0">
                      <a:pos x="T8" y="T9"/>
                    </a:cxn>
                  </a:cxnLst>
                  <a:rect l="0" t="0" r="r" b="b"/>
                  <a:pathLst>
                    <a:path w="124" h="124">
                      <a:moveTo>
                        <a:pt x="0" y="112"/>
                      </a:moveTo>
                      <a:lnTo>
                        <a:pt x="112" y="0"/>
                      </a:lnTo>
                      <a:lnTo>
                        <a:pt x="124" y="12"/>
                      </a:lnTo>
                      <a:lnTo>
                        <a:pt x="12"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96" name="Freeform 85">
                  <a:extLst>
                    <a:ext uri="{FF2B5EF4-FFF2-40B4-BE49-F238E27FC236}">
                      <a16:creationId xmlns:a16="http://schemas.microsoft.com/office/drawing/2014/main" id="{A2BD6457-DE60-4A93-A1EA-450BBB424AD2}"/>
                    </a:ext>
                  </a:extLst>
                </p:cNvPr>
                <p:cNvSpPr>
                  <a:spLocks/>
                </p:cNvSpPr>
                <p:nvPr/>
              </p:nvSpPr>
              <p:spPr bwMode="auto">
                <a:xfrm>
                  <a:off x="1549400" y="773113"/>
                  <a:ext cx="196850" cy="196850"/>
                </a:xfrm>
                <a:custGeom>
                  <a:avLst/>
                  <a:gdLst>
                    <a:gd name="T0" fmla="*/ 12 w 124"/>
                    <a:gd name="T1" fmla="*/ 0 h 124"/>
                    <a:gd name="T2" fmla="*/ 124 w 124"/>
                    <a:gd name="T3" fmla="*/ 112 h 124"/>
                    <a:gd name="T4" fmla="*/ 112 w 124"/>
                    <a:gd name="T5" fmla="*/ 124 h 124"/>
                    <a:gd name="T6" fmla="*/ 0 w 124"/>
                    <a:gd name="T7" fmla="*/ 12 h 124"/>
                    <a:gd name="T8" fmla="*/ 12 w 124"/>
                    <a:gd name="T9" fmla="*/ 0 h 124"/>
                  </a:gdLst>
                  <a:ahLst/>
                  <a:cxnLst>
                    <a:cxn ang="0">
                      <a:pos x="T0" y="T1"/>
                    </a:cxn>
                    <a:cxn ang="0">
                      <a:pos x="T2" y="T3"/>
                    </a:cxn>
                    <a:cxn ang="0">
                      <a:pos x="T4" y="T5"/>
                    </a:cxn>
                    <a:cxn ang="0">
                      <a:pos x="T6" y="T7"/>
                    </a:cxn>
                    <a:cxn ang="0">
                      <a:pos x="T8" y="T9"/>
                    </a:cxn>
                  </a:cxnLst>
                  <a:rect l="0" t="0" r="r" b="b"/>
                  <a:pathLst>
                    <a:path w="124" h="124">
                      <a:moveTo>
                        <a:pt x="12" y="0"/>
                      </a:moveTo>
                      <a:lnTo>
                        <a:pt x="124" y="112"/>
                      </a:lnTo>
                      <a:lnTo>
                        <a:pt x="112" y="124"/>
                      </a:lnTo>
                      <a:lnTo>
                        <a:pt x="0" y="12"/>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97" name="Rectangle 86">
                  <a:extLst>
                    <a:ext uri="{FF2B5EF4-FFF2-40B4-BE49-F238E27FC236}">
                      <a16:creationId xmlns:a16="http://schemas.microsoft.com/office/drawing/2014/main" id="{DB07ED6A-9ED0-4168-85D8-35AE92CDD175}"/>
                    </a:ext>
                  </a:extLst>
                </p:cNvPr>
                <p:cNvSpPr>
                  <a:spLocks noChangeArrowheads="1"/>
                </p:cNvSpPr>
                <p:nvPr/>
              </p:nvSpPr>
              <p:spPr bwMode="auto">
                <a:xfrm>
                  <a:off x="2266950" y="755650"/>
                  <a:ext cx="825500" cy="396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98" name="Freeform 87">
                  <a:extLst>
                    <a:ext uri="{FF2B5EF4-FFF2-40B4-BE49-F238E27FC236}">
                      <a16:creationId xmlns:a16="http://schemas.microsoft.com/office/drawing/2014/main" id="{E1575004-D83B-4527-97B2-B1AE1F07BBA0}"/>
                    </a:ext>
                  </a:extLst>
                </p:cNvPr>
                <p:cNvSpPr>
                  <a:spLocks/>
                </p:cNvSpPr>
                <p:nvPr/>
              </p:nvSpPr>
              <p:spPr bwMode="auto">
                <a:xfrm>
                  <a:off x="2266950" y="950913"/>
                  <a:ext cx="1379538" cy="44450"/>
                </a:xfrm>
                <a:custGeom>
                  <a:avLst/>
                  <a:gdLst>
                    <a:gd name="T0" fmla="*/ 869 w 869"/>
                    <a:gd name="T1" fmla="*/ 0 h 28"/>
                    <a:gd name="T2" fmla="*/ 869 w 869"/>
                    <a:gd name="T3" fmla="*/ 28 h 28"/>
                    <a:gd name="T4" fmla="*/ 0 w 869"/>
                    <a:gd name="T5" fmla="*/ 28 h 28"/>
                    <a:gd name="T6" fmla="*/ 0 w 869"/>
                    <a:gd name="T7" fmla="*/ 0 h 28"/>
                    <a:gd name="T8" fmla="*/ 777 w 869"/>
                    <a:gd name="T9" fmla="*/ 0 h 28"/>
                    <a:gd name="T10" fmla="*/ 869 w 869"/>
                    <a:gd name="T11" fmla="*/ 0 h 28"/>
                  </a:gdLst>
                  <a:ahLst/>
                  <a:cxnLst>
                    <a:cxn ang="0">
                      <a:pos x="T0" y="T1"/>
                    </a:cxn>
                    <a:cxn ang="0">
                      <a:pos x="T2" y="T3"/>
                    </a:cxn>
                    <a:cxn ang="0">
                      <a:pos x="T4" y="T5"/>
                    </a:cxn>
                    <a:cxn ang="0">
                      <a:pos x="T6" y="T7"/>
                    </a:cxn>
                    <a:cxn ang="0">
                      <a:pos x="T8" y="T9"/>
                    </a:cxn>
                    <a:cxn ang="0">
                      <a:pos x="T10" y="T11"/>
                    </a:cxn>
                  </a:cxnLst>
                  <a:rect l="0" t="0" r="r" b="b"/>
                  <a:pathLst>
                    <a:path w="869" h="28">
                      <a:moveTo>
                        <a:pt x="869" y="0"/>
                      </a:moveTo>
                      <a:lnTo>
                        <a:pt x="869" y="28"/>
                      </a:lnTo>
                      <a:lnTo>
                        <a:pt x="0" y="28"/>
                      </a:lnTo>
                      <a:lnTo>
                        <a:pt x="0" y="0"/>
                      </a:lnTo>
                      <a:lnTo>
                        <a:pt x="777" y="0"/>
                      </a:lnTo>
                      <a:lnTo>
                        <a:pt x="86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99" name="Freeform 88">
                  <a:extLst>
                    <a:ext uri="{FF2B5EF4-FFF2-40B4-BE49-F238E27FC236}">
                      <a16:creationId xmlns:a16="http://schemas.microsoft.com/office/drawing/2014/main" id="{E5672822-DB71-44A7-ABC0-DE3C7D219013}"/>
                    </a:ext>
                  </a:extLst>
                </p:cNvPr>
                <p:cNvSpPr>
                  <a:spLocks/>
                </p:cNvSpPr>
                <p:nvPr/>
              </p:nvSpPr>
              <p:spPr bwMode="auto">
                <a:xfrm>
                  <a:off x="2266950" y="950913"/>
                  <a:ext cx="1379538" cy="44450"/>
                </a:xfrm>
                <a:custGeom>
                  <a:avLst/>
                  <a:gdLst>
                    <a:gd name="T0" fmla="*/ 869 w 869"/>
                    <a:gd name="T1" fmla="*/ 0 h 28"/>
                    <a:gd name="T2" fmla="*/ 869 w 869"/>
                    <a:gd name="T3" fmla="*/ 28 h 28"/>
                    <a:gd name="T4" fmla="*/ 0 w 869"/>
                    <a:gd name="T5" fmla="*/ 28 h 28"/>
                    <a:gd name="T6" fmla="*/ 0 w 869"/>
                    <a:gd name="T7" fmla="*/ 0 h 28"/>
                    <a:gd name="T8" fmla="*/ 777 w 869"/>
                    <a:gd name="T9" fmla="*/ 0 h 28"/>
                  </a:gdLst>
                  <a:ahLst/>
                  <a:cxnLst>
                    <a:cxn ang="0">
                      <a:pos x="T0" y="T1"/>
                    </a:cxn>
                    <a:cxn ang="0">
                      <a:pos x="T2" y="T3"/>
                    </a:cxn>
                    <a:cxn ang="0">
                      <a:pos x="T4" y="T5"/>
                    </a:cxn>
                    <a:cxn ang="0">
                      <a:pos x="T6" y="T7"/>
                    </a:cxn>
                    <a:cxn ang="0">
                      <a:pos x="T8" y="T9"/>
                    </a:cxn>
                  </a:cxnLst>
                  <a:rect l="0" t="0" r="r" b="b"/>
                  <a:pathLst>
                    <a:path w="869" h="28">
                      <a:moveTo>
                        <a:pt x="869" y="0"/>
                      </a:moveTo>
                      <a:lnTo>
                        <a:pt x="869" y="28"/>
                      </a:lnTo>
                      <a:lnTo>
                        <a:pt x="0" y="28"/>
                      </a:lnTo>
                      <a:lnTo>
                        <a:pt x="0" y="0"/>
                      </a:lnTo>
                      <a:lnTo>
                        <a:pt x="777"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00" name="Rectangle 89">
                  <a:extLst>
                    <a:ext uri="{FF2B5EF4-FFF2-40B4-BE49-F238E27FC236}">
                      <a16:creationId xmlns:a16="http://schemas.microsoft.com/office/drawing/2014/main" id="{110A42B9-0601-4D22-9600-EBC1263B9B43}"/>
                    </a:ext>
                  </a:extLst>
                </p:cNvPr>
                <p:cNvSpPr>
                  <a:spLocks noChangeArrowheads="1"/>
                </p:cNvSpPr>
                <p:nvPr/>
              </p:nvSpPr>
              <p:spPr bwMode="auto">
                <a:xfrm>
                  <a:off x="3054350" y="755650"/>
                  <a:ext cx="41275"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01" name="Freeform 90">
                  <a:extLst>
                    <a:ext uri="{FF2B5EF4-FFF2-40B4-BE49-F238E27FC236}">
                      <a16:creationId xmlns:a16="http://schemas.microsoft.com/office/drawing/2014/main" id="{EBC17303-BC87-4E53-AC0B-4FDC2EB5EBD4}"/>
                    </a:ext>
                  </a:extLst>
                </p:cNvPr>
                <p:cNvSpPr>
                  <a:spLocks/>
                </p:cNvSpPr>
                <p:nvPr/>
              </p:nvSpPr>
              <p:spPr bwMode="auto">
                <a:xfrm>
                  <a:off x="2878138" y="773113"/>
                  <a:ext cx="198438" cy="196850"/>
                </a:xfrm>
                <a:custGeom>
                  <a:avLst/>
                  <a:gdLst>
                    <a:gd name="T0" fmla="*/ 0 w 125"/>
                    <a:gd name="T1" fmla="*/ 112 h 124"/>
                    <a:gd name="T2" fmla="*/ 113 w 125"/>
                    <a:gd name="T3" fmla="*/ 0 h 124"/>
                    <a:gd name="T4" fmla="*/ 125 w 125"/>
                    <a:gd name="T5" fmla="*/ 12 h 124"/>
                    <a:gd name="T6" fmla="*/ 12 w 125"/>
                    <a:gd name="T7" fmla="*/ 124 h 124"/>
                    <a:gd name="T8" fmla="*/ 0 w 125"/>
                    <a:gd name="T9" fmla="*/ 112 h 124"/>
                  </a:gdLst>
                  <a:ahLst/>
                  <a:cxnLst>
                    <a:cxn ang="0">
                      <a:pos x="T0" y="T1"/>
                    </a:cxn>
                    <a:cxn ang="0">
                      <a:pos x="T2" y="T3"/>
                    </a:cxn>
                    <a:cxn ang="0">
                      <a:pos x="T4" y="T5"/>
                    </a:cxn>
                    <a:cxn ang="0">
                      <a:pos x="T6" y="T7"/>
                    </a:cxn>
                    <a:cxn ang="0">
                      <a:pos x="T8" y="T9"/>
                    </a:cxn>
                  </a:cxnLst>
                  <a:rect l="0" t="0" r="r" b="b"/>
                  <a:pathLst>
                    <a:path w="125" h="124">
                      <a:moveTo>
                        <a:pt x="0" y="112"/>
                      </a:moveTo>
                      <a:lnTo>
                        <a:pt x="113" y="0"/>
                      </a:lnTo>
                      <a:lnTo>
                        <a:pt x="125" y="12"/>
                      </a:lnTo>
                      <a:lnTo>
                        <a:pt x="12"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02" name="Freeform 91">
                  <a:extLst>
                    <a:ext uri="{FF2B5EF4-FFF2-40B4-BE49-F238E27FC236}">
                      <a16:creationId xmlns:a16="http://schemas.microsoft.com/office/drawing/2014/main" id="{0011A578-0D3A-4C2D-ACD0-BC0D437BAEBB}"/>
                    </a:ext>
                  </a:extLst>
                </p:cNvPr>
                <p:cNvSpPr>
                  <a:spLocks/>
                </p:cNvSpPr>
                <p:nvPr/>
              </p:nvSpPr>
              <p:spPr bwMode="auto">
                <a:xfrm>
                  <a:off x="2878138" y="773113"/>
                  <a:ext cx="198438" cy="196850"/>
                </a:xfrm>
                <a:custGeom>
                  <a:avLst/>
                  <a:gdLst>
                    <a:gd name="T0" fmla="*/ 12 w 125"/>
                    <a:gd name="T1" fmla="*/ 0 h 124"/>
                    <a:gd name="T2" fmla="*/ 125 w 125"/>
                    <a:gd name="T3" fmla="*/ 112 h 124"/>
                    <a:gd name="T4" fmla="*/ 113 w 125"/>
                    <a:gd name="T5" fmla="*/ 124 h 124"/>
                    <a:gd name="T6" fmla="*/ 0 w 125"/>
                    <a:gd name="T7" fmla="*/ 12 h 124"/>
                    <a:gd name="T8" fmla="*/ 12 w 125"/>
                    <a:gd name="T9" fmla="*/ 0 h 124"/>
                  </a:gdLst>
                  <a:ahLst/>
                  <a:cxnLst>
                    <a:cxn ang="0">
                      <a:pos x="T0" y="T1"/>
                    </a:cxn>
                    <a:cxn ang="0">
                      <a:pos x="T2" y="T3"/>
                    </a:cxn>
                    <a:cxn ang="0">
                      <a:pos x="T4" y="T5"/>
                    </a:cxn>
                    <a:cxn ang="0">
                      <a:pos x="T6" y="T7"/>
                    </a:cxn>
                    <a:cxn ang="0">
                      <a:pos x="T8" y="T9"/>
                    </a:cxn>
                  </a:cxnLst>
                  <a:rect l="0" t="0" r="r" b="b"/>
                  <a:pathLst>
                    <a:path w="125" h="124">
                      <a:moveTo>
                        <a:pt x="12" y="0"/>
                      </a:moveTo>
                      <a:lnTo>
                        <a:pt x="125" y="112"/>
                      </a:lnTo>
                      <a:lnTo>
                        <a:pt x="113" y="124"/>
                      </a:lnTo>
                      <a:lnTo>
                        <a:pt x="0" y="12"/>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03" name="Rectangle 92">
                  <a:extLst>
                    <a:ext uri="{FF2B5EF4-FFF2-40B4-BE49-F238E27FC236}">
                      <a16:creationId xmlns:a16="http://schemas.microsoft.com/office/drawing/2014/main" id="{52833713-54F6-476F-8DFB-2E01523AC8F1}"/>
                    </a:ext>
                  </a:extLst>
                </p:cNvPr>
                <p:cNvSpPr>
                  <a:spLocks noChangeArrowheads="1"/>
                </p:cNvSpPr>
                <p:nvPr/>
              </p:nvSpPr>
              <p:spPr bwMode="auto">
                <a:xfrm>
                  <a:off x="2865438" y="755650"/>
                  <a:ext cx="38100"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04" name="Freeform 93">
                  <a:extLst>
                    <a:ext uri="{FF2B5EF4-FFF2-40B4-BE49-F238E27FC236}">
                      <a16:creationId xmlns:a16="http://schemas.microsoft.com/office/drawing/2014/main" id="{BB6C4516-4E7F-4259-BBAD-7796408A7E98}"/>
                    </a:ext>
                  </a:extLst>
                </p:cNvPr>
                <p:cNvSpPr>
                  <a:spLocks/>
                </p:cNvSpPr>
                <p:nvPr/>
              </p:nvSpPr>
              <p:spPr bwMode="auto">
                <a:xfrm>
                  <a:off x="2690813" y="773113"/>
                  <a:ext cx="196850" cy="196850"/>
                </a:xfrm>
                <a:custGeom>
                  <a:avLst/>
                  <a:gdLst>
                    <a:gd name="T0" fmla="*/ 0 w 124"/>
                    <a:gd name="T1" fmla="*/ 112 h 124"/>
                    <a:gd name="T2" fmla="*/ 112 w 124"/>
                    <a:gd name="T3" fmla="*/ 0 h 124"/>
                    <a:gd name="T4" fmla="*/ 124 w 124"/>
                    <a:gd name="T5" fmla="*/ 12 h 124"/>
                    <a:gd name="T6" fmla="*/ 10 w 124"/>
                    <a:gd name="T7" fmla="*/ 124 h 124"/>
                    <a:gd name="T8" fmla="*/ 0 w 124"/>
                    <a:gd name="T9" fmla="*/ 112 h 124"/>
                  </a:gdLst>
                  <a:ahLst/>
                  <a:cxnLst>
                    <a:cxn ang="0">
                      <a:pos x="T0" y="T1"/>
                    </a:cxn>
                    <a:cxn ang="0">
                      <a:pos x="T2" y="T3"/>
                    </a:cxn>
                    <a:cxn ang="0">
                      <a:pos x="T4" y="T5"/>
                    </a:cxn>
                    <a:cxn ang="0">
                      <a:pos x="T6" y="T7"/>
                    </a:cxn>
                    <a:cxn ang="0">
                      <a:pos x="T8" y="T9"/>
                    </a:cxn>
                  </a:cxnLst>
                  <a:rect l="0" t="0" r="r" b="b"/>
                  <a:pathLst>
                    <a:path w="124" h="124">
                      <a:moveTo>
                        <a:pt x="0" y="112"/>
                      </a:moveTo>
                      <a:lnTo>
                        <a:pt x="112" y="0"/>
                      </a:lnTo>
                      <a:lnTo>
                        <a:pt x="124" y="12"/>
                      </a:lnTo>
                      <a:lnTo>
                        <a:pt x="10"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05" name="Freeform 94">
                  <a:extLst>
                    <a:ext uri="{FF2B5EF4-FFF2-40B4-BE49-F238E27FC236}">
                      <a16:creationId xmlns:a16="http://schemas.microsoft.com/office/drawing/2014/main" id="{221EA2E7-5773-4732-9F4B-D764C9A1D7D1}"/>
                    </a:ext>
                  </a:extLst>
                </p:cNvPr>
                <p:cNvSpPr>
                  <a:spLocks/>
                </p:cNvSpPr>
                <p:nvPr/>
              </p:nvSpPr>
              <p:spPr bwMode="auto">
                <a:xfrm>
                  <a:off x="2690813" y="773113"/>
                  <a:ext cx="196850" cy="196850"/>
                </a:xfrm>
                <a:custGeom>
                  <a:avLst/>
                  <a:gdLst>
                    <a:gd name="T0" fmla="*/ 10 w 124"/>
                    <a:gd name="T1" fmla="*/ 0 h 124"/>
                    <a:gd name="T2" fmla="*/ 124 w 124"/>
                    <a:gd name="T3" fmla="*/ 112 h 124"/>
                    <a:gd name="T4" fmla="*/ 112 w 124"/>
                    <a:gd name="T5" fmla="*/ 124 h 124"/>
                    <a:gd name="T6" fmla="*/ 0 w 124"/>
                    <a:gd name="T7" fmla="*/ 12 h 124"/>
                    <a:gd name="T8" fmla="*/ 10 w 124"/>
                    <a:gd name="T9" fmla="*/ 0 h 124"/>
                  </a:gdLst>
                  <a:ahLst/>
                  <a:cxnLst>
                    <a:cxn ang="0">
                      <a:pos x="T0" y="T1"/>
                    </a:cxn>
                    <a:cxn ang="0">
                      <a:pos x="T2" y="T3"/>
                    </a:cxn>
                    <a:cxn ang="0">
                      <a:pos x="T4" y="T5"/>
                    </a:cxn>
                    <a:cxn ang="0">
                      <a:pos x="T6" y="T7"/>
                    </a:cxn>
                    <a:cxn ang="0">
                      <a:pos x="T8" y="T9"/>
                    </a:cxn>
                  </a:cxnLst>
                  <a:rect l="0" t="0" r="r" b="b"/>
                  <a:pathLst>
                    <a:path w="124" h="124">
                      <a:moveTo>
                        <a:pt x="10" y="0"/>
                      </a:moveTo>
                      <a:lnTo>
                        <a:pt x="124" y="112"/>
                      </a:lnTo>
                      <a:lnTo>
                        <a:pt x="112" y="124"/>
                      </a:lnTo>
                      <a:lnTo>
                        <a:pt x="0" y="12"/>
                      </a:lnTo>
                      <a:lnTo>
                        <a:pt x="1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06" name="Rectangle 95">
                  <a:extLst>
                    <a:ext uri="{FF2B5EF4-FFF2-40B4-BE49-F238E27FC236}">
                      <a16:creationId xmlns:a16="http://schemas.microsoft.com/office/drawing/2014/main" id="{00F9B97E-A92A-4DD2-A7AC-0C64AEBE9ABF}"/>
                    </a:ext>
                  </a:extLst>
                </p:cNvPr>
                <p:cNvSpPr>
                  <a:spLocks noChangeArrowheads="1"/>
                </p:cNvSpPr>
                <p:nvPr/>
              </p:nvSpPr>
              <p:spPr bwMode="auto">
                <a:xfrm>
                  <a:off x="2674938" y="755650"/>
                  <a:ext cx="41275"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07" name="Freeform 96">
                  <a:extLst>
                    <a:ext uri="{FF2B5EF4-FFF2-40B4-BE49-F238E27FC236}">
                      <a16:creationId xmlns:a16="http://schemas.microsoft.com/office/drawing/2014/main" id="{283EE661-E4D8-4191-AAEA-ECF867DEC1FF}"/>
                    </a:ext>
                  </a:extLst>
                </p:cNvPr>
                <p:cNvSpPr>
                  <a:spLocks/>
                </p:cNvSpPr>
                <p:nvPr/>
              </p:nvSpPr>
              <p:spPr bwMode="auto">
                <a:xfrm>
                  <a:off x="2498725" y="773113"/>
                  <a:ext cx="201613" cy="196850"/>
                </a:xfrm>
                <a:custGeom>
                  <a:avLst/>
                  <a:gdLst>
                    <a:gd name="T0" fmla="*/ 0 w 127"/>
                    <a:gd name="T1" fmla="*/ 112 h 124"/>
                    <a:gd name="T2" fmla="*/ 115 w 127"/>
                    <a:gd name="T3" fmla="*/ 0 h 124"/>
                    <a:gd name="T4" fmla="*/ 127 w 127"/>
                    <a:gd name="T5" fmla="*/ 12 h 124"/>
                    <a:gd name="T6" fmla="*/ 12 w 127"/>
                    <a:gd name="T7" fmla="*/ 124 h 124"/>
                    <a:gd name="T8" fmla="*/ 0 w 127"/>
                    <a:gd name="T9" fmla="*/ 112 h 124"/>
                  </a:gdLst>
                  <a:ahLst/>
                  <a:cxnLst>
                    <a:cxn ang="0">
                      <a:pos x="T0" y="T1"/>
                    </a:cxn>
                    <a:cxn ang="0">
                      <a:pos x="T2" y="T3"/>
                    </a:cxn>
                    <a:cxn ang="0">
                      <a:pos x="T4" y="T5"/>
                    </a:cxn>
                    <a:cxn ang="0">
                      <a:pos x="T6" y="T7"/>
                    </a:cxn>
                    <a:cxn ang="0">
                      <a:pos x="T8" y="T9"/>
                    </a:cxn>
                  </a:cxnLst>
                  <a:rect l="0" t="0" r="r" b="b"/>
                  <a:pathLst>
                    <a:path w="127" h="124">
                      <a:moveTo>
                        <a:pt x="0" y="112"/>
                      </a:moveTo>
                      <a:lnTo>
                        <a:pt x="115" y="0"/>
                      </a:lnTo>
                      <a:lnTo>
                        <a:pt x="127" y="12"/>
                      </a:lnTo>
                      <a:lnTo>
                        <a:pt x="12"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08" name="Freeform 97">
                  <a:extLst>
                    <a:ext uri="{FF2B5EF4-FFF2-40B4-BE49-F238E27FC236}">
                      <a16:creationId xmlns:a16="http://schemas.microsoft.com/office/drawing/2014/main" id="{5DC8F4E2-E3D6-400C-B69F-C3644D048ACB}"/>
                    </a:ext>
                  </a:extLst>
                </p:cNvPr>
                <p:cNvSpPr>
                  <a:spLocks/>
                </p:cNvSpPr>
                <p:nvPr/>
              </p:nvSpPr>
              <p:spPr bwMode="auto">
                <a:xfrm>
                  <a:off x="2498725" y="773113"/>
                  <a:ext cx="201613" cy="196850"/>
                </a:xfrm>
                <a:custGeom>
                  <a:avLst/>
                  <a:gdLst>
                    <a:gd name="T0" fmla="*/ 12 w 127"/>
                    <a:gd name="T1" fmla="*/ 0 h 124"/>
                    <a:gd name="T2" fmla="*/ 127 w 127"/>
                    <a:gd name="T3" fmla="*/ 112 h 124"/>
                    <a:gd name="T4" fmla="*/ 115 w 127"/>
                    <a:gd name="T5" fmla="*/ 124 h 124"/>
                    <a:gd name="T6" fmla="*/ 0 w 127"/>
                    <a:gd name="T7" fmla="*/ 12 h 124"/>
                    <a:gd name="T8" fmla="*/ 12 w 127"/>
                    <a:gd name="T9" fmla="*/ 0 h 124"/>
                  </a:gdLst>
                  <a:ahLst/>
                  <a:cxnLst>
                    <a:cxn ang="0">
                      <a:pos x="T0" y="T1"/>
                    </a:cxn>
                    <a:cxn ang="0">
                      <a:pos x="T2" y="T3"/>
                    </a:cxn>
                    <a:cxn ang="0">
                      <a:pos x="T4" y="T5"/>
                    </a:cxn>
                    <a:cxn ang="0">
                      <a:pos x="T6" y="T7"/>
                    </a:cxn>
                    <a:cxn ang="0">
                      <a:pos x="T8" y="T9"/>
                    </a:cxn>
                  </a:cxnLst>
                  <a:rect l="0" t="0" r="r" b="b"/>
                  <a:pathLst>
                    <a:path w="127" h="124">
                      <a:moveTo>
                        <a:pt x="12" y="0"/>
                      </a:moveTo>
                      <a:lnTo>
                        <a:pt x="127" y="112"/>
                      </a:lnTo>
                      <a:lnTo>
                        <a:pt x="115" y="124"/>
                      </a:lnTo>
                      <a:lnTo>
                        <a:pt x="0" y="12"/>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09" name="Rectangle 98">
                  <a:extLst>
                    <a:ext uri="{FF2B5EF4-FFF2-40B4-BE49-F238E27FC236}">
                      <a16:creationId xmlns:a16="http://schemas.microsoft.com/office/drawing/2014/main" id="{C69B31D5-9E26-4D9D-AC70-F15351F4A6AA}"/>
                    </a:ext>
                  </a:extLst>
                </p:cNvPr>
                <p:cNvSpPr>
                  <a:spLocks noChangeArrowheads="1"/>
                </p:cNvSpPr>
                <p:nvPr/>
              </p:nvSpPr>
              <p:spPr bwMode="auto">
                <a:xfrm>
                  <a:off x="2486025" y="755650"/>
                  <a:ext cx="41275"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10" name="Freeform 99">
                  <a:extLst>
                    <a:ext uri="{FF2B5EF4-FFF2-40B4-BE49-F238E27FC236}">
                      <a16:creationId xmlns:a16="http://schemas.microsoft.com/office/drawing/2014/main" id="{64A490D2-68C2-484D-82FC-4841C682E37C}"/>
                    </a:ext>
                  </a:extLst>
                </p:cNvPr>
                <p:cNvSpPr>
                  <a:spLocks/>
                </p:cNvSpPr>
                <p:nvPr/>
              </p:nvSpPr>
              <p:spPr bwMode="auto">
                <a:xfrm>
                  <a:off x="2311400" y="773113"/>
                  <a:ext cx="196850" cy="196850"/>
                </a:xfrm>
                <a:custGeom>
                  <a:avLst/>
                  <a:gdLst>
                    <a:gd name="T0" fmla="*/ 0 w 124"/>
                    <a:gd name="T1" fmla="*/ 112 h 124"/>
                    <a:gd name="T2" fmla="*/ 112 w 124"/>
                    <a:gd name="T3" fmla="*/ 0 h 124"/>
                    <a:gd name="T4" fmla="*/ 124 w 124"/>
                    <a:gd name="T5" fmla="*/ 12 h 124"/>
                    <a:gd name="T6" fmla="*/ 12 w 124"/>
                    <a:gd name="T7" fmla="*/ 124 h 124"/>
                    <a:gd name="T8" fmla="*/ 0 w 124"/>
                    <a:gd name="T9" fmla="*/ 112 h 124"/>
                  </a:gdLst>
                  <a:ahLst/>
                  <a:cxnLst>
                    <a:cxn ang="0">
                      <a:pos x="T0" y="T1"/>
                    </a:cxn>
                    <a:cxn ang="0">
                      <a:pos x="T2" y="T3"/>
                    </a:cxn>
                    <a:cxn ang="0">
                      <a:pos x="T4" y="T5"/>
                    </a:cxn>
                    <a:cxn ang="0">
                      <a:pos x="T6" y="T7"/>
                    </a:cxn>
                    <a:cxn ang="0">
                      <a:pos x="T8" y="T9"/>
                    </a:cxn>
                  </a:cxnLst>
                  <a:rect l="0" t="0" r="r" b="b"/>
                  <a:pathLst>
                    <a:path w="124" h="124">
                      <a:moveTo>
                        <a:pt x="0" y="112"/>
                      </a:moveTo>
                      <a:lnTo>
                        <a:pt x="112" y="0"/>
                      </a:lnTo>
                      <a:lnTo>
                        <a:pt x="124" y="12"/>
                      </a:lnTo>
                      <a:lnTo>
                        <a:pt x="12"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11" name="Freeform 100">
                  <a:extLst>
                    <a:ext uri="{FF2B5EF4-FFF2-40B4-BE49-F238E27FC236}">
                      <a16:creationId xmlns:a16="http://schemas.microsoft.com/office/drawing/2014/main" id="{141ED229-BA1E-4265-AF3C-72E4C6215BD8}"/>
                    </a:ext>
                  </a:extLst>
                </p:cNvPr>
                <p:cNvSpPr>
                  <a:spLocks/>
                </p:cNvSpPr>
                <p:nvPr/>
              </p:nvSpPr>
              <p:spPr bwMode="auto">
                <a:xfrm>
                  <a:off x="2311400" y="773113"/>
                  <a:ext cx="196850" cy="196850"/>
                </a:xfrm>
                <a:custGeom>
                  <a:avLst/>
                  <a:gdLst>
                    <a:gd name="T0" fmla="*/ 12 w 124"/>
                    <a:gd name="T1" fmla="*/ 0 h 124"/>
                    <a:gd name="T2" fmla="*/ 124 w 124"/>
                    <a:gd name="T3" fmla="*/ 112 h 124"/>
                    <a:gd name="T4" fmla="*/ 112 w 124"/>
                    <a:gd name="T5" fmla="*/ 124 h 124"/>
                    <a:gd name="T6" fmla="*/ 0 w 124"/>
                    <a:gd name="T7" fmla="*/ 12 h 124"/>
                    <a:gd name="T8" fmla="*/ 12 w 124"/>
                    <a:gd name="T9" fmla="*/ 0 h 124"/>
                  </a:gdLst>
                  <a:ahLst/>
                  <a:cxnLst>
                    <a:cxn ang="0">
                      <a:pos x="T0" y="T1"/>
                    </a:cxn>
                    <a:cxn ang="0">
                      <a:pos x="T2" y="T3"/>
                    </a:cxn>
                    <a:cxn ang="0">
                      <a:pos x="T4" y="T5"/>
                    </a:cxn>
                    <a:cxn ang="0">
                      <a:pos x="T6" y="T7"/>
                    </a:cxn>
                    <a:cxn ang="0">
                      <a:pos x="T8" y="T9"/>
                    </a:cxn>
                  </a:cxnLst>
                  <a:rect l="0" t="0" r="r" b="b"/>
                  <a:pathLst>
                    <a:path w="124" h="124">
                      <a:moveTo>
                        <a:pt x="12" y="0"/>
                      </a:moveTo>
                      <a:lnTo>
                        <a:pt x="124" y="112"/>
                      </a:lnTo>
                      <a:lnTo>
                        <a:pt x="112" y="124"/>
                      </a:lnTo>
                      <a:lnTo>
                        <a:pt x="0" y="12"/>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12" name="Freeform 101">
                  <a:extLst>
                    <a:ext uri="{FF2B5EF4-FFF2-40B4-BE49-F238E27FC236}">
                      <a16:creationId xmlns:a16="http://schemas.microsoft.com/office/drawing/2014/main" id="{D42C6954-7A16-4F0C-B28E-3F0F7B1B4BF6}"/>
                    </a:ext>
                  </a:extLst>
                </p:cNvPr>
                <p:cNvSpPr>
                  <a:spLocks/>
                </p:cNvSpPr>
                <p:nvPr/>
              </p:nvSpPr>
              <p:spPr bwMode="auto">
                <a:xfrm>
                  <a:off x="1052513" y="628650"/>
                  <a:ext cx="652463" cy="474662"/>
                </a:xfrm>
                <a:custGeom>
                  <a:avLst/>
                  <a:gdLst>
                    <a:gd name="T0" fmla="*/ 205 w 205"/>
                    <a:gd name="T1" fmla="*/ 149 h 149"/>
                    <a:gd name="T2" fmla="*/ 0 w 205"/>
                    <a:gd name="T3" fmla="*/ 149 h 149"/>
                    <a:gd name="T4" fmla="*/ 0 w 205"/>
                    <a:gd name="T5" fmla="*/ 0 h 149"/>
                    <a:gd name="T6" fmla="*/ 125 w 205"/>
                    <a:gd name="T7" fmla="*/ 0 h 149"/>
                    <a:gd name="T8" fmla="*/ 205 w 205"/>
                    <a:gd name="T9" fmla="*/ 67 h 149"/>
                    <a:gd name="T10" fmla="*/ 205 w 205"/>
                    <a:gd name="T11" fmla="*/ 149 h 149"/>
                  </a:gdLst>
                  <a:ahLst/>
                  <a:cxnLst>
                    <a:cxn ang="0">
                      <a:pos x="T0" y="T1"/>
                    </a:cxn>
                    <a:cxn ang="0">
                      <a:pos x="T2" y="T3"/>
                    </a:cxn>
                    <a:cxn ang="0">
                      <a:pos x="T4" y="T5"/>
                    </a:cxn>
                    <a:cxn ang="0">
                      <a:pos x="T6" y="T7"/>
                    </a:cxn>
                    <a:cxn ang="0">
                      <a:pos x="T8" y="T9"/>
                    </a:cxn>
                    <a:cxn ang="0">
                      <a:pos x="T10" y="T11"/>
                    </a:cxn>
                  </a:cxnLst>
                  <a:rect l="0" t="0" r="r" b="b"/>
                  <a:pathLst>
                    <a:path w="205" h="149">
                      <a:moveTo>
                        <a:pt x="205" y="149"/>
                      </a:moveTo>
                      <a:cubicBezTo>
                        <a:pt x="0" y="149"/>
                        <a:pt x="0" y="149"/>
                        <a:pt x="0" y="149"/>
                      </a:cubicBezTo>
                      <a:cubicBezTo>
                        <a:pt x="0" y="0"/>
                        <a:pt x="0" y="0"/>
                        <a:pt x="0" y="0"/>
                      </a:cubicBezTo>
                      <a:cubicBezTo>
                        <a:pt x="125" y="0"/>
                        <a:pt x="125" y="0"/>
                        <a:pt x="125" y="0"/>
                      </a:cubicBezTo>
                      <a:cubicBezTo>
                        <a:pt x="169" y="0"/>
                        <a:pt x="205" y="30"/>
                        <a:pt x="205" y="67"/>
                      </a:cubicBezTo>
                      <a:lnTo>
                        <a:pt x="205" y="14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13" name="Rectangle 102">
                  <a:extLst>
                    <a:ext uri="{FF2B5EF4-FFF2-40B4-BE49-F238E27FC236}">
                      <a16:creationId xmlns:a16="http://schemas.microsoft.com/office/drawing/2014/main" id="{F3AD978E-324E-49F0-B1D7-047B26D8E27F}"/>
                    </a:ext>
                  </a:extLst>
                </p:cNvPr>
                <p:cNvSpPr>
                  <a:spLocks noChangeArrowheads="1"/>
                </p:cNvSpPr>
                <p:nvPr/>
              </p:nvSpPr>
              <p:spPr bwMode="auto">
                <a:xfrm>
                  <a:off x="236538" y="698500"/>
                  <a:ext cx="219075" cy="49053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14" name="Freeform 103">
                  <a:extLst>
                    <a:ext uri="{FF2B5EF4-FFF2-40B4-BE49-F238E27FC236}">
                      <a16:creationId xmlns:a16="http://schemas.microsoft.com/office/drawing/2014/main" id="{97F5A935-9410-47A6-95D8-50724D54C1A1}"/>
                    </a:ext>
                  </a:extLst>
                </p:cNvPr>
                <p:cNvSpPr>
                  <a:spLocks/>
                </p:cNvSpPr>
                <p:nvPr/>
              </p:nvSpPr>
              <p:spPr bwMode="auto">
                <a:xfrm>
                  <a:off x="411163" y="1588"/>
                  <a:ext cx="3952875" cy="977900"/>
                </a:xfrm>
                <a:custGeom>
                  <a:avLst/>
                  <a:gdLst>
                    <a:gd name="T0" fmla="*/ 2474 w 2490"/>
                    <a:gd name="T1" fmla="*/ 616 h 616"/>
                    <a:gd name="T2" fmla="*/ 580 w 2490"/>
                    <a:gd name="T3" fmla="*/ 48 h 616"/>
                    <a:gd name="T4" fmla="*/ 28 w 2490"/>
                    <a:gd name="T5" fmla="*/ 469 h 616"/>
                    <a:gd name="T6" fmla="*/ 0 w 2490"/>
                    <a:gd name="T7" fmla="*/ 437 h 616"/>
                    <a:gd name="T8" fmla="*/ 572 w 2490"/>
                    <a:gd name="T9" fmla="*/ 0 h 616"/>
                    <a:gd name="T10" fmla="*/ 2490 w 2490"/>
                    <a:gd name="T11" fmla="*/ 578 h 616"/>
                    <a:gd name="T12" fmla="*/ 2474 w 2490"/>
                    <a:gd name="T13" fmla="*/ 616 h 616"/>
                  </a:gdLst>
                  <a:ahLst/>
                  <a:cxnLst>
                    <a:cxn ang="0">
                      <a:pos x="T0" y="T1"/>
                    </a:cxn>
                    <a:cxn ang="0">
                      <a:pos x="T2" y="T3"/>
                    </a:cxn>
                    <a:cxn ang="0">
                      <a:pos x="T4" y="T5"/>
                    </a:cxn>
                    <a:cxn ang="0">
                      <a:pos x="T6" y="T7"/>
                    </a:cxn>
                    <a:cxn ang="0">
                      <a:pos x="T8" y="T9"/>
                    </a:cxn>
                    <a:cxn ang="0">
                      <a:pos x="T10" y="T11"/>
                    </a:cxn>
                    <a:cxn ang="0">
                      <a:pos x="T12" y="T13"/>
                    </a:cxn>
                  </a:cxnLst>
                  <a:rect l="0" t="0" r="r" b="b"/>
                  <a:pathLst>
                    <a:path w="2490" h="616">
                      <a:moveTo>
                        <a:pt x="2474" y="616"/>
                      </a:moveTo>
                      <a:lnTo>
                        <a:pt x="580" y="48"/>
                      </a:lnTo>
                      <a:lnTo>
                        <a:pt x="28" y="469"/>
                      </a:lnTo>
                      <a:lnTo>
                        <a:pt x="0" y="437"/>
                      </a:lnTo>
                      <a:lnTo>
                        <a:pt x="572" y="0"/>
                      </a:lnTo>
                      <a:lnTo>
                        <a:pt x="2490" y="578"/>
                      </a:lnTo>
                      <a:lnTo>
                        <a:pt x="2474" y="6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15" name="Rectangle 107">
                  <a:extLst>
                    <a:ext uri="{FF2B5EF4-FFF2-40B4-BE49-F238E27FC236}">
                      <a16:creationId xmlns:a16="http://schemas.microsoft.com/office/drawing/2014/main" id="{8ECF0772-4308-4AFD-A8DF-774B1134E228}"/>
                    </a:ext>
                  </a:extLst>
                </p:cNvPr>
                <p:cNvSpPr>
                  <a:spLocks noChangeArrowheads="1"/>
                </p:cNvSpPr>
                <p:nvPr/>
              </p:nvSpPr>
              <p:spPr bwMode="auto">
                <a:xfrm>
                  <a:off x="3044825" y="752475"/>
                  <a:ext cx="771525" cy="3651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16" name="Freeform 108">
                  <a:extLst>
                    <a:ext uri="{FF2B5EF4-FFF2-40B4-BE49-F238E27FC236}">
                      <a16:creationId xmlns:a16="http://schemas.microsoft.com/office/drawing/2014/main" id="{0711071D-15D6-4ECB-AF41-40C68CBCCB32}"/>
                    </a:ext>
                  </a:extLst>
                </p:cNvPr>
                <p:cNvSpPr>
                  <a:spLocks/>
                </p:cNvSpPr>
                <p:nvPr/>
              </p:nvSpPr>
              <p:spPr bwMode="auto">
                <a:xfrm>
                  <a:off x="3044825" y="900113"/>
                  <a:ext cx="1287463" cy="88900"/>
                </a:xfrm>
                <a:custGeom>
                  <a:avLst/>
                  <a:gdLst>
                    <a:gd name="T0" fmla="*/ 0 w 811"/>
                    <a:gd name="T1" fmla="*/ 56 h 56"/>
                    <a:gd name="T2" fmla="*/ 0 w 811"/>
                    <a:gd name="T3" fmla="*/ 30 h 56"/>
                    <a:gd name="T4" fmla="*/ 725 w 811"/>
                    <a:gd name="T5" fmla="*/ 30 h 56"/>
                    <a:gd name="T6" fmla="*/ 735 w 811"/>
                    <a:gd name="T7" fmla="*/ 0 h 56"/>
                    <a:gd name="T8" fmla="*/ 811 w 811"/>
                    <a:gd name="T9" fmla="*/ 30 h 56"/>
                    <a:gd name="T10" fmla="*/ 811 w 811"/>
                    <a:gd name="T11" fmla="*/ 56 h 56"/>
                    <a:gd name="T12" fmla="*/ 0 w 811"/>
                    <a:gd name="T13" fmla="*/ 56 h 56"/>
                  </a:gdLst>
                  <a:ahLst/>
                  <a:cxnLst>
                    <a:cxn ang="0">
                      <a:pos x="T0" y="T1"/>
                    </a:cxn>
                    <a:cxn ang="0">
                      <a:pos x="T2" y="T3"/>
                    </a:cxn>
                    <a:cxn ang="0">
                      <a:pos x="T4" y="T5"/>
                    </a:cxn>
                    <a:cxn ang="0">
                      <a:pos x="T6" y="T7"/>
                    </a:cxn>
                    <a:cxn ang="0">
                      <a:pos x="T8" y="T9"/>
                    </a:cxn>
                    <a:cxn ang="0">
                      <a:pos x="T10" y="T11"/>
                    </a:cxn>
                    <a:cxn ang="0">
                      <a:pos x="T12" y="T13"/>
                    </a:cxn>
                  </a:cxnLst>
                  <a:rect l="0" t="0" r="r" b="b"/>
                  <a:pathLst>
                    <a:path w="811" h="56">
                      <a:moveTo>
                        <a:pt x="0" y="56"/>
                      </a:moveTo>
                      <a:lnTo>
                        <a:pt x="0" y="30"/>
                      </a:lnTo>
                      <a:lnTo>
                        <a:pt x="725" y="30"/>
                      </a:lnTo>
                      <a:lnTo>
                        <a:pt x="735" y="0"/>
                      </a:lnTo>
                      <a:lnTo>
                        <a:pt x="811" y="30"/>
                      </a:lnTo>
                      <a:lnTo>
                        <a:pt x="811" y="56"/>
                      </a:lnTo>
                      <a:lnTo>
                        <a:pt x="0" y="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17" name="Rectangle 109">
                  <a:extLst>
                    <a:ext uri="{FF2B5EF4-FFF2-40B4-BE49-F238E27FC236}">
                      <a16:creationId xmlns:a16="http://schemas.microsoft.com/office/drawing/2014/main" id="{CF08DCE5-A930-4B87-AF44-BD22791D6647}"/>
                    </a:ext>
                  </a:extLst>
                </p:cNvPr>
                <p:cNvSpPr>
                  <a:spLocks noChangeArrowheads="1"/>
                </p:cNvSpPr>
                <p:nvPr/>
              </p:nvSpPr>
              <p:spPr bwMode="auto">
                <a:xfrm>
                  <a:off x="3781425" y="752475"/>
                  <a:ext cx="34925" cy="21431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18" name="Rectangle 110">
                  <a:extLst>
                    <a:ext uri="{FF2B5EF4-FFF2-40B4-BE49-F238E27FC236}">
                      <a16:creationId xmlns:a16="http://schemas.microsoft.com/office/drawing/2014/main" id="{75C3B032-88CF-4D3D-AAAA-153458EB394C}"/>
                    </a:ext>
                  </a:extLst>
                </p:cNvPr>
                <p:cNvSpPr>
                  <a:spLocks noChangeArrowheads="1"/>
                </p:cNvSpPr>
                <p:nvPr/>
              </p:nvSpPr>
              <p:spPr bwMode="auto">
                <a:xfrm>
                  <a:off x="3949700" y="820738"/>
                  <a:ext cx="38100" cy="1333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19" name="Freeform 111">
                  <a:extLst>
                    <a:ext uri="{FF2B5EF4-FFF2-40B4-BE49-F238E27FC236}">
                      <a16:creationId xmlns:a16="http://schemas.microsoft.com/office/drawing/2014/main" id="{6833B167-01F8-4A36-8A52-A4CE7159CDDB}"/>
                    </a:ext>
                  </a:extLst>
                </p:cNvPr>
                <p:cNvSpPr>
                  <a:spLocks/>
                </p:cNvSpPr>
                <p:nvPr/>
              </p:nvSpPr>
              <p:spPr bwMode="auto">
                <a:xfrm>
                  <a:off x="3614738" y="768350"/>
                  <a:ext cx="185738" cy="185737"/>
                </a:xfrm>
                <a:custGeom>
                  <a:avLst/>
                  <a:gdLst>
                    <a:gd name="T0" fmla="*/ 0 w 117"/>
                    <a:gd name="T1" fmla="*/ 105 h 117"/>
                    <a:gd name="T2" fmla="*/ 107 w 117"/>
                    <a:gd name="T3" fmla="*/ 0 h 117"/>
                    <a:gd name="T4" fmla="*/ 117 w 117"/>
                    <a:gd name="T5" fmla="*/ 11 h 117"/>
                    <a:gd name="T6" fmla="*/ 12 w 117"/>
                    <a:gd name="T7" fmla="*/ 117 h 117"/>
                    <a:gd name="T8" fmla="*/ 0 w 117"/>
                    <a:gd name="T9" fmla="*/ 105 h 117"/>
                  </a:gdLst>
                  <a:ahLst/>
                  <a:cxnLst>
                    <a:cxn ang="0">
                      <a:pos x="T0" y="T1"/>
                    </a:cxn>
                    <a:cxn ang="0">
                      <a:pos x="T2" y="T3"/>
                    </a:cxn>
                    <a:cxn ang="0">
                      <a:pos x="T4" y="T5"/>
                    </a:cxn>
                    <a:cxn ang="0">
                      <a:pos x="T6" y="T7"/>
                    </a:cxn>
                    <a:cxn ang="0">
                      <a:pos x="T8" y="T9"/>
                    </a:cxn>
                  </a:cxnLst>
                  <a:rect l="0" t="0" r="r" b="b"/>
                  <a:pathLst>
                    <a:path w="117" h="117">
                      <a:moveTo>
                        <a:pt x="0" y="105"/>
                      </a:moveTo>
                      <a:lnTo>
                        <a:pt x="107" y="0"/>
                      </a:lnTo>
                      <a:lnTo>
                        <a:pt x="117" y="11"/>
                      </a:lnTo>
                      <a:lnTo>
                        <a:pt x="12" y="117"/>
                      </a:lnTo>
                      <a:lnTo>
                        <a:pt x="0" y="10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20" name="Freeform 112">
                  <a:extLst>
                    <a:ext uri="{FF2B5EF4-FFF2-40B4-BE49-F238E27FC236}">
                      <a16:creationId xmlns:a16="http://schemas.microsoft.com/office/drawing/2014/main" id="{87054966-C811-464C-9A5E-023B598FA24D}"/>
                    </a:ext>
                  </a:extLst>
                </p:cNvPr>
                <p:cNvSpPr>
                  <a:spLocks/>
                </p:cNvSpPr>
                <p:nvPr/>
              </p:nvSpPr>
              <p:spPr bwMode="auto">
                <a:xfrm>
                  <a:off x="3797300" y="814388"/>
                  <a:ext cx="142875" cy="139700"/>
                </a:xfrm>
                <a:custGeom>
                  <a:avLst/>
                  <a:gdLst>
                    <a:gd name="T0" fmla="*/ 0 w 90"/>
                    <a:gd name="T1" fmla="*/ 78 h 88"/>
                    <a:gd name="T2" fmla="*/ 78 w 90"/>
                    <a:gd name="T3" fmla="*/ 0 h 88"/>
                    <a:gd name="T4" fmla="*/ 90 w 90"/>
                    <a:gd name="T5" fmla="*/ 10 h 88"/>
                    <a:gd name="T6" fmla="*/ 12 w 90"/>
                    <a:gd name="T7" fmla="*/ 88 h 88"/>
                    <a:gd name="T8" fmla="*/ 0 w 90"/>
                    <a:gd name="T9" fmla="*/ 78 h 88"/>
                  </a:gdLst>
                  <a:ahLst/>
                  <a:cxnLst>
                    <a:cxn ang="0">
                      <a:pos x="T0" y="T1"/>
                    </a:cxn>
                    <a:cxn ang="0">
                      <a:pos x="T2" y="T3"/>
                    </a:cxn>
                    <a:cxn ang="0">
                      <a:pos x="T4" y="T5"/>
                    </a:cxn>
                    <a:cxn ang="0">
                      <a:pos x="T6" y="T7"/>
                    </a:cxn>
                    <a:cxn ang="0">
                      <a:pos x="T8" y="T9"/>
                    </a:cxn>
                  </a:cxnLst>
                  <a:rect l="0" t="0" r="r" b="b"/>
                  <a:pathLst>
                    <a:path w="90" h="88">
                      <a:moveTo>
                        <a:pt x="0" y="78"/>
                      </a:moveTo>
                      <a:lnTo>
                        <a:pt x="78" y="0"/>
                      </a:lnTo>
                      <a:lnTo>
                        <a:pt x="90" y="10"/>
                      </a:lnTo>
                      <a:lnTo>
                        <a:pt x="12" y="88"/>
                      </a:lnTo>
                      <a:lnTo>
                        <a:pt x="0" y="7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21" name="Freeform 113">
                  <a:extLst>
                    <a:ext uri="{FF2B5EF4-FFF2-40B4-BE49-F238E27FC236}">
                      <a16:creationId xmlns:a16="http://schemas.microsoft.com/office/drawing/2014/main" id="{7226A86A-4F0E-4F61-BD1B-E1D767E0C60D}"/>
                    </a:ext>
                  </a:extLst>
                </p:cNvPr>
                <p:cNvSpPr>
                  <a:spLocks/>
                </p:cNvSpPr>
                <p:nvPr/>
              </p:nvSpPr>
              <p:spPr bwMode="auto">
                <a:xfrm>
                  <a:off x="3614738" y="768350"/>
                  <a:ext cx="185738" cy="185737"/>
                </a:xfrm>
                <a:custGeom>
                  <a:avLst/>
                  <a:gdLst>
                    <a:gd name="T0" fmla="*/ 12 w 117"/>
                    <a:gd name="T1" fmla="*/ 0 h 117"/>
                    <a:gd name="T2" fmla="*/ 117 w 117"/>
                    <a:gd name="T3" fmla="*/ 105 h 117"/>
                    <a:gd name="T4" fmla="*/ 107 w 117"/>
                    <a:gd name="T5" fmla="*/ 117 h 117"/>
                    <a:gd name="T6" fmla="*/ 0 w 117"/>
                    <a:gd name="T7" fmla="*/ 11 h 117"/>
                    <a:gd name="T8" fmla="*/ 12 w 117"/>
                    <a:gd name="T9" fmla="*/ 0 h 117"/>
                  </a:gdLst>
                  <a:ahLst/>
                  <a:cxnLst>
                    <a:cxn ang="0">
                      <a:pos x="T0" y="T1"/>
                    </a:cxn>
                    <a:cxn ang="0">
                      <a:pos x="T2" y="T3"/>
                    </a:cxn>
                    <a:cxn ang="0">
                      <a:pos x="T4" y="T5"/>
                    </a:cxn>
                    <a:cxn ang="0">
                      <a:pos x="T6" y="T7"/>
                    </a:cxn>
                    <a:cxn ang="0">
                      <a:pos x="T8" y="T9"/>
                    </a:cxn>
                  </a:cxnLst>
                  <a:rect l="0" t="0" r="r" b="b"/>
                  <a:pathLst>
                    <a:path w="117" h="117">
                      <a:moveTo>
                        <a:pt x="12" y="0"/>
                      </a:moveTo>
                      <a:lnTo>
                        <a:pt x="117" y="105"/>
                      </a:lnTo>
                      <a:lnTo>
                        <a:pt x="107" y="117"/>
                      </a:lnTo>
                      <a:lnTo>
                        <a:pt x="0" y="11"/>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22" name="Rectangle 114">
                  <a:extLst>
                    <a:ext uri="{FF2B5EF4-FFF2-40B4-BE49-F238E27FC236}">
                      <a16:creationId xmlns:a16="http://schemas.microsoft.com/office/drawing/2014/main" id="{63972C0D-8EF9-45B7-AA2C-C5F793D5077F}"/>
                    </a:ext>
                  </a:extLst>
                </p:cNvPr>
                <p:cNvSpPr>
                  <a:spLocks noChangeArrowheads="1"/>
                </p:cNvSpPr>
                <p:nvPr/>
              </p:nvSpPr>
              <p:spPr bwMode="auto">
                <a:xfrm>
                  <a:off x="3602038" y="752475"/>
                  <a:ext cx="38100" cy="21431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23" name="Freeform 115">
                  <a:extLst>
                    <a:ext uri="{FF2B5EF4-FFF2-40B4-BE49-F238E27FC236}">
                      <a16:creationId xmlns:a16="http://schemas.microsoft.com/office/drawing/2014/main" id="{146285A2-33C3-4B32-915A-3315D6AB73F6}"/>
                    </a:ext>
                  </a:extLst>
                </p:cNvPr>
                <p:cNvSpPr>
                  <a:spLocks/>
                </p:cNvSpPr>
                <p:nvPr/>
              </p:nvSpPr>
              <p:spPr bwMode="auto">
                <a:xfrm>
                  <a:off x="3440113" y="768350"/>
                  <a:ext cx="184150" cy="185737"/>
                </a:xfrm>
                <a:custGeom>
                  <a:avLst/>
                  <a:gdLst>
                    <a:gd name="T0" fmla="*/ 0 w 116"/>
                    <a:gd name="T1" fmla="*/ 105 h 117"/>
                    <a:gd name="T2" fmla="*/ 104 w 116"/>
                    <a:gd name="T3" fmla="*/ 0 h 117"/>
                    <a:gd name="T4" fmla="*/ 116 w 116"/>
                    <a:gd name="T5" fmla="*/ 11 h 117"/>
                    <a:gd name="T6" fmla="*/ 10 w 116"/>
                    <a:gd name="T7" fmla="*/ 117 h 117"/>
                    <a:gd name="T8" fmla="*/ 0 w 116"/>
                    <a:gd name="T9" fmla="*/ 105 h 117"/>
                  </a:gdLst>
                  <a:ahLst/>
                  <a:cxnLst>
                    <a:cxn ang="0">
                      <a:pos x="T0" y="T1"/>
                    </a:cxn>
                    <a:cxn ang="0">
                      <a:pos x="T2" y="T3"/>
                    </a:cxn>
                    <a:cxn ang="0">
                      <a:pos x="T4" y="T5"/>
                    </a:cxn>
                    <a:cxn ang="0">
                      <a:pos x="T6" y="T7"/>
                    </a:cxn>
                    <a:cxn ang="0">
                      <a:pos x="T8" y="T9"/>
                    </a:cxn>
                  </a:cxnLst>
                  <a:rect l="0" t="0" r="r" b="b"/>
                  <a:pathLst>
                    <a:path w="116" h="117">
                      <a:moveTo>
                        <a:pt x="0" y="105"/>
                      </a:moveTo>
                      <a:lnTo>
                        <a:pt x="104" y="0"/>
                      </a:lnTo>
                      <a:lnTo>
                        <a:pt x="116" y="11"/>
                      </a:lnTo>
                      <a:lnTo>
                        <a:pt x="10" y="117"/>
                      </a:lnTo>
                      <a:lnTo>
                        <a:pt x="0" y="10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24" name="Freeform 116">
                  <a:extLst>
                    <a:ext uri="{FF2B5EF4-FFF2-40B4-BE49-F238E27FC236}">
                      <a16:creationId xmlns:a16="http://schemas.microsoft.com/office/drawing/2014/main" id="{D17B0517-30F5-4FBD-9DFE-1AF051CABAD7}"/>
                    </a:ext>
                  </a:extLst>
                </p:cNvPr>
                <p:cNvSpPr>
                  <a:spLocks/>
                </p:cNvSpPr>
                <p:nvPr/>
              </p:nvSpPr>
              <p:spPr bwMode="auto">
                <a:xfrm>
                  <a:off x="3440113" y="768350"/>
                  <a:ext cx="184150" cy="185737"/>
                </a:xfrm>
                <a:custGeom>
                  <a:avLst/>
                  <a:gdLst>
                    <a:gd name="T0" fmla="*/ 10 w 116"/>
                    <a:gd name="T1" fmla="*/ 0 h 117"/>
                    <a:gd name="T2" fmla="*/ 116 w 116"/>
                    <a:gd name="T3" fmla="*/ 105 h 117"/>
                    <a:gd name="T4" fmla="*/ 104 w 116"/>
                    <a:gd name="T5" fmla="*/ 117 h 117"/>
                    <a:gd name="T6" fmla="*/ 0 w 116"/>
                    <a:gd name="T7" fmla="*/ 11 h 117"/>
                    <a:gd name="T8" fmla="*/ 10 w 116"/>
                    <a:gd name="T9" fmla="*/ 0 h 117"/>
                  </a:gdLst>
                  <a:ahLst/>
                  <a:cxnLst>
                    <a:cxn ang="0">
                      <a:pos x="T0" y="T1"/>
                    </a:cxn>
                    <a:cxn ang="0">
                      <a:pos x="T2" y="T3"/>
                    </a:cxn>
                    <a:cxn ang="0">
                      <a:pos x="T4" y="T5"/>
                    </a:cxn>
                    <a:cxn ang="0">
                      <a:pos x="T6" y="T7"/>
                    </a:cxn>
                    <a:cxn ang="0">
                      <a:pos x="T8" y="T9"/>
                    </a:cxn>
                  </a:cxnLst>
                  <a:rect l="0" t="0" r="r" b="b"/>
                  <a:pathLst>
                    <a:path w="116" h="117">
                      <a:moveTo>
                        <a:pt x="10" y="0"/>
                      </a:moveTo>
                      <a:lnTo>
                        <a:pt x="116" y="105"/>
                      </a:lnTo>
                      <a:lnTo>
                        <a:pt x="104" y="117"/>
                      </a:lnTo>
                      <a:lnTo>
                        <a:pt x="0" y="11"/>
                      </a:lnTo>
                      <a:lnTo>
                        <a:pt x="1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25" name="Rectangle 117">
                  <a:extLst>
                    <a:ext uri="{FF2B5EF4-FFF2-40B4-BE49-F238E27FC236}">
                      <a16:creationId xmlns:a16="http://schemas.microsoft.com/office/drawing/2014/main" id="{6D7CB2B9-807D-43E2-99FB-E9CF5E345714}"/>
                    </a:ext>
                  </a:extLst>
                </p:cNvPr>
                <p:cNvSpPr>
                  <a:spLocks noChangeArrowheads="1"/>
                </p:cNvSpPr>
                <p:nvPr/>
              </p:nvSpPr>
              <p:spPr bwMode="auto">
                <a:xfrm>
                  <a:off x="3427413" y="752475"/>
                  <a:ext cx="38100" cy="21431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26" name="Freeform 118">
                  <a:extLst>
                    <a:ext uri="{FF2B5EF4-FFF2-40B4-BE49-F238E27FC236}">
                      <a16:creationId xmlns:a16="http://schemas.microsoft.com/office/drawing/2014/main" id="{B348CC20-A589-41F0-9DCE-C8FF85061338}"/>
                    </a:ext>
                  </a:extLst>
                </p:cNvPr>
                <p:cNvSpPr>
                  <a:spLocks/>
                </p:cNvSpPr>
                <p:nvPr/>
              </p:nvSpPr>
              <p:spPr bwMode="auto">
                <a:xfrm>
                  <a:off x="3260725" y="768350"/>
                  <a:ext cx="188913" cy="185737"/>
                </a:xfrm>
                <a:custGeom>
                  <a:avLst/>
                  <a:gdLst>
                    <a:gd name="T0" fmla="*/ 0 w 119"/>
                    <a:gd name="T1" fmla="*/ 105 h 117"/>
                    <a:gd name="T2" fmla="*/ 107 w 119"/>
                    <a:gd name="T3" fmla="*/ 0 h 117"/>
                    <a:gd name="T4" fmla="*/ 119 w 119"/>
                    <a:gd name="T5" fmla="*/ 11 h 117"/>
                    <a:gd name="T6" fmla="*/ 12 w 119"/>
                    <a:gd name="T7" fmla="*/ 117 h 117"/>
                    <a:gd name="T8" fmla="*/ 0 w 119"/>
                    <a:gd name="T9" fmla="*/ 105 h 117"/>
                  </a:gdLst>
                  <a:ahLst/>
                  <a:cxnLst>
                    <a:cxn ang="0">
                      <a:pos x="T0" y="T1"/>
                    </a:cxn>
                    <a:cxn ang="0">
                      <a:pos x="T2" y="T3"/>
                    </a:cxn>
                    <a:cxn ang="0">
                      <a:pos x="T4" y="T5"/>
                    </a:cxn>
                    <a:cxn ang="0">
                      <a:pos x="T6" y="T7"/>
                    </a:cxn>
                    <a:cxn ang="0">
                      <a:pos x="T8" y="T9"/>
                    </a:cxn>
                  </a:cxnLst>
                  <a:rect l="0" t="0" r="r" b="b"/>
                  <a:pathLst>
                    <a:path w="119" h="117">
                      <a:moveTo>
                        <a:pt x="0" y="105"/>
                      </a:moveTo>
                      <a:lnTo>
                        <a:pt x="107" y="0"/>
                      </a:lnTo>
                      <a:lnTo>
                        <a:pt x="119" y="11"/>
                      </a:lnTo>
                      <a:lnTo>
                        <a:pt x="12" y="117"/>
                      </a:lnTo>
                      <a:lnTo>
                        <a:pt x="0" y="10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27" name="Freeform 119">
                  <a:extLst>
                    <a:ext uri="{FF2B5EF4-FFF2-40B4-BE49-F238E27FC236}">
                      <a16:creationId xmlns:a16="http://schemas.microsoft.com/office/drawing/2014/main" id="{7F19F79B-1A0A-464F-98BA-D309954DA0F2}"/>
                    </a:ext>
                  </a:extLst>
                </p:cNvPr>
                <p:cNvSpPr>
                  <a:spLocks/>
                </p:cNvSpPr>
                <p:nvPr/>
              </p:nvSpPr>
              <p:spPr bwMode="auto">
                <a:xfrm>
                  <a:off x="3260725" y="768350"/>
                  <a:ext cx="188913" cy="185737"/>
                </a:xfrm>
                <a:custGeom>
                  <a:avLst/>
                  <a:gdLst>
                    <a:gd name="T0" fmla="*/ 12 w 119"/>
                    <a:gd name="T1" fmla="*/ 0 h 117"/>
                    <a:gd name="T2" fmla="*/ 119 w 119"/>
                    <a:gd name="T3" fmla="*/ 105 h 117"/>
                    <a:gd name="T4" fmla="*/ 107 w 119"/>
                    <a:gd name="T5" fmla="*/ 117 h 117"/>
                    <a:gd name="T6" fmla="*/ 0 w 119"/>
                    <a:gd name="T7" fmla="*/ 11 h 117"/>
                    <a:gd name="T8" fmla="*/ 12 w 119"/>
                    <a:gd name="T9" fmla="*/ 0 h 117"/>
                  </a:gdLst>
                  <a:ahLst/>
                  <a:cxnLst>
                    <a:cxn ang="0">
                      <a:pos x="T0" y="T1"/>
                    </a:cxn>
                    <a:cxn ang="0">
                      <a:pos x="T2" y="T3"/>
                    </a:cxn>
                    <a:cxn ang="0">
                      <a:pos x="T4" y="T5"/>
                    </a:cxn>
                    <a:cxn ang="0">
                      <a:pos x="T6" y="T7"/>
                    </a:cxn>
                    <a:cxn ang="0">
                      <a:pos x="T8" y="T9"/>
                    </a:cxn>
                  </a:cxnLst>
                  <a:rect l="0" t="0" r="r" b="b"/>
                  <a:pathLst>
                    <a:path w="119" h="117">
                      <a:moveTo>
                        <a:pt x="12" y="0"/>
                      </a:moveTo>
                      <a:lnTo>
                        <a:pt x="119" y="105"/>
                      </a:lnTo>
                      <a:lnTo>
                        <a:pt x="107" y="117"/>
                      </a:lnTo>
                      <a:lnTo>
                        <a:pt x="0" y="11"/>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28" name="Rectangle 120">
                  <a:extLst>
                    <a:ext uri="{FF2B5EF4-FFF2-40B4-BE49-F238E27FC236}">
                      <a16:creationId xmlns:a16="http://schemas.microsoft.com/office/drawing/2014/main" id="{AF966DBC-C9DD-48A2-B893-55D2011B7E95}"/>
                    </a:ext>
                  </a:extLst>
                </p:cNvPr>
                <p:cNvSpPr>
                  <a:spLocks noChangeArrowheads="1"/>
                </p:cNvSpPr>
                <p:nvPr/>
              </p:nvSpPr>
              <p:spPr bwMode="auto">
                <a:xfrm>
                  <a:off x="3251200" y="752475"/>
                  <a:ext cx="34925" cy="21431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29" name="Freeform 121">
                  <a:extLst>
                    <a:ext uri="{FF2B5EF4-FFF2-40B4-BE49-F238E27FC236}">
                      <a16:creationId xmlns:a16="http://schemas.microsoft.com/office/drawing/2014/main" id="{2F6091D2-3812-4336-9FE0-6E5BDA04F262}"/>
                    </a:ext>
                  </a:extLst>
                </p:cNvPr>
                <p:cNvSpPr>
                  <a:spLocks/>
                </p:cNvSpPr>
                <p:nvPr/>
              </p:nvSpPr>
              <p:spPr bwMode="auto">
                <a:xfrm>
                  <a:off x="3086100" y="768350"/>
                  <a:ext cx="184150" cy="185737"/>
                </a:xfrm>
                <a:custGeom>
                  <a:avLst/>
                  <a:gdLst>
                    <a:gd name="T0" fmla="*/ 0 w 116"/>
                    <a:gd name="T1" fmla="*/ 105 h 117"/>
                    <a:gd name="T2" fmla="*/ 106 w 116"/>
                    <a:gd name="T3" fmla="*/ 0 h 117"/>
                    <a:gd name="T4" fmla="*/ 116 w 116"/>
                    <a:gd name="T5" fmla="*/ 11 h 117"/>
                    <a:gd name="T6" fmla="*/ 12 w 116"/>
                    <a:gd name="T7" fmla="*/ 117 h 117"/>
                    <a:gd name="T8" fmla="*/ 0 w 116"/>
                    <a:gd name="T9" fmla="*/ 105 h 117"/>
                  </a:gdLst>
                  <a:ahLst/>
                  <a:cxnLst>
                    <a:cxn ang="0">
                      <a:pos x="T0" y="T1"/>
                    </a:cxn>
                    <a:cxn ang="0">
                      <a:pos x="T2" y="T3"/>
                    </a:cxn>
                    <a:cxn ang="0">
                      <a:pos x="T4" y="T5"/>
                    </a:cxn>
                    <a:cxn ang="0">
                      <a:pos x="T6" y="T7"/>
                    </a:cxn>
                    <a:cxn ang="0">
                      <a:pos x="T8" y="T9"/>
                    </a:cxn>
                  </a:cxnLst>
                  <a:rect l="0" t="0" r="r" b="b"/>
                  <a:pathLst>
                    <a:path w="116" h="117">
                      <a:moveTo>
                        <a:pt x="0" y="105"/>
                      </a:moveTo>
                      <a:lnTo>
                        <a:pt x="106" y="0"/>
                      </a:lnTo>
                      <a:lnTo>
                        <a:pt x="116" y="11"/>
                      </a:lnTo>
                      <a:lnTo>
                        <a:pt x="12" y="117"/>
                      </a:lnTo>
                      <a:lnTo>
                        <a:pt x="0" y="10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30" name="Freeform 122">
                  <a:extLst>
                    <a:ext uri="{FF2B5EF4-FFF2-40B4-BE49-F238E27FC236}">
                      <a16:creationId xmlns:a16="http://schemas.microsoft.com/office/drawing/2014/main" id="{BA648C7F-D25E-40AC-BE14-85E0CF0A2B96}"/>
                    </a:ext>
                  </a:extLst>
                </p:cNvPr>
                <p:cNvSpPr>
                  <a:spLocks/>
                </p:cNvSpPr>
                <p:nvPr/>
              </p:nvSpPr>
              <p:spPr bwMode="auto">
                <a:xfrm>
                  <a:off x="3086100" y="768350"/>
                  <a:ext cx="184150" cy="185737"/>
                </a:xfrm>
                <a:custGeom>
                  <a:avLst/>
                  <a:gdLst>
                    <a:gd name="T0" fmla="*/ 12 w 116"/>
                    <a:gd name="T1" fmla="*/ 0 h 117"/>
                    <a:gd name="T2" fmla="*/ 116 w 116"/>
                    <a:gd name="T3" fmla="*/ 105 h 117"/>
                    <a:gd name="T4" fmla="*/ 106 w 116"/>
                    <a:gd name="T5" fmla="*/ 117 h 117"/>
                    <a:gd name="T6" fmla="*/ 0 w 116"/>
                    <a:gd name="T7" fmla="*/ 11 h 117"/>
                    <a:gd name="T8" fmla="*/ 12 w 116"/>
                    <a:gd name="T9" fmla="*/ 0 h 117"/>
                  </a:gdLst>
                  <a:ahLst/>
                  <a:cxnLst>
                    <a:cxn ang="0">
                      <a:pos x="T0" y="T1"/>
                    </a:cxn>
                    <a:cxn ang="0">
                      <a:pos x="T2" y="T3"/>
                    </a:cxn>
                    <a:cxn ang="0">
                      <a:pos x="T4" y="T5"/>
                    </a:cxn>
                    <a:cxn ang="0">
                      <a:pos x="T6" y="T7"/>
                    </a:cxn>
                    <a:cxn ang="0">
                      <a:pos x="T8" y="T9"/>
                    </a:cxn>
                  </a:cxnLst>
                  <a:rect l="0" t="0" r="r" b="b"/>
                  <a:pathLst>
                    <a:path w="116" h="117">
                      <a:moveTo>
                        <a:pt x="12" y="0"/>
                      </a:moveTo>
                      <a:lnTo>
                        <a:pt x="116" y="105"/>
                      </a:lnTo>
                      <a:lnTo>
                        <a:pt x="106" y="117"/>
                      </a:lnTo>
                      <a:lnTo>
                        <a:pt x="0" y="11"/>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32" name="Freeform 125">
                  <a:extLst>
                    <a:ext uri="{FF2B5EF4-FFF2-40B4-BE49-F238E27FC236}">
                      <a16:creationId xmlns:a16="http://schemas.microsoft.com/office/drawing/2014/main" id="{AFF62C97-B836-4748-8FFE-2509183F3D97}"/>
                    </a:ext>
                  </a:extLst>
                </p:cNvPr>
                <p:cNvSpPr>
                  <a:spLocks/>
                </p:cNvSpPr>
                <p:nvPr/>
              </p:nvSpPr>
              <p:spPr bwMode="auto">
                <a:xfrm>
                  <a:off x="752475" y="4430713"/>
                  <a:ext cx="1154113" cy="207962"/>
                </a:xfrm>
                <a:custGeom>
                  <a:avLst/>
                  <a:gdLst>
                    <a:gd name="T0" fmla="*/ 362 w 362"/>
                    <a:gd name="T1" fmla="*/ 31 h 65"/>
                    <a:gd name="T2" fmla="*/ 362 w 362"/>
                    <a:gd name="T3" fmla="*/ 65 h 65"/>
                    <a:gd name="T4" fmla="*/ 0 w 362"/>
                    <a:gd name="T5" fmla="*/ 65 h 65"/>
                    <a:gd name="T6" fmla="*/ 0 w 362"/>
                    <a:gd name="T7" fmla="*/ 31 h 65"/>
                    <a:gd name="T8" fmla="*/ 30 w 362"/>
                    <a:gd name="T9" fmla="*/ 0 h 65"/>
                    <a:gd name="T10" fmla="*/ 332 w 362"/>
                    <a:gd name="T11" fmla="*/ 0 h 65"/>
                    <a:gd name="T12" fmla="*/ 362 w 362"/>
                    <a:gd name="T13" fmla="*/ 31 h 65"/>
                  </a:gdLst>
                  <a:ahLst/>
                  <a:cxnLst>
                    <a:cxn ang="0">
                      <a:pos x="T0" y="T1"/>
                    </a:cxn>
                    <a:cxn ang="0">
                      <a:pos x="T2" y="T3"/>
                    </a:cxn>
                    <a:cxn ang="0">
                      <a:pos x="T4" y="T5"/>
                    </a:cxn>
                    <a:cxn ang="0">
                      <a:pos x="T6" y="T7"/>
                    </a:cxn>
                    <a:cxn ang="0">
                      <a:pos x="T8" y="T9"/>
                    </a:cxn>
                    <a:cxn ang="0">
                      <a:pos x="T10" y="T11"/>
                    </a:cxn>
                    <a:cxn ang="0">
                      <a:pos x="T12" y="T13"/>
                    </a:cxn>
                  </a:cxnLst>
                  <a:rect l="0" t="0" r="r" b="b"/>
                  <a:pathLst>
                    <a:path w="362" h="65">
                      <a:moveTo>
                        <a:pt x="362" y="31"/>
                      </a:moveTo>
                      <a:cubicBezTo>
                        <a:pt x="362" y="65"/>
                        <a:pt x="362" y="65"/>
                        <a:pt x="362" y="65"/>
                      </a:cubicBezTo>
                      <a:cubicBezTo>
                        <a:pt x="0" y="65"/>
                        <a:pt x="0" y="65"/>
                        <a:pt x="0" y="65"/>
                      </a:cubicBezTo>
                      <a:cubicBezTo>
                        <a:pt x="0" y="31"/>
                        <a:pt x="0" y="31"/>
                        <a:pt x="0" y="31"/>
                      </a:cubicBezTo>
                      <a:cubicBezTo>
                        <a:pt x="0" y="14"/>
                        <a:pt x="13" y="0"/>
                        <a:pt x="30" y="0"/>
                      </a:cubicBezTo>
                      <a:cubicBezTo>
                        <a:pt x="332" y="0"/>
                        <a:pt x="332" y="0"/>
                        <a:pt x="332" y="0"/>
                      </a:cubicBezTo>
                      <a:cubicBezTo>
                        <a:pt x="349" y="0"/>
                        <a:pt x="362" y="14"/>
                        <a:pt x="362" y="3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304" name="Group 303">
                <a:extLst>
                  <a:ext uri="{FF2B5EF4-FFF2-40B4-BE49-F238E27FC236}">
                    <a16:creationId xmlns:a16="http://schemas.microsoft.com/office/drawing/2014/main" id="{0AAF1BEE-B76C-441B-B80A-A4A5E13CC471}"/>
                  </a:ext>
                </a:extLst>
              </p:cNvPr>
              <p:cNvGrpSpPr/>
              <p:nvPr/>
            </p:nvGrpSpPr>
            <p:grpSpPr>
              <a:xfrm>
                <a:off x="4250672" y="757181"/>
                <a:ext cx="1103077" cy="4067578"/>
                <a:chOff x="9604638" y="-3280047"/>
                <a:chExt cx="1600255" cy="5900911"/>
              </a:xfrm>
              <a:grpFill/>
            </p:grpSpPr>
            <p:grpSp>
              <p:nvGrpSpPr>
                <p:cNvPr id="305" name="Group 304">
                  <a:extLst>
                    <a:ext uri="{FF2B5EF4-FFF2-40B4-BE49-F238E27FC236}">
                      <a16:creationId xmlns:a16="http://schemas.microsoft.com/office/drawing/2014/main" id="{8FDC0514-F66C-4FCC-B25F-89BE23A43A41}"/>
                    </a:ext>
                  </a:extLst>
                </p:cNvPr>
                <p:cNvGrpSpPr/>
                <p:nvPr/>
              </p:nvGrpSpPr>
              <p:grpSpPr>
                <a:xfrm>
                  <a:off x="10090815" y="-3280047"/>
                  <a:ext cx="455613" cy="4540251"/>
                  <a:chOff x="2149974" y="-3713177"/>
                  <a:chExt cx="455613" cy="4540251"/>
                </a:xfrm>
                <a:grpFill/>
              </p:grpSpPr>
              <p:sp>
                <p:nvSpPr>
                  <p:cNvPr id="313" name="Freeform 6">
                    <a:extLst>
                      <a:ext uri="{FF2B5EF4-FFF2-40B4-BE49-F238E27FC236}">
                        <a16:creationId xmlns:a16="http://schemas.microsoft.com/office/drawing/2014/main" id="{E6402946-3540-4345-B212-C30299BE2E3A}"/>
                      </a:ext>
                    </a:extLst>
                  </p:cNvPr>
                  <p:cNvSpPr>
                    <a:spLocks/>
                  </p:cNvSpPr>
                  <p:nvPr/>
                </p:nvSpPr>
                <p:spPr bwMode="auto">
                  <a:xfrm>
                    <a:off x="2149974" y="-3713177"/>
                    <a:ext cx="377825" cy="3998913"/>
                  </a:xfrm>
                  <a:custGeom>
                    <a:avLst/>
                    <a:gdLst>
                      <a:gd name="T0" fmla="*/ 203 w 238"/>
                      <a:gd name="T1" fmla="*/ 38 h 2519"/>
                      <a:gd name="T2" fmla="*/ 193 w 238"/>
                      <a:gd name="T3" fmla="*/ 2487 h 2519"/>
                      <a:gd name="T4" fmla="*/ 111 w 238"/>
                      <a:gd name="T5" fmla="*/ 2487 h 2519"/>
                      <a:gd name="T6" fmla="*/ 35 w 238"/>
                      <a:gd name="T7" fmla="*/ 6 h 2519"/>
                      <a:gd name="T8" fmla="*/ 0 w 238"/>
                      <a:gd name="T9" fmla="*/ 0 h 2519"/>
                      <a:gd name="T10" fmla="*/ 76 w 238"/>
                      <a:gd name="T11" fmla="*/ 2503 h 2519"/>
                      <a:gd name="T12" fmla="*/ 76 w 238"/>
                      <a:gd name="T13" fmla="*/ 2519 h 2519"/>
                      <a:gd name="T14" fmla="*/ 225 w 238"/>
                      <a:gd name="T15" fmla="*/ 2519 h 2519"/>
                      <a:gd name="T16" fmla="*/ 238 w 238"/>
                      <a:gd name="T17" fmla="*/ 38 h 25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8" h="2519">
                        <a:moveTo>
                          <a:pt x="203" y="38"/>
                        </a:moveTo>
                        <a:lnTo>
                          <a:pt x="193" y="2487"/>
                        </a:lnTo>
                        <a:lnTo>
                          <a:pt x="111" y="2487"/>
                        </a:lnTo>
                        <a:lnTo>
                          <a:pt x="35" y="6"/>
                        </a:lnTo>
                        <a:lnTo>
                          <a:pt x="0" y="0"/>
                        </a:lnTo>
                        <a:lnTo>
                          <a:pt x="76" y="2503"/>
                        </a:lnTo>
                        <a:lnTo>
                          <a:pt x="76" y="2519"/>
                        </a:lnTo>
                        <a:lnTo>
                          <a:pt x="225" y="2519"/>
                        </a:lnTo>
                        <a:lnTo>
                          <a:pt x="238" y="38"/>
                        </a:lnTo>
                      </a:path>
                    </a:pathLst>
                  </a:custGeom>
                  <a:grpFill/>
                  <a:ln>
                    <a:noFill/>
                  </a:ln>
                </p:spPr>
                <p:txBody>
                  <a:bodyPr vert="horz" wrap="square" lIns="91440" tIns="45720" rIns="91440" bIns="45720" numCol="1" anchor="t" anchorCtr="0" compatLnSpc="1">
                    <a:prstTxWarp prst="textNoShape">
                      <a:avLst/>
                    </a:prstTxWarp>
                  </a:bodyPr>
                  <a:lstStyle/>
                  <a:p>
                    <a:endParaRPr lang="en-US" dirty="0"/>
                  </a:p>
                </p:txBody>
              </p:sp>
              <p:sp>
                <p:nvSpPr>
                  <p:cNvPr id="314" name="Freeform 7">
                    <a:extLst>
                      <a:ext uri="{FF2B5EF4-FFF2-40B4-BE49-F238E27FC236}">
                        <a16:creationId xmlns:a16="http://schemas.microsoft.com/office/drawing/2014/main" id="{C8163F68-E198-4304-901A-AD82AAE6A183}"/>
                      </a:ext>
                    </a:extLst>
                  </p:cNvPr>
                  <p:cNvSpPr>
                    <a:spLocks/>
                  </p:cNvSpPr>
                  <p:nvPr/>
                </p:nvSpPr>
                <p:spPr bwMode="auto">
                  <a:xfrm>
                    <a:off x="2299199" y="488936"/>
                    <a:ext cx="303213" cy="338138"/>
                  </a:xfrm>
                  <a:custGeom>
                    <a:avLst/>
                    <a:gdLst>
                      <a:gd name="T0" fmla="*/ 29 w 93"/>
                      <a:gd name="T1" fmla="*/ 2 h 106"/>
                      <a:gd name="T2" fmla="*/ 24 w 93"/>
                      <a:gd name="T3" fmla="*/ 2 h 106"/>
                      <a:gd name="T4" fmla="*/ 2 w 93"/>
                      <a:gd name="T5" fmla="*/ 51 h 106"/>
                      <a:gd name="T6" fmla="*/ 32 w 93"/>
                      <a:gd name="T7" fmla="*/ 100 h 106"/>
                      <a:gd name="T8" fmla="*/ 84 w 93"/>
                      <a:gd name="T9" fmla="*/ 86 h 106"/>
                      <a:gd name="T10" fmla="*/ 86 w 93"/>
                      <a:gd name="T11" fmla="*/ 46 h 106"/>
                      <a:gd name="T12" fmla="*/ 86 w 93"/>
                      <a:gd name="T13" fmla="*/ 43 h 106"/>
                      <a:gd name="T14" fmla="*/ 86 w 93"/>
                      <a:gd name="T15" fmla="*/ 40 h 106"/>
                      <a:gd name="T16" fmla="*/ 84 w 93"/>
                      <a:gd name="T17" fmla="*/ 31 h 106"/>
                      <a:gd name="T18" fmla="*/ 77 w 93"/>
                      <a:gd name="T19" fmla="*/ 32 h 106"/>
                      <a:gd name="T20" fmla="*/ 77 w 93"/>
                      <a:gd name="T21" fmla="*/ 39 h 106"/>
                      <a:gd name="T22" fmla="*/ 77 w 93"/>
                      <a:gd name="T23" fmla="*/ 42 h 106"/>
                      <a:gd name="T24" fmla="*/ 71 w 93"/>
                      <a:gd name="T25" fmla="*/ 65 h 106"/>
                      <a:gd name="T26" fmla="*/ 40 w 93"/>
                      <a:gd name="T27" fmla="*/ 63 h 106"/>
                      <a:gd name="T28" fmla="*/ 49 w 93"/>
                      <a:gd name="T29" fmla="*/ 27 h 106"/>
                      <a:gd name="T30" fmla="*/ 49 w 93"/>
                      <a:gd name="T31" fmla="*/ 23 h 106"/>
                      <a:gd name="T32" fmla="*/ 29 w 93"/>
                      <a:gd name="T33" fmla="*/ 2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3" h="106">
                        <a:moveTo>
                          <a:pt x="29" y="2"/>
                        </a:moveTo>
                        <a:cubicBezTo>
                          <a:pt x="28" y="0"/>
                          <a:pt x="25" y="0"/>
                          <a:pt x="24" y="2"/>
                        </a:cubicBezTo>
                        <a:cubicBezTo>
                          <a:pt x="18" y="10"/>
                          <a:pt x="4" y="30"/>
                          <a:pt x="2" y="51"/>
                        </a:cubicBezTo>
                        <a:cubicBezTo>
                          <a:pt x="0" y="71"/>
                          <a:pt x="10" y="93"/>
                          <a:pt x="32" y="100"/>
                        </a:cubicBezTo>
                        <a:cubicBezTo>
                          <a:pt x="51" y="106"/>
                          <a:pt x="76" y="101"/>
                          <a:pt x="84" y="86"/>
                        </a:cubicBezTo>
                        <a:cubicBezTo>
                          <a:pt x="93" y="69"/>
                          <a:pt x="87" y="52"/>
                          <a:pt x="86" y="46"/>
                        </a:cubicBezTo>
                        <a:cubicBezTo>
                          <a:pt x="86" y="45"/>
                          <a:pt x="86" y="44"/>
                          <a:pt x="86" y="43"/>
                        </a:cubicBezTo>
                        <a:cubicBezTo>
                          <a:pt x="86" y="42"/>
                          <a:pt x="86" y="41"/>
                          <a:pt x="86" y="40"/>
                        </a:cubicBezTo>
                        <a:cubicBezTo>
                          <a:pt x="85" y="38"/>
                          <a:pt x="85" y="34"/>
                          <a:pt x="84" y="31"/>
                        </a:cubicBezTo>
                        <a:cubicBezTo>
                          <a:pt x="83" y="27"/>
                          <a:pt x="77" y="28"/>
                          <a:pt x="77" y="32"/>
                        </a:cubicBezTo>
                        <a:cubicBezTo>
                          <a:pt x="77" y="35"/>
                          <a:pt x="77" y="38"/>
                          <a:pt x="77" y="39"/>
                        </a:cubicBezTo>
                        <a:cubicBezTo>
                          <a:pt x="77" y="40"/>
                          <a:pt x="77" y="41"/>
                          <a:pt x="77" y="42"/>
                        </a:cubicBezTo>
                        <a:cubicBezTo>
                          <a:pt x="76" y="50"/>
                          <a:pt x="74" y="60"/>
                          <a:pt x="71" y="65"/>
                        </a:cubicBezTo>
                        <a:cubicBezTo>
                          <a:pt x="65" y="75"/>
                          <a:pt x="44" y="74"/>
                          <a:pt x="40" y="63"/>
                        </a:cubicBezTo>
                        <a:cubicBezTo>
                          <a:pt x="36" y="52"/>
                          <a:pt x="45" y="34"/>
                          <a:pt x="49" y="27"/>
                        </a:cubicBezTo>
                        <a:cubicBezTo>
                          <a:pt x="50" y="26"/>
                          <a:pt x="50" y="24"/>
                          <a:pt x="49" y="23"/>
                        </a:cubicBezTo>
                        <a:lnTo>
                          <a:pt x="29" y="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15" name="Freeform 8">
                    <a:extLst>
                      <a:ext uri="{FF2B5EF4-FFF2-40B4-BE49-F238E27FC236}">
                        <a16:creationId xmlns:a16="http://schemas.microsoft.com/office/drawing/2014/main" id="{46D292F1-A608-4E2B-9D26-C7C46910C3C9}"/>
                      </a:ext>
                    </a:extLst>
                  </p:cNvPr>
                  <p:cNvSpPr>
                    <a:spLocks/>
                  </p:cNvSpPr>
                  <p:nvPr/>
                </p:nvSpPr>
                <p:spPr bwMode="auto">
                  <a:xfrm>
                    <a:off x="2181724" y="101586"/>
                    <a:ext cx="423863" cy="490538"/>
                  </a:xfrm>
                  <a:custGeom>
                    <a:avLst/>
                    <a:gdLst>
                      <a:gd name="T0" fmla="*/ 114 w 130"/>
                      <a:gd name="T1" fmla="*/ 11 h 154"/>
                      <a:gd name="T2" fmla="*/ 91 w 130"/>
                      <a:gd name="T3" fmla="*/ 0 h 154"/>
                      <a:gd name="T4" fmla="*/ 65 w 130"/>
                      <a:gd name="T5" fmla="*/ 0 h 154"/>
                      <a:gd name="T6" fmla="*/ 39 w 130"/>
                      <a:gd name="T7" fmla="*/ 0 h 154"/>
                      <a:gd name="T8" fmla="*/ 16 w 130"/>
                      <a:gd name="T9" fmla="*/ 11 h 154"/>
                      <a:gd name="T10" fmla="*/ 8 w 130"/>
                      <a:gd name="T11" fmla="*/ 20 h 154"/>
                      <a:gd name="T12" fmla="*/ 0 w 130"/>
                      <a:gd name="T13" fmla="*/ 40 h 154"/>
                      <a:gd name="T14" fmla="*/ 0 w 130"/>
                      <a:gd name="T15" fmla="*/ 79 h 154"/>
                      <a:gd name="T16" fmla="*/ 6 w 130"/>
                      <a:gd name="T17" fmla="*/ 97 h 154"/>
                      <a:gd name="T18" fmla="*/ 37 w 130"/>
                      <a:gd name="T19" fmla="*/ 141 h 154"/>
                      <a:gd name="T20" fmla="*/ 62 w 130"/>
                      <a:gd name="T21" fmla="*/ 154 h 154"/>
                      <a:gd name="T22" fmla="*/ 65 w 130"/>
                      <a:gd name="T23" fmla="*/ 154 h 154"/>
                      <a:gd name="T24" fmla="*/ 68 w 130"/>
                      <a:gd name="T25" fmla="*/ 154 h 154"/>
                      <a:gd name="T26" fmla="*/ 93 w 130"/>
                      <a:gd name="T27" fmla="*/ 141 h 154"/>
                      <a:gd name="T28" fmla="*/ 124 w 130"/>
                      <a:gd name="T29" fmla="*/ 97 h 154"/>
                      <a:gd name="T30" fmla="*/ 130 w 130"/>
                      <a:gd name="T31" fmla="*/ 79 h 154"/>
                      <a:gd name="T32" fmla="*/ 130 w 130"/>
                      <a:gd name="T33" fmla="*/ 40 h 154"/>
                      <a:gd name="T34" fmla="*/ 122 w 130"/>
                      <a:gd name="T35" fmla="*/ 20 h 154"/>
                      <a:gd name="T36" fmla="*/ 114 w 130"/>
                      <a:gd name="T37" fmla="*/ 11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30" h="154">
                        <a:moveTo>
                          <a:pt x="114" y="11"/>
                        </a:moveTo>
                        <a:cubicBezTo>
                          <a:pt x="108" y="4"/>
                          <a:pt x="100" y="0"/>
                          <a:pt x="91" y="0"/>
                        </a:cubicBezTo>
                        <a:cubicBezTo>
                          <a:pt x="65" y="0"/>
                          <a:pt x="65" y="0"/>
                          <a:pt x="65" y="0"/>
                        </a:cubicBezTo>
                        <a:cubicBezTo>
                          <a:pt x="39" y="0"/>
                          <a:pt x="39" y="0"/>
                          <a:pt x="39" y="0"/>
                        </a:cubicBezTo>
                        <a:cubicBezTo>
                          <a:pt x="30" y="0"/>
                          <a:pt x="22" y="4"/>
                          <a:pt x="16" y="11"/>
                        </a:cubicBezTo>
                        <a:cubicBezTo>
                          <a:pt x="8" y="20"/>
                          <a:pt x="8" y="20"/>
                          <a:pt x="8" y="20"/>
                        </a:cubicBezTo>
                        <a:cubicBezTo>
                          <a:pt x="3" y="25"/>
                          <a:pt x="0" y="33"/>
                          <a:pt x="0" y="40"/>
                        </a:cubicBezTo>
                        <a:cubicBezTo>
                          <a:pt x="0" y="79"/>
                          <a:pt x="0" y="79"/>
                          <a:pt x="0" y="79"/>
                        </a:cubicBezTo>
                        <a:cubicBezTo>
                          <a:pt x="0" y="85"/>
                          <a:pt x="2" y="91"/>
                          <a:pt x="6" y="97"/>
                        </a:cubicBezTo>
                        <a:cubicBezTo>
                          <a:pt x="37" y="141"/>
                          <a:pt x="37" y="141"/>
                          <a:pt x="37" y="141"/>
                        </a:cubicBezTo>
                        <a:cubicBezTo>
                          <a:pt x="43" y="149"/>
                          <a:pt x="52" y="154"/>
                          <a:pt x="62" y="154"/>
                        </a:cubicBezTo>
                        <a:cubicBezTo>
                          <a:pt x="65" y="154"/>
                          <a:pt x="65" y="154"/>
                          <a:pt x="65" y="154"/>
                        </a:cubicBezTo>
                        <a:cubicBezTo>
                          <a:pt x="68" y="154"/>
                          <a:pt x="68" y="154"/>
                          <a:pt x="68" y="154"/>
                        </a:cubicBezTo>
                        <a:cubicBezTo>
                          <a:pt x="78" y="154"/>
                          <a:pt x="87" y="149"/>
                          <a:pt x="93" y="141"/>
                        </a:cubicBezTo>
                        <a:cubicBezTo>
                          <a:pt x="124" y="97"/>
                          <a:pt x="124" y="97"/>
                          <a:pt x="124" y="97"/>
                        </a:cubicBezTo>
                        <a:cubicBezTo>
                          <a:pt x="128" y="91"/>
                          <a:pt x="130" y="85"/>
                          <a:pt x="130" y="79"/>
                        </a:cubicBezTo>
                        <a:cubicBezTo>
                          <a:pt x="130" y="40"/>
                          <a:pt x="130" y="40"/>
                          <a:pt x="130" y="40"/>
                        </a:cubicBezTo>
                        <a:cubicBezTo>
                          <a:pt x="130" y="33"/>
                          <a:pt x="127" y="25"/>
                          <a:pt x="122" y="20"/>
                        </a:cubicBezTo>
                        <a:lnTo>
                          <a:pt x="114" y="11"/>
                        </a:lnTo>
                        <a:close/>
                      </a:path>
                    </a:pathLst>
                  </a:custGeom>
                  <a:grpFill/>
                  <a:ln>
                    <a:noFill/>
                  </a:ln>
                </p:spPr>
                <p:txBody>
                  <a:bodyPr vert="horz" wrap="square" lIns="91440" tIns="45720" rIns="91440" bIns="45720" numCol="1" anchor="t" anchorCtr="0" compatLnSpc="1">
                    <a:prstTxWarp prst="textNoShape">
                      <a:avLst/>
                    </a:prstTxWarp>
                  </a:bodyPr>
                  <a:lstStyle/>
                  <a:p>
                    <a:endParaRPr lang="en-US" dirty="0"/>
                  </a:p>
                </p:txBody>
              </p:sp>
            </p:grpSp>
            <p:grpSp>
              <p:nvGrpSpPr>
                <p:cNvPr id="306" name="Group 305">
                  <a:extLst>
                    <a:ext uri="{FF2B5EF4-FFF2-40B4-BE49-F238E27FC236}">
                      <a16:creationId xmlns:a16="http://schemas.microsoft.com/office/drawing/2014/main" id="{1AC2F91C-E5B7-4A50-8B0F-F31FA6E89D5F}"/>
                    </a:ext>
                  </a:extLst>
                </p:cNvPr>
                <p:cNvGrpSpPr/>
                <p:nvPr/>
              </p:nvGrpSpPr>
              <p:grpSpPr>
                <a:xfrm>
                  <a:off x="9610110" y="1366348"/>
                  <a:ext cx="1594783" cy="1254516"/>
                  <a:chOff x="4501217" y="2328648"/>
                  <a:chExt cx="736600" cy="579437"/>
                </a:xfrm>
                <a:grpFill/>
              </p:grpSpPr>
              <p:sp>
                <p:nvSpPr>
                  <p:cNvPr id="310" name="Rectangle 105">
                    <a:extLst>
                      <a:ext uri="{FF2B5EF4-FFF2-40B4-BE49-F238E27FC236}">
                        <a16:creationId xmlns:a16="http://schemas.microsoft.com/office/drawing/2014/main" id="{0F67D82C-D745-41B7-8C03-4D3DAB275757}"/>
                      </a:ext>
                    </a:extLst>
                  </p:cNvPr>
                  <p:cNvSpPr>
                    <a:spLocks noChangeArrowheads="1"/>
                  </p:cNvSpPr>
                  <p:nvPr/>
                </p:nvSpPr>
                <p:spPr bwMode="auto">
                  <a:xfrm>
                    <a:off x="4501217" y="2411198"/>
                    <a:ext cx="736600" cy="2413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11" name="Rectangle 106">
                    <a:extLst>
                      <a:ext uri="{FF2B5EF4-FFF2-40B4-BE49-F238E27FC236}">
                        <a16:creationId xmlns:a16="http://schemas.microsoft.com/office/drawing/2014/main" id="{21CA633C-ECC8-41BA-8875-2FA7E391FAE3}"/>
                      </a:ext>
                    </a:extLst>
                  </p:cNvPr>
                  <p:cNvSpPr>
                    <a:spLocks noChangeArrowheads="1"/>
                  </p:cNvSpPr>
                  <p:nvPr/>
                </p:nvSpPr>
                <p:spPr bwMode="auto">
                  <a:xfrm>
                    <a:off x="4772680" y="2328648"/>
                    <a:ext cx="187325" cy="1238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12" name="Rectangle 123">
                    <a:extLst>
                      <a:ext uri="{FF2B5EF4-FFF2-40B4-BE49-F238E27FC236}">
                        <a16:creationId xmlns:a16="http://schemas.microsoft.com/office/drawing/2014/main" id="{1FD208C8-AB9B-4862-A10F-E57899335E7C}"/>
                      </a:ext>
                    </a:extLst>
                  </p:cNvPr>
                  <p:cNvSpPr>
                    <a:spLocks noChangeArrowheads="1"/>
                  </p:cNvSpPr>
                  <p:nvPr/>
                </p:nvSpPr>
                <p:spPr bwMode="auto">
                  <a:xfrm>
                    <a:off x="4501217" y="2665198"/>
                    <a:ext cx="736600" cy="2428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307" name="Group 306">
                  <a:extLst>
                    <a:ext uri="{FF2B5EF4-FFF2-40B4-BE49-F238E27FC236}">
                      <a16:creationId xmlns:a16="http://schemas.microsoft.com/office/drawing/2014/main" id="{E8EC36CA-F448-438C-BC8F-DCE6848200CC}"/>
                    </a:ext>
                  </a:extLst>
                </p:cNvPr>
                <p:cNvGrpSpPr/>
                <p:nvPr/>
              </p:nvGrpSpPr>
              <p:grpSpPr>
                <a:xfrm>
                  <a:off x="9604638" y="1187749"/>
                  <a:ext cx="1584213" cy="352460"/>
                  <a:chOff x="9590893" y="872582"/>
                  <a:chExt cx="1584213" cy="352460"/>
                </a:xfrm>
                <a:grpFill/>
              </p:grpSpPr>
              <p:cxnSp>
                <p:nvCxnSpPr>
                  <p:cNvPr id="308" name="Straight Connector 307">
                    <a:extLst>
                      <a:ext uri="{FF2B5EF4-FFF2-40B4-BE49-F238E27FC236}">
                        <a16:creationId xmlns:a16="http://schemas.microsoft.com/office/drawing/2014/main" id="{48AE3C8A-09BC-45FF-88EC-68DF656B6A23}"/>
                      </a:ext>
                    </a:extLst>
                  </p:cNvPr>
                  <p:cNvCxnSpPr>
                    <a:cxnSpLocks/>
                    <a:stCxn id="314" idx="3"/>
                  </p:cNvCxnSpPr>
                  <p:nvPr/>
                </p:nvCxnSpPr>
                <p:spPr>
                  <a:xfrm flipH="1">
                    <a:off x="9590893" y="872582"/>
                    <a:ext cx="767126" cy="352460"/>
                  </a:xfrm>
                  <a:prstGeom prst="line">
                    <a:avLst/>
                  </a:prstGeom>
                  <a:grpFill/>
                  <a:ln w="22225">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309" name="Straight Connector 308">
                    <a:extLst>
                      <a:ext uri="{FF2B5EF4-FFF2-40B4-BE49-F238E27FC236}">
                        <a16:creationId xmlns:a16="http://schemas.microsoft.com/office/drawing/2014/main" id="{4EACFB71-F6EE-4168-AA9C-0DAEF466BA81}"/>
                      </a:ext>
                    </a:extLst>
                  </p:cNvPr>
                  <p:cNvCxnSpPr>
                    <a:cxnSpLocks/>
                    <a:stCxn id="314" idx="3"/>
                  </p:cNvCxnSpPr>
                  <p:nvPr/>
                </p:nvCxnSpPr>
                <p:spPr>
                  <a:xfrm>
                    <a:off x="10358019" y="872582"/>
                    <a:ext cx="817087" cy="352460"/>
                  </a:xfrm>
                  <a:prstGeom prst="line">
                    <a:avLst/>
                  </a:prstGeom>
                  <a:grpFill/>
                  <a:ln w="22225">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grpSp>
        <p:grpSp>
          <p:nvGrpSpPr>
            <p:cNvPr id="434" name="Group 433">
              <a:extLst>
                <a:ext uri="{FF2B5EF4-FFF2-40B4-BE49-F238E27FC236}">
                  <a16:creationId xmlns:a16="http://schemas.microsoft.com/office/drawing/2014/main" id="{7A150A9D-4AAB-4469-8E16-5E60B541809E}"/>
                </a:ext>
              </a:extLst>
            </p:cNvPr>
            <p:cNvGrpSpPr/>
            <p:nvPr/>
          </p:nvGrpSpPr>
          <p:grpSpPr>
            <a:xfrm flipH="1">
              <a:off x="10364347" y="1886576"/>
              <a:ext cx="1801067" cy="1915149"/>
              <a:chOff x="3175" y="1588"/>
              <a:chExt cx="4360863" cy="4637087"/>
            </a:xfrm>
            <a:solidFill>
              <a:srgbClr val="0070C0"/>
            </a:solidFill>
          </p:grpSpPr>
          <p:sp>
            <p:nvSpPr>
              <p:cNvPr id="447" name="Rectangle 5">
                <a:extLst>
                  <a:ext uri="{FF2B5EF4-FFF2-40B4-BE49-F238E27FC236}">
                    <a16:creationId xmlns:a16="http://schemas.microsoft.com/office/drawing/2014/main" id="{60EBFBA5-F1FD-4C6D-AA2B-10903A2E0760}"/>
                  </a:ext>
                </a:extLst>
              </p:cNvPr>
              <p:cNvSpPr>
                <a:spLocks noChangeArrowheads="1"/>
              </p:cNvSpPr>
              <p:nvPr/>
            </p:nvSpPr>
            <p:spPr bwMode="auto">
              <a:xfrm>
                <a:off x="1106488" y="3094038"/>
                <a:ext cx="98425" cy="13366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48" name="Rectangle 6">
                <a:extLst>
                  <a:ext uri="{FF2B5EF4-FFF2-40B4-BE49-F238E27FC236}">
                    <a16:creationId xmlns:a16="http://schemas.microsoft.com/office/drawing/2014/main" id="{4C167A40-E808-42DF-82E3-1914FAFD60F4}"/>
                  </a:ext>
                </a:extLst>
              </p:cNvPr>
              <p:cNvSpPr>
                <a:spLocks noChangeArrowheads="1"/>
              </p:cNvSpPr>
              <p:nvPr/>
            </p:nvSpPr>
            <p:spPr bwMode="auto">
              <a:xfrm>
                <a:off x="1450975" y="3094038"/>
                <a:ext cx="85725" cy="13366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49" name="Rectangle 7">
                <a:extLst>
                  <a:ext uri="{FF2B5EF4-FFF2-40B4-BE49-F238E27FC236}">
                    <a16:creationId xmlns:a16="http://schemas.microsoft.com/office/drawing/2014/main" id="{CE47508A-9327-40E2-8320-1561748B6C51}"/>
                  </a:ext>
                </a:extLst>
              </p:cNvPr>
              <p:cNvSpPr>
                <a:spLocks noChangeArrowheads="1"/>
              </p:cNvSpPr>
              <p:nvPr/>
            </p:nvSpPr>
            <p:spPr bwMode="auto">
              <a:xfrm>
                <a:off x="1147763" y="3148013"/>
                <a:ext cx="357188"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50" name="Freeform 8">
                <a:extLst>
                  <a:ext uri="{FF2B5EF4-FFF2-40B4-BE49-F238E27FC236}">
                    <a16:creationId xmlns:a16="http://schemas.microsoft.com/office/drawing/2014/main" id="{D5D05EC5-C632-4967-9AE4-1E0C7065C33E}"/>
                  </a:ext>
                </a:extLst>
              </p:cNvPr>
              <p:cNvSpPr>
                <a:spLocks/>
              </p:cNvSpPr>
              <p:nvPr/>
            </p:nvSpPr>
            <p:spPr bwMode="auto">
              <a:xfrm>
                <a:off x="1173163" y="3176588"/>
                <a:ext cx="306388" cy="306387"/>
              </a:xfrm>
              <a:custGeom>
                <a:avLst/>
                <a:gdLst>
                  <a:gd name="T0" fmla="*/ 175 w 193"/>
                  <a:gd name="T1" fmla="*/ 193 h 193"/>
                  <a:gd name="T2" fmla="*/ 0 w 193"/>
                  <a:gd name="T3" fmla="*/ 18 h 193"/>
                  <a:gd name="T4" fmla="*/ 18 w 193"/>
                  <a:gd name="T5" fmla="*/ 0 h 193"/>
                  <a:gd name="T6" fmla="*/ 193 w 193"/>
                  <a:gd name="T7" fmla="*/ 175 h 193"/>
                  <a:gd name="T8" fmla="*/ 175 w 193"/>
                  <a:gd name="T9" fmla="*/ 193 h 193"/>
                </a:gdLst>
                <a:ahLst/>
                <a:cxnLst>
                  <a:cxn ang="0">
                    <a:pos x="T0" y="T1"/>
                  </a:cxn>
                  <a:cxn ang="0">
                    <a:pos x="T2" y="T3"/>
                  </a:cxn>
                  <a:cxn ang="0">
                    <a:pos x="T4" y="T5"/>
                  </a:cxn>
                  <a:cxn ang="0">
                    <a:pos x="T6" y="T7"/>
                  </a:cxn>
                  <a:cxn ang="0">
                    <a:pos x="T8" y="T9"/>
                  </a:cxn>
                </a:cxnLst>
                <a:rect l="0" t="0" r="r" b="b"/>
                <a:pathLst>
                  <a:path w="193" h="193">
                    <a:moveTo>
                      <a:pt x="175" y="193"/>
                    </a:moveTo>
                    <a:lnTo>
                      <a:pt x="0" y="18"/>
                    </a:lnTo>
                    <a:lnTo>
                      <a:pt x="18" y="0"/>
                    </a:lnTo>
                    <a:lnTo>
                      <a:pt x="193" y="175"/>
                    </a:lnTo>
                    <a:lnTo>
                      <a:pt x="175" y="19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51" name="Freeform 9">
                <a:extLst>
                  <a:ext uri="{FF2B5EF4-FFF2-40B4-BE49-F238E27FC236}">
                    <a16:creationId xmlns:a16="http://schemas.microsoft.com/office/drawing/2014/main" id="{C941EBD6-2475-456A-B2F6-013528D3E375}"/>
                  </a:ext>
                </a:extLst>
              </p:cNvPr>
              <p:cNvSpPr>
                <a:spLocks/>
              </p:cNvSpPr>
              <p:nvPr/>
            </p:nvSpPr>
            <p:spPr bwMode="auto">
              <a:xfrm>
                <a:off x="1173163" y="3176588"/>
                <a:ext cx="306388" cy="306387"/>
              </a:xfrm>
              <a:custGeom>
                <a:avLst/>
                <a:gdLst>
                  <a:gd name="T0" fmla="*/ 0 w 193"/>
                  <a:gd name="T1" fmla="*/ 175 h 193"/>
                  <a:gd name="T2" fmla="*/ 175 w 193"/>
                  <a:gd name="T3" fmla="*/ 0 h 193"/>
                  <a:gd name="T4" fmla="*/ 193 w 193"/>
                  <a:gd name="T5" fmla="*/ 18 h 193"/>
                  <a:gd name="T6" fmla="*/ 18 w 193"/>
                  <a:gd name="T7" fmla="*/ 193 h 193"/>
                  <a:gd name="T8" fmla="*/ 0 w 193"/>
                  <a:gd name="T9" fmla="*/ 175 h 193"/>
                </a:gdLst>
                <a:ahLst/>
                <a:cxnLst>
                  <a:cxn ang="0">
                    <a:pos x="T0" y="T1"/>
                  </a:cxn>
                  <a:cxn ang="0">
                    <a:pos x="T2" y="T3"/>
                  </a:cxn>
                  <a:cxn ang="0">
                    <a:pos x="T4" y="T5"/>
                  </a:cxn>
                  <a:cxn ang="0">
                    <a:pos x="T6" y="T7"/>
                  </a:cxn>
                  <a:cxn ang="0">
                    <a:pos x="T8" y="T9"/>
                  </a:cxn>
                </a:cxnLst>
                <a:rect l="0" t="0" r="r" b="b"/>
                <a:pathLst>
                  <a:path w="193" h="193">
                    <a:moveTo>
                      <a:pt x="0" y="175"/>
                    </a:moveTo>
                    <a:lnTo>
                      <a:pt x="175" y="0"/>
                    </a:lnTo>
                    <a:lnTo>
                      <a:pt x="193" y="18"/>
                    </a:lnTo>
                    <a:lnTo>
                      <a:pt x="18" y="193"/>
                    </a:lnTo>
                    <a:lnTo>
                      <a:pt x="0" y="1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52" name="Rectangle 10">
                <a:extLst>
                  <a:ext uri="{FF2B5EF4-FFF2-40B4-BE49-F238E27FC236}">
                    <a16:creationId xmlns:a16="http://schemas.microsoft.com/office/drawing/2014/main" id="{BFB9C2D7-CC3E-4648-A981-B046376572C8}"/>
                  </a:ext>
                </a:extLst>
              </p:cNvPr>
              <p:cNvSpPr>
                <a:spLocks noChangeArrowheads="1"/>
              </p:cNvSpPr>
              <p:nvPr/>
            </p:nvSpPr>
            <p:spPr bwMode="auto">
              <a:xfrm>
                <a:off x="1147763" y="3441700"/>
                <a:ext cx="357188"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53" name="Freeform 11">
                <a:extLst>
                  <a:ext uri="{FF2B5EF4-FFF2-40B4-BE49-F238E27FC236}">
                    <a16:creationId xmlns:a16="http://schemas.microsoft.com/office/drawing/2014/main" id="{152FC474-A191-4180-AC48-ACF857696CDF}"/>
                  </a:ext>
                </a:extLst>
              </p:cNvPr>
              <p:cNvSpPr>
                <a:spLocks/>
              </p:cNvSpPr>
              <p:nvPr/>
            </p:nvSpPr>
            <p:spPr bwMode="auto">
              <a:xfrm>
                <a:off x="1173163" y="3470275"/>
                <a:ext cx="306388" cy="304800"/>
              </a:xfrm>
              <a:custGeom>
                <a:avLst/>
                <a:gdLst>
                  <a:gd name="T0" fmla="*/ 175 w 193"/>
                  <a:gd name="T1" fmla="*/ 192 h 192"/>
                  <a:gd name="T2" fmla="*/ 0 w 193"/>
                  <a:gd name="T3" fmla="*/ 18 h 192"/>
                  <a:gd name="T4" fmla="*/ 18 w 193"/>
                  <a:gd name="T5" fmla="*/ 0 h 192"/>
                  <a:gd name="T6" fmla="*/ 193 w 193"/>
                  <a:gd name="T7" fmla="*/ 174 h 192"/>
                  <a:gd name="T8" fmla="*/ 175 w 193"/>
                  <a:gd name="T9" fmla="*/ 192 h 192"/>
                </a:gdLst>
                <a:ahLst/>
                <a:cxnLst>
                  <a:cxn ang="0">
                    <a:pos x="T0" y="T1"/>
                  </a:cxn>
                  <a:cxn ang="0">
                    <a:pos x="T2" y="T3"/>
                  </a:cxn>
                  <a:cxn ang="0">
                    <a:pos x="T4" y="T5"/>
                  </a:cxn>
                  <a:cxn ang="0">
                    <a:pos x="T6" y="T7"/>
                  </a:cxn>
                  <a:cxn ang="0">
                    <a:pos x="T8" y="T9"/>
                  </a:cxn>
                </a:cxnLst>
                <a:rect l="0" t="0" r="r" b="b"/>
                <a:pathLst>
                  <a:path w="193" h="192">
                    <a:moveTo>
                      <a:pt x="175" y="192"/>
                    </a:moveTo>
                    <a:lnTo>
                      <a:pt x="0" y="18"/>
                    </a:lnTo>
                    <a:lnTo>
                      <a:pt x="18" y="0"/>
                    </a:lnTo>
                    <a:lnTo>
                      <a:pt x="193" y="174"/>
                    </a:lnTo>
                    <a:lnTo>
                      <a:pt x="175" y="19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54" name="Freeform 12">
                <a:extLst>
                  <a:ext uri="{FF2B5EF4-FFF2-40B4-BE49-F238E27FC236}">
                    <a16:creationId xmlns:a16="http://schemas.microsoft.com/office/drawing/2014/main" id="{B0084702-E48B-44D0-8591-21918C5203AB}"/>
                  </a:ext>
                </a:extLst>
              </p:cNvPr>
              <p:cNvSpPr>
                <a:spLocks/>
              </p:cNvSpPr>
              <p:nvPr/>
            </p:nvSpPr>
            <p:spPr bwMode="auto">
              <a:xfrm>
                <a:off x="1173163" y="3470275"/>
                <a:ext cx="306388" cy="304800"/>
              </a:xfrm>
              <a:custGeom>
                <a:avLst/>
                <a:gdLst>
                  <a:gd name="T0" fmla="*/ 0 w 193"/>
                  <a:gd name="T1" fmla="*/ 174 h 192"/>
                  <a:gd name="T2" fmla="*/ 175 w 193"/>
                  <a:gd name="T3" fmla="*/ 0 h 192"/>
                  <a:gd name="T4" fmla="*/ 193 w 193"/>
                  <a:gd name="T5" fmla="*/ 18 h 192"/>
                  <a:gd name="T6" fmla="*/ 18 w 193"/>
                  <a:gd name="T7" fmla="*/ 192 h 192"/>
                  <a:gd name="T8" fmla="*/ 0 w 193"/>
                  <a:gd name="T9" fmla="*/ 174 h 192"/>
                </a:gdLst>
                <a:ahLst/>
                <a:cxnLst>
                  <a:cxn ang="0">
                    <a:pos x="T0" y="T1"/>
                  </a:cxn>
                  <a:cxn ang="0">
                    <a:pos x="T2" y="T3"/>
                  </a:cxn>
                  <a:cxn ang="0">
                    <a:pos x="T4" y="T5"/>
                  </a:cxn>
                  <a:cxn ang="0">
                    <a:pos x="T6" y="T7"/>
                  </a:cxn>
                  <a:cxn ang="0">
                    <a:pos x="T8" y="T9"/>
                  </a:cxn>
                </a:cxnLst>
                <a:rect l="0" t="0" r="r" b="b"/>
                <a:pathLst>
                  <a:path w="193" h="192">
                    <a:moveTo>
                      <a:pt x="0" y="174"/>
                    </a:moveTo>
                    <a:lnTo>
                      <a:pt x="175" y="0"/>
                    </a:lnTo>
                    <a:lnTo>
                      <a:pt x="193" y="18"/>
                    </a:lnTo>
                    <a:lnTo>
                      <a:pt x="18" y="192"/>
                    </a:lnTo>
                    <a:lnTo>
                      <a:pt x="0" y="17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55" name="Rectangle 13">
                <a:extLst>
                  <a:ext uri="{FF2B5EF4-FFF2-40B4-BE49-F238E27FC236}">
                    <a16:creationId xmlns:a16="http://schemas.microsoft.com/office/drawing/2014/main" id="{BCFD11C0-0F3B-453E-A4EE-2DF22F4AD19C}"/>
                  </a:ext>
                </a:extLst>
              </p:cNvPr>
              <p:cNvSpPr>
                <a:spLocks noChangeArrowheads="1"/>
              </p:cNvSpPr>
              <p:nvPr/>
            </p:nvSpPr>
            <p:spPr bwMode="auto">
              <a:xfrm>
                <a:off x="1147763" y="3733800"/>
                <a:ext cx="357188"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56" name="Freeform 14">
                <a:extLst>
                  <a:ext uri="{FF2B5EF4-FFF2-40B4-BE49-F238E27FC236}">
                    <a16:creationId xmlns:a16="http://schemas.microsoft.com/office/drawing/2014/main" id="{59FD8122-8784-4209-BF46-6634167CE7F2}"/>
                  </a:ext>
                </a:extLst>
              </p:cNvPr>
              <p:cNvSpPr>
                <a:spLocks/>
              </p:cNvSpPr>
              <p:nvPr/>
            </p:nvSpPr>
            <p:spPr bwMode="auto">
              <a:xfrm>
                <a:off x="1173163" y="3762375"/>
                <a:ext cx="306388" cy="306387"/>
              </a:xfrm>
              <a:custGeom>
                <a:avLst/>
                <a:gdLst>
                  <a:gd name="T0" fmla="*/ 175 w 193"/>
                  <a:gd name="T1" fmla="*/ 193 h 193"/>
                  <a:gd name="T2" fmla="*/ 0 w 193"/>
                  <a:gd name="T3" fmla="*/ 18 h 193"/>
                  <a:gd name="T4" fmla="*/ 18 w 193"/>
                  <a:gd name="T5" fmla="*/ 0 h 193"/>
                  <a:gd name="T6" fmla="*/ 193 w 193"/>
                  <a:gd name="T7" fmla="*/ 175 h 193"/>
                  <a:gd name="T8" fmla="*/ 175 w 193"/>
                  <a:gd name="T9" fmla="*/ 193 h 193"/>
                </a:gdLst>
                <a:ahLst/>
                <a:cxnLst>
                  <a:cxn ang="0">
                    <a:pos x="T0" y="T1"/>
                  </a:cxn>
                  <a:cxn ang="0">
                    <a:pos x="T2" y="T3"/>
                  </a:cxn>
                  <a:cxn ang="0">
                    <a:pos x="T4" y="T5"/>
                  </a:cxn>
                  <a:cxn ang="0">
                    <a:pos x="T6" y="T7"/>
                  </a:cxn>
                  <a:cxn ang="0">
                    <a:pos x="T8" y="T9"/>
                  </a:cxn>
                </a:cxnLst>
                <a:rect l="0" t="0" r="r" b="b"/>
                <a:pathLst>
                  <a:path w="193" h="193">
                    <a:moveTo>
                      <a:pt x="175" y="193"/>
                    </a:moveTo>
                    <a:lnTo>
                      <a:pt x="0" y="18"/>
                    </a:lnTo>
                    <a:lnTo>
                      <a:pt x="18" y="0"/>
                    </a:lnTo>
                    <a:lnTo>
                      <a:pt x="193" y="175"/>
                    </a:lnTo>
                    <a:lnTo>
                      <a:pt x="175" y="19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57" name="Freeform 15">
                <a:extLst>
                  <a:ext uri="{FF2B5EF4-FFF2-40B4-BE49-F238E27FC236}">
                    <a16:creationId xmlns:a16="http://schemas.microsoft.com/office/drawing/2014/main" id="{BF5FA9DA-E32D-41E0-8EB0-976449DC5222}"/>
                  </a:ext>
                </a:extLst>
              </p:cNvPr>
              <p:cNvSpPr>
                <a:spLocks/>
              </p:cNvSpPr>
              <p:nvPr/>
            </p:nvSpPr>
            <p:spPr bwMode="auto">
              <a:xfrm>
                <a:off x="1173163" y="3762375"/>
                <a:ext cx="306388" cy="306387"/>
              </a:xfrm>
              <a:custGeom>
                <a:avLst/>
                <a:gdLst>
                  <a:gd name="T0" fmla="*/ 0 w 193"/>
                  <a:gd name="T1" fmla="*/ 175 h 193"/>
                  <a:gd name="T2" fmla="*/ 175 w 193"/>
                  <a:gd name="T3" fmla="*/ 0 h 193"/>
                  <a:gd name="T4" fmla="*/ 193 w 193"/>
                  <a:gd name="T5" fmla="*/ 18 h 193"/>
                  <a:gd name="T6" fmla="*/ 18 w 193"/>
                  <a:gd name="T7" fmla="*/ 193 h 193"/>
                  <a:gd name="T8" fmla="*/ 0 w 193"/>
                  <a:gd name="T9" fmla="*/ 175 h 193"/>
                </a:gdLst>
                <a:ahLst/>
                <a:cxnLst>
                  <a:cxn ang="0">
                    <a:pos x="T0" y="T1"/>
                  </a:cxn>
                  <a:cxn ang="0">
                    <a:pos x="T2" y="T3"/>
                  </a:cxn>
                  <a:cxn ang="0">
                    <a:pos x="T4" y="T5"/>
                  </a:cxn>
                  <a:cxn ang="0">
                    <a:pos x="T6" y="T7"/>
                  </a:cxn>
                  <a:cxn ang="0">
                    <a:pos x="T8" y="T9"/>
                  </a:cxn>
                </a:cxnLst>
                <a:rect l="0" t="0" r="r" b="b"/>
                <a:pathLst>
                  <a:path w="193" h="193">
                    <a:moveTo>
                      <a:pt x="0" y="175"/>
                    </a:moveTo>
                    <a:lnTo>
                      <a:pt x="175" y="0"/>
                    </a:lnTo>
                    <a:lnTo>
                      <a:pt x="193" y="18"/>
                    </a:lnTo>
                    <a:lnTo>
                      <a:pt x="18" y="193"/>
                    </a:lnTo>
                    <a:lnTo>
                      <a:pt x="0" y="1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58" name="Rectangle 16">
                <a:extLst>
                  <a:ext uri="{FF2B5EF4-FFF2-40B4-BE49-F238E27FC236}">
                    <a16:creationId xmlns:a16="http://schemas.microsoft.com/office/drawing/2014/main" id="{559FDACD-7CEF-4C92-ADAC-3536CB856D1B}"/>
                  </a:ext>
                </a:extLst>
              </p:cNvPr>
              <p:cNvSpPr>
                <a:spLocks noChangeArrowheads="1"/>
              </p:cNvSpPr>
              <p:nvPr/>
            </p:nvSpPr>
            <p:spPr bwMode="auto">
              <a:xfrm>
                <a:off x="1147763" y="4027488"/>
                <a:ext cx="357188"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59" name="Freeform 17">
                <a:extLst>
                  <a:ext uri="{FF2B5EF4-FFF2-40B4-BE49-F238E27FC236}">
                    <a16:creationId xmlns:a16="http://schemas.microsoft.com/office/drawing/2014/main" id="{4C4A2830-5CD3-45FE-B937-5D309E83E718}"/>
                  </a:ext>
                </a:extLst>
              </p:cNvPr>
              <p:cNvSpPr>
                <a:spLocks/>
              </p:cNvSpPr>
              <p:nvPr/>
            </p:nvSpPr>
            <p:spPr bwMode="auto">
              <a:xfrm>
                <a:off x="1173163" y="4056063"/>
                <a:ext cx="306388" cy="304800"/>
              </a:xfrm>
              <a:custGeom>
                <a:avLst/>
                <a:gdLst>
                  <a:gd name="T0" fmla="*/ 175 w 193"/>
                  <a:gd name="T1" fmla="*/ 192 h 192"/>
                  <a:gd name="T2" fmla="*/ 0 w 193"/>
                  <a:gd name="T3" fmla="*/ 18 h 192"/>
                  <a:gd name="T4" fmla="*/ 18 w 193"/>
                  <a:gd name="T5" fmla="*/ 0 h 192"/>
                  <a:gd name="T6" fmla="*/ 193 w 193"/>
                  <a:gd name="T7" fmla="*/ 174 h 192"/>
                  <a:gd name="T8" fmla="*/ 175 w 193"/>
                  <a:gd name="T9" fmla="*/ 192 h 192"/>
                </a:gdLst>
                <a:ahLst/>
                <a:cxnLst>
                  <a:cxn ang="0">
                    <a:pos x="T0" y="T1"/>
                  </a:cxn>
                  <a:cxn ang="0">
                    <a:pos x="T2" y="T3"/>
                  </a:cxn>
                  <a:cxn ang="0">
                    <a:pos x="T4" y="T5"/>
                  </a:cxn>
                  <a:cxn ang="0">
                    <a:pos x="T6" y="T7"/>
                  </a:cxn>
                  <a:cxn ang="0">
                    <a:pos x="T8" y="T9"/>
                  </a:cxn>
                </a:cxnLst>
                <a:rect l="0" t="0" r="r" b="b"/>
                <a:pathLst>
                  <a:path w="193" h="192">
                    <a:moveTo>
                      <a:pt x="175" y="192"/>
                    </a:moveTo>
                    <a:lnTo>
                      <a:pt x="0" y="18"/>
                    </a:lnTo>
                    <a:lnTo>
                      <a:pt x="18" y="0"/>
                    </a:lnTo>
                    <a:lnTo>
                      <a:pt x="193" y="174"/>
                    </a:lnTo>
                    <a:lnTo>
                      <a:pt x="175" y="19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60" name="Freeform 18">
                <a:extLst>
                  <a:ext uri="{FF2B5EF4-FFF2-40B4-BE49-F238E27FC236}">
                    <a16:creationId xmlns:a16="http://schemas.microsoft.com/office/drawing/2014/main" id="{7F294E87-A409-4220-9FFC-F56C43665A63}"/>
                  </a:ext>
                </a:extLst>
              </p:cNvPr>
              <p:cNvSpPr>
                <a:spLocks/>
              </p:cNvSpPr>
              <p:nvPr/>
            </p:nvSpPr>
            <p:spPr bwMode="auto">
              <a:xfrm>
                <a:off x="1173163" y="4056063"/>
                <a:ext cx="306388" cy="304800"/>
              </a:xfrm>
              <a:custGeom>
                <a:avLst/>
                <a:gdLst>
                  <a:gd name="T0" fmla="*/ 0 w 193"/>
                  <a:gd name="T1" fmla="*/ 174 h 192"/>
                  <a:gd name="T2" fmla="*/ 175 w 193"/>
                  <a:gd name="T3" fmla="*/ 0 h 192"/>
                  <a:gd name="T4" fmla="*/ 193 w 193"/>
                  <a:gd name="T5" fmla="*/ 18 h 192"/>
                  <a:gd name="T6" fmla="*/ 18 w 193"/>
                  <a:gd name="T7" fmla="*/ 192 h 192"/>
                  <a:gd name="T8" fmla="*/ 0 w 193"/>
                  <a:gd name="T9" fmla="*/ 174 h 192"/>
                </a:gdLst>
                <a:ahLst/>
                <a:cxnLst>
                  <a:cxn ang="0">
                    <a:pos x="T0" y="T1"/>
                  </a:cxn>
                  <a:cxn ang="0">
                    <a:pos x="T2" y="T3"/>
                  </a:cxn>
                  <a:cxn ang="0">
                    <a:pos x="T4" y="T5"/>
                  </a:cxn>
                  <a:cxn ang="0">
                    <a:pos x="T6" y="T7"/>
                  </a:cxn>
                  <a:cxn ang="0">
                    <a:pos x="T8" y="T9"/>
                  </a:cxn>
                </a:cxnLst>
                <a:rect l="0" t="0" r="r" b="b"/>
                <a:pathLst>
                  <a:path w="193" h="192">
                    <a:moveTo>
                      <a:pt x="0" y="174"/>
                    </a:moveTo>
                    <a:lnTo>
                      <a:pt x="175" y="0"/>
                    </a:lnTo>
                    <a:lnTo>
                      <a:pt x="193" y="18"/>
                    </a:lnTo>
                    <a:lnTo>
                      <a:pt x="18" y="192"/>
                    </a:lnTo>
                    <a:lnTo>
                      <a:pt x="0" y="17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61" name="Rectangle 19">
                <a:extLst>
                  <a:ext uri="{FF2B5EF4-FFF2-40B4-BE49-F238E27FC236}">
                    <a16:creationId xmlns:a16="http://schemas.microsoft.com/office/drawing/2014/main" id="{A1758442-B470-4762-A622-B903B2BEE9A1}"/>
                  </a:ext>
                </a:extLst>
              </p:cNvPr>
              <p:cNvSpPr>
                <a:spLocks noChangeArrowheads="1"/>
              </p:cNvSpPr>
              <p:nvPr/>
            </p:nvSpPr>
            <p:spPr bwMode="auto">
              <a:xfrm>
                <a:off x="1106488" y="1897063"/>
                <a:ext cx="98425" cy="12827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62" name="Rectangle 20">
                <a:extLst>
                  <a:ext uri="{FF2B5EF4-FFF2-40B4-BE49-F238E27FC236}">
                    <a16:creationId xmlns:a16="http://schemas.microsoft.com/office/drawing/2014/main" id="{4C822673-6A0E-4942-82FE-7B66372EC6C9}"/>
                  </a:ext>
                </a:extLst>
              </p:cNvPr>
              <p:cNvSpPr>
                <a:spLocks noChangeArrowheads="1"/>
              </p:cNvSpPr>
              <p:nvPr/>
            </p:nvSpPr>
            <p:spPr bwMode="auto">
              <a:xfrm>
                <a:off x="1450975" y="1897063"/>
                <a:ext cx="85725" cy="12827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63" name="Rectangle 21">
                <a:extLst>
                  <a:ext uri="{FF2B5EF4-FFF2-40B4-BE49-F238E27FC236}">
                    <a16:creationId xmlns:a16="http://schemas.microsoft.com/office/drawing/2014/main" id="{BF7C17D1-7CE3-4F1D-8B60-269F7F698F48}"/>
                  </a:ext>
                </a:extLst>
              </p:cNvPr>
              <p:cNvSpPr>
                <a:spLocks noChangeArrowheads="1"/>
              </p:cNvSpPr>
              <p:nvPr/>
            </p:nvSpPr>
            <p:spPr bwMode="auto">
              <a:xfrm>
                <a:off x="1147763" y="1897063"/>
                <a:ext cx="357188"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64" name="Freeform 22">
                <a:extLst>
                  <a:ext uri="{FF2B5EF4-FFF2-40B4-BE49-F238E27FC236}">
                    <a16:creationId xmlns:a16="http://schemas.microsoft.com/office/drawing/2014/main" id="{7AE0C300-B6A4-4BA4-A449-632CD884FC74}"/>
                  </a:ext>
                </a:extLst>
              </p:cNvPr>
              <p:cNvSpPr>
                <a:spLocks/>
              </p:cNvSpPr>
              <p:nvPr/>
            </p:nvSpPr>
            <p:spPr bwMode="auto">
              <a:xfrm>
                <a:off x="1173163" y="1925638"/>
                <a:ext cx="306388" cy="304800"/>
              </a:xfrm>
              <a:custGeom>
                <a:avLst/>
                <a:gdLst>
                  <a:gd name="T0" fmla="*/ 175 w 193"/>
                  <a:gd name="T1" fmla="*/ 192 h 192"/>
                  <a:gd name="T2" fmla="*/ 0 w 193"/>
                  <a:gd name="T3" fmla="*/ 18 h 192"/>
                  <a:gd name="T4" fmla="*/ 18 w 193"/>
                  <a:gd name="T5" fmla="*/ 0 h 192"/>
                  <a:gd name="T6" fmla="*/ 193 w 193"/>
                  <a:gd name="T7" fmla="*/ 174 h 192"/>
                  <a:gd name="T8" fmla="*/ 175 w 193"/>
                  <a:gd name="T9" fmla="*/ 192 h 192"/>
                </a:gdLst>
                <a:ahLst/>
                <a:cxnLst>
                  <a:cxn ang="0">
                    <a:pos x="T0" y="T1"/>
                  </a:cxn>
                  <a:cxn ang="0">
                    <a:pos x="T2" y="T3"/>
                  </a:cxn>
                  <a:cxn ang="0">
                    <a:pos x="T4" y="T5"/>
                  </a:cxn>
                  <a:cxn ang="0">
                    <a:pos x="T6" y="T7"/>
                  </a:cxn>
                  <a:cxn ang="0">
                    <a:pos x="T8" y="T9"/>
                  </a:cxn>
                </a:cxnLst>
                <a:rect l="0" t="0" r="r" b="b"/>
                <a:pathLst>
                  <a:path w="193" h="192">
                    <a:moveTo>
                      <a:pt x="175" y="192"/>
                    </a:moveTo>
                    <a:lnTo>
                      <a:pt x="0" y="18"/>
                    </a:lnTo>
                    <a:lnTo>
                      <a:pt x="18" y="0"/>
                    </a:lnTo>
                    <a:lnTo>
                      <a:pt x="193" y="174"/>
                    </a:lnTo>
                    <a:lnTo>
                      <a:pt x="175" y="19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65" name="Freeform 23">
                <a:extLst>
                  <a:ext uri="{FF2B5EF4-FFF2-40B4-BE49-F238E27FC236}">
                    <a16:creationId xmlns:a16="http://schemas.microsoft.com/office/drawing/2014/main" id="{43D7208D-F659-475E-AD2C-0493D2776E54}"/>
                  </a:ext>
                </a:extLst>
              </p:cNvPr>
              <p:cNvSpPr>
                <a:spLocks/>
              </p:cNvSpPr>
              <p:nvPr/>
            </p:nvSpPr>
            <p:spPr bwMode="auto">
              <a:xfrm>
                <a:off x="1173163" y="1925638"/>
                <a:ext cx="306388" cy="304800"/>
              </a:xfrm>
              <a:custGeom>
                <a:avLst/>
                <a:gdLst>
                  <a:gd name="T0" fmla="*/ 0 w 193"/>
                  <a:gd name="T1" fmla="*/ 174 h 192"/>
                  <a:gd name="T2" fmla="*/ 175 w 193"/>
                  <a:gd name="T3" fmla="*/ 0 h 192"/>
                  <a:gd name="T4" fmla="*/ 193 w 193"/>
                  <a:gd name="T5" fmla="*/ 18 h 192"/>
                  <a:gd name="T6" fmla="*/ 18 w 193"/>
                  <a:gd name="T7" fmla="*/ 192 h 192"/>
                  <a:gd name="T8" fmla="*/ 0 w 193"/>
                  <a:gd name="T9" fmla="*/ 174 h 192"/>
                </a:gdLst>
                <a:ahLst/>
                <a:cxnLst>
                  <a:cxn ang="0">
                    <a:pos x="T0" y="T1"/>
                  </a:cxn>
                  <a:cxn ang="0">
                    <a:pos x="T2" y="T3"/>
                  </a:cxn>
                  <a:cxn ang="0">
                    <a:pos x="T4" y="T5"/>
                  </a:cxn>
                  <a:cxn ang="0">
                    <a:pos x="T6" y="T7"/>
                  </a:cxn>
                  <a:cxn ang="0">
                    <a:pos x="T8" y="T9"/>
                  </a:cxn>
                </a:cxnLst>
                <a:rect l="0" t="0" r="r" b="b"/>
                <a:pathLst>
                  <a:path w="193" h="192">
                    <a:moveTo>
                      <a:pt x="0" y="174"/>
                    </a:moveTo>
                    <a:lnTo>
                      <a:pt x="175" y="0"/>
                    </a:lnTo>
                    <a:lnTo>
                      <a:pt x="193" y="18"/>
                    </a:lnTo>
                    <a:lnTo>
                      <a:pt x="18" y="192"/>
                    </a:lnTo>
                    <a:lnTo>
                      <a:pt x="0" y="17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66" name="Rectangle 24">
                <a:extLst>
                  <a:ext uri="{FF2B5EF4-FFF2-40B4-BE49-F238E27FC236}">
                    <a16:creationId xmlns:a16="http://schemas.microsoft.com/office/drawing/2014/main" id="{88014E27-964A-4236-9FF0-19E70CEE351D}"/>
                  </a:ext>
                </a:extLst>
              </p:cNvPr>
              <p:cNvSpPr>
                <a:spLocks noChangeArrowheads="1"/>
              </p:cNvSpPr>
              <p:nvPr/>
            </p:nvSpPr>
            <p:spPr bwMode="auto">
              <a:xfrm>
                <a:off x="1147763" y="2189163"/>
                <a:ext cx="357188"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67" name="Freeform 25">
                <a:extLst>
                  <a:ext uri="{FF2B5EF4-FFF2-40B4-BE49-F238E27FC236}">
                    <a16:creationId xmlns:a16="http://schemas.microsoft.com/office/drawing/2014/main" id="{9B0502EC-6877-40B5-9A21-20A2FD5A7C11}"/>
                  </a:ext>
                </a:extLst>
              </p:cNvPr>
              <p:cNvSpPr>
                <a:spLocks/>
              </p:cNvSpPr>
              <p:nvPr/>
            </p:nvSpPr>
            <p:spPr bwMode="auto">
              <a:xfrm>
                <a:off x="1173163" y="2217738"/>
                <a:ext cx="306388" cy="306387"/>
              </a:xfrm>
              <a:custGeom>
                <a:avLst/>
                <a:gdLst>
                  <a:gd name="T0" fmla="*/ 175 w 193"/>
                  <a:gd name="T1" fmla="*/ 193 h 193"/>
                  <a:gd name="T2" fmla="*/ 0 w 193"/>
                  <a:gd name="T3" fmla="*/ 18 h 193"/>
                  <a:gd name="T4" fmla="*/ 18 w 193"/>
                  <a:gd name="T5" fmla="*/ 0 h 193"/>
                  <a:gd name="T6" fmla="*/ 193 w 193"/>
                  <a:gd name="T7" fmla="*/ 175 h 193"/>
                  <a:gd name="T8" fmla="*/ 175 w 193"/>
                  <a:gd name="T9" fmla="*/ 193 h 193"/>
                </a:gdLst>
                <a:ahLst/>
                <a:cxnLst>
                  <a:cxn ang="0">
                    <a:pos x="T0" y="T1"/>
                  </a:cxn>
                  <a:cxn ang="0">
                    <a:pos x="T2" y="T3"/>
                  </a:cxn>
                  <a:cxn ang="0">
                    <a:pos x="T4" y="T5"/>
                  </a:cxn>
                  <a:cxn ang="0">
                    <a:pos x="T6" y="T7"/>
                  </a:cxn>
                  <a:cxn ang="0">
                    <a:pos x="T8" y="T9"/>
                  </a:cxn>
                </a:cxnLst>
                <a:rect l="0" t="0" r="r" b="b"/>
                <a:pathLst>
                  <a:path w="193" h="193">
                    <a:moveTo>
                      <a:pt x="175" y="193"/>
                    </a:moveTo>
                    <a:lnTo>
                      <a:pt x="0" y="18"/>
                    </a:lnTo>
                    <a:lnTo>
                      <a:pt x="18" y="0"/>
                    </a:lnTo>
                    <a:lnTo>
                      <a:pt x="193" y="175"/>
                    </a:lnTo>
                    <a:lnTo>
                      <a:pt x="175" y="19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68" name="Freeform 26">
                <a:extLst>
                  <a:ext uri="{FF2B5EF4-FFF2-40B4-BE49-F238E27FC236}">
                    <a16:creationId xmlns:a16="http://schemas.microsoft.com/office/drawing/2014/main" id="{A66B7DEC-7EB8-4A55-9639-B06BBBF86FAE}"/>
                  </a:ext>
                </a:extLst>
              </p:cNvPr>
              <p:cNvSpPr>
                <a:spLocks/>
              </p:cNvSpPr>
              <p:nvPr/>
            </p:nvSpPr>
            <p:spPr bwMode="auto">
              <a:xfrm>
                <a:off x="1173163" y="2217738"/>
                <a:ext cx="306388" cy="306387"/>
              </a:xfrm>
              <a:custGeom>
                <a:avLst/>
                <a:gdLst>
                  <a:gd name="T0" fmla="*/ 0 w 193"/>
                  <a:gd name="T1" fmla="*/ 175 h 193"/>
                  <a:gd name="T2" fmla="*/ 175 w 193"/>
                  <a:gd name="T3" fmla="*/ 0 h 193"/>
                  <a:gd name="T4" fmla="*/ 193 w 193"/>
                  <a:gd name="T5" fmla="*/ 18 h 193"/>
                  <a:gd name="T6" fmla="*/ 18 w 193"/>
                  <a:gd name="T7" fmla="*/ 193 h 193"/>
                  <a:gd name="T8" fmla="*/ 0 w 193"/>
                  <a:gd name="T9" fmla="*/ 175 h 193"/>
                </a:gdLst>
                <a:ahLst/>
                <a:cxnLst>
                  <a:cxn ang="0">
                    <a:pos x="T0" y="T1"/>
                  </a:cxn>
                  <a:cxn ang="0">
                    <a:pos x="T2" y="T3"/>
                  </a:cxn>
                  <a:cxn ang="0">
                    <a:pos x="T4" y="T5"/>
                  </a:cxn>
                  <a:cxn ang="0">
                    <a:pos x="T6" y="T7"/>
                  </a:cxn>
                  <a:cxn ang="0">
                    <a:pos x="T8" y="T9"/>
                  </a:cxn>
                </a:cxnLst>
                <a:rect l="0" t="0" r="r" b="b"/>
                <a:pathLst>
                  <a:path w="193" h="193">
                    <a:moveTo>
                      <a:pt x="0" y="175"/>
                    </a:moveTo>
                    <a:lnTo>
                      <a:pt x="175" y="0"/>
                    </a:lnTo>
                    <a:lnTo>
                      <a:pt x="193" y="18"/>
                    </a:lnTo>
                    <a:lnTo>
                      <a:pt x="18" y="193"/>
                    </a:lnTo>
                    <a:lnTo>
                      <a:pt x="0" y="1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69" name="Rectangle 27">
                <a:extLst>
                  <a:ext uri="{FF2B5EF4-FFF2-40B4-BE49-F238E27FC236}">
                    <a16:creationId xmlns:a16="http://schemas.microsoft.com/office/drawing/2014/main" id="{0DB382E3-8F39-425B-8464-28065BA228B5}"/>
                  </a:ext>
                </a:extLst>
              </p:cNvPr>
              <p:cNvSpPr>
                <a:spLocks noChangeArrowheads="1"/>
              </p:cNvSpPr>
              <p:nvPr/>
            </p:nvSpPr>
            <p:spPr bwMode="auto">
              <a:xfrm>
                <a:off x="1147763" y="2482850"/>
                <a:ext cx="357188"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70" name="Freeform 28">
                <a:extLst>
                  <a:ext uri="{FF2B5EF4-FFF2-40B4-BE49-F238E27FC236}">
                    <a16:creationId xmlns:a16="http://schemas.microsoft.com/office/drawing/2014/main" id="{92D8D82C-D187-41DC-9C83-74E94B90F146}"/>
                  </a:ext>
                </a:extLst>
              </p:cNvPr>
              <p:cNvSpPr>
                <a:spLocks/>
              </p:cNvSpPr>
              <p:nvPr/>
            </p:nvSpPr>
            <p:spPr bwMode="auto">
              <a:xfrm>
                <a:off x="1173163" y="2511425"/>
                <a:ext cx="306388" cy="304800"/>
              </a:xfrm>
              <a:custGeom>
                <a:avLst/>
                <a:gdLst>
                  <a:gd name="T0" fmla="*/ 175 w 193"/>
                  <a:gd name="T1" fmla="*/ 192 h 192"/>
                  <a:gd name="T2" fmla="*/ 0 w 193"/>
                  <a:gd name="T3" fmla="*/ 18 h 192"/>
                  <a:gd name="T4" fmla="*/ 18 w 193"/>
                  <a:gd name="T5" fmla="*/ 0 h 192"/>
                  <a:gd name="T6" fmla="*/ 193 w 193"/>
                  <a:gd name="T7" fmla="*/ 174 h 192"/>
                  <a:gd name="T8" fmla="*/ 175 w 193"/>
                  <a:gd name="T9" fmla="*/ 192 h 192"/>
                </a:gdLst>
                <a:ahLst/>
                <a:cxnLst>
                  <a:cxn ang="0">
                    <a:pos x="T0" y="T1"/>
                  </a:cxn>
                  <a:cxn ang="0">
                    <a:pos x="T2" y="T3"/>
                  </a:cxn>
                  <a:cxn ang="0">
                    <a:pos x="T4" y="T5"/>
                  </a:cxn>
                  <a:cxn ang="0">
                    <a:pos x="T6" y="T7"/>
                  </a:cxn>
                  <a:cxn ang="0">
                    <a:pos x="T8" y="T9"/>
                  </a:cxn>
                </a:cxnLst>
                <a:rect l="0" t="0" r="r" b="b"/>
                <a:pathLst>
                  <a:path w="193" h="192">
                    <a:moveTo>
                      <a:pt x="175" y="192"/>
                    </a:moveTo>
                    <a:lnTo>
                      <a:pt x="0" y="18"/>
                    </a:lnTo>
                    <a:lnTo>
                      <a:pt x="18" y="0"/>
                    </a:lnTo>
                    <a:lnTo>
                      <a:pt x="193" y="174"/>
                    </a:lnTo>
                    <a:lnTo>
                      <a:pt x="175" y="19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71" name="Freeform 29">
                <a:extLst>
                  <a:ext uri="{FF2B5EF4-FFF2-40B4-BE49-F238E27FC236}">
                    <a16:creationId xmlns:a16="http://schemas.microsoft.com/office/drawing/2014/main" id="{FCC53013-60A4-406D-B24B-93036851AA64}"/>
                  </a:ext>
                </a:extLst>
              </p:cNvPr>
              <p:cNvSpPr>
                <a:spLocks/>
              </p:cNvSpPr>
              <p:nvPr/>
            </p:nvSpPr>
            <p:spPr bwMode="auto">
              <a:xfrm>
                <a:off x="1173163" y="2511425"/>
                <a:ext cx="306388" cy="304800"/>
              </a:xfrm>
              <a:custGeom>
                <a:avLst/>
                <a:gdLst>
                  <a:gd name="T0" fmla="*/ 0 w 193"/>
                  <a:gd name="T1" fmla="*/ 174 h 192"/>
                  <a:gd name="T2" fmla="*/ 175 w 193"/>
                  <a:gd name="T3" fmla="*/ 0 h 192"/>
                  <a:gd name="T4" fmla="*/ 193 w 193"/>
                  <a:gd name="T5" fmla="*/ 18 h 192"/>
                  <a:gd name="T6" fmla="*/ 18 w 193"/>
                  <a:gd name="T7" fmla="*/ 192 h 192"/>
                  <a:gd name="T8" fmla="*/ 0 w 193"/>
                  <a:gd name="T9" fmla="*/ 174 h 192"/>
                </a:gdLst>
                <a:ahLst/>
                <a:cxnLst>
                  <a:cxn ang="0">
                    <a:pos x="T0" y="T1"/>
                  </a:cxn>
                  <a:cxn ang="0">
                    <a:pos x="T2" y="T3"/>
                  </a:cxn>
                  <a:cxn ang="0">
                    <a:pos x="T4" y="T5"/>
                  </a:cxn>
                  <a:cxn ang="0">
                    <a:pos x="T6" y="T7"/>
                  </a:cxn>
                  <a:cxn ang="0">
                    <a:pos x="T8" y="T9"/>
                  </a:cxn>
                </a:cxnLst>
                <a:rect l="0" t="0" r="r" b="b"/>
                <a:pathLst>
                  <a:path w="193" h="192">
                    <a:moveTo>
                      <a:pt x="0" y="174"/>
                    </a:moveTo>
                    <a:lnTo>
                      <a:pt x="175" y="0"/>
                    </a:lnTo>
                    <a:lnTo>
                      <a:pt x="193" y="18"/>
                    </a:lnTo>
                    <a:lnTo>
                      <a:pt x="18" y="192"/>
                    </a:lnTo>
                    <a:lnTo>
                      <a:pt x="0" y="17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72" name="Rectangle 30">
                <a:extLst>
                  <a:ext uri="{FF2B5EF4-FFF2-40B4-BE49-F238E27FC236}">
                    <a16:creationId xmlns:a16="http://schemas.microsoft.com/office/drawing/2014/main" id="{5EF4D85C-E33A-44DD-A4FE-9F04ABE063E2}"/>
                  </a:ext>
                </a:extLst>
              </p:cNvPr>
              <p:cNvSpPr>
                <a:spLocks noChangeArrowheads="1"/>
              </p:cNvSpPr>
              <p:nvPr/>
            </p:nvSpPr>
            <p:spPr bwMode="auto">
              <a:xfrm>
                <a:off x="1147763" y="2774950"/>
                <a:ext cx="357188"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73" name="Freeform 31">
                <a:extLst>
                  <a:ext uri="{FF2B5EF4-FFF2-40B4-BE49-F238E27FC236}">
                    <a16:creationId xmlns:a16="http://schemas.microsoft.com/office/drawing/2014/main" id="{E06F46E0-76CA-4715-B438-1376E07FD7DE}"/>
                  </a:ext>
                </a:extLst>
              </p:cNvPr>
              <p:cNvSpPr>
                <a:spLocks/>
              </p:cNvSpPr>
              <p:nvPr/>
            </p:nvSpPr>
            <p:spPr bwMode="auto">
              <a:xfrm>
                <a:off x="1173163" y="2803525"/>
                <a:ext cx="306388" cy="306387"/>
              </a:xfrm>
              <a:custGeom>
                <a:avLst/>
                <a:gdLst>
                  <a:gd name="T0" fmla="*/ 175 w 193"/>
                  <a:gd name="T1" fmla="*/ 193 h 193"/>
                  <a:gd name="T2" fmla="*/ 0 w 193"/>
                  <a:gd name="T3" fmla="*/ 18 h 193"/>
                  <a:gd name="T4" fmla="*/ 18 w 193"/>
                  <a:gd name="T5" fmla="*/ 0 h 193"/>
                  <a:gd name="T6" fmla="*/ 193 w 193"/>
                  <a:gd name="T7" fmla="*/ 175 h 193"/>
                  <a:gd name="T8" fmla="*/ 175 w 193"/>
                  <a:gd name="T9" fmla="*/ 193 h 193"/>
                </a:gdLst>
                <a:ahLst/>
                <a:cxnLst>
                  <a:cxn ang="0">
                    <a:pos x="T0" y="T1"/>
                  </a:cxn>
                  <a:cxn ang="0">
                    <a:pos x="T2" y="T3"/>
                  </a:cxn>
                  <a:cxn ang="0">
                    <a:pos x="T4" y="T5"/>
                  </a:cxn>
                  <a:cxn ang="0">
                    <a:pos x="T6" y="T7"/>
                  </a:cxn>
                  <a:cxn ang="0">
                    <a:pos x="T8" y="T9"/>
                  </a:cxn>
                </a:cxnLst>
                <a:rect l="0" t="0" r="r" b="b"/>
                <a:pathLst>
                  <a:path w="193" h="193">
                    <a:moveTo>
                      <a:pt x="175" y="193"/>
                    </a:moveTo>
                    <a:lnTo>
                      <a:pt x="0" y="18"/>
                    </a:lnTo>
                    <a:lnTo>
                      <a:pt x="18" y="0"/>
                    </a:lnTo>
                    <a:lnTo>
                      <a:pt x="193" y="175"/>
                    </a:lnTo>
                    <a:lnTo>
                      <a:pt x="175" y="19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74" name="Freeform 32">
                <a:extLst>
                  <a:ext uri="{FF2B5EF4-FFF2-40B4-BE49-F238E27FC236}">
                    <a16:creationId xmlns:a16="http://schemas.microsoft.com/office/drawing/2014/main" id="{F72D08A0-CA6A-4383-9902-266E5272D9E6}"/>
                  </a:ext>
                </a:extLst>
              </p:cNvPr>
              <p:cNvSpPr>
                <a:spLocks/>
              </p:cNvSpPr>
              <p:nvPr/>
            </p:nvSpPr>
            <p:spPr bwMode="auto">
              <a:xfrm>
                <a:off x="1173163" y="2803525"/>
                <a:ext cx="306388" cy="306387"/>
              </a:xfrm>
              <a:custGeom>
                <a:avLst/>
                <a:gdLst>
                  <a:gd name="T0" fmla="*/ 0 w 193"/>
                  <a:gd name="T1" fmla="*/ 175 h 193"/>
                  <a:gd name="T2" fmla="*/ 175 w 193"/>
                  <a:gd name="T3" fmla="*/ 0 h 193"/>
                  <a:gd name="T4" fmla="*/ 193 w 193"/>
                  <a:gd name="T5" fmla="*/ 18 h 193"/>
                  <a:gd name="T6" fmla="*/ 18 w 193"/>
                  <a:gd name="T7" fmla="*/ 193 h 193"/>
                  <a:gd name="T8" fmla="*/ 0 w 193"/>
                  <a:gd name="T9" fmla="*/ 175 h 193"/>
                </a:gdLst>
                <a:ahLst/>
                <a:cxnLst>
                  <a:cxn ang="0">
                    <a:pos x="T0" y="T1"/>
                  </a:cxn>
                  <a:cxn ang="0">
                    <a:pos x="T2" y="T3"/>
                  </a:cxn>
                  <a:cxn ang="0">
                    <a:pos x="T4" y="T5"/>
                  </a:cxn>
                  <a:cxn ang="0">
                    <a:pos x="T6" y="T7"/>
                  </a:cxn>
                  <a:cxn ang="0">
                    <a:pos x="T8" y="T9"/>
                  </a:cxn>
                </a:cxnLst>
                <a:rect l="0" t="0" r="r" b="b"/>
                <a:pathLst>
                  <a:path w="193" h="193">
                    <a:moveTo>
                      <a:pt x="0" y="175"/>
                    </a:moveTo>
                    <a:lnTo>
                      <a:pt x="175" y="0"/>
                    </a:lnTo>
                    <a:lnTo>
                      <a:pt x="193" y="18"/>
                    </a:lnTo>
                    <a:lnTo>
                      <a:pt x="18" y="193"/>
                    </a:lnTo>
                    <a:lnTo>
                      <a:pt x="0" y="1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75" name="Rectangle 33">
                <a:extLst>
                  <a:ext uri="{FF2B5EF4-FFF2-40B4-BE49-F238E27FC236}">
                    <a16:creationId xmlns:a16="http://schemas.microsoft.com/office/drawing/2014/main" id="{E9219DE4-781F-4580-B294-E7DBFE5FAA47}"/>
                  </a:ext>
                </a:extLst>
              </p:cNvPr>
              <p:cNvSpPr>
                <a:spLocks noChangeArrowheads="1"/>
              </p:cNvSpPr>
              <p:nvPr/>
            </p:nvSpPr>
            <p:spPr bwMode="auto">
              <a:xfrm>
                <a:off x="1179513" y="919163"/>
                <a:ext cx="44450" cy="9810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76" name="Rectangle 34">
                <a:extLst>
                  <a:ext uri="{FF2B5EF4-FFF2-40B4-BE49-F238E27FC236}">
                    <a16:creationId xmlns:a16="http://schemas.microsoft.com/office/drawing/2014/main" id="{8BB9904B-0826-4E02-8098-D585C5DDE7DD}"/>
                  </a:ext>
                </a:extLst>
              </p:cNvPr>
              <p:cNvSpPr>
                <a:spLocks noChangeArrowheads="1"/>
              </p:cNvSpPr>
              <p:nvPr/>
            </p:nvSpPr>
            <p:spPr bwMode="auto">
              <a:xfrm>
                <a:off x="1412875" y="919163"/>
                <a:ext cx="53975" cy="9810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77" name="Rectangle 35">
                <a:extLst>
                  <a:ext uri="{FF2B5EF4-FFF2-40B4-BE49-F238E27FC236}">
                    <a16:creationId xmlns:a16="http://schemas.microsoft.com/office/drawing/2014/main" id="{6967D846-3467-4318-842A-62B3B5EF2664}"/>
                  </a:ext>
                </a:extLst>
              </p:cNvPr>
              <p:cNvSpPr>
                <a:spLocks noChangeArrowheads="1"/>
              </p:cNvSpPr>
              <p:nvPr/>
            </p:nvSpPr>
            <p:spPr bwMode="auto">
              <a:xfrm>
                <a:off x="1179513" y="915988"/>
                <a:ext cx="274638" cy="476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78" name="Freeform 36">
                <a:extLst>
                  <a:ext uri="{FF2B5EF4-FFF2-40B4-BE49-F238E27FC236}">
                    <a16:creationId xmlns:a16="http://schemas.microsoft.com/office/drawing/2014/main" id="{A50476DE-ACC0-48B9-A39A-1925BE2A2D1F}"/>
                  </a:ext>
                </a:extLst>
              </p:cNvPr>
              <p:cNvSpPr>
                <a:spLocks/>
              </p:cNvSpPr>
              <p:nvPr/>
            </p:nvSpPr>
            <p:spPr bwMode="auto">
              <a:xfrm>
                <a:off x="1198563" y="938213"/>
                <a:ext cx="236538" cy="234950"/>
              </a:xfrm>
              <a:custGeom>
                <a:avLst/>
                <a:gdLst>
                  <a:gd name="T0" fmla="*/ 135 w 149"/>
                  <a:gd name="T1" fmla="*/ 148 h 148"/>
                  <a:gd name="T2" fmla="*/ 0 w 149"/>
                  <a:gd name="T3" fmla="*/ 14 h 148"/>
                  <a:gd name="T4" fmla="*/ 14 w 149"/>
                  <a:gd name="T5" fmla="*/ 0 h 148"/>
                  <a:gd name="T6" fmla="*/ 149 w 149"/>
                  <a:gd name="T7" fmla="*/ 134 h 148"/>
                  <a:gd name="T8" fmla="*/ 135 w 149"/>
                  <a:gd name="T9" fmla="*/ 148 h 148"/>
                </a:gdLst>
                <a:ahLst/>
                <a:cxnLst>
                  <a:cxn ang="0">
                    <a:pos x="T0" y="T1"/>
                  </a:cxn>
                  <a:cxn ang="0">
                    <a:pos x="T2" y="T3"/>
                  </a:cxn>
                  <a:cxn ang="0">
                    <a:pos x="T4" y="T5"/>
                  </a:cxn>
                  <a:cxn ang="0">
                    <a:pos x="T6" y="T7"/>
                  </a:cxn>
                  <a:cxn ang="0">
                    <a:pos x="T8" y="T9"/>
                  </a:cxn>
                </a:cxnLst>
                <a:rect l="0" t="0" r="r" b="b"/>
                <a:pathLst>
                  <a:path w="149" h="148">
                    <a:moveTo>
                      <a:pt x="135" y="148"/>
                    </a:moveTo>
                    <a:lnTo>
                      <a:pt x="0" y="14"/>
                    </a:lnTo>
                    <a:lnTo>
                      <a:pt x="14" y="0"/>
                    </a:lnTo>
                    <a:lnTo>
                      <a:pt x="149" y="134"/>
                    </a:lnTo>
                    <a:lnTo>
                      <a:pt x="135" y="1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79" name="Freeform 37">
                <a:extLst>
                  <a:ext uri="{FF2B5EF4-FFF2-40B4-BE49-F238E27FC236}">
                    <a16:creationId xmlns:a16="http://schemas.microsoft.com/office/drawing/2014/main" id="{4F5EB289-799D-4D35-BFD5-D544799E9716}"/>
                  </a:ext>
                </a:extLst>
              </p:cNvPr>
              <p:cNvSpPr>
                <a:spLocks/>
              </p:cNvSpPr>
              <p:nvPr/>
            </p:nvSpPr>
            <p:spPr bwMode="auto">
              <a:xfrm>
                <a:off x="1198563" y="938213"/>
                <a:ext cx="236538" cy="234950"/>
              </a:xfrm>
              <a:custGeom>
                <a:avLst/>
                <a:gdLst>
                  <a:gd name="T0" fmla="*/ 0 w 149"/>
                  <a:gd name="T1" fmla="*/ 134 h 148"/>
                  <a:gd name="T2" fmla="*/ 135 w 149"/>
                  <a:gd name="T3" fmla="*/ 0 h 148"/>
                  <a:gd name="T4" fmla="*/ 149 w 149"/>
                  <a:gd name="T5" fmla="*/ 14 h 148"/>
                  <a:gd name="T6" fmla="*/ 14 w 149"/>
                  <a:gd name="T7" fmla="*/ 148 h 148"/>
                  <a:gd name="T8" fmla="*/ 0 w 149"/>
                  <a:gd name="T9" fmla="*/ 134 h 148"/>
                </a:gdLst>
                <a:ahLst/>
                <a:cxnLst>
                  <a:cxn ang="0">
                    <a:pos x="T0" y="T1"/>
                  </a:cxn>
                  <a:cxn ang="0">
                    <a:pos x="T2" y="T3"/>
                  </a:cxn>
                  <a:cxn ang="0">
                    <a:pos x="T4" y="T5"/>
                  </a:cxn>
                  <a:cxn ang="0">
                    <a:pos x="T6" y="T7"/>
                  </a:cxn>
                  <a:cxn ang="0">
                    <a:pos x="T8" y="T9"/>
                  </a:cxn>
                </a:cxnLst>
                <a:rect l="0" t="0" r="r" b="b"/>
                <a:pathLst>
                  <a:path w="149" h="148">
                    <a:moveTo>
                      <a:pt x="0" y="134"/>
                    </a:moveTo>
                    <a:lnTo>
                      <a:pt x="135" y="0"/>
                    </a:lnTo>
                    <a:lnTo>
                      <a:pt x="149" y="14"/>
                    </a:lnTo>
                    <a:lnTo>
                      <a:pt x="14" y="148"/>
                    </a:lnTo>
                    <a:lnTo>
                      <a:pt x="0" y="13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80" name="Rectangle 38">
                <a:extLst>
                  <a:ext uri="{FF2B5EF4-FFF2-40B4-BE49-F238E27FC236}">
                    <a16:creationId xmlns:a16="http://schemas.microsoft.com/office/drawing/2014/main" id="{EEF26C39-F92E-421A-A62E-25B332936572}"/>
                  </a:ext>
                </a:extLst>
              </p:cNvPr>
              <p:cNvSpPr>
                <a:spLocks noChangeArrowheads="1"/>
              </p:cNvSpPr>
              <p:nvPr/>
            </p:nvSpPr>
            <p:spPr bwMode="auto">
              <a:xfrm>
                <a:off x="1179513" y="1141413"/>
                <a:ext cx="274638" cy="476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81" name="Freeform 39">
                <a:extLst>
                  <a:ext uri="{FF2B5EF4-FFF2-40B4-BE49-F238E27FC236}">
                    <a16:creationId xmlns:a16="http://schemas.microsoft.com/office/drawing/2014/main" id="{51F2995E-C261-45E7-89C5-8CBA0D060057}"/>
                  </a:ext>
                </a:extLst>
              </p:cNvPr>
              <p:cNvSpPr>
                <a:spLocks/>
              </p:cNvSpPr>
              <p:nvPr/>
            </p:nvSpPr>
            <p:spPr bwMode="auto">
              <a:xfrm>
                <a:off x="1198563" y="1160463"/>
                <a:ext cx="236538" cy="236537"/>
              </a:xfrm>
              <a:custGeom>
                <a:avLst/>
                <a:gdLst>
                  <a:gd name="T0" fmla="*/ 135 w 149"/>
                  <a:gd name="T1" fmla="*/ 149 h 149"/>
                  <a:gd name="T2" fmla="*/ 0 w 149"/>
                  <a:gd name="T3" fmla="*/ 14 h 149"/>
                  <a:gd name="T4" fmla="*/ 14 w 149"/>
                  <a:gd name="T5" fmla="*/ 0 h 149"/>
                  <a:gd name="T6" fmla="*/ 149 w 149"/>
                  <a:gd name="T7" fmla="*/ 135 h 149"/>
                  <a:gd name="T8" fmla="*/ 135 w 149"/>
                  <a:gd name="T9" fmla="*/ 149 h 149"/>
                </a:gdLst>
                <a:ahLst/>
                <a:cxnLst>
                  <a:cxn ang="0">
                    <a:pos x="T0" y="T1"/>
                  </a:cxn>
                  <a:cxn ang="0">
                    <a:pos x="T2" y="T3"/>
                  </a:cxn>
                  <a:cxn ang="0">
                    <a:pos x="T4" y="T5"/>
                  </a:cxn>
                  <a:cxn ang="0">
                    <a:pos x="T6" y="T7"/>
                  </a:cxn>
                  <a:cxn ang="0">
                    <a:pos x="T8" y="T9"/>
                  </a:cxn>
                </a:cxnLst>
                <a:rect l="0" t="0" r="r" b="b"/>
                <a:pathLst>
                  <a:path w="149" h="149">
                    <a:moveTo>
                      <a:pt x="135" y="149"/>
                    </a:moveTo>
                    <a:lnTo>
                      <a:pt x="0" y="14"/>
                    </a:lnTo>
                    <a:lnTo>
                      <a:pt x="14" y="0"/>
                    </a:lnTo>
                    <a:lnTo>
                      <a:pt x="149" y="135"/>
                    </a:lnTo>
                    <a:lnTo>
                      <a:pt x="135" y="14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82" name="Freeform 40">
                <a:extLst>
                  <a:ext uri="{FF2B5EF4-FFF2-40B4-BE49-F238E27FC236}">
                    <a16:creationId xmlns:a16="http://schemas.microsoft.com/office/drawing/2014/main" id="{3DC79AE5-4597-458A-94AF-541969902D39}"/>
                  </a:ext>
                </a:extLst>
              </p:cNvPr>
              <p:cNvSpPr>
                <a:spLocks/>
              </p:cNvSpPr>
              <p:nvPr/>
            </p:nvSpPr>
            <p:spPr bwMode="auto">
              <a:xfrm>
                <a:off x="1198563" y="1160463"/>
                <a:ext cx="236538" cy="236537"/>
              </a:xfrm>
              <a:custGeom>
                <a:avLst/>
                <a:gdLst>
                  <a:gd name="T0" fmla="*/ 0 w 149"/>
                  <a:gd name="T1" fmla="*/ 135 h 149"/>
                  <a:gd name="T2" fmla="*/ 135 w 149"/>
                  <a:gd name="T3" fmla="*/ 0 h 149"/>
                  <a:gd name="T4" fmla="*/ 149 w 149"/>
                  <a:gd name="T5" fmla="*/ 14 h 149"/>
                  <a:gd name="T6" fmla="*/ 14 w 149"/>
                  <a:gd name="T7" fmla="*/ 149 h 149"/>
                  <a:gd name="T8" fmla="*/ 0 w 149"/>
                  <a:gd name="T9" fmla="*/ 135 h 149"/>
                </a:gdLst>
                <a:ahLst/>
                <a:cxnLst>
                  <a:cxn ang="0">
                    <a:pos x="T0" y="T1"/>
                  </a:cxn>
                  <a:cxn ang="0">
                    <a:pos x="T2" y="T3"/>
                  </a:cxn>
                  <a:cxn ang="0">
                    <a:pos x="T4" y="T5"/>
                  </a:cxn>
                  <a:cxn ang="0">
                    <a:pos x="T6" y="T7"/>
                  </a:cxn>
                  <a:cxn ang="0">
                    <a:pos x="T8" y="T9"/>
                  </a:cxn>
                </a:cxnLst>
                <a:rect l="0" t="0" r="r" b="b"/>
                <a:pathLst>
                  <a:path w="149" h="149">
                    <a:moveTo>
                      <a:pt x="0" y="135"/>
                    </a:moveTo>
                    <a:lnTo>
                      <a:pt x="135" y="0"/>
                    </a:lnTo>
                    <a:lnTo>
                      <a:pt x="149" y="14"/>
                    </a:lnTo>
                    <a:lnTo>
                      <a:pt x="14" y="149"/>
                    </a:lnTo>
                    <a:lnTo>
                      <a:pt x="0" y="1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83" name="Rectangle 41">
                <a:extLst>
                  <a:ext uri="{FF2B5EF4-FFF2-40B4-BE49-F238E27FC236}">
                    <a16:creationId xmlns:a16="http://schemas.microsoft.com/office/drawing/2014/main" id="{2ED10F3A-5370-4B60-BED6-59E7A1281F5C}"/>
                  </a:ext>
                </a:extLst>
              </p:cNvPr>
              <p:cNvSpPr>
                <a:spLocks noChangeArrowheads="1"/>
              </p:cNvSpPr>
              <p:nvPr/>
            </p:nvSpPr>
            <p:spPr bwMode="auto">
              <a:xfrm>
                <a:off x="1179513" y="1365250"/>
                <a:ext cx="274638" cy="476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84" name="Freeform 42">
                <a:extLst>
                  <a:ext uri="{FF2B5EF4-FFF2-40B4-BE49-F238E27FC236}">
                    <a16:creationId xmlns:a16="http://schemas.microsoft.com/office/drawing/2014/main" id="{3B259609-FEB4-478A-AF03-6096D5C3D2A7}"/>
                  </a:ext>
                </a:extLst>
              </p:cNvPr>
              <p:cNvSpPr>
                <a:spLocks/>
              </p:cNvSpPr>
              <p:nvPr/>
            </p:nvSpPr>
            <p:spPr bwMode="auto">
              <a:xfrm>
                <a:off x="1198563" y="1387475"/>
                <a:ext cx="236538" cy="231775"/>
              </a:xfrm>
              <a:custGeom>
                <a:avLst/>
                <a:gdLst>
                  <a:gd name="T0" fmla="*/ 135 w 149"/>
                  <a:gd name="T1" fmla="*/ 146 h 146"/>
                  <a:gd name="T2" fmla="*/ 0 w 149"/>
                  <a:gd name="T3" fmla="*/ 12 h 146"/>
                  <a:gd name="T4" fmla="*/ 14 w 149"/>
                  <a:gd name="T5" fmla="*/ 0 h 146"/>
                  <a:gd name="T6" fmla="*/ 149 w 149"/>
                  <a:gd name="T7" fmla="*/ 134 h 146"/>
                  <a:gd name="T8" fmla="*/ 135 w 149"/>
                  <a:gd name="T9" fmla="*/ 146 h 146"/>
                </a:gdLst>
                <a:ahLst/>
                <a:cxnLst>
                  <a:cxn ang="0">
                    <a:pos x="T0" y="T1"/>
                  </a:cxn>
                  <a:cxn ang="0">
                    <a:pos x="T2" y="T3"/>
                  </a:cxn>
                  <a:cxn ang="0">
                    <a:pos x="T4" y="T5"/>
                  </a:cxn>
                  <a:cxn ang="0">
                    <a:pos x="T6" y="T7"/>
                  </a:cxn>
                  <a:cxn ang="0">
                    <a:pos x="T8" y="T9"/>
                  </a:cxn>
                </a:cxnLst>
                <a:rect l="0" t="0" r="r" b="b"/>
                <a:pathLst>
                  <a:path w="149" h="146">
                    <a:moveTo>
                      <a:pt x="135" y="146"/>
                    </a:moveTo>
                    <a:lnTo>
                      <a:pt x="0" y="12"/>
                    </a:lnTo>
                    <a:lnTo>
                      <a:pt x="14" y="0"/>
                    </a:lnTo>
                    <a:lnTo>
                      <a:pt x="149" y="134"/>
                    </a:lnTo>
                    <a:lnTo>
                      <a:pt x="135" y="14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85" name="Freeform 43">
                <a:extLst>
                  <a:ext uri="{FF2B5EF4-FFF2-40B4-BE49-F238E27FC236}">
                    <a16:creationId xmlns:a16="http://schemas.microsoft.com/office/drawing/2014/main" id="{87E43B47-F1E5-4E11-B0C1-8DAC301A79DB}"/>
                  </a:ext>
                </a:extLst>
              </p:cNvPr>
              <p:cNvSpPr>
                <a:spLocks/>
              </p:cNvSpPr>
              <p:nvPr/>
            </p:nvSpPr>
            <p:spPr bwMode="auto">
              <a:xfrm>
                <a:off x="1198563" y="1387475"/>
                <a:ext cx="236538" cy="231775"/>
              </a:xfrm>
              <a:custGeom>
                <a:avLst/>
                <a:gdLst>
                  <a:gd name="T0" fmla="*/ 0 w 149"/>
                  <a:gd name="T1" fmla="*/ 134 h 146"/>
                  <a:gd name="T2" fmla="*/ 135 w 149"/>
                  <a:gd name="T3" fmla="*/ 0 h 146"/>
                  <a:gd name="T4" fmla="*/ 149 w 149"/>
                  <a:gd name="T5" fmla="*/ 12 h 146"/>
                  <a:gd name="T6" fmla="*/ 14 w 149"/>
                  <a:gd name="T7" fmla="*/ 146 h 146"/>
                  <a:gd name="T8" fmla="*/ 0 w 149"/>
                  <a:gd name="T9" fmla="*/ 134 h 146"/>
                </a:gdLst>
                <a:ahLst/>
                <a:cxnLst>
                  <a:cxn ang="0">
                    <a:pos x="T0" y="T1"/>
                  </a:cxn>
                  <a:cxn ang="0">
                    <a:pos x="T2" y="T3"/>
                  </a:cxn>
                  <a:cxn ang="0">
                    <a:pos x="T4" y="T5"/>
                  </a:cxn>
                  <a:cxn ang="0">
                    <a:pos x="T6" y="T7"/>
                  </a:cxn>
                  <a:cxn ang="0">
                    <a:pos x="T8" y="T9"/>
                  </a:cxn>
                </a:cxnLst>
                <a:rect l="0" t="0" r="r" b="b"/>
                <a:pathLst>
                  <a:path w="149" h="146">
                    <a:moveTo>
                      <a:pt x="0" y="134"/>
                    </a:moveTo>
                    <a:lnTo>
                      <a:pt x="135" y="0"/>
                    </a:lnTo>
                    <a:lnTo>
                      <a:pt x="149" y="12"/>
                    </a:lnTo>
                    <a:lnTo>
                      <a:pt x="14" y="146"/>
                    </a:lnTo>
                    <a:lnTo>
                      <a:pt x="0" y="13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86" name="Rectangle 44">
                <a:extLst>
                  <a:ext uri="{FF2B5EF4-FFF2-40B4-BE49-F238E27FC236}">
                    <a16:creationId xmlns:a16="http://schemas.microsoft.com/office/drawing/2014/main" id="{28C5E958-88A6-40D2-BF38-B5D0D2ED9894}"/>
                  </a:ext>
                </a:extLst>
              </p:cNvPr>
              <p:cNvSpPr>
                <a:spLocks noChangeArrowheads="1"/>
              </p:cNvSpPr>
              <p:nvPr/>
            </p:nvSpPr>
            <p:spPr bwMode="auto">
              <a:xfrm>
                <a:off x="1179513" y="1590675"/>
                <a:ext cx="274638" cy="444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87" name="Freeform 45">
                <a:extLst>
                  <a:ext uri="{FF2B5EF4-FFF2-40B4-BE49-F238E27FC236}">
                    <a16:creationId xmlns:a16="http://schemas.microsoft.com/office/drawing/2014/main" id="{1A521D09-9737-4F2D-8D0A-5832A726F4C5}"/>
                  </a:ext>
                </a:extLst>
              </p:cNvPr>
              <p:cNvSpPr>
                <a:spLocks/>
              </p:cNvSpPr>
              <p:nvPr/>
            </p:nvSpPr>
            <p:spPr bwMode="auto">
              <a:xfrm>
                <a:off x="1198563" y="1609725"/>
                <a:ext cx="236538" cy="236537"/>
              </a:xfrm>
              <a:custGeom>
                <a:avLst/>
                <a:gdLst>
                  <a:gd name="T0" fmla="*/ 135 w 149"/>
                  <a:gd name="T1" fmla="*/ 149 h 149"/>
                  <a:gd name="T2" fmla="*/ 0 w 149"/>
                  <a:gd name="T3" fmla="*/ 14 h 149"/>
                  <a:gd name="T4" fmla="*/ 14 w 149"/>
                  <a:gd name="T5" fmla="*/ 0 h 149"/>
                  <a:gd name="T6" fmla="*/ 149 w 149"/>
                  <a:gd name="T7" fmla="*/ 135 h 149"/>
                  <a:gd name="T8" fmla="*/ 135 w 149"/>
                  <a:gd name="T9" fmla="*/ 149 h 149"/>
                </a:gdLst>
                <a:ahLst/>
                <a:cxnLst>
                  <a:cxn ang="0">
                    <a:pos x="T0" y="T1"/>
                  </a:cxn>
                  <a:cxn ang="0">
                    <a:pos x="T2" y="T3"/>
                  </a:cxn>
                  <a:cxn ang="0">
                    <a:pos x="T4" y="T5"/>
                  </a:cxn>
                  <a:cxn ang="0">
                    <a:pos x="T6" y="T7"/>
                  </a:cxn>
                  <a:cxn ang="0">
                    <a:pos x="T8" y="T9"/>
                  </a:cxn>
                </a:cxnLst>
                <a:rect l="0" t="0" r="r" b="b"/>
                <a:pathLst>
                  <a:path w="149" h="149">
                    <a:moveTo>
                      <a:pt x="135" y="149"/>
                    </a:moveTo>
                    <a:lnTo>
                      <a:pt x="0" y="14"/>
                    </a:lnTo>
                    <a:lnTo>
                      <a:pt x="14" y="0"/>
                    </a:lnTo>
                    <a:lnTo>
                      <a:pt x="149" y="135"/>
                    </a:lnTo>
                    <a:lnTo>
                      <a:pt x="135" y="14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88" name="Freeform 46">
                <a:extLst>
                  <a:ext uri="{FF2B5EF4-FFF2-40B4-BE49-F238E27FC236}">
                    <a16:creationId xmlns:a16="http://schemas.microsoft.com/office/drawing/2014/main" id="{E52EB9ED-59F2-4B28-A917-7E552C3ACB02}"/>
                  </a:ext>
                </a:extLst>
              </p:cNvPr>
              <p:cNvSpPr>
                <a:spLocks/>
              </p:cNvSpPr>
              <p:nvPr/>
            </p:nvSpPr>
            <p:spPr bwMode="auto">
              <a:xfrm>
                <a:off x="1198563" y="1609725"/>
                <a:ext cx="236538" cy="236537"/>
              </a:xfrm>
              <a:custGeom>
                <a:avLst/>
                <a:gdLst>
                  <a:gd name="T0" fmla="*/ 0 w 149"/>
                  <a:gd name="T1" fmla="*/ 135 h 149"/>
                  <a:gd name="T2" fmla="*/ 135 w 149"/>
                  <a:gd name="T3" fmla="*/ 0 h 149"/>
                  <a:gd name="T4" fmla="*/ 149 w 149"/>
                  <a:gd name="T5" fmla="*/ 14 h 149"/>
                  <a:gd name="T6" fmla="*/ 14 w 149"/>
                  <a:gd name="T7" fmla="*/ 149 h 149"/>
                  <a:gd name="T8" fmla="*/ 0 w 149"/>
                  <a:gd name="T9" fmla="*/ 135 h 149"/>
                </a:gdLst>
                <a:ahLst/>
                <a:cxnLst>
                  <a:cxn ang="0">
                    <a:pos x="T0" y="T1"/>
                  </a:cxn>
                  <a:cxn ang="0">
                    <a:pos x="T2" y="T3"/>
                  </a:cxn>
                  <a:cxn ang="0">
                    <a:pos x="T4" y="T5"/>
                  </a:cxn>
                  <a:cxn ang="0">
                    <a:pos x="T6" y="T7"/>
                  </a:cxn>
                  <a:cxn ang="0">
                    <a:pos x="T8" y="T9"/>
                  </a:cxn>
                </a:cxnLst>
                <a:rect l="0" t="0" r="r" b="b"/>
                <a:pathLst>
                  <a:path w="149" h="149">
                    <a:moveTo>
                      <a:pt x="0" y="135"/>
                    </a:moveTo>
                    <a:lnTo>
                      <a:pt x="135" y="0"/>
                    </a:lnTo>
                    <a:lnTo>
                      <a:pt x="149" y="14"/>
                    </a:lnTo>
                    <a:lnTo>
                      <a:pt x="14" y="149"/>
                    </a:lnTo>
                    <a:lnTo>
                      <a:pt x="0" y="1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89" name="Rectangle 47">
                <a:extLst>
                  <a:ext uri="{FF2B5EF4-FFF2-40B4-BE49-F238E27FC236}">
                    <a16:creationId xmlns:a16="http://schemas.microsoft.com/office/drawing/2014/main" id="{7E9B843F-EB31-4E6A-80CB-251DEDE65B95}"/>
                  </a:ext>
                </a:extLst>
              </p:cNvPr>
              <p:cNvSpPr>
                <a:spLocks noChangeArrowheads="1"/>
              </p:cNvSpPr>
              <p:nvPr/>
            </p:nvSpPr>
            <p:spPr bwMode="auto">
              <a:xfrm>
                <a:off x="1182688" y="217488"/>
                <a:ext cx="44450" cy="7461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90" name="Rectangle 48">
                <a:extLst>
                  <a:ext uri="{FF2B5EF4-FFF2-40B4-BE49-F238E27FC236}">
                    <a16:creationId xmlns:a16="http://schemas.microsoft.com/office/drawing/2014/main" id="{59AEF696-9170-4AD0-A84B-34B3D32236E3}"/>
                  </a:ext>
                </a:extLst>
              </p:cNvPr>
              <p:cNvSpPr>
                <a:spLocks noChangeArrowheads="1"/>
              </p:cNvSpPr>
              <p:nvPr/>
            </p:nvSpPr>
            <p:spPr bwMode="auto">
              <a:xfrm>
                <a:off x="1416050" y="217488"/>
                <a:ext cx="53975" cy="7461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91" name="Freeform 49">
                <a:extLst>
                  <a:ext uri="{FF2B5EF4-FFF2-40B4-BE49-F238E27FC236}">
                    <a16:creationId xmlns:a16="http://schemas.microsoft.com/office/drawing/2014/main" id="{062754E4-4A17-4FF9-84E4-D6AD10DBEFD2}"/>
                  </a:ext>
                </a:extLst>
              </p:cNvPr>
              <p:cNvSpPr>
                <a:spLocks/>
              </p:cNvSpPr>
              <p:nvPr/>
            </p:nvSpPr>
            <p:spPr bwMode="auto">
              <a:xfrm>
                <a:off x="1182688" y="65088"/>
                <a:ext cx="287338" cy="188912"/>
              </a:xfrm>
              <a:custGeom>
                <a:avLst/>
                <a:gdLst>
                  <a:gd name="T0" fmla="*/ 181 w 181"/>
                  <a:gd name="T1" fmla="*/ 119 h 119"/>
                  <a:gd name="T2" fmla="*/ 0 w 181"/>
                  <a:gd name="T3" fmla="*/ 119 h 119"/>
                  <a:gd name="T4" fmla="*/ 0 w 181"/>
                  <a:gd name="T5" fmla="*/ 80 h 119"/>
                  <a:gd name="T6" fmla="*/ 86 w 181"/>
                  <a:gd name="T7" fmla="*/ 0 h 119"/>
                  <a:gd name="T8" fmla="*/ 181 w 181"/>
                  <a:gd name="T9" fmla="*/ 26 h 119"/>
                  <a:gd name="T10" fmla="*/ 181 w 181"/>
                  <a:gd name="T11" fmla="*/ 119 h 119"/>
                </a:gdLst>
                <a:ahLst/>
                <a:cxnLst>
                  <a:cxn ang="0">
                    <a:pos x="T0" y="T1"/>
                  </a:cxn>
                  <a:cxn ang="0">
                    <a:pos x="T2" y="T3"/>
                  </a:cxn>
                  <a:cxn ang="0">
                    <a:pos x="T4" y="T5"/>
                  </a:cxn>
                  <a:cxn ang="0">
                    <a:pos x="T6" y="T7"/>
                  </a:cxn>
                  <a:cxn ang="0">
                    <a:pos x="T8" y="T9"/>
                  </a:cxn>
                  <a:cxn ang="0">
                    <a:pos x="T10" y="T11"/>
                  </a:cxn>
                </a:cxnLst>
                <a:rect l="0" t="0" r="r" b="b"/>
                <a:pathLst>
                  <a:path w="181" h="119">
                    <a:moveTo>
                      <a:pt x="181" y="119"/>
                    </a:moveTo>
                    <a:lnTo>
                      <a:pt x="0" y="119"/>
                    </a:lnTo>
                    <a:lnTo>
                      <a:pt x="0" y="80"/>
                    </a:lnTo>
                    <a:lnTo>
                      <a:pt x="86" y="0"/>
                    </a:lnTo>
                    <a:lnTo>
                      <a:pt x="181" y="26"/>
                    </a:lnTo>
                    <a:lnTo>
                      <a:pt x="181" y="11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92" name="Freeform 50">
                <a:extLst>
                  <a:ext uri="{FF2B5EF4-FFF2-40B4-BE49-F238E27FC236}">
                    <a16:creationId xmlns:a16="http://schemas.microsoft.com/office/drawing/2014/main" id="{12B33079-A43E-48A2-A55A-ECF64D5E7858}"/>
                  </a:ext>
                </a:extLst>
              </p:cNvPr>
              <p:cNvSpPr>
                <a:spLocks/>
              </p:cNvSpPr>
              <p:nvPr/>
            </p:nvSpPr>
            <p:spPr bwMode="auto">
              <a:xfrm>
                <a:off x="1201738" y="227013"/>
                <a:ext cx="236538" cy="236537"/>
              </a:xfrm>
              <a:custGeom>
                <a:avLst/>
                <a:gdLst>
                  <a:gd name="T0" fmla="*/ 135 w 149"/>
                  <a:gd name="T1" fmla="*/ 149 h 149"/>
                  <a:gd name="T2" fmla="*/ 0 w 149"/>
                  <a:gd name="T3" fmla="*/ 15 h 149"/>
                  <a:gd name="T4" fmla="*/ 14 w 149"/>
                  <a:gd name="T5" fmla="*/ 0 h 149"/>
                  <a:gd name="T6" fmla="*/ 149 w 149"/>
                  <a:gd name="T7" fmla="*/ 135 h 149"/>
                  <a:gd name="T8" fmla="*/ 135 w 149"/>
                  <a:gd name="T9" fmla="*/ 149 h 149"/>
                </a:gdLst>
                <a:ahLst/>
                <a:cxnLst>
                  <a:cxn ang="0">
                    <a:pos x="T0" y="T1"/>
                  </a:cxn>
                  <a:cxn ang="0">
                    <a:pos x="T2" y="T3"/>
                  </a:cxn>
                  <a:cxn ang="0">
                    <a:pos x="T4" y="T5"/>
                  </a:cxn>
                  <a:cxn ang="0">
                    <a:pos x="T6" y="T7"/>
                  </a:cxn>
                  <a:cxn ang="0">
                    <a:pos x="T8" y="T9"/>
                  </a:cxn>
                </a:cxnLst>
                <a:rect l="0" t="0" r="r" b="b"/>
                <a:pathLst>
                  <a:path w="149" h="149">
                    <a:moveTo>
                      <a:pt x="135" y="149"/>
                    </a:moveTo>
                    <a:lnTo>
                      <a:pt x="0" y="15"/>
                    </a:lnTo>
                    <a:lnTo>
                      <a:pt x="14" y="0"/>
                    </a:lnTo>
                    <a:lnTo>
                      <a:pt x="149" y="135"/>
                    </a:lnTo>
                    <a:lnTo>
                      <a:pt x="135" y="14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93" name="Freeform 51">
                <a:extLst>
                  <a:ext uri="{FF2B5EF4-FFF2-40B4-BE49-F238E27FC236}">
                    <a16:creationId xmlns:a16="http://schemas.microsoft.com/office/drawing/2014/main" id="{9AB42E90-C2EC-431A-8CE8-D81640DCE0DA}"/>
                  </a:ext>
                </a:extLst>
              </p:cNvPr>
              <p:cNvSpPr>
                <a:spLocks/>
              </p:cNvSpPr>
              <p:nvPr/>
            </p:nvSpPr>
            <p:spPr bwMode="auto">
              <a:xfrm>
                <a:off x="1201738" y="227013"/>
                <a:ext cx="236538" cy="236537"/>
              </a:xfrm>
              <a:custGeom>
                <a:avLst/>
                <a:gdLst>
                  <a:gd name="T0" fmla="*/ 0 w 149"/>
                  <a:gd name="T1" fmla="*/ 135 h 149"/>
                  <a:gd name="T2" fmla="*/ 135 w 149"/>
                  <a:gd name="T3" fmla="*/ 0 h 149"/>
                  <a:gd name="T4" fmla="*/ 149 w 149"/>
                  <a:gd name="T5" fmla="*/ 15 h 149"/>
                  <a:gd name="T6" fmla="*/ 14 w 149"/>
                  <a:gd name="T7" fmla="*/ 149 h 149"/>
                  <a:gd name="T8" fmla="*/ 0 w 149"/>
                  <a:gd name="T9" fmla="*/ 135 h 149"/>
                </a:gdLst>
                <a:ahLst/>
                <a:cxnLst>
                  <a:cxn ang="0">
                    <a:pos x="T0" y="T1"/>
                  </a:cxn>
                  <a:cxn ang="0">
                    <a:pos x="T2" y="T3"/>
                  </a:cxn>
                  <a:cxn ang="0">
                    <a:pos x="T4" y="T5"/>
                  </a:cxn>
                  <a:cxn ang="0">
                    <a:pos x="T6" y="T7"/>
                  </a:cxn>
                  <a:cxn ang="0">
                    <a:pos x="T8" y="T9"/>
                  </a:cxn>
                </a:cxnLst>
                <a:rect l="0" t="0" r="r" b="b"/>
                <a:pathLst>
                  <a:path w="149" h="149">
                    <a:moveTo>
                      <a:pt x="0" y="135"/>
                    </a:moveTo>
                    <a:lnTo>
                      <a:pt x="135" y="0"/>
                    </a:lnTo>
                    <a:lnTo>
                      <a:pt x="149" y="15"/>
                    </a:lnTo>
                    <a:lnTo>
                      <a:pt x="14" y="149"/>
                    </a:lnTo>
                    <a:lnTo>
                      <a:pt x="0" y="1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94" name="Rectangle 52">
                <a:extLst>
                  <a:ext uri="{FF2B5EF4-FFF2-40B4-BE49-F238E27FC236}">
                    <a16:creationId xmlns:a16="http://schemas.microsoft.com/office/drawing/2014/main" id="{B04D3FF2-BAA1-4860-A351-C5EB5008722E}"/>
                  </a:ext>
                </a:extLst>
              </p:cNvPr>
              <p:cNvSpPr>
                <a:spLocks noChangeArrowheads="1"/>
              </p:cNvSpPr>
              <p:nvPr/>
            </p:nvSpPr>
            <p:spPr bwMode="auto">
              <a:xfrm>
                <a:off x="1182688" y="431800"/>
                <a:ext cx="274638" cy="476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95" name="Freeform 53">
                <a:extLst>
                  <a:ext uri="{FF2B5EF4-FFF2-40B4-BE49-F238E27FC236}">
                    <a16:creationId xmlns:a16="http://schemas.microsoft.com/office/drawing/2014/main" id="{D134D1C2-948B-48C9-935A-7DC235A092B2}"/>
                  </a:ext>
                </a:extLst>
              </p:cNvPr>
              <p:cNvSpPr>
                <a:spLocks/>
              </p:cNvSpPr>
              <p:nvPr/>
            </p:nvSpPr>
            <p:spPr bwMode="auto">
              <a:xfrm>
                <a:off x="1201738" y="450850"/>
                <a:ext cx="236538" cy="234950"/>
              </a:xfrm>
              <a:custGeom>
                <a:avLst/>
                <a:gdLst>
                  <a:gd name="T0" fmla="*/ 135 w 149"/>
                  <a:gd name="T1" fmla="*/ 148 h 148"/>
                  <a:gd name="T2" fmla="*/ 0 w 149"/>
                  <a:gd name="T3" fmla="*/ 14 h 148"/>
                  <a:gd name="T4" fmla="*/ 14 w 149"/>
                  <a:gd name="T5" fmla="*/ 0 h 148"/>
                  <a:gd name="T6" fmla="*/ 149 w 149"/>
                  <a:gd name="T7" fmla="*/ 134 h 148"/>
                  <a:gd name="T8" fmla="*/ 135 w 149"/>
                  <a:gd name="T9" fmla="*/ 148 h 148"/>
                </a:gdLst>
                <a:ahLst/>
                <a:cxnLst>
                  <a:cxn ang="0">
                    <a:pos x="T0" y="T1"/>
                  </a:cxn>
                  <a:cxn ang="0">
                    <a:pos x="T2" y="T3"/>
                  </a:cxn>
                  <a:cxn ang="0">
                    <a:pos x="T4" y="T5"/>
                  </a:cxn>
                  <a:cxn ang="0">
                    <a:pos x="T6" y="T7"/>
                  </a:cxn>
                  <a:cxn ang="0">
                    <a:pos x="T8" y="T9"/>
                  </a:cxn>
                </a:cxnLst>
                <a:rect l="0" t="0" r="r" b="b"/>
                <a:pathLst>
                  <a:path w="149" h="148">
                    <a:moveTo>
                      <a:pt x="135" y="148"/>
                    </a:moveTo>
                    <a:lnTo>
                      <a:pt x="0" y="14"/>
                    </a:lnTo>
                    <a:lnTo>
                      <a:pt x="14" y="0"/>
                    </a:lnTo>
                    <a:lnTo>
                      <a:pt x="149" y="134"/>
                    </a:lnTo>
                    <a:lnTo>
                      <a:pt x="135" y="1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96" name="Freeform 54">
                <a:extLst>
                  <a:ext uri="{FF2B5EF4-FFF2-40B4-BE49-F238E27FC236}">
                    <a16:creationId xmlns:a16="http://schemas.microsoft.com/office/drawing/2014/main" id="{CA25F4E7-27AB-447D-8AE3-EA03D1005C32}"/>
                  </a:ext>
                </a:extLst>
              </p:cNvPr>
              <p:cNvSpPr>
                <a:spLocks/>
              </p:cNvSpPr>
              <p:nvPr/>
            </p:nvSpPr>
            <p:spPr bwMode="auto">
              <a:xfrm>
                <a:off x="1201738" y="450850"/>
                <a:ext cx="236538" cy="234950"/>
              </a:xfrm>
              <a:custGeom>
                <a:avLst/>
                <a:gdLst>
                  <a:gd name="T0" fmla="*/ 0 w 149"/>
                  <a:gd name="T1" fmla="*/ 134 h 148"/>
                  <a:gd name="T2" fmla="*/ 135 w 149"/>
                  <a:gd name="T3" fmla="*/ 0 h 148"/>
                  <a:gd name="T4" fmla="*/ 149 w 149"/>
                  <a:gd name="T5" fmla="*/ 14 h 148"/>
                  <a:gd name="T6" fmla="*/ 14 w 149"/>
                  <a:gd name="T7" fmla="*/ 148 h 148"/>
                  <a:gd name="T8" fmla="*/ 0 w 149"/>
                  <a:gd name="T9" fmla="*/ 134 h 148"/>
                </a:gdLst>
                <a:ahLst/>
                <a:cxnLst>
                  <a:cxn ang="0">
                    <a:pos x="T0" y="T1"/>
                  </a:cxn>
                  <a:cxn ang="0">
                    <a:pos x="T2" y="T3"/>
                  </a:cxn>
                  <a:cxn ang="0">
                    <a:pos x="T4" y="T5"/>
                  </a:cxn>
                  <a:cxn ang="0">
                    <a:pos x="T6" y="T7"/>
                  </a:cxn>
                  <a:cxn ang="0">
                    <a:pos x="T8" y="T9"/>
                  </a:cxn>
                </a:cxnLst>
                <a:rect l="0" t="0" r="r" b="b"/>
                <a:pathLst>
                  <a:path w="149" h="148">
                    <a:moveTo>
                      <a:pt x="0" y="134"/>
                    </a:moveTo>
                    <a:lnTo>
                      <a:pt x="135" y="0"/>
                    </a:lnTo>
                    <a:lnTo>
                      <a:pt x="149" y="14"/>
                    </a:lnTo>
                    <a:lnTo>
                      <a:pt x="14" y="148"/>
                    </a:lnTo>
                    <a:lnTo>
                      <a:pt x="0" y="13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97" name="Rectangle 55">
                <a:extLst>
                  <a:ext uri="{FF2B5EF4-FFF2-40B4-BE49-F238E27FC236}">
                    <a16:creationId xmlns:a16="http://schemas.microsoft.com/office/drawing/2014/main" id="{48367BF9-F32B-4F0D-A1AA-19F32CE6C985}"/>
                  </a:ext>
                </a:extLst>
              </p:cNvPr>
              <p:cNvSpPr>
                <a:spLocks noChangeArrowheads="1"/>
              </p:cNvSpPr>
              <p:nvPr/>
            </p:nvSpPr>
            <p:spPr bwMode="auto">
              <a:xfrm>
                <a:off x="1182688" y="654050"/>
                <a:ext cx="274638" cy="476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98" name="Freeform 56">
                <a:extLst>
                  <a:ext uri="{FF2B5EF4-FFF2-40B4-BE49-F238E27FC236}">
                    <a16:creationId xmlns:a16="http://schemas.microsoft.com/office/drawing/2014/main" id="{143287C2-5BA6-4DF7-83E3-CC0780658678}"/>
                  </a:ext>
                </a:extLst>
              </p:cNvPr>
              <p:cNvSpPr>
                <a:spLocks/>
              </p:cNvSpPr>
              <p:nvPr/>
            </p:nvSpPr>
            <p:spPr bwMode="auto">
              <a:xfrm>
                <a:off x="1201738" y="676275"/>
                <a:ext cx="236538" cy="233362"/>
              </a:xfrm>
              <a:custGeom>
                <a:avLst/>
                <a:gdLst>
                  <a:gd name="T0" fmla="*/ 135 w 149"/>
                  <a:gd name="T1" fmla="*/ 147 h 147"/>
                  <a:gd name="T2" fmla="*/ 0 w 149"/>
                  <a:gd name="T3" fmla="*/ 12 h 147"/>
                  <a:gd name="T4" fmla="*/ 14 w 149"/>
                  <a:gd name="T5" fmla="*/ 0 h 147"/>
                  <a:gd name="T6" fmla="*/ 149 w 149"/>
                  <a:gd name="T7" fmla="*/ 135 h 147"/>
                  <a:gd name="T8" fmla="*/ 135 w 149"/>
                  <a:gd name="T9" fmla="*/ 147 h 147"/>
                </a:gdLst>
                <a:ahLst/>
                <a:cxnLst>
                  <a:cxn ang="0">
                    <a:pos x="T0" y="T1"/>
                  </a:cxn>
                  <a:cxn ang="0">
                    <a:pos x="T2" y="T3"/>
                  </a:cxn>
                  <a:cxn ang="0">
                    <a:pos x="T4" y="T5"/>
                  </a:cxn>
                  <a:cxn ang="0">
                    <a:pos x="T6" y="T7"/>
                  </a:cxn>
                  <a:cxn ang="0">
                    <a:pos x="T8" y="T9"/>
                  </a:cxn>
                </a:cxnLst>
                <a:rect l="0" t="0" r="r" b="b"/>
                <a:pathLst>
                  <a:path w="149" h="147">
                    <a:moveTo>
                      <a:pt x="135" y="147"/>
                    </a:moveTo>
                    <a:lnTo>
                      <a:pt x="0" y="12"/>
                    </a:lnTo>
                    <a:lnTo>
                      <a:pt x="14" y="0"/>
                    </a:lnTo>
                    <a:lnTo>
                      <a:pt x="149" y="135"/>
                    </a:lnTo>
                    <a:lnTo>
                      <a:pt x="135" y="14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99" name="Freeform 57">
                <a:extLst>
                  <a:ext uri="{FF2B5EF4-FFF2-40B4-BE49-F238E27FC236}">
                    <a16:creationId xmlns:a16="http://schemas.microsoft.com/office/drawing/2014/main" id="{40FDDA43-5865-41DF-AEFC-BB0BCD4FC8D4}"/>
                  </a:ext>
                </a:extLst>
              </p:cNvPr>
              <p:cNvSpPr>
                <a:spLocks/>
              </p:cNvSpPr>
              <p:nvPr/>
            </p:nvSpPr>
            <p:spPr bwMode="auto">
              <a:xfrm>
                <a:off x="1201738" y="676275"/>
                <a:ext cx="236538" cy="233362"/>
              </a:xfrm>
              <a:custGeom>
                <a:avLst/>
                <a:gdLst>
                  <a:gd name="T0" fmla="*/ 0 w 149"/>
                  <a:gd name="T1" fmla="*/ 135 h 147"/>
                  <a:gd name="T2" fmla="*/ 135 w 149"/>
                  <a:gd name="T3" fmla="*/ 0 h 147"/>
                  <a:gd name="T4" fmla="*/ 149 w 149"/>
                  <a:gd name="T5" fmla="*/ 12 h 147"/>
                  <a:gd name="T6" fmla="*/ 14 w 149"/>
                  <a:gd name="T7" fmla="*/ 147 h 147"/>
                  <a:gd name="T8" fmla="*/ 0 w 149"/>
                  <a:gd name="T9" fmla="*/ 135 h 147"/>
                </a:gdLst>
                <a:ahLst/>
                <a:cxnLst>
                  <a:cxn ang="0">
                    <a:pos x="T0" y="T1"/>
                  </a:cxn>
                  <a:cxn ang="0">
                    <a:pos x="T2" y="T3"/>
                  </a:cxn>
                  <a:cxn ang="0">
                    <a:pos x="T4" y="T5"/>
                  </a:cxn>
                  <a:cxn ang="0">
                    <a:pos x="T6" y="T7"/>
                  </a:cxn>
                  <a:cxn ang="0">
                    <a:pos x="T8" y="T9"/>
                  </a:cxn>
                </a:cxnLst>
                <a:rect l="0" t="0" r="r" b="b"/>
                <a:pathLst>
                  <a:path w="149" h="147">
                    <a:moveTo>
                      <a:pt x="0" y="135"/>
                    </a:moveTo>
                    <a:lnTo>
                      <a:pt x="135" y="0"/>
                    </a:lnTo>
                    <a:lnTo>
                      <a:pt x="149" y="12"/>
                    </a:lnTo>
                    <a:lnTo>
                      <a:pt x="14" y="147"/>
                    </a:lnTo>
                    <a:lnTo>
                      <a:pt x="0" y="1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00" name="Rectangle 58">
                <a:extLst>
                  <a:ext uri="{FF2B5EF4-FFF2-40B4-BE49-F238E27FC236}">
                    <a16:creationId xmlns:a16="http://schemas.microsoft.com/office/drawing/2014/main" id="{40530718-9E8B-4A8E-AC34-6EB7BD502BEB}"/>
                  </a:ext>
                </a:extLst>
              </p:cNvPr>
              <p:cNvSpPr>
                <a:spLocks noChangeArrowheads="1"/>
              </p:cNvSpPr>
              <p:nvPr/>
            </p:nvSpPr>
            <p:spPr bwMode="auto">
              <a:xfrm>
                <a:off x="398463" y="755650"/>
                <a:ext cx="825500" cy="396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01" name="Rectangle 59">
                <a:extLst>
                  <a:ext uri="{FF2B5EF4-FFF2-40B4-BE49-F238E27FC236}">
                    <a16:creationId xmlns:a16="http://schemas.microsoft.com/office/drawing/2014/main" id="{FFD43D1A-12EF-41CB-8FC1-C7DF0420AE04}"/>
                  </a:ext>
                </a:extLst>
              </p:cNvPr>
              <p:cNvSpPr>
                <a:spLocks noChangeArrowheads="1"/>
              </p:cNvSpPr>
              <p:nvPr/>
            </p:nvSpPr>
            <p:spPr bwMode="auto">
              <a:xfrm>
                <a:off x="398463" y="950913"/>
                <a:ext cx="825500" cy="444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02" name="Rectangle 60">
                <a:extLst>
                  <a:ext uri="{FF2B5EF4-FFF2-40B4-BE49-F238E27FC236}">
                    <a16:creationId xmlns:a16="http://schemas.microsoft.com/office/drawing/2014/main" id="{EC11095C-D650-4806-B07A-695A53F0101B}"/>
                  </a:ext>
                </a:extLst>
              </p:cNvPr>
              <p:cNvSpPr>
                <a:spLocks noChangeArrowheads="1"/>
              </p:cNvSpPr>
              <p:nvPr/>
            </p:nvSpPr>
            <p:spPr bwMode="auto">
              <a:xfrm>
                <a:off x="1185863" y="755650"/>
                <a:ext cx="38100"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03" name="Freeform 61">
                <a:extLst>
                  <a:ext uri="{FF2B5EF4-FFF2-40B4-BE49-F238E27FC236}">
                    <a16:creationId xmlns:a16="http://schemas.microsoft.com/office/drawing/2014/main" id="{1DF4A90C-8133-474D-BEF8-7D0244D8289F}"/>
                  </a:ext>
                </a:extLst>
              </p:cNvPr>
              <p:cNvSpPr>
                <a:spLocks/>
              </p:cNvSpPr>
              <p:nvPr/>
            </p:nvSpPr>
            <p:spPr bwMode="auto">
              <a:xfrm>
                <a:off x="1009650" y="773113"/>
                <a:ext cx="198438" cy="196850"/>
              </a:xfrm>
              <a:custGeom>
                <a:avLst/>
                <a:gdLst>
                  <a:gd name="T0" fmla="*/ 0 w 125"/>
                  <a:gd name="T1" fmla="*/ 112 h 124"/>
                  <a:gd name="T2" fmla="*/ 113 w 125"/>
                  <a:gd name="T3" fmla="*/ 0 h 124"/>
                  <a:gd name="T4" fmla="*/ 125 w 125"/>
                  <a:gd name="T5" fmla="*/ 12 h 124"/>
                  <a:gd name="T6" fmla="*/ 11 w 125"/>
                  <a:gd name="T7" fmla="*/ 124 h 124"/>
                  <a:gd name="T8" fmla="*/ 0 w 125"/>
                  <a:gd name="T9" fmla="*/ 112 h 124"/>
                </a:gdLst>
                <a:ahLst/>
                <a:cxnLst>
                  <a:cxn ang="0">
                    <a:pos x="T0" y="T1"/>
                  </a:cxn>
                  <a:cxn ang="0">
                    <a:pos x="T2" y="T3"/>
                  </a:cxn>
                  <a:cxn ang="0">
                    <a:pos x="T4" y="T5"/>
                  </a:cxn>
                  <a:cxn ang="0">
                    <a:pos x="T6" y="T7"/>
                  </a:cxn>
                  <a:cxn ang="0">
                    <a:pos x="T8" y="T9"/>
                  </a:cxn>
                </a:cxnLst>
                <a:rect l="0" t="0" r="r" b="b"/>
                <a:pathLst>
                  <a:path w="125" h="124">
                    <a:moveTo>
                      <a:pt x="0" y="112"/>
                    </a:moveTo>
                    <a:lnTo>
                      <a:pt x="113" y="0"/>
                    </a:lnTo>
                    <a:lnTo>
                      <a:pt x="125" y="12"/>
                    </a:lnTo>
                    <a:lnTo>
                      <a:pt x="11"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04" name="Freeform 62">
                <a:extLst>
                  <a:ext uri="{FF2B5EF4-FFF2-40B4-BE49-F238E27FC236}">
                    <a16:creationId xmlns:a16="http://schemas.microsoft.com/office/drawing/2014/main" id="{A089D17C-DEF7-4732-8560-CA312227B97B}"/>
                  </a:ext>
                </a:extLst>
              </p:cNvPr>
              <p:cNvSpPr>
                <a:spLocks/>
              </p:cNvSpPr>
              <p:nvPr/>
            </p:nvSpPr>
            <p:spPr bwMode="auto">
              <a:xfrm>
                <a:off x="1009650" y="773113"/>
                <a:ext cx="198438" cy="196850"/>
              </a:xfrm>
              <a:custGeom>
                <a:avLst/>
                <a:gdLst>
                  <a:gd name="T0" fmla="*/ 11 w 125"/>
                  <a:gd name="T1" fmla="*/ 0 h 124"/>
                  <a:gd name="T2" fmla="*/ 125 w 125"/>
                  <a:gd name="T3" fmla="*/ 112 h 124"/>
                  <a:gd name="T4" fmla="*/ 113 w 125"/>
                  <a:gd name="T5" fmla="*/ 124 h 124"/>
                  <a:gd name="T6" fmla="*/ 0 w 125"/>
                  <a:gd name="T7" fmla="*/ 12 h 124"/>
                  <a:gd name="T8" fmla="*/ 11 w 125"/>
                  <a:gd name="T9" fmla="*/ 0 h 124"/>
                </a:gdLst>
                <a:ahLst/>
                <a:cxnLst>
                  <a:cxn ang="0">
                    <a:pos x="T0" y="T1"/>
                  </a:cxn>
                  <a:cxn ang="0">
                    <a:pos x="T2" y="T3"/>
                  </a:cxn>
                  <a:cxn ang="0">
                    <a:pos x="T4" y="T5"/>
                  </a:cxn>
                  <a:cxn ang="0">
                    <a:pos x="T6" y="T7"/>
                  </a:cxn>
                  <a:cxn ang="0">
                    <a:pos x="T8" y="T9"/>
                  </a:cxn>
                </a:cxnLst>
                <a:rect l="0" t="0" r="r" b="b"/>
                <a:pathLst>
                  <a:path w="125" h="124">
                    <a:moveTo>
                      <a:pt x="11" y="0"/>
                    </a:moveTo>
                    <a:lnTo>
                      <a:pt x="125" y="112"/>
                    </a:lnTo>
                    <a:lnTo>
                      <a:pt x="113" y="124"/>
                    </a:lnTo>
                    <a:lnTo>
                      <a:pt x="0" y="12"/>
                    </a:lnTo>
                    <a:lnTo>
                      <a:pt x="1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05" name="Rectangle 63">
                <a:extLst>
                  <a:ext uri="{FF2B5EF4-FFF2-40B4-BE49-F238E27FC236}">
                    <a16:creationId xmlns:a16="http://schemas.microsoft.com/office/drawing/2014/main" id="{1A337C41-3D1E-4EF8-B97C-8C8B5F586AF5}"/>
                  </a:ext>
                </a:extLst>
              </p:cNvPr>
              <p:cNvSpPr>
                <a:spLocks noChangeArrowheads="1"/>
              </p:cNvSpPr>
              <p:nvPr/>
            </p:nvSpPr>
            <p:spPr bwMode="auto">
              <a:xfrm>
                <a:off x="996950" y="755650"/>
                <a:ext cx="39688"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06" name="Freeform 64">
                <a:extLst>
                  <a:ext uri="{FF2B5EF4-FFF2-40B4-BE49-F238E27FC236}">
                    <a16:creationId xmlns:a16="http://schemas.microsoft.com/office/drawing/2014/main" id="{61CCC66D-774C-4662-B475-166A2D8284C9}"/>
                  </a:ext>
                </a:extLst>
              </p:cNvPr>
              <p:cNvSpPr>
                <a:spLocks/>
              </p:cNvSpPr>
              <p:nvPr/>
            </p:nvSpPr>
            <p:spPr bwMode="auto">
              <a:xfrm>
                <a:off x="819150" y="773113"/>
                <a:ext cx="201613" cy="196850"/>
              </a:xfrm>
              <a:custGeom>
                <a:avLst/>
                <a:gdLst>
                  <a:gd name="T0" fmla="*/ 0 w 127"/>
                  <a:gd name="T1" fmla="*/ 112 h 124"/>
                  <a:gd name="T2" fmla="*/ 114 w 127"/>
                  <a:gd name="T3" fmla="*/ 0 h 124"/>
                  <a:gd name="T4" fmla="*/ 127 w 127"/>
                  <a:gd name="T5" fmla="*/ 12 h 124"/>
                  <a:gd name="T6" fmla="*/ 12 w 127"/>
                  <a:gd name="T7" fmla="*/ 124 h 124"/>
                  <a:gd name="T8" fmla="*/ 0 w 127"/>
                  <a:gd name="T9" fmla="*/ 112 h 124"/>
                </a:gdLst>
                <a:ahLst/>
                <a:cxnLst>
                  <a:cxn ang="0">
                    <a:pos x="T0" y="T1"/>
                  </a:cxn>
                  <a:cxn ang="0">
                    <a:pos x="T2" y="T3"/>
                  </a:cxn>
                  <a:cxn ang="0">
                    <a:pos x="T4" y="T5"/>
                  </a:cxn>
                  <a:cxn ang="0">
                    <a:pos x="T6" y="T7"/>
                  </a:cxn>
                  <a:cxn ang="0">
                    <a:pos x="T8" y="T9"/>
                  </a:cxn>
                </a:cxnLst>
                <a:rect l="0" t="0" r="r" b="b"/>
                <a:pathLst>
                  <a:path w="127" h="124">
                    <a:moveTo>
                      <a:pt x="0" y="112"/>
                    </a:moveTo>
                    <a:lnTo>
                      <a:pt x="114" y="0"/>
                    </a:lnTo>
                    <a:lnTo>
                      <a:pt x="127" y="12"/>
                    </a:lnTo>
                    <a:lnTo>
                      <a:pt x="12"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07" name="Freeform 65">
                <a:extLst>
                  <a:ext uri="{FF2B5EF4-FFF2-40B4-BE49-F238E27FC236}">
                    <a16:creationId xmlns:a16="http://schemas.microsoft.com/office/drawing/2014/main" id="{E5BC73B2-0DBC-42A6-9FBE-A36295541432}"/>
                  </a:ext>
                </a:extLst>
              </p:cNvPr>
              <p:cNvSpPr>
                <a:spLocks/>
              </p:cNvSpPr>
              <p:nvPr/>
            </p:nvSpPr>
            <p:spPr bwMode="auto">
              <a:xfrm>
                <a:off x="819150" y="773113"/>
                <a:ext cx="201613" cy="196850"/>
              </a:xfrm>
              <a:custGeom>
                <a:avLst/>
                <a:gdLst>
                  <a:gd name="T0" fmla="*/ 12 w 127"/>
                  <a:gd name="T1" fmla="*/ 0 h 124"/>
                  <a:gd name="T2" fmla="*/ 127 w 127"/>
                  <a:gd name="T3" fmla="*/ 112 h 124"/>
                  <a:gd name="T4" fmla="*/ 114 w 127"/>
                  <a:gd name="T5" fmla="*/ 124 h 124"/>
                  <a:gd name="T6" fmla="*/ 0 w 127"/>
                  <a:gd name="T7" fmla="*/ 12 h 124"/>
                  <a:gd name="T8" fmla="*/ 12 w 127"/>
                  <a:gd name="T9" fmla="*/ 0 h 124"/>
                </a:gdLst>
                <a:ahLst/>
                <a:cxnLst>
                  <a:cxn ang="0">
                    <a:pos x="T0" y="T1"/>
                  </a:cxn>
                  <a:cxn ang="0">
                    <a:pos x="T2" y="T3"/>
                  </a:cxn>
                  <a:cxn ang="0">
                    <a:pos x="T4" y="T5"/>
                  </a:cxn>
                  <a:cxn ang="0">
                    <a:pos x="T6" y="T7"/>
                  </a:cxn>
                  <a:cxn ang="0">
                    <a:pos x="T8" y="T9"/>
                  </a:cxn>
                </a:cxnLst>
                <a:rect l="0" t="0" r="r" b="b"/>
                <a:pathLst>
                  <a:path w="127" h="124">
                    <a:moveTo>
                      <a:pt x="12" y="0"/>
                    </a:moveTo>
                    <a:lnTo>
                      <a:pt x="127" y="112"/>
                    </a:lnTo>
                    <a:lnTo>
                      <a:pt x="114" y="124"/>
                    </a:lnTo>
                    <a:lnTo>
                      <a:pt x="0" y="12"/>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08" name="Rectangle 66">
                <a:extLst>
                  <a:ext uri="{FF2B5EF4-FFF2-40B4-BE49-F238E27FC236}">
                    <a16:creationId xmlns:a16="http://schemas.microsoft.com/office/drawing/2014/main" id="{EA471AAA-D1C6-4E6F-891D-CF81EE26A9D3}"/>
                  </a:ext>
                </a:extLst>
              </p:cNvPr>
              <p:cNvSpPr>
                <a:spLocks noChangeArrowheads="1"/>
              </p:cNvSpPr>
              <p:nvPr/>
            </p:nvSpPr>
            <p:spPr bwMode="auto">
              <a:xfrm>
                <a:off x="806450" y="755650"/>
                <a:ext cx="41275"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09" name="Freeform 67">
                <a:extLst>
                  <a:ext uri="{FF2B5EF4-FFF2-40B4-BE49-F238E27FC236}">
                    <a16:creationId xmlns:a16="http://schemas.microsoft.com/office/drawing/2014/main" id="{74BFC369-D826-4227-BFC0-17FFE73FDE2E}"/>
                  </a:ext>
                </a:extLst>
              </p:cNvPr>
              <p:cNvSpPr>
                <a:spLocks/>
              </p:cNvSpPr>
              <p:nvPr/>
            </p:nvSpPr>
            <p:spPr bwMode="auto">
              <a:xfrm>
                <a:off x="631825" y="773113"/>
                <a:ext cx="196850" cy="196850"/>
              </a:xfrm>
              <a:custGeom>
                <a:avLst/>
                <a:gdLst>
                  <a:gd name="T0" fmla="*/ 0 w 124"/>
                  <a:gd name="T1" fmla="*/ 112 h 124"/>
                  <a:gd name="T2" fmla="*/ 114 w 124"/>
                  <a:gd name="T3" fmla="*/ 0 h 124"/>
                  <a:gd name="T4" fmla="*/ 124 w 124"/>
                  <a:gd name="T5" fmla="*/ 12 h 124"/>
                  <a:gd name="T6" fmla="*/ 12 w 124"/>
                  <a:gd name="T7" fmla="*/ 124 h 124"/>
                  <a:gd name="T8" fmla="*/ 0 w 124"/>
                  <a:gd name="T9" fmla="*/ 112 h 124"/>
                </a:gdLst>
                <a:ahLst/>
                <a:cxnLst>
                  <a:cxn ang="0">
                    <a:pos x="T0" y="T1"/>
                  </a:cxn>
                  <a:cxn ang="0">
                    <a:pos x="T2" y="T3"/>
                  </a:cxn>
                  <a:cxn ang="0">
                    <a:pos x="T4" y="T5"/>
                  </a:cxn>
                  <a:cxn ang="0">
                    <a:pos x="T6" y="T7"/>
                  </a:cxn>
                  <a:cxn ang="0">
                    <a:pos x="T8" y="T9"/>
                  </a:cxn>
                </a:cxnLst>
                <a:rect l="0" t="0" r="r" b="b"/>
                <a:pathLst>
                  <a:path w="124" h="124">
                    <a:moveTo>
                      <a:pt x="0" y="112"/>
                    </a:moveTo>
                    <a:lnTo>
                      <a:pt x="114" y="0"/>
                    </a:lnTo>
                    <a:lnTo>
                      <a:pt x="124" y="12"/>
                    </a:lnTo>
                    <a:lnTo>
                      <a:pt x="12"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10" name="Freeform 68">
                <a:extLst>
                  <a:ext uri="{FF2B5EF4-FFF2-40B4-BE49-F238E27FC236}">
                    <a16:creationId xmlns:a16="http://schemas.microsoft.com/office/drawing/2014/main" id="{9567C1AA-4CD5-4D66-8855-D6702CF70D86}"/>
                  </a:ext>
                </a:extLst>
              </p:cNvPr>
              <p:cNvSpPr>
                <a:spLocks/>
              </p:cNvSpPr>
              <p:nvPr/>
            </p:nvSpPr>
            <p:spPr bwMode="auto">
              <a:xfrm>
                <a:off x="631825" y="773113"/>
                <a:ext cx="196850" cy="196850"/>
              </a:xfrm>
              <a:custGeom>
                <a:avLst/>
                <a:gdLst>
                  <a:gd name="T0" fmla="*/ 12 w 124"/>
                  <a:gd name="T1" fmla="*/ 0 h 124"/>
                  <a:gd name="T2" fmla="*/ 124 w 124"/>
                  <a:gd name="T3" fmla="*/ 112 h 124"/>
                  <a:gd name="T4" fmla="*/ 114 w 124"/>
                  <a:gd name="T5" fmla="*/ 124 h 124"/>
                  <a:gd name="T6" fmla="*/ 0 w 124"/>
                  <a:gd name="T7" fmla="*/ 12 h 124"/>
                  <a:gd name="T8" fmla="*/ 12 w 124"/>
                  <a:gd name="T9" fmla="*/ 0 h 124"/>
                </a:gdLst>
                <a:ahLst/>
                <a:cxnLst>
                  <a:cxn ang="0">
                    <a:pos x="T0" y="T1"/>
                  </a:cxn>
                  <a:cxn ang="0">
                    <a:pos x="T2" y="T3"/>
                  </a:cxn>
                  <a:cxn ang="0">
                    <a:pos x="T4" y="T5"/>
                  </a:cxn>
                  <a:cxn ang="0">
                    <a:pos x="T6" y="T7"/>
                  </a:cxn>
                  <a:cxn ang="0">
                    <a:pos x="T8" y="T9"/>
                  </a:cxn>
                </a:cxnLst>
                <a:rect l="0" t="0" r="r" b="b"/>
                <a:pathLst>
                  <a:path w="124" h="124">
                    <a:moveTo>
                      <a:pt x="12" y="0"/>
                    </a:moveTo>
                    <a:lnTo>
                      <a:pt x="124" y="112"/>
                    </a:lnTo>
                    <a:lnTo>
                      <a:pt x="114" y="124"/>
                    </a:lnTo>
                    <a:lnTo>
                      <a:pt x="0" y="12"/>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11" name="Rectangle 69">
                <a:extLst>
                  <a:ext uri="{FF2B5EF4-FFF2-40B4-BE49-F238E27FC236}">
                    <a16:creationId xmlns:a16="http://schemas.microsoft.com/office/drawing/2014/main" id="{C3936345-C342-414C-9485-9CFC2AC25900}"/>
                  </a:ext>
                </a:extLst>
              </p:cNvPr>
              <p:cNvSpPr>
                <a:spLocks noChangeArrowheads="1"/>
              </p:cNvSpPr>
              <p:nvPr/>
            </p:nvSpPr>
            <p:spPr bwMode="auto">
              <a:xfrm>
                <a:off x="617538" y="755650"/>
                <a:ext cx="42863"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12" name="Freeform 70">
                <a:extLst>
                  <a:ext uri="{FF2B5EF4-FFF2-40B4-BE49-F238E27FC236}">
                    <a16:creationId xmlns:a16="http://schemas.microsoft.com/office/drawing/2014/main" id="{DC71D559-CB2E-4E46-B3B0-35C5A51CAA29}"/>
                  </a:ext>
                </a:extLst>
              </p:cNvPr>
              <p:cNvSpPr>
                <a:spLocks/>
              </p:cNvSpPr>
              <p:nvPr/>
            </p:nvSpPr>
            <p:spPr bwMode="auto">
              <a:xfrm>
                <a:off x="442913" y="773113"/>
                <a:ext cx="198438" cy="196850"/>
              </a:xfrm>
              <a:custGeom>
                <a:avLst/>
                <a:gdLst>
                  <a:gd name="T0" fmla="*/ 0 w 125"/>
                  <a:gd name="T1" fmla="*/ 112 h 124"/>
                  <a:gd name="T2" fmla="*/ 112 w 125"/>
                  <a:gd name="T3" fmla="*/ 0 h 124"/>
                  <a:gd name="T4" fmla="*/ 125 w 125"/>
                  <a:gd name="T5" fmla="*/ 12 h 124"/>
                  <a:gd name="T6" fmla="*/ 12 w 125"/>
                  <a:gd name="T7" fmla="*/ 124 h 124"/>
                  <a:gd name="T8" fmla="*/ 0 w 125"/>
                  <a:gd name="T9" fmla="*/ 112 h 124"/>
                </a:gdLst>
                <a:ahLst/>
                <a:cxnLst>
                  <a:cxn ang="0">
                    <a:pos x="T0" y="T1"/>
                  </a:cxn>
                  <a:cxn ang="0">
                    <a:pos x="T2" y="T3"/>
                  </a:cxn>
                  <a:cxn ang="0">
                    <a:pos x="T4" y="T5"/>
                  </a:cxn>
                  <a:cxn ang="0">
                    <a:pos x="T6" y="T7"/>
                  </a:cxn>
                  <a:cxn ang="0">
                    <a:pos x="T8" y="T9"/>
                  </a:cxn>
                </a:cxnLst>
                <a:rect l="0" t="0" r="r" b="b"/>
                <a:pathLst>
                  <a:path w="125" h="124">
                    <a:moveTo>
                      <a:pt x="0" y="112"/>
                    </a:moveTo>
                    <a:lnTo>
                      <a:pt x="112" y="0"/>
                    </a:lnTo>
                    <a:lnTo>
                      <a:pt x="125" y="12"/>
                    </a:lnTo>
                    <a:lnTo>
                      <a:pt x="12"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13" name="Freeform 71">
                <a:extLst>
                  <a:ext uri="{FF2B5EF4-FFF2-40B4-BE49-F238E27FC236}">
                    <a16:creationId xmlns:a16="http://schemas.microsoft.com/office/drawing/2014/main" id="{7ED3D787-D1C8-495D-A138-44FF767CF74B}"/>
                  </a:ext>
                </a:extLst>
              </p:cNvPr>
              <p:cNvSpPr>
                <a:spLocks/>
              </p:cNvSpPr>
              <p:nvPr/>
            </p:nvSpPr>
            <p:spPr bwMode="auto">
              <a:xfrm>
                <a:off x="442913" y="773113"/>
                <a:ext cx="198438" cy="196850"/>
              </a:xfrm>
              <a:custGeom>
                <a:avLst/>
                <a:gdLst>
                  <a:gd name="T0" fmla="*/ 12 w 125"/>
                  <a:gd name="T1" fmla="*/ 0 h 124"/>
                  <a:gd name="T2" fmla="*/ 125 w 125"/>
                  <a:gd name="T3" fmla="*/ 112 h 124"/>
                  <a:gd name="T4" fmla="*/ 112 w 125"/>
                  <a:gd name="T5" fmla="*/ 124 h 124"/>
                  <a:gd name="T6" fmla="*/ 0 w 125"/>
                  <a:gd name="T7" fmla="*/ 12 h 124"/>
                  <a:gd name="T8" fmla="*/ 12 w 125"/>
                  <a:gd name="T9" fmla="*/ 0 h 124"/>
                </a:gdLst>
                <a:ahLst/>
                <a:cxnLst>
                  <a:cxn ang="0">
                    <a:pos x="T0" y="T1"/>
                  </a:cxn>
                  <a:cxn ang="0">
                    <a:pos x="T2" y="T3"/>
                  </a:cxn>
                  <a:cxn ang="0">
                    <a:pos x="T4" y="T5"/>
                  </a:cxn>
                  <a:cxn ang="0">
                    <a:pos x="T6" y="T7"/>
                  </a:cxn>
                  <a:cxn ang="0">
                    <a:pos x="T8" y="T9"/>
                  </a:cxn>
                </a:cxnLst>
                <a:rect l="0" t="0" r="r" b="b"/>
                <a:pathLst>
                  <a:path w="125" h="124">
                    <a:moveTo>
                      <a:pt x="12" y="0"/>
                    </a:moveTo>
                    <a:lnTo>
                      <a:pt x="125" y="112"/>
                    </a:lnTo>
                    <a:lnTo>
                      <a:pt x="112" y="124"/>
                    </a:lnTo>
                    <a:lnTo>
                      <a:pt x="0" y="12"/>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14" name="Rectangle 72">
                <a:extLst>
                  <a:ext uri="{FF2B5EF4-FFF2-40B4-BE49-F238E27FC236}">
                    <a16:creationId xmlns:a16="http://schemas.microsoft.com/office/drawing/2014/main" id="{473292BC-CB81-41C1-BC70-0EC5BE21D66E}"/>
                  </a:ext>
                </a:extLst>
              </p:cNvPr>
              <p:cNvSpPr>
                <a:spLocks noChangeArrowheads="1"/>
              </p:cNvSpPr>
              <p:nvPr/>
            </p:nvSpPr>
            <p:spPr bwMode="auto">
              <a:xfrm>
                <a:off x="1504950" y="755650"/>
                <a:ext cx="822325" cy="396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15" name="Rectangle 73">
                <a:extLst>
                  <a:ext uri="{FF2B5EF4-FFF2-40B4-BE49-F238E27FC236}">
                    <a16:creationId xmlns:a16="http://schemas.microsoft.com/office/drawing/2014/main" id="{C94B8106-CB59-460A-80DE-117187BF3D9D}"/>
                  </a:ext>
                </a:extLst>
              </p:cNvPr>
              <p:cNvSpPr>
                <a:spLocks noChangeArrowheads="1"/>
              </p:cNvSpPr>
              <p:nvPr/>
            </p:nvSpPr>
            <p:spPr bwMode="auto">
              <a:xfrm>
                <a:off x="1504950" y="950913"/>
                <a:ext cx="822325" cy="444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16" name="Rectangle 74">
                <a:extLst>
                  <a:ext uri="{FF2B5EF4-FFF2-40B4-BE49-F238E27FC236}">
                    <a16:creationId xmlns:a16="http://schemas.microsoft.com/office/drawing/2014/main" id="{31BAA94F-01B3-4E12-BB35-137613BC1230}"/>
                  </a:ext>
                </a:extLst>
              </p:cNvPr>
              <p:cNvSpPr>
                <a:spLocks noChangeArrowheads="1"/>
              </p:cNvSpPr>
              <p:nvPr/>
            </p:nvSpPr>
            <p:spPr bwMode="auto">
              <a:xfrm>
                <a:off x="2292350" y="755650"/>
                <a:ext cx="38100"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17" name="Freeform 75">
                <a:extLst>
                  <a:ext uri="{FF2B5EF4-FFF2-40B4-BE49-F238E27FC236}">
                    <a16:creationId xmlns:a16="http://schemas.microsoft.com/office/drawing/2014/main" id="{F98DC454-C329-41D9-BB68-FB92C3C9F87D}"/>
                  </a:ext>
                </a:extLst>
              </p:cNvPr>
              <p:cNvSpPr>
                <a:spLocks/>
              </p:cNvSpPr>
              <p:nvPr/>
            </p:nvSpPr>
            <p:spPr bwMode="auto">
              <a:xfrm>
                <a:off x="2116138" y="773113"/>
                <a:ext cx="198438" cy="196850"/>
              </a:xfrm>
              <a:custGeom>
                <a:avLst/>
                <a:gdLst>
                  <a:gd name="T0" fmla="*/ 0 w 125"/>
                  <a:gd name="T1" fmla="*/ 112 h 124"/>
                  <a:gd name="T2" fmla="*/ 113 w 125"/>
                  <a:gd name="T3" fmla="*/ 0 h 124"/>
                  <a:gd name="T4" fmla="*/ 125 w 125"/>
                  <a:gd name="T5" fmla="*/ 12 h 124"/>
                  <a:gd name="T6" fmla="*/ 10 w 125"/>
                  <a:gd name="T7" fmla="*/ 124 h 124"/>
                  <a:gd name="T8" fmla="*/ 0 w 125"/>
                  <a:gd name="T9" fmla="*/ 112 h 124"/>
                </a:gdLst>
                <a:ahLst/>
                <a:cxnLst>
                  <a:cxn ang="0">
                    <a:pos x="T0" y="T1"/>
                  </a:cxn>
                  <a:cxn ang="0">
                    <a:pos x="T2" y="T3"/>
                  </a:cxn>
                  <a:cxn ang="0">
                    <a:pos x="T4" y="T5"/>
                  </a:cxn>
                  <a:cxn ang="0">
                    <a:pos x="T6" y="T7"/>
                  </a:cxn>
                  <a:cxn ang="0">
                    <a:pos x="T8" y="T9"/>
                  </a:cxn>
                </a:cxnLst>
                <a:rect l="0" t="0" r="r" b="b"/>
                <a:pathLst>
                  <a:path w="125" h="124">
                    <a:moveTo>
                      <a:pt x="0" y="112"/>
                    </a:moveTo>
                    <a:lnTo>
                      <a:pt x="113" y="0"/>
                    </a:lnTo>
                    <a:lnTo>
                      <a:pt x="125" y="12"/>
                    </a:lnTo>
                    <a:lnTo>
                      <a:pt x="10"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18" name="Freeform 76">
                <a:extLst>
                  <a:ext uri="{FF2B5EF4-FFF2-40B4-BE49-F238E27FC236}">
                    <a16:creationId xmlns:a16="http://schemas.microsoft.com/office/drawing/2014/main" id="{8A95C3CC-E501-4CA6-91BC-C7C2C926250A}"/>
                  </a:ext>
                </a:extLst>
              </p:cNvPr>
              <p:cNvSpPr>
                <a:spLocks/>
              </p:cNvSpPr>
              <p:nvPr/>
            </p:nvSpPr>
            <p:spPr bwMode="auto">
              <a:xfrm>
                <a:off x="2116138" y="773113"/>
                <a:ext cx="198438" cy="196850"/>
              </a:xfrm>
              <a:custGeom>
                <a:avLst/>
                <a:gdLst>
                  <a:gd name="T0" fmla="*/ 10 w 125"/>
                  <a:gd name="T1" fmla="*/ 0 h 124"/>
                  <a:gd name="T2" fmla="*/ 125 w 125"/>
                  <a:gd name="T3" fmla="*/ 112 h 124"/>
                  <a:gd name="T4" fmla="*/ 113 w 125"/>
                  <a:gd name="T5" fmla="*/ 124 h 124"/>
                  <a:gd name="T6" fmla="*/ 0 w 125"/>
                  <a:gd name="T7" fmla="*/ 12 h 124"/>
                  <a:gd name="T8" fmla="*/ 10 w 125"/>
                  <a:gd name="T9" fmla="*/ 0 h 124"/>
                </a:gdLst>
                <a:ahLst/>
                <a:cxnLst>
                  <a:cxn ang="0">
                    <a:pos x="T0" y="T1"/>
                  </a:cxn>
                  <a:cxn ang="0">
                    <a:pos x="T2" y="T3"/>
                  </a:cxn>
                  <a:cxn ang="0">
                    <a:pos x="T4" y="T5"/>
                  </a:cxn>
                  <a:cxn ang="0">
                    <a:pos x="T6" y="T7"/>
                  </a:cxn>
                  <a:cxn ang="0">
                    <a:pos x="T8" y="T9"/>
                  </a:cxn>
                </a:cxnLst>
                <a:rect l="0" t="0" r="r" b="b"/>
                <a:pathLst>
                  <a:path w="125" h="124">
                    <a:moveTo>
                      <a:pt x="10" y="0"/>
                    </a:moveTo>
                    <a:lnTo>
                      <a:pt x="125" y="112"/>
                    </a:lnTo>
                    <a:lnTo>
                      <a:pt x="113" y="124"/>
                    </a:lnTo>
                    <a:lnTo>
                      <a:pt x="0" y="12"/>
                    </a:lnTo>
                    <a:lnTo>
                      <a:pt x="1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19" name="Rectangle 77">
                <a:extLst>
                  <a:ext uri="{FF2B5EF4-FFF2-40B4-BE49-F238E27FC236}">
                    <a16:creationId xmlns:a16="http://schemas.microsoft.com/office/drawing/2014/main" id="{3B1BF837-6632-475F-BDF3-50830F0D8CD6}"/>
                  </a:ext>
                </a:extLst>
              </p:cNvPr>
              <p:cNvSpPr>
                <a:spLocks noChangeArrowheads="1"/>
              </p:cNvSpPr>
              <p:nvPr/>
            </p:nvSpPr>
            <p:spPr bwMode="auto">
              <a:xfrm>
                <a:off x="2100263" y="755650"/>
                <a:ext cx="41275"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20" name="Freeform 78">
                <a:extLst>
                  <a:ext uri="{FF2B5EF4-FFF2-40B4-BE49-F238E27FC236}">
                    <a16:creationId xmlns:a16="http://schemas.microsoft.com/office/drawing/2014/main" id="{4394731D-D589-437F-B616-CAE18D9096CB}"/>
                  </a:ext>
                </a:extLst>
              </p:cNvPr>
              <p:cNvSpPr>
                <a:spLocks/>
              </p:cNvSpPr>
              <p:nvPr/>
            </p:nvSpPr>
            <p:spPr bwMode="auto">
              <a:xfrm>
                <a:off x="1925638" y="773113"/>
                <a:ext cx="200025" cy="196850"/>
              </a:xfrm>
              <a:custGeom>
                <a:avLst/>
                <a:gdLst>
                  <a:gd name="T0" fmla="*/ 0 w 126"/>
                  <a:gd name="T1" fmla="*/ 112 h 124"/>
                  <a:gd name="T2" fmla="*/ 114 w 126"/>
                  <a:gd name="T3" fmla="*/ 0 h 124"/>
                  <a:gd name="T4" fmla="*/ 126 w 126"/>
                  <a:gd name="T5" fmla="*/ 12 h 124"/>
                  <a:gd name="T6" fmla="*/ 12 w 126"/>
                  <a:gd name="T7" fmla="*/ 124 h 124"/>
                  <a:gd name="T8" fmla="*/ 0 w 126"/>
                  <a:gd name="T9" fmla="*/ 112 h 124"/>
                </a:gdLst>
                <a:ahLst/>
                <a:cxnLst>
                  <a:cxn ang="0">
                    <a:pos x="T0" y="T1"/>
                  </a:cxn>
                  <a:cxn ang="0">
                    <a:pos x="T2" y="T3"/>
                  </a:cxn>
                  <a:cxn ang="0">
                    <a:pos x="T4" y="T5"/>
                  </a:cxn>
                  <a:cxn ang="0">
                    <a:pos x="T6" y="T7"/>
                  </a:cxn>
                  <a:cxn ang="0">
                    <a:pos x="T8" y="T9"/>
                  </a:cxn>
                </a:cxnLst>
                <a:rect l="0" t="0" r="r" b="b"/>
                <a:pathLst>
                  <a:path w="126" h="124">
                    <a:moveTo>
                      <a:pt x="0" y="112"/>
                    </a:moveTo>
                    <a:lnTo>
                      <a:pt x="114" y="0"/>
                    </a:lnTo>
                    <a:lnTo>
                      <a:pt x="126" y="12"/>
                    </a:lnTo>
                    <a:lnTo>
                      <a:pt x="12"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21" name="Freeform 79">
                <a:extLst>
                  <a:ext uri="{FF2B5EF4-FFF2-40B4-BE49-F238E27FC236}">
                    <a16:creationId xmlns:a16="http://schemas.microsoft.com/office/drawing/2014/main" id="{68454A81-1CFD-4EF2-B52B-B8C8ACFD2015}"/>
                  </a:ext>
                </a:extLst>
              </p:cNvPr>
              <p:cNvSpPr>
                <a:spLocks/>
              </p:cNvSpPr>
              <p:nvPr/>
            </p:nvSpPr>
            <p:spPr bwMode="auto">
              <a:xfrm>
                <a:off x="1925638" y="773113"/>
                <a:ext cx="200025" cy="196850"/>
              </a:xfrm>
              <a:custGeom>
                <a:avLst/>
                <a:gdLst>
                  <a:gd name="T0" fmla="*/ 12 w 126"/>
                  <a:gd name="T1" fmla="*/ 0 h 124"/>
                  <a:gd name="T2" fmla="*/ 126 w 126"/>
                  <a:gd name="T3" fmla="*/ 112 h 124"/>
                  <a:gd name="T4" fmla="*/ 114 w 126"/>
                  <a:gd name="T5" fmla="*/ 124 h 124"/>
                  <a:gd name="T6" fmla="*/ 0 w 126"/>
                  <a:gd name="T7" fmla="*/ 12 h 124"/>
                  <a:gd name="T8" fmla="*/ 12 w 126"/>
                  <a:gd name="T9" fmla="*/ 0 h 124"/>
                </a:gdLst>
                <a:ahLst/>
                <a:cxnLst>
                  <a:cxn ang="0">
                    <a:pos x="T0" y="T1"/>
                  </a:cxn>
                  <a:cxn ang="0">
                    <a:pos x="T2" y="T3"/>
                  </a:cxn>
                  <a:cxn ang="0">
                    <a:pos x="T4" y="T5"/>
                  </a:cxn>
                  <a:cxn ang="0">
                    <a:pos x="T6" y="T7"/>
                  </a:cxn>
                  <a:cxn ang="0">
                    <a:pos x="T8" y="T9"/>
                  </a:cxn>
                </a:cxnLst>
                <a:rect l="0" t="0" r="r" b="b"/>
                <a:pathLst>
                  <a:path w="126" h="124">
                    <a:moveTo>
                      <a:pt x="12" y="0"/>
                    </a:moveTo>
                    <a:lnTo>
                      <a:pt x="126" y="112"/>
                    </a:lnTo>
                    <a:lnTo>
                      <a:pt x="114" y="124"/>
                    </a:lnTo>
                    <a:lnTo>
                      <a:pt x="0" y="12"/>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22" name="Rectangle 80">
                <a:extLst>
                  <a:ext uri="{FF2B5EF4-FFF2-40B4-BE49-F238E27FC236}">
                    <a16:creationId xmlns:a16="http://schemas.microsoft.com/office/drawing/2014/main" id="{48648EA1-ABBD-4D5B-93F3-05624BAB923C}"/>
                  </a:ext>
                </a:extLst>
              </p:cNvPr>
              <p:cNvSpPr>
                <a:spLocks noChangeArrowheads="1"/>
              </p:cNvSpPr>
              <p:nvPr/>
            </p:nvSpPr>
            <p:spPr bwMode="auto">
              <a:xfrm>
                <a:off x="1912938" y="755650"/>
                <a:ext cx="41275"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23" name="Freeform 81">
                <a:extLst>
                  <a:ext uri="{FF2B5EF4-FFF2-40B4-BE49-F238E27FC236}">
                    <a16:creationId xmlns:a16="http://schemas.microsoft.com/office/drawing/2014/main" id="{85109FE4-59B0-4D4E-AD39-07FBB06F8960}"/>
                  </a:ext>
                </a:extLst>
              </p:cNvPr>
              <p:cNvSpPr>
                <a:spLocks/>
              </p:cNvSpPr>
              <p:nvPr/>
            </p:nvSpPr>
            <p:spPr bwMode="auto">
              <a:xfrm>
                <a:off x="1736725" y="773113"/>
                <a:ext cx="198438" cy="196850"/>
              </a:xfrm>
              <a:custGeom>
                <a:avLst/>
                <a:gdLst>
                  <a:gd name="T0" fmla="*/ 0 w 125"/>
                  <a:gd name="T1" fmla="*/ 112 h 124"/>
                  <a:gd name="T2" fmla="*/ 113 w 125"/>
                  <a:gd name="T3" fmla="*/ 0 h 124"/>
                  <a:gd name="T4" fmla="*/ 125 w 125"/>
                  <a:gd name="T5" fmla="*/ 12 h 124"/>
                  <a:gd name="T6" fmla="*/ 12 w 125"/>
                  <a:gd name="T7" fmla="*/ 124 h 124"/>
                  <a:gd name="T8" fmla="*/ 0 w 125"/>
                  <a:gd name="T9" fmla="*/ 112 h 124"/>
                </a:gdLst>
                <a:ahLst/>
                <a:cxnLst>
                  <a:cxn ang="0">
                    <a:pos x="T0" y="T1"/>
                  </a:cxn>
                  <a:cxn ang="0">
                    <a:pos x="T2" y="T3"/>
                  </a:cxn>
                  <a:cxn ang="0">
                    <a:pos x="T4" y="T5"/>
                  </a:cxn>
                  <a:cxn ang="0">
                    <a:pos x="T6" y="T7"/>
                  </a:cxn>
                  <a:cxn ang="0">
                    <a:pos x="T8" y="T9"/>
                  </a:cxn>
                </a:cxnLst>
                <a:rect l="0" t="0" r="r" b="b"/>
                <a:pathLst>
                  <a:path w="125" h="124">
                    <a:moveTo>
                      <a:pt x="0" y="112"/>
                    </a:moveTo>
                    <a:lnTo>
                      <a:pt x="113" y="0"/>
                    </a:lnTo>
                    <a:lnTo>
                      <a:pt x="125" y="12"/>
                    </a:lnTo>
                    <a:lnTo>
                      <a:pt x="12"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24" name="Freeform 82">
                <a:extLst>
                  <a:ext uri="{FF2B5EF4-FFF2-40B4-BE49-F238E27FC236}">
                    <a16:creationId xmlns:a16="http://schemas.microsoft.com/office/drawing/2014/main" id="{CD193E21-CA8A-422C-971C-0AD65642D5AF}"/>
                  </a:ext>
                </a:extLst>
              </p:cNvPr>
              <p:cNvSpPr>
                <a:spLocks/>
              </p:cNvSpPr>
              <p:nvPr/>
            </p:nvSpPr>
            <p:spPr bwMode="auto">
              <a:xfrm>
                <a:off x="1736725" y="773113"/>
                <a:ext cx="198438" cy="196850"/>
              </a:xfrm>
              <a:custGeom>
                <a:avLst/>
                <a:gdLst>
                  <a:gd name="T0" fmla="*/ 12 w 125"/>
                  <a:gd name="T1" fmla="*/ 0 h 124"/>
                  <a:gd name="T2" fmla="*/ 125 w 125"/>
                  <a:gd name="T3" fmla="*/ 112 h 124"/>
                  <a:gd name="T4" fmla="*/ 113 w 125"/>
                  <a:gd name="T5" fmla="*/ 124 h 124"/>
                  <a:gd name="T6" fmla="*/ 0 w 125"/>
                  <a:gd name="T7" fmla="*/ 12 h 124"/>
                  <a:gd name="T8" fmla="*/ 12 w 125"/>
                  <a:gd name="T9" fmla="*/ 0 h 124"/>
                </a:gdLst>
                <a:ahLst/>
                <a:cxnLst>
                  <a:cxn ang="0">
                    <a:pos x="T0" y="T1"/>
                  </a:cxn>
                  <a:cxn ang="0">
                    <a:pos x="T2" y="T3"/>
                  </a:cxn>
                  <a:cxn ang="0">
                    <a:pos x="T4" y="T5"/>
                  </a:cxn>
                  <a:cxn ang="0">
                    <a:pos x="T6" y="T7"/>
                  </a:cxn>
                  <a:cxn ang="0">
                    <a:pos x="T8" y="T9"/>
                  </a:cxn>
                </a:cxnLst>
                <a:rect l="0" t="0" r="r" b="b"/>
                <a:pathLst>
                  <a:path w="125" h="124">
                    <a:moveTo>
                      <a:pt x="12" y="0"/>
                    </a:moveTo>
                    <a:lnTo>
                      <a:pt x="125" y="112"/>
                    </a:lnTo>
                    <a:lnTo>
                      <a:pt x="113" y="124"/>
                    </a:lnTo>
                    <a:lnTo>
                      <a:pt x="0" y="12"/>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25" name="Rectangle 83">
                <a:extLst>
                  <a:ext uri="{FF2B5EF4-FFF2-40B4-BE49-F238E27FC236}">
                    <a16:creationId xmlns:a16="http://schemas.microsoft.com/office/drawing/2014/main" id="{1AA31CA4-46C3-4A11-8D64-30C7459352AB}"/>
                  </a:ext>
                </a:extLst>
              </p:cNvPr>
              <p:cNvSpPr>
                <a:spLocks noChangeArrowheads="1"/>
              </p:cNvSpPr>
              <p:nvPr/>
            </p:nvSpPr>
            <p:spPr bwMode="auto">
              <a:xfrm>
                <a:off x="1724025" y="755650"/>
                <a:ext cx="38100"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26" name="Freeform 84">
                <a:extLst>
                  <a:ext uri="{FF2B5EF4-FFF2-40B4-BE49-F238E27FC236}">
                    <a16:creationId xmlns:a16="http://schemas.microsoft.com/office/drawing/2014/main" id="{A13092E1-6600-4EFF-B4AE-9CCBECAD0042}"/>
                  </a:ext>
                </a:extLst>
              </p:cNvPr>
              <p:cNvSpPr>
                <a:spLocks/>
              </p:cNvSpPr>
              <p:nvPr/>
            </p:nvSpPr>
            <p:spPr bwMode="auto">
              <a:xfrm>
                <a:off x="1549400" y="773113"/>
                <a:ext cx="196850" cy="196850"/>
              </a:xfrm>
              <a:custGeom>
                <a:avLst/>
                <a:gdLst>
                  <a:gd name="T0" fmla="*/ 0 w 124"/>
                  <a:gd name="T1" fmla="*/ 112 h 124"/>
                  <a:gd name="T2" fmla="*/ 112 w 124"/>
                  <a:gd name="T3" fmla="*/ 0 h 124"/>
                  <a:gd name="T4" fmla="*/ 124 w 124"/>
                  <a:gd name="T5" fmla="*/ 12 h 124"/>
                  <a:gd name="T6" fmla="*/ 12 w 124"/>
                  <a:gd name="T7" fmla="*/ 124 h 124"/>
                  <a:gd name="T8" fmla="*/ 0 w 124"/>
                  <a:gd name="T9" fmla="*/ 112 h 124"/>
                </a:gdLst>
                <a:ahLst/>
                <a:cxnLst>
                  <a:cxn ang="0">
                    <a:pos x="T0" y="T1"/>
                  </a:cxn>
                  <a:cxn ang="0">
                    <a:pos x="T2" y="T3"/>
                  </a:cxn>
                  <a:cxn ang="0">
                    <a:pos x="T4" y="T5"/>
                  </a:cxn>
                  <a:cxn ang="0">
                    <a:pos x="T6" y="T7"/>
                  </a:cxn>
                  <a:cxn ang="0">
                    <a:pos x="T8" y="T9"/>
                  </a:cxn>
                </a:cxnLst>
                <a:rect l="0" t="0" r="r" b="b"/>
                <a:pathLst>
                  <a:path w="124" h="124">
                    <a:moveTo>
                      <a:pt x="0" y="112"/>
                    </a:moveTo>
                    <a:lnTo>
                      <a:pt x="112" y="0"/>
                    </a:lnTo>
                    <a:lnTo>
                      <a:pt x="124" y="12"/>
                    </a:lnTo>
                    <a:lnTo>
                      <a:pt x="12"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27" name="Freeform 85">
                <a:extLst>
                  <a:ext uri="{FF2B5EF4-FFF2-40B4-BE49-F238E27FC236}">
                    <a16:creationId xmlns:a16="http://schemas.microsoft.com/office/drawing/2014/main" id="{604EFDF3-6643-4F83-9CA1-F588F56D4BD2}"/>
                  </a:ext>
                </a:extLst>
              </p:cNvPr>
              <p:cNvSpPr>
                <a:spLocks/>
              </p:cNvSpPr>
              <p:nvPr/>
            </p:nvSpPr>
            <p:spPr bwMode="auto">
              <a:xfrm>
                <a:off x="1549400" y="773113"/>
                <a:ext cx="196850" cy="196850"/>
              </a:xfrm>
              <a:custGeom>
                <a:avLst/>
                <a:gdLst>
                  <a:gd name="T0" fmla="*/ 12 w 124"/>
                  <a:gd name="T1" fmla="*/ 0 h 124"/>
                  <a:gd name="T2" fmla="*/ 124 w 124"/>
                  <a:gd name="T3" fmla="*/ 112 h 124"/>
                  <a:gd name="T4" fmla="*/ 112 w 124"/>
                  <a:gd name="T5" fmla="*/ 124 h 124"/>
                  <a:gd name="T6" fmla="*/ 0 w 124"/>
                  <a:gd name="T7" fmla="*/ 12 h 124"/>
                  <a:gd name="T8" fmla="*/ 12 w 124"/>
                  <a:gd name="T9" fmla="*/ 0 h 124"/>
                </a:gdLst>
                <a:ahLst/>
                <a:cxnLst>
                  <a:cxn ang="0">
                    <a:pos x="T0" y="T1"/>
                  </a:cxn>
                  <a:cxn ang="0">
                    <a:pos x="T2" y="T3"/>
                  </a:cxn>
                  <a:cxn ang="0">
                    <a:pos x="T4" y="T5"/>
                  </a:cxn>
                  <a:cxn ang="0">
                    <a:pos x="T6" y="T7"/>
                  </a:cxn>
                  <a:cxn ang="0">
                    <a:pos x="T8" y="T9"/>
                  </a:cxn>
                </a:cxnLst>
                <a:rect l="0" t="0" r="r" b="b"/>
                <a:pathLst>
                  <a:path w="124" h="124">
                    <a:moveTo>
                      <a:pt x="12" y="0"/>
                    </a:moveTo>
                    <a:lnTo>
                      <a:pt x="124" y="112"/>
                    </a:lnTo>
                    <a:lnTo>
                      <a:pt x="112" y="124"/>
                    </a:lnTo>
                    <a:lnTo>
                      <a:pt x="0" y="12"/>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28" name="Rectangle 86">
                <a:extLst>
                  <a:ext uri="{FF2B5EF4-FFF2-40B4-BE49-F238E27FC236}">
                    <a16:creationId xmlns:a16="http://schemas.microsoft.com/office/drawing/2014/main" id="{D9EFC523-6332-4469-A40F-AE70AB6A5653}"/>
                  </a:ext>
                </a:extLst>
              </p:cNvPr>
              <p:cNvSpPr>
                <a:spLocks noChangeArrowheads="1"/>
              </p:cNvSpPr>
              <p:nvPr/>
            </p:nvSpPr>
            <p:spPr bwMode="auto">
              <a:xfrm>
                <a:off x="2266950" y="755650"/>
                <a:ext cx="825500" cy="396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29" name="Freeform 87">
                <a:extLst>
                  <a:ext uri="{FF2B5EF4-FFF2-40B4-BE49-F238E27FC236}">
                    <a16:creationId xmlns:a16="http://schemas.microsoft.com/office/drawing/2014/main" id="{E2841F4A-FB43-4CA0-A3FE-DB03F0BF8204}"/>
                  </a:ext>
                </a:extLst>
              </p:cNvPr>
              <p:cNvSpPr>
                <a:spLocks/>
              </p:cNvSpPr>
              <p:nvPr/>
            </p:nvSpPr>
            <p:spPr bwMode="auto">
              <a:xfrm>
                <a:off x="2266950" y="950913"/>
                <a:ext cx="1379538" cy="44450"/>
              </a:xfrm>
              <a:custGeom>
                <a:avLst/>
                <a:gdLst>
                  <a:gd name="T0" fmla="*/ 869 w 869"/>
                  <a:gd name="T1" fmla="*/ 0 h 28"/>
                  <a:gd name="T2" fmla="*/ 869 w 869"/>
                  <a:gd name="T3" fmla="*/ 28 h 28"/>
                  <a:gd name="T4" fmla="*/ 0 w 869"/>
                  <a:gd name="T5" fmla="*/ 28 h 28"/>
                  <a:gd name="T6" fmla="*/ 0 w 869"/>
                  <a:gd name="T7" fmla="*/ 0 h 28"/>
                  <a:gd name="T8" fmla="*/ 777 w 869"/>
                  <a:gd name="T9" fmla="*/ 0 h 28"/>
                  <a:gd name="T10" fmla="*/ 869 w 869"/>
                  <a:gd name="T11" fmla="*/ 0 h 28"/>
                </a:gdLst>
                <a:ahLst/>
                <a:cxnLst>
                  <a:cxn ang="0">
                    <a:pos x="T0" y="T1"/>
                  </a:cxn>
                  <a:cxn ang="0">
                    <a:pos x="T2" y="T3"/>
                  </a:cxn>
                  <a:cxn ang="0">
                    <a:pos x="T4" y="T5"/>
                  </a:cxn>
                  <a:cxn ang="0">
                    <a:pos x="T6" y="T7"/>
                  </a:cxn>
                  <a:cxn ang="0">
                    <a:pos x="T8" y="T9"/>
                  </a:cxn>
                  <a:cxn ang="0">
                    <a:pos x="T10" y="T11"/>
                  </a:cxn>
                </a:cxnLst>
                <a:rect l="0" t="0" r="r" b="b"/>
                <a:pathLst>
                  <a:path w="869" h="28">
                    <a:moveTo>
                      <a:pt x="869" y="0"/>
                    </a:moveTo>
                    <a:lnTo>
                      <a:pt x="869" y="28"/>
                    </a:lnTo>
                    <a:lnTo>
                      <a:pt x="0" y="28"/>
                    </a:lnTo>
                    <a:lnTo>
                      <a:pt x="0" y="0"/>
                    </a:lnTo>
                    <a:lnTo>
                      <a:pt x="777" y="0"/>
                    </a:lnTo>
                    <a:lnTo>
                      <a:pt x="86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30" name="Freeform 88">
                <a:extLst>
                  <a:ext uri="{FF2B5EF4-FFF2-40B4-BE49-F238E27FC236}">
                    <a16:creationId xmlns:a16="http://schemas.microsoft.com/office/drawing/2014/main" id="{5ADDB0BC-57EF-4298-8DB6-351A9AEDA308}"/>
                  </a:ext>
                </a:extLst>
              </p:cNvPr>
              <p:cNvSpPr>
                <a:spLocks/>
              </p:cNvSpPr>
              <p:nvPr/>
            </p:nvSpPr>
            <p:spPr bwMode="auto">
              <a:xfrm>
                <a:off x="2266950" y="950913"/>
                <a:ext cx="1379538" cy="44450"/>
              </a:xfrm>
              <a:custGeom>
                <a:avLst/>
                <a:gdLst>
                  <a:gd name="T0" fmla="*/ 869 w 869"/>
                  <a:gd name="T1" fmla="*/ 0 h 28"/>
                  <a:gd name="T2" fmla="*/ 869 w 869"/>
                  <a:gd name="T3" fmla="*/ 28 h 28"/>
                  <a:gd name="T4" fmla="*/ 0 w 869"/>
                  <a:gd name="T5" fmla="*/ 28 h 28"/>
                  <a:gd name="T6" fmla="*/ 0 w 869"/>
                  <a:gd name="T7" fmla="*/ 0 h 28"/>
                  <a:gd name="T8" fmla="*/ 777 w 869"/>
                  <a:gd name="T9" fmla="*/ 0 h 28"/>
                </a:gdLst>
                <a:ahLst/>
                <a:cxnLst>
                  <a:cxn ang="0">
                    <a:pos x="T0" y="T1"/>
                  </a:cxn>
                  <a:cxn ang="0">
                    <a:pos x="T2" y="T3"/>
                  </a:cxn>
                  <a:cxn ang="0">
                    <a:pos x="T4" y="T5"/>
                  </a:cxn>
                  <a:cxn ang="0">
                    <a:pos x="T6" y="T7"/>
                  </a:cxn>
                  <a:cxn ang="0">
                    <a:pos x="T8" y="T9"/>
                  </a:cxn>
                </a:cxnLst>
                <a:rect l="0" t="0" r="r" b="b"/>
                <a:pathLst>
                  <a:path w="869" h="28">
                    <a:moveTo>
                      <a:pt x="869" y="0"/>
                    </a:moveTo>
                    <a:lnTo>
                      <a:pt x="869" y="28"/>
                    </a:lnTo>
                    <a:lnTo>
                      <a:pt x="0" y="28"/>
                    </a:lnTo>
                    <a:lnTo>
                      <a:pt x="0" y="0"/>
                    </a:lnTo>
                    <a:lnTo>
                      <a:pt x="777"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31" name="Rectangle 89">
                <a:extLst>
                  <a:ext uri="{FF2B5EF4-FFF2-40B4-BE49-F238E27FC236}">
                    <a16:creationId xmlns:a16="http://schemas.microsoft.com/office/drawing/2014/main" id="{11F4A208-51BF-417C-9784-CEFAF5509D87}"/>
                  </a:ext>
                </a:extLst>
              </p:cNvPr>
              <p:cNvSpPr>
                <a:spLocks noChangeArrowheads="1"/>
              </p:cNvSpPr>
              <p:nvPr/>
            </p:nvSpPr>
            <p:spPr bwMode="auto">
              <a:xfrm>
                <a:off x="3054350" y="755650"/>
                <a:ext cx="41275"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32" name="Freeform 90">
                <a:extLst>
                  <a:ext uri="{FF2B5EF4-FFF2-40B4-BE49-F238E27FC236}">
                    <a16:creationId xmlns:a16="http://schemas.microsoft.com/office/drawing/2014/main" id="{FD13803C-A04D-49EC-911D-2E2F75416D89}"/>
                  </a:ext>
                </a:extLst>
              </p:cNvPr>
              <p:cNvSpPr>
                <a:spLocks/>
              </p:cNvSpPr>
              <p:nvPr/>
            </p:nvSpPr>
            <p:spPr bwMode="auto">
              <a:xfrm>
                <a:off x="2878138" y="773113"/>
                <a:ext cx="198438" cy="196850"/>
              </a:xfrm>
              <a:custGeom>
                <a:avLst/>
                <a:gdLst>
                  <a:gd name="T0" fmla="*/ 0 w 125"/>
                  <a:gd name="T1" fmla="*/ 112 h 124"/>
                  <a:gd name="T2" fmla="*/ 113 w 125"/>
                  <a:gd name="T3" fmla="*/ 0 h 124"/>
                  <a:gd name="T4" fmla="*/ 125 w 125"/>
                  <a:gd name="T5" fmla="*/ 12 h 124"/>
                  <a:gd name="T6" fmla="*/ 12 w 125"/>
                  <a:gd name="T7" fmla="*/ 124 h 124"/>
                  <a:gd name="T8" fmla="*/ 0 w 125"/>
                  <a:gd name="T9" fmla="*/ 112 h 124"/>
                </a:gdLst>
                <a:ahLst/>
                <a:cxnLst>
                  <a:cxn ang="0">
                    <a:pos x="T0" y="T1"/>
                  </a:cxn>
                  <a:cxn ang="0">
                    <a:pos x="T2" y="T3"/>
                  </a:cxn>
                  <a:cxn ang="0">
                    <a:pos x="T4" y="T5"/>
                  </a:cxn>
                  <a:cxn ang="0">
                    <a:pos x="T6" y="T7"/>
                  </a:cxn>
                  <a:cxn ang="0">
                    <a:pos x="T8" y="T9"/>
                  </a:cxn>
                </a:cxnLst>
                <a:rect l="0" t="0" r="r" b="b"/>
                <a:pathLst>
                  <a:path w="125" h="124">
                    <a:moveTo>
                      <a:pt x="0" y="112"/>
                    </a:moveTo>
                    <a:lnTo>
                      <a:pt x="113" y="0"/>
                    </a:lnTo>
                    <a:lnTo>
                      <a:pt x="125" y="12"/>
                    </a:lnTo>
                    <a:lnTo>
                      <a:pt x="12"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33" name="Freeform 91">
                <a:extLst>
                  <a:ext uri="{FF2B5EF4-FFF2-40B4-BE49-F238E27FC236}">
                    <a16:creationId xmlns:a16="http://schemas.microsoft.com/office/drawing/2014/main" id="{D412C0D7-EF10-4D82-A230-8C75F5CAF714}"/>
                  </a:ext>
                </a:extLst>
              </p:cNvPr>
              <p:cNvSpPr>
                <a:spLocks/>
              </p:cNvSpPr>
              <p:nvPr/>
            </p:nvSpPr>
            <p:spPr bwMode="auto">
              <a:xfrm>
                <a:off x="2878138" y="773113"/>
                <a:ext cx="198438" cy="196850"/>
              </a:xfrm>
              <a:custGeom>
                <a:avLst/>
                <a:gdLst>
                  <a:gd name="T0" fmla="*/ 12 w 125"/>
                  <a:gd name="T1" fmla="*/ 0 h 124"/>
                  <a:gd name="T2" fmla="*/ 125 w 125"/>
                  <a:gd name="T3" fmla="*/ 112 h 124"/>
                  <a:gd name="T4" fmla="*/ 113 w 125"/>
                  <a:gd name="T5" fmla="*/ 124 h 124"/>
                  <a:gd name="T6" fmla="*/ 0 w 125"/>
                  <a:gd name="T7" fmla="*/ 12 h 124"/>
                  <a:gd name="T8" fmla="*/ 12 w 125"/>
                  <a:gd name="T9" fmla="*/ 0 h 124"/>
                </a:gdLst>
                <a:ahLst/>
                <a:cxnLst>
                  <a:cxn ang="0">
                    <a:pos x="T0" y="T1"/>
                  </a:cxn>
                  <a:cxn ang="0">
                    <a:pos x="T2" y="T3"/>
                  </a:cxn>
                  <a:cxn ang="0">
                    <a:pos x="T4" y="T5"/>
                  </a:cxn>
                  <a:cxn ang="0">
                    <a:pos x="T6" y="T7"/>
                  </a:cxn>
                  <a:cxn ang="0">
                    <a:pos x="T8" y="T9"/>
                  </a:cxn>
                </a:cxnLst>
                <a:rect l="0" t="0" r="r" b="b"/>
                <a:pathLst>
                  <a:path w="125" h="124">
                    <a:moveTo>
                      <a:pt x="12" y="0"/>
                    </a:moveTo>
                    <a:lnTo>
                      <a:pt x="125" y="112"/>
                    </a:lnTo>
                    <a:lnTo>
                      <a:pt x="113" y="124"/>
                    </a:lnTo>
                    <a:lnTo>
                      <a:pt x="0" y="12"/>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34" name="Rectangle 92">
                <a:extLst>
                  <a:ext uri="{FF2B5EF4-FFF2-40B4-BE49-F238E27FC236}">
                    <a16:creationId xmlns:a16="http://schemas.microsoft.com/office/drawing/2014/main" id="{847E5E56-A3C5-4311-9DA5-A55B061F5465}"/>
                  </a:ext>
                </a:extLst>
              </p:cNvPr>
              <p:cNvSpPr>
                <a:spLocks noChangeArrowheads="1"/>
              </p:cNvSpPr>
              <p:nvPr/>
            </p:nvSpPr>
            <p:spPr bwMode="auto">
              <a:xfrm>
                <a:off x="2865438" y="755650"/>
                <a:ext cx="38100"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35" name="Freeform 93">
                <a:extLst>
                  <a:ext uri="{FF2B5EF4-FFF2-40B4-BE49-F238E27FC236}">
                    <a16:creationId xmlns:a16="http://schemas.microsoft.com/office/drawing/2014/main" id="{06DAD7AF-F967-4317-993C-B1F555FF10E3}"/>
                  </a:ext>
                </a:extLst>
              </p:cNvPr>
              <p:cNvSpPr>
                <a:spLocks/>
              </p:cNvSpPr>
              <p:nvPr/>
            </p:nvSpPr>
            <p:spPr bwMode="auto">
              <a:xfrm>
                <a:off x="2690813" y="773113"/>
                <a:ext cx="196850" cy="196850"/>
              </a:xfrm>
              <a:custGeom>
                <a:avLst/>
                <a:gdLst>
                  <a:gd name="T0" fmla="*/ 0 w 124"/>
                  <a:gd name="T1" fmla="*/ 112 h 124"/>
                  <a:gd name="T2" fmla="*/ 112 w 124"/>
                  <a:gd name="T3" fmla="*/ 0 h 124"/>
                  <a:gd name="T4" fmla="*/ 124 w 124"/>
                  <a:gd name="T5" fmla="*/ 12 h 124"/>
                  <a:gd name="T6" fmla="*/ 10 w 124"/>
                  <a:gd name="T7" fmla="*/ 124 h 124"/>
                  <a:gd name="T8" fmla="*/ 0 w 124"/>
                  <a:gd name="T9" fmla="*/ 112 h 124"/>
                </a:gdLst>
                <a:ahLst/>
                <a:cxnLst>
                  <a:cxn ang="0">
                    <a:pos x="T0" y="T1"/>
                  </a:cxn>
                  <a:cxn ang="0">
                    <a:pos x="T2" y="T3"/>
                  </a:cxn>
                  <a:cxn ang="0">
                    <a:pos x="T4" y="T5"/>
                  </a:cxn>
                  <a:cxn ang="0">
                    <a:pos x="T6" y="T7"/>
                  </a:cxn>
                  <a:cxn ang="0">
                    <a:pos x="T8" y="T9"/>
                  </a:cxn>
                </a:cxnLst>
                <a:rect l="0" t="0" r="r" b="b"/>
                <a:pathLst>
                  <a:path w="124" h="124">
                    <a:moveTo>
                      <a:pt x="0" y="112"/>
                    </a:moveTo>
                    <a:lnTo>
                      <a:pt x="112" y="0"/>
                    </a:lnTo>
                    <a:lnTo>
                      <a:pt x="124" y="12"/>
                    </a:lnTo>
                    <a:lnTo>
                      <a:pt x="10"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36" name="Freeform 94">
                <a:extLst>
                  <a:ext uri="{FF2B5EF4-FFF2-40B4-BE49-F238E27FC236}">
                    <a16:creationId xmlns:a16="http://schemas.microsoft.com/office/drawing/2014/main" id="{54A25C79-A102-4379-B78C-0056A18CCE85}"/>
                  </a:ext>
                </a:extLst>
              </p:cNvPr>
              <p:cNvSpPr>
                <a:spLocks/>
              </p:cNvSpPr>
              <p:nvPr/>
            </p:nvSpPr>
            <p:spPr bwMode="auto">
              <a:xfrm>
                <a:off x="2690813" y="773113"/>
                <a:ext cx="196850" cy="196850"/>
              </a:xfrm>
              <a:custGeom>
                <a:avLst/>
                <a:gdLst>
                  <a:gd name="T0" fmla="*/ 10 w 124"/>
                  <a:gd name="T1" fmla="*/ 0 h 124"/>
                  <a:gd name="T2" fmla="*/ 124 w 124"/>
                  <a:gd name="T3" fmla="*/ 112 h 124"/>
                  <a:gd name="T4" fmla="*/ 112 w 124"/>
                  <a:gd name="T5" fmla="*/ 124 h 124"/>
                  <a:gd name="T6" fmla="*/ 0 w 124"/>
                  <a:gd name="T7" fmla="*/ 12 h 124"/>
                  <a:gd name="T8" fmla="*/ 10 w 124"/>
                  <a:gd name="T9" fmla="*/ 0 h 124"/>
                </a:gdLst>
                <a:ahLst/>
                <a:cxnLst>
                  <a:cxn ang="0">
                    <a:pos x="T0" y="T1"/>
                  </a:cxn>
                  <a:cxn ang="0">
                    <a:pos x="T2" y="T3"/>
                  </a:cxn>
                  <a:cxn ang="0">
                    <a:pos x="T4" y="T5"/>
                  </a:cxn>
                  <a:cxn ang="0">
                    <a:pos x="T6" y="T7"/>
                  </a:cxn>
                  <a:cxn ang="0">
                    <a:pos x="T8" y="T9"/>
                  </a:cxn>
                </a:cxnLst>
                <a:rect l="0" t="0" r="r" b="b"/>
                <a:pathLst>
                  <a:path w="124" h="124">
                    <a:moveTo>
                      <a:pt x="10" y="0"/>
                    </a:moveTo>
                    <a:lnTo>
                      <a:pt x="124" y="112"/>
                    </a:lnTo>
                    <a:lnTo>
                      <a:pt x="112" y="124"/>
                    </a:lnTo>
                    <a:lnTo>
                      <a:pt x="0" y="12"/>
                    </a:lnTo>
                    <a:lnTo>
                      <a:pt x="1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37" name="Rectangle 95">
                <a:extLst>
                  <a:ext uri="{FF2B5EF4-FFF2-40B4-BE49-F238E27FC236}">
                    <a16:creationId xmlns:a16="http://schemas.microsoft.com/office/drawing/2014/main" id="{A2FAD824-07AC-4228-AA1E-409FC57B62A8}"/>
                  </a:ext>
                </a:extLst>
              </p:cNvPr>
              <p:cNvSpPr>
                <a:spLocks noChangeArrowheads="1"/>
              </p:cNvSpPr>
              <p:nvPr/>
            </p:nvSpPr>
            <p:spPr bwMode="auto">
              <a:xfrm>
                <a:off x="2674938" y="755650"/>
                <a:ext cx="41275"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38" name="Freeform 96">
                <a:extLst>
                  <a:ext uri="{FF2B5EF4-FFF2-40B4-BE49-F238E27FC236}">
                    <a16:creationId xmlns:a16="http://schemas.microsoft.com/office/drawing/2014/main" id="{D977FE73-1AA6-494D-BD92-0CCB64FB5C74}"/>
                  </a:ext>
                </a:extLst>
              </p:cNvPr>
              <p:cNvSpPr>
                <a:spLocks/>
              </p:cNvSpPr>
              <p:nvPr/>
            </p:nvSpPr>
            <p:spPr bwMode="auto">
              <a:xfrm>
                <a:off x="2498725" y="773113"/>
                <a:ext cx="201613" cy="196850"/>
              </a:xfrm>
              <a:custGeom>
                <a:avLst/>
                <a:gdLst>
                  <a:gd name="T0" fmla="*/ 0 w 127"/>
                  <a:gd name="T1" fmla="*/ 112 h 124"/>
                  <a:gd name="T2" fmla="*/ 115 w 127"/>
                  <a:gd name="T3" fmla="*/ 0 h 124"/>
                  <a:gd name="T4" fmla="*/ 127 w 127"/>
                  <a:gd name="T5" fmla="*/ 12 h 124"/>
                  <a:gd name="T6" fmla="*/ 12 w 127"/>
                  <a:gd name="T7" fmla="*/ 124 h 124"/>
                  <a:gd name="T8" fmla="*/ 0 w 127"/>
                  <a:gd name="T9" fmla="*/ 112 h 124"/>
                </a:gdLst>
                <a:ahLst/>
                <a:cxnLst>
                  <a:cxn ang="0">
                    <a:pos x="T0" y="T1"/>
                  </a:cxn>
                  <a:cxn ang="0">
                    <a:pos x="T2" y="T3"/>
                  </a:cxn>
                  <a:cxn ang="0">
                    <a:pos x="T4" y="T5"/>
                  </a:cxn>
                  <a:cxn ang="0">
                    <a:pos x="T6" y="T7"/>
                  </a:cxn>
                  <a:cxn ang="0">
                    <a:pos x="T8" y="T9"/>
                  </a:cxn>
                </a:cxnLst>
                <a:rect l="0" t="0" r="r" b="b"/>
                <a:pathLst>
                  <a:path w="127" h="124">
                    <a:moveTo>
                      <a:pt x="0" y="112"/>
                    </a:moveTo>
                    <a:lnTo>
                      <a:pt x="115" y="0"/>
                    </a:lnTo>
                    <a:lnTo>
                      <a:pt x="127" y="12"/>
                    </a:lnTo>
                    <a:lnTo>
                      <a:pt x="12"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39" name="Freeform 97">
                <a:extLst>
                  <a:ext uri="{FF2B5EF4-FFF2-40B4-BE49-F238E27FC236}">
                    <a16:creationId xmlns:a16="http://schemas.microsoft.com/office/drawing/2014/main" id="{81CB3F32-31BB-4869-8DEF-3941CF552CEB}"/>
                  </a:ext>
                </a:extLst>
              </p:cNvPr>
              <p:cNvSpPr>
                <a:spLocks/>
              </p:cNvSpPr>
              <p:nvPr/>
            </p:nvSpPr>
            <p:spPr bwMode="auto">
              <a:xfrm>
                <a:off x="2498725" y="773113"/>
                <a:ext cx="201613" cy="196850"/>
              </a:xfrm>
              <a:custGeom>
                <a:avLst/>
                <a:gdLst>
                  <a:gd name="T0" fmla="*/ 12 w 127"/>
                  <a:gd name="T1" fmla="*/ 0 h 124"/>
                  <a:gd name="T2" fmla="*/ 127 w 127"/>
                  <a:gd name="T3" fmla="*/ 112 h 124"/>
                  <a:gd name="T4" fmla="*/ 115 w 127"/>
                  <a:gd name="T5" fmla="*/ 124 h 124"/>
                  <a:gd name="T6" fmla="*/ 0 w 127"/>
                  <a:gd name="T7" fmla="*/ 12 h 124"/>
                  <a:gd name="T8" fmla="*/ 12 w 127"/>
                  <a:gd name="T9" fmla="*/ 0 h 124"/>
                </a:gdLst>
                <a:ahLst/>
                <a:cxnLst>
                  <a:cxn ang="0">
                    <a:pos x="T0" y="T1"/>
                  </a:cxn>
                  <a:cxn ang="0">
                    <a:pos x="T2" y="T3"/>
                  </a:cxn>
                  <a:cxn ang="0">
                    <a:pos x="T4" y="T5"/>
                  </a:cxn>
                  <a:cxn ang="0">
                    <a:pos x="T6" y="T7"/>
                  </a:cxn>
                  <a:cxn ang="0">
                    <a:pos x="T8" y="T9"/>
                  </a:cxn>
                </a:cxnLst>
                <a:rect l="0" t="0" r="r" b="b"/>
                <a:pathLst>
                  <a:path w="127" h="124">
                    <a:moveTo>
                      <a:pt x="12" y="0"/>
                    </a:moveTo>
                    <a:lnTo>
                      <a:pt x="127" y="112"/>
                    </a:lnTo>
                    <a:lnTo>
                      <a:pt x="115" y="124"/>
                    </a:lnTo>
                    <a:lnTo>
                      <a:pt x="0" y="12"/>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40" name="Rectangle 98">
                <a:extLst>
                  <a:ext uri="{FF2B5EF4-FFF2-40B4-BE49-F238E27FC236}">
                    <a16:creationId xmlns:a16="http://schemas.microsoft.com/office/drawing/2014/main" id="{2FB97C5C-648D-4A0F-80DB-C0878F0B1539}"/>
                  </a:ext>
                </a:extLst>
              </p:cNvPr>
              <p:cNvSpPr>
                <a:spLocks noChangeArrowheads="1"/>
              </p:cNvSpPr>
              <p:nvPr/>
            </p:nvSpPr>
            <p:spPr bwMode="auto">
              <a:xfrm>
                <a:off x="2486025" y="755650"/>
                <a:ext cx="41275"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41" name="Freeform 99">
                <a:extLst>
                  <a:ext uri="{FF2B5EF4-FFF2-40B4-BE49-F238E27FC236}">
                    <a16:creationId xmlns:a16="http://schemas.microsoft.com/office/drawing/2014/main" id="{3C83D742-14E0-46E9-8A4D-231F7CD8C828}"/>
                  </a:ext>
                </a:extLst>
              </p:cNvPr>
              <p:cNvSpPr>
                <a:spLocks/>
              </p:cNvSpPr>
              <p:nvPr/>
            </p:nvSpPr>
            <p:spPr bwMode="auto">
              <a:xfrm>
                <a:off x="2311400" y="773113"/>
                <a:ext cx="196850" cy="196850"/>
              </a:xfrm>
              <a:custGeom>
                <a:avLst/>
                <a:gdLst>
                  <a:gd name="T0" fmla="*/ 0 w 124"/>
                  <a:gd name="T1" fmla="*/ 112 h 124"/>
                  <a:gd name="T2" fmla="*/ 112 w 124"/>
                  <a:gd name="T3" fmla="*/ 0 h 124"/>
                  <a:gd name="T4" fmla="*/ 124 w 124"/>
                  <a:gd name="T5" fmla="*/ 12 h 124"/>
                  <a:gd name="T6" fmla="*/ 12 w 124"/>
                  <a:gd name="T7" fmla="*/ 124 h 124"/>
                  <a:gd name="T8" fmla="*/ 0 w 124"/>
                  <a:gd name="T9" fmla="*/ 112 h 124"/>
                </a:gdLst>
                <a:ahLst/>
                <a:cxnLst>
                  <a:cxn ang="0">
                    <a:pos x="T0" y="T1"/>
                  </a:cxn>
                  <a:cxn ang="0">
                    <a:pos x="T2" y="T3"/>
                  </a:cxn>
                  <a:cxn ang="0">
                    <a:pos x="T4" y="T5"/>
                  </a:cxn>
                  <a:cxn ang="0">
                    <a:pos x="T6" y="T7"/>
                  </a:cxn>
                  <a:cxn ang="0">
                    <a:pos x="T8" y="T9"/>
                  </a:cxn>
                </a:cxnLst>
                <a:rect l="0" t="0" r="r" b="b"/>
                <a:pathLst>
                  <a:path w="124" h="124">
                    <a:moveTo>
                      <a:pt x="0" y="112"/>
                    </a:moveTo>
                    <a:lnTo>
                      <a:pt x="112" y="0"/>
                    </a:lnTo>
                    <a:lnTo>
                      <a:pt x="124" y="12"/>
                    </a:lnTo>
                    <a:lnTo>
                      <a:pt x="12"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42" name="Freeform 100">
                <a:extLst>
                  <a:ext uri="{FF2B5EF4-FFF2-40B4-BE49-F238E27FC236}">
                    <a16:creationId xmlns:a16="http://schemas.microsoft.com/office/drawing/2014/main" id="{6AB0EF97-B3AE-469B-BB22-75AE38E37B27}"/>
                  </a:ext>
                </a:extLst>
              </p:cNvPr>
              <p:cNvSpPr>
                <a:spLocks/>
              </p:cNvSpPr>
              <p:nvPr/>
            </p:nvSpPr>
            <p:spPr bwMode="auto">
              <a:xfrm>
                <a:off x="2311400" y="773113"/>
                <a:ext cx="196850" cy="196850"/>
              </a:xfrm>
              <a:custGeom>
                <a:avLst/>
                <a:gdLst>
                  <a:gd name="T0" fmla="*/ 12 w 124"/>
                  <a:gd name="T1" fmla="*/ 0 h 124"/>
                  <a:gd name="T2" fmla="*/ 124 w 124"/>
                  <a:gd name="T3" fmla="*/ 112 h 124"/>
                  <a:gd name="T4" fmla="*/ 112 w 124"/>
                  <a:gd name="T5" fmla="*/ 124 h 124"/>
                  <a:gd name="T6" fmla="*/ 0 w 124"/>
                  <a:gd name="T7" fmla="*/ 12 h 124"/>
                  <a:gd name="T8" fmla="*/ 12 w 124"/>
                  <a:gd name="T9" fmla="*/ 0 h 124"/>
                </a:gdLst>
                <a:ahLst/>
                <a:cxnLst>
                  <a:cxn ang="0">
                    <a:pos x="T0" y="T1"/>
                  </a:cxn>
                  <a:cxn ang="0">
                    <a:pos x="T2" y="T3"/>
                  </a:cxn>
                  <a:cxn ang="0">
                    <a:pos x="T4" y="T5"/>
                  </a:cxn>
                  <a:cxn ang="0">
                    <a:pos x="T6" y="T7"/>
                  </a:cxn>
                  <a:cxn ang="0">
                    <a:pos x="T8" y="T9"/>
                  </a:cxn>
                </a:cxnLst>
                <a:rect l="0" t="0" r="r" b="b"/>
                <a:pathLst>
                  <a:path w="124" h="124">
                    <a:moveTo>
                      <a:pt x="12" y="0"/>
                    </a:moveTo>
                    <a:lnTo>
                      <a:pt x="124" y="112"/>
                    </a:lnTo>
                    <a:lnTo>
                      <a:pt x="112" y="124"/>
                    </a:lnTo>
                    <a:lnTo>
                      <a:pt x="0" y="12"/>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43" name="Freeform 101">
                <a:extLst>
                  <a:ext uri="{FF2B5EF4-FFF2-40B4-BE49-F238E27FC236}">
                    <a16:creationId xmlns:a16="http://schemas.microsoft.com/office/drawing/2014/main" id="{35E77D74-2626-4B77-A309-A11904D72E72}"/>
                  </a:ext>
                </a:extLst>
              </p:cNvPr>
              <p:cNvSpPr>
                <a:spLocks/>
              </p:cNvSpPr>
              <p:nvPr/>
            </p:nvSpPr>
            <p:spPr bwMode="auto">
              <a:xfrm>
                <a:off x="1052513" y="628650"/>
                <a:ext cx="652463" cy="474662"/>
              </a:xfrm>
              <a:custGeom>
                <a:avLst/>
                <a:gdLst>
                  <a:gd name="T0" fmla="*/ 205 w 205"/>
                  <a:gd name="T1" fmla="*/ 149 h 149"/>
                  <a:gd name="T2" fmla="*/ 0 w 205"/>
                  <a:gd name="T3" fmla="*/ 149 h 149"/>
                  <a:gd name="T4" fmla="*/ 0 w 205"/>
                  <a:gd name="T5" fmla="*/ 0 h 149"/>
                  <a:gd name="T6" fmla="*/ 125 w 205"/>
                  <a:gd name="T7" fmla="*/ 0 h 149"/>
                  <a:gd name="T8" fmla="*/ 205 w 205"/>
                  <a:gd name="T9" fmla="*/ 67 h 149"/>
                  <a:gd name="T10" fmla="*/ 205 w 205"/>
                  <a:gd name="T11" fmla="*/ 149 h 149"/>
                </a:gdLst>
                <a:ahLst/>
                <a:cxnLst>
                  <a:cxn ang="0">
                    <a:pos x="T0" y="T1"/>
                  </a:cxn>
                  <a:cxn ang="0">
                    <a:pos x="T2" y="T3"/>
                  </a:cxn>
                  <a:cxn ang="0">
                    <a:pos x="T4" y="T5"/>
                  </a:cxn>
                  <a:cxn ang="0">
                    <a:pos x="T6" y="T7"/>
                  </a:cxn>
                  <a:cxn ang="0">
                    <a:pos x="T8" y="T9"/>
                  </a:cxn>
                  <a:cxn ang="0">
                    <a:pos x="T10" y="T11"/>
                  </a:cxn>
                </a:cxnLst>
                <a:rect l="0" t="0" r="r" b="b"/>
                <a:pathLst>
                  <a:path w="205" h="149">
                    <a:moveTo>
                      <a:pt x="205" y="149"/>
                    </a:moveTo>
                    <a:cubicBezTo>
                      <a:pt x="0" y="149"/>
                      <a:pt x="0" y="149"/>
                      <a:pt x="0" y="149"/>
                    </a:cubicBezTo>
                    <a:cubicBezTo>
                      <a:pt x="0" y="0"/>
                      <a:pt x="0" y="0"/>
                      <a:pt x="0" y="0"/>
                    </a:cubicBezTo>
                    <a:cubicBezTo>
                      <a:pt x="125" y="0"/>
                      <a:pt x="125" y="0"/>
                      <a:pt x="125" y="0"/>
                    </a:cubicBezTo>
                    <a:cubicBezTo>
                      <a:pt x="169" y="0"/>
                      <a:pt x="205" y="30"/>
                      <a:pt x="205" y="67"/>
                    </a:cubicBezTo>
                    <a:lnTo>
                      <a:pt x="205" y="14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44" name="Rectangle 102">
                <a:extLst>
                  <a:ext uri="{FF2B5EF4-FFF2-40B4-BE49-F238E27FC236}">
                    <a16:creationId xmlns:a16="http://schemas.microsoft.com/office/drawing/2014/main" id="{6DA545C0-6477-40F0-8545-E070FFDA1710}"/>
                  </a:ext>
                </a:extLst>
              </p:cNvPr>
              <p:cNvSpPr>
                <a:spLocks noChangeArrowheads="1"/>
              </p:cNvSpPr>
              <p:nvPr/>
            </p:nvSpPr>
            <p:spPr bwMode="auto">
              <a:xfrm>
                <a:off x="236538" y="698500"/>
                <a:ext cx="219075" cy="49053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45" name="Freeform 103">
                <a:extLst>
                  <a:ext uri="{FF2B5EF4-FFF2-40B4-BE49-F238E27FC236}">
                    <a16:creationId xmlns:a16="http://schemas.microsoft.com/office/drawing/2014/main" id="{072AF5ED-FCAF-4C3B-9685-6C84DE9858F0}"/>
                  </a:ext>
                </a:extLst>
              </p:cNvPr>
              <p:cNvSpPr>
                <a:spLocks/>
              </p:cNvSpPr>
              <p:nvPr/>
            </p:nvSpPr>
            <p:spPr bwMode="auto">
              <a:xfrm>
                <a:off x="411163" y="1588"/>
                <a:ext cx="3952875" cy="977900"/>
              </a:xfrm>
              <a:custGeom>
                <a:avLst/>
                <a:gdLst>
                  <a:gd name="T0" fmla="*/ 2474 w 2490"/>
                  <a:gd name="T1" fmla="*/ 616 h 616"/>
                  <a:gd name="T2" fmla="*/ 580 w 2490"/>
                  <a:gd name="T3" fmla="*/ 48 h 616"/>
                  <a:gd name="T4" fmla="*/ 28 w 2490"/>
                  <a:gd name="T5" fmla="*/ 469 h 616"/>
                  <a:gd name="T6" fmla="*/ 0 w 2490"/>
                  <a:gd name="T7" fmla="*/ 437 h 616"/>
                  <a:gd name="T8" fmla="*/ 572 w 2490"/>
                  <a:gd name="T9" fmla="*/ 0 h 616"/>
                  <a:gd name="T10" fmla="*/ 2490 w 2490"/>
                  <a:gd name="T11" fmla="*/ 578 h 616"/>
                  <a:gd name="T12" fmla="*/ 2474 w 2490"/>
                  <a:gd name="T13" fmla="*/ 616 h 616"/>
                </a:gdLst>
                <a:ahLst/>
                <a:cxnLst>
                  <a:cxn ang="0">
                    <a:pos x="T0" y="T1"/>
                  </a:cxn>
                  <a:cxn ang="0">
                    <a:pos x="T2" y="T3"/>
                  </a:cxn>
                  <a:cxn ang="0">
                    <a:pos x="T4" y="T5"/>
                  </a:cxn>
                  <a:cxn ang="0">
                    <a:pos x="T6" y="T7"/>
                  </a:cxn>
                  <a:cxn ang="0">
                    <a:pos x="T8" y="T9"/>
                  </a:cxn>
                  <a:cxn ang="0">
                    <a:pos x="T10" y="T11"/>
                  </a:cxn>
                  <a:cxn ang="0">
                    <a:pos x="T12" y="T13"/>
                  </a:cxn>
                </a:cxnLst>
                <a:rect l="0" t="0" r="r" b="b"/>
                <a:pathLst>
                  <a:path w="2490" h="616">
                    <a:moveTo>
                      <a:pt x="2474" y="616"/>
                    </a:moveTo>
                    <a:lnTo>
                      <a:pt x="580" y="48"/>
                    </a:lnTo>
                    <a:lnTo>
                      <a:pt x="28" y="469"/>
                    </a:lnTo>
                    <a:lnTo>
                      <a:pt x="0" y="437"/>
                    </a:lnTo>
                    <a:lnTo>
                      <a:pt x="572" y="0"/>
                    </a:lnTo>
                    <a:lnTo>
                      <a:pt x="2490" y="578"/>
                    </a:lnTo>
                    <a:lnTo>
                      <a:pt x="2474" y="6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46" name="Rectangle 107">
                <a:extLst>
                  <a:ext uri="{FF2B5EF4-FFF2-40B4-BE49-F238E27FC236}">
                    <a16:creationId xmlns:a16="http://schemas.microsoft.com/office/drawing/2014/main" id="{83554BC6-1939-47F5-9044-D3EAC60F6A7B}"/>
                  </a:ext>
                </a:extLst>
              </p:cNvPr>
              <p:cNvSpPr>
                <a:spLocks noChangeArrowheads="1"/>
              </p:cNvSpPr>
              <p:nvPr/>
            </p:nvSpPr>
            <p:spPr bwMode="auto">
              <a:xfrm>
                <a:off x="3044825" y="752475"/>
                <a:ext cx="771525" cy="3651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47" name="Freeform 108">
                <a:extLst>
                  <a:ext uri="{FF2B5EF4-FFF2-40B4-BE49-F238E27FC236}">
                    <a16:creationId xmlns:a16="http://schemas.microsoft.com/office/drawing/2014/main" id="{BF2520E0-F452-4C03-B420-2811FD87A585}"/>
                  </a:ext>
                </a:extLst>
              </p:cNvPr>
              <p:cNvSpPr>
                <a:spLocks/>
              </p:cNvSpPr>
              <p:nvPr/>
            </p:nvSpPr>
            <p:spPr bwMode="auto">
              <a:xfrm>
                <a:off x="3044825" y="900113"/>
                <a:ext cx="1287463" cy="88900"/>
              </a:xfrm>
              <a:custGeom>
                <a:avLst/>
                <a:gdLst>
                  <a:gd name="T0" fmla="*/ 0 w 811"/>
                  <a:gd name="T1" fmla="*/ 56 h 56"/>
                  <a:gd name="T2" fmla="*/ 0 w 811"/>
                  <a:gd name="T3" fmla="*/ 30 h 56"/>
                  <a:gd name="T4" fmla="*/ 725 w 811"/>
                  <a:gd name="T5" fmla="*/ 30 h 56"/>
                  <a:gd name="T6" fmla="*/ 735 w 811"/>
                  <a:gd name="T7" fmla="*/ 0 h 56"/>
                  <a:gd name="T8" fmla="*/ 811 w 811"/>
                  <a:gd name="T9" fmla="*/ 30 h 56"/>
                  <a:gd name="T10" fmla="*/ 811 w 811"/>
                  <a:gd name="T11" fmla="*/ 56 h 56"/>
                  <a:gd name="T12" fmla="*/ 0 w 811"/>
                  <a:gd name="T13" fmla="*/ 56 h 56"/>
                </a:gdLst>
                <a:ahLst/>
                <a:cxnLst>
                  <a:cxn ang="0">
                    <a:pos x="T0" y="T1"/>
                  </a:cxn>
                  <a:cxn ang="0">
                    <a:pos x="T2" y="T3"/>
                  </a:cxn>
                  <a:cxn ang="0">
                    <a:pos x="T4" y="T5"/>
                  </a:cxn>
                  <a:cxn ang="0">
                    <a:pos x="T6" y="T7"/>
                  </a:cxn>
                  <a:cxn ang="0">
                    <a:pos x="T8" y="T9"/>
                  </a:cxn>
                  <a:cxn ang="0">
                    <a:pos x="T10" y="T11"/>
                  </a:cxn>
                  <a:cxn ang="0">
                    <a:pos x="T12" y="T13"/>
                  </a:cxn>
                </a:cxnLst>
                <a:rect l="0" t="0" r="r" b="b"/>
                <a:pathLst>
                  <a:path w="811" h="56">
                    <a:moveTo>
                      <a:pt x="0" y="56"/>
                    </a:moveTo>
                    <a:lnTo>
                      <a:pt x="0" y="30"/>
                    </a:lnTo>
                    <a:lnTo>
                      <a:pt x="725" y="30"/>
                    </a:lnTo>
                    <a:lnTo>
                      <a:pt x="735" y="0"/>
                    </a:lnTo>
                    <a:lnTo>
                      <a:pt x="811" y="30"/>
                    </a:lnTo>
                    <a:lnTo>
                      <a:pt x="811" y="56"/>
                    </a:lnTo>
                    <a:lnTo>
                      <a:pt x="0" y="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48" name="Rectangle 109">
                <a:extLst>
                  <a:ext uri="{FF2B5EF4-FFF2-40B4-BE49-F238E27FC236}">
                    <a16:creationId xmlns:a16="http://schemas.microsoft.com/office/drawing/2014/main" id="{2473D6CC-8485-4041-9D1A-79E1E9EFEF98}"/>
                  </a:ext>
                </a:extLst>
              </p:cNvPr>
              <p:cNvSpPr>
                <a:spLocks noChangeArrowheads="1"/>
              </p:cNvSpPr>
              <p:nvPr/>
            </p:nvSpPr>
            <p:spPr bwMode="auto">
              <a:xfrm>
                <a:off x="3781425" y="752475"/>
                <a:ext cx="34925" cy="21431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49" name="Rectangle 110">
                <a:extLst>
                  <a:ext uri="{FF2B5EF4-FFF2-40B4-BE49-F238E27FC236}">
                    <a16:creationId xmlns:a16="http://schemas.microsoft.com/office/drawing/2014/main" id="{E0C05D52-BF1F-416B-AA62-8AFB9712410A}"/>
                  </a:ext>
                </a:extLst>
              </p:cNvPr>
              <p:cNvSpPr>
                <a:spLocks noChangeArrowheads="1"/>
              </p:cNvSpPr>
              <p:nvPr/>
            </p:nvSpPr>
            <p:spPr bwMode="auto">
              <a:xfrm>
                <a:off x="3949700" y="820738"/>
                <a:ext cx="38100" cy="1333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50" name="Freeform 111">
                <a:extLst>
                  <a:ext uri="{FF2B5EF4-FFF2-40B4-BE49-F238E27FC236}">
                    <a16:creationId xmlns:a16="http://schemas.microsoft.com/office/drawing/2014/main" id="{E073CD91-5EB3-454B-9BF2-69A723E0AFDC}"/>
                  </a:ext>
                </a:extLst>
              </p:cNvPr>
              <p:cNvSpPr>
                <a:spLocks/>
              </p:cNvSpPr>
              <p:nvPr/>
            </p:nvSpPr>
            <p:spPr bwMode="auto">
              <a:xfrm>
                <a:off x="3614738" y="768350"/>
                <a:ext cx="185738" cy="185737"/>
              </a:xfrm>
              <a:custGeom>
                <a:avLst/>
                <a:gdLst>
                  <a:gd name="T0" fmla="*/ 0 w 117"/>
                  <a:gd name="T1" fmla="*/ 105 h 117"/>
                  <a:gd name="T2" fmla="*/ 107 w 117"/>
                  <a:gd name="T3" fmla="*/ 0 h 117"/>
                  <a:gd name="T4" fmla="*/ 117 w 117"/>
                  <a:gd name="T5" fmla="*/ 11 h 117"/>
                  <a:gd name="T6" fmla="*/ 12 w 117"/>
                  <a:gd name="T7" fmla="*/ 117 h 117"/>
                  <a:gd name="T8" fmla="*/ 0 w 117"/>
                  <a:gd name="T9" fmla="*/ 105 h 117"/>
                </a:gdLst>
                <a:ahLst/>
                <a:cxnLst>
                  <a:cxn ang="0">
                    <a:pos x="T0" y="T1"/>
                  </a:cxn>
                  <a:cxn ang="0">
                    <a:pos x="T2" y="T3"/>
                  </a:cxn>
                  <a:cxn ang="0">
                    <a:pos x="T4" y="T5"/>
                  </a:cxn>
                  <a:cxn ang="0">
                    <a:pos x="T6" y="T7"/>
                  </a:cxn>
                  <a:cxn ang="0">
                    <a:pos x="T8" y="T9"/>
                  </a:cxn>
                </a:cxnLst>
                <a:rect l="0" t="0" r="r" b="b"/>
                <a:pathLst>
                  <a:path w="117" h="117">
                    <a:moveTo>
                      <a:pt x="0" y="105"/>
                    </a:moveTo>
                    <a:lnTo>
                      <a:pt x="107" y="0"/>
                    </a:lnTo>
                    <a:lnTo>
                      <a:pt x="117" y="11"/>
                    </a:lnTo>
                    <a:lnTo>
                      <a:pt x="12" y="117"/>
                    </a:lnTo>
                    <a:lnTo>
                      <a:pt x="0" y="10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51" name="Freeform 112">
                <a:extLst>
                  <a:ext uri="{FF2B5EF4-FFF2-40B4-BE49-F238E27FC236}">
                    <a16:creationId xmlns:a16="http://schemas.microsoft.com/office/drawing/2014/main" id="{5AD9E5D1-B31C-4B73-85B1-1EE0BDB026C8}"/>
                  </a:ext>
                </a:extLst>
              </p:cNvPr>
              <p:cNvSpPr>
                <a:spLocks/>
              </p:cNvSpPr>
              <p:nvPr/>
            </p:nvSpPr>
            <p:spPr bwMode="auto">
              <a:xfrm>
                <a:off x="3797300" y="814388"/>
                <a:ext cx="142875" cy="139700"/>
              </a:xfrm>
              <a:custGeom>
                <a:avLst/>
                <a:gdLst>
                  <a:gd name="T0" fmla="*/ 0 w 90"/>
                  <a:gd name="T1" fmla="*/ 78 h 88"/>
                  <a:gd name="T2" fmla="*/ 78 w 90"/>
                  <a:gd name="T3" fmla="*/ 0 h 88"/>
                  <a:gd name="T4" fmla="*/ 90 w 90"/>
                  <a:gd name="T5" fmla="*/ 10 h 88"/>
                  <a:gd name="T6" fmla="*/ 12 w 90"/>
                  <a:gd name="T7" fmla="*/ 88 h 88"/>
                  <a:gd name="T8" fmla="*/ 0 w 90"/>
                  <a:gd name="T9" fmla="*/ 78 h 88"/>
                </a:gdLst>
                <a:ahLst/>
                <a:cxnLst>
                  <a:cxn ang="0">
                    <a:pos x="T0" y="T1"/>
                  </a:cxn>
                  <a:cxn ang="0">
                    <a:pos x="T2" y="T3"/>
                  </a:cxn>
                  <a:cxn ang="0">
                    <a:pos x="T4" y="T5"/>
                  </a:cxn>
                  <a:cxn ang="0">
                    <a:pos x="T6" y="T7"/>
                  </a:cxn>
                  <a:cxn ang="0">
                    <a:pos x="T8" y="T9"/>
                  </a:cxn>
                </a:cxnLst>
                <a:rect l="0" t="0" r="r" b="b"/>
                <a:pathLst>
                  <a:path w="90" h="88">
                    <a:moveTo>
                      <a:pt x="0" y="78"/>
                    </a:moveTo>
                    <a:lnTo>
                      <a:pt x="78" y="0"/>
                    </a:lnTo>
                    <a:lnTo>
                      <a:pt x="90" y="10"/>
                    </a:lnTo>
                    <a:lnTo>
                      <a:pt x="12" y="88"/>
                    </a:lnTo>
                    <a:lnTo>
                      <a:pt x="0" y="7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52" name="Freeform 113">
                <a:extLst>
                  <a:ext uri="{FF2B5EF4-FFF2-40B4-BE49-F238E27FC236}">
                    <a16:creationId xmlns:a16="http://schemas.microsoft.com/office/drawing/2014/main" id="{9E9FB48E-A6F5-4CC0-AEAD-6B22EFEA0D62}"/>
                  </a:ext>
                </a:extLst>
              </p:cNvPr>
              <p:cNvSpPr>
                <a:spLocks/>
              </p:cNvSpPr>
              <p:nvPr/>
            </p:nvSpPr>
            <p:spPr bwMode="auto">
              <a:xfrm>
                <a:off x="3614738" y="768350"/>
                <a:ext cx="185738" cy="185737"/>
              </a:xfrm>
              <a:custGeom>
                <a:avLst/>
                <a:gdLst>
                  <a:gd name="T0" fmla="*/ 12 w 117"/>
                  <a:gd name="T1" fmla="*/ 0 h 117"/>
                  <a:gd name="T2" fmla="*/ 117 w 117"/>
                  <a:gd name="T3" fmla="*/ 105 h 117"/>
                  <a:gd name="T4" fmla="*/ 107 w 117"/>
                  <a:gd name="T5" fmla="*/ 117 h 117"/>
                  <a:gd name="T6" fmla="*/ 0 w 117"/>
                  <a:gd name="T7" fmla="*/ 11 h 117"/>
                  <a:gd name="T8" fmla="*/ 12 w 117"/>
                  <a:gd name="T9" fmla="*/ 0 h 117"/>
                </a:gdLst>
                <a:ahLst/>
                <a:cxnLst>
                  <a:cxn ang="0">
                    <a:pos x="T0" y="T1"/>
                  </a:cxn>
                  <a:cxn ang="0">
                    <a:pos x="T2" y="T3"/>
                  </a:cxn>
                  <a:cxn ang="0">
                    <a:pos x="T4" y="T5"/>
                  </a:cxn>
                  <a:cxn ang="0">
                    <a:pos x="T6" y="T7"/>
                  </a:cxn>
                  <a:cxn ang="0">
                    <a:pos x="T8" y="T9"/>
                  </a:cxn>
                </a:cxnLst>
                <a:rect l="0" t="0" r="r" b="b"/>
                <a:pathLst>
                  <a:path w="117" h="117">
                    <a:moveTo>
                      <a:pt x="12" y="0"/>
                    </a:moveTo>
                    <a:lnTo>
                      <a:pt x="117" y="105"/>
                    </a:lnTo>
                    <a:lnTo>
                      <a:pt x="107" y="117"/>
                    </a:lnTo>
                    <a:lnTo>
                      <a:pt x="0" y="11"/>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53" name="Rectangle 114">
                <a:extLst>
                  <a:ext uri="{FF2B5EF4-FFF2-40B4-BE49-F238E27FC236}">
                    <a16:creationId xmlns:a16="http://schemas.microsoft.com/office/drawing/2014/main" id="{73BAA50B-AA4E-4C85-A588-650B75929D2E}"/>
                  </a:ext>
                </a:extLst>
              </p:cNvPr>
              <p:cNvSpPr>
                <a:spLocks noChangeArrowheads="1"/>
              </p:cNvSpPr>
              <p:nvPr/>
            </p:nvSpPr>
            <p:spPr bwMode="auto">
              <a:xfrm>
                <a:off x="3602038" y="752475"/>
                <a:ext cx="38100" cy="21431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54" name="Freeform 115">
                <a:extLst>
                  <a:ext uri="{FF2B5EF4-FFF2-40B4-BE49-F238E27FC236}">
                    <a16:creationId xmlns:a16="http://schemas.microsoft.com/office/drawing/2014/main" id="{85E3DFFD-1575-4A69-98CA-C2B18F572DB4}"/>
                  </a:ext>
                </a:extLst>
              </p:cNvPr>
              <p:cNvSpPr>
                <a:spLocks/>
              </p:cNvSpPr>
              <p:nvPr/>
            </p:nvSpPr>
            <p:spPr bwMode="auto">
              <a:xfrm>
                <a:off x="3440113" y="768350"/>
                <a:ext cx="184150" cy="185737"/>
              </a:xfrm>
              <a:custGeom>
                <a:avLst/>
                <a:gdLst>
                  <a:gd name="T0" fmla="*/ 0 w 116"/>
                  <a:gd name="T1" fmla="*/ 105 h 117"/>
                  <a:gd name="T2" fmla="*/ 104 w 116"/>
                  <a:gd name="T3" fmla="*/ 0 h 117"/>
                  <a:gd name="T4" fmla="*/ 116 w 116"/>
                  <a:gd name="T5" fmla="*/ 11 h 117"/>
                  <a:gd name="T6" fmla="*/ 10 w 116"/>
                  <a:gd name="T7" fmla="*/ 117 h 117"/>
                  <a:gd name="T8" fmla="*/ 0 w 116"/>
                  <a:gd name="T9" fmla="*/ 105 h 117"/>
                </a:gdLst>
                <a:ahLst/>
                <a:cxnLst>
                  <a:cxn ang="0">
                    <a:pos x="T0" y="T1"/>
                  </a:cxn>
                  <a:cxn ang="0">
                    <a:pos x="T2" y="T3"/>
                  </a:cxn>
                  <a:cxn ang="0">
                    <a:pos x="T4" y="T5"/>
                  </a:cxn>
                  <a:cxn ang="0">
                    <a:pos x="T6" y="T7"/>
                  </a:cxn>
                  <a:cxn ang="0">
                    <a:pos x="T8" y="T9"/>
                  </a:cxn>
                </a:cxnLst>
                <a:rect l="0" t="0" r="r" b="b"/>
                <a:pathLst>
                  <a:path w="116" h="117">
                    <a:moveTo>
                      <a:pt x="0" y="105"/>
                    </a:moveTo>
                    <a:lnTo>
                      <a:pt x="104" y="0"/>
                    </a:lnTo>
                    <a:lnTo>
                      <a:pt x="116" y="11"/>
                    </a:lnTo>
                    <a:lnTo>
                      <a:pt x="10" y="117"/>
                    </a:lnTo>
                    <a:lnTo>
                      <a:pt x="0" y="10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55" name="Freeform 116">
                <a:extLst>
                  <a:ext uri="{FF2B5EF4-FFF2-40B4-BE49-F238E27FC236}">
                    <a16:creationId xmlns:a16="http://schemas.microsoft.com/office/drawing/2014/main" id="{402C03CB-13E7-4920-A07D-7EF64199ABF7}"/>
                  </a:ext>
                </a:extLst>
              </p:cNvPr>
              <p:cNvSpPr>
                <a:spLocks/>
              </p:cNvSpPr>
              <p:nvPr/>
            </p:nvSpPr>
            <p:spPr bwMode="auto">
              <a:xfrm>
                <a:off x="3440113" y="768350"/>
                <a:ext cx="184150" cy="185737"/>
              </a:xfrm>
              <a:custGeom>
                <a:avLst/>
                <a:gdLst>
                  <a:gd name="T0" fmla="*/ 10 w 116"/>
                  <a:gd name="T1" fmla="*/ 0 h 117"/>
                  <a:gd name="T2" fmla="*/ 116 w 116"/>
                  <a:gd name="T3" fmla="*/ 105 h 117"/>
                  <a:gd name="T4" fmla="*/ 104 w 116"/>
                  <a:gd name="T5" fmla="*/ 117 h 117"/>
                  <a:gd name="T6" fmla="*/ 0 w 116"/>
                  <a:gd name="T7" fmla="*/ 11 h 117"/>
                  <a:gd name="T8" fmla="*/ 10 w 116"/>
                  <a:gd name="T9" fmla="*/ 0 h 117"/>
                </a:gdLst>
                <a:ahLst/>
                <a:cxnLst>
                  <a:cxn ang="0">
                    <a:pos x="T0" y="T1"/>
                  </a:cxn>
                  <a:cxn ang="0">
                    <a:pos x="T2" y="T3"/>
                  </a:cxn>
                  <a:cxn ang="0">
                    <a:pos x="T4" y="T5"/>
                  </a:cxn>
                  <a:cxn ang="0">
                    <a:pos x="T6" y="T7"/>
                  </a:cxn>
                  <a:cxn ang="0">
                    <a:pos x="T8" y="T9"/>
                  </a:cxn>
                </a:cxnLst>
                <a:rect l="0" t="0" r="r" b="b"/>
                <a:pathLst>
                  <a:path w="116" h="117">
                    <a:moveTo>
                      <a:pt x="10" y="0"/>
                    </a:moveTo>
                    <a:lnTo>
                      <a:pt x="116" y="105"/>
                    </a:lnTo>
                    <a:lnTo>
                      <a:pt x="104" y="117"/>
                    </a:lnTo>
                    <a:lnTo>
                      <a:pt x="0" y="11"/>
                    </a:lnTo>
                    <a:lnTo>
                      <a:pt x="1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56" name="Rectangle 117">
                <a:extLst>
                  <a:ext uri="{FF2B5EF4-FFF2-40B4-BE49-F238E27FC236}">
                    <a16:creationId xmlns:a16="http://schemas.microsoft.com/office/drawing/2014/main" id="{B619557F-7D22-4BE3-822E-08E89EB74573}"/>
                  </a:ext>
                </a:extLst>
              </p:cNvPr>
              <p:cNvSpPr>
                <a:spLocks noChangeArrowheads="1"/>
              </p:cNvSpPr>
              <p:nvPr/>
            </p:nvSpPr>
            <p:spPr bwMode="auto">
              <a:xfrm>
                <a:off x="3427413" y="752475"/>
                <a:ext cx="38100" cy="21431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57" name="Freeform 118">
                <a:extLst>
                  <a:ext uri="{FF2B5EF4-FFF2-40B4-BE49-F238E27FC236}">
                    <a16:creationId xmlns:a16="http://schemas.microsoft.com/office/drawing/2014/main" id="{4261A2D5-1DC0-488A-9C9A-4CF548897863}"/>
                  </a:ext>
                </a:extLst>
              </p:cNvPr>
              <p:cNvSpPr>
                <a:spLocks/>
              </p:cNvSpPr>
              <p:nvPr/>
            </p:nvSpPr>
            <p:spPr bwMode="auto">
              <a:xfrm>
                <a:off x="3260725" y="768350"/>
                <a:ext cx="188913" cy="185737"/>
              </a:xfrm>
              <a:custGeom>
                <a:avLst/>
                <a:gdLst>
                  <a:gd name="T0" fmla="*/ 0 w 119"/>
                  <a:gd name="T1" fmla="*/ 105 h 117"/>
                  <a:gd name="T2" fmla="*/ 107 w 119"/>
                  <a:gd name="T3" fmla="*/ 0 h 117"/>
                  <a:gd name="T4" fmla="*/ 119 w 119"/>
                  <a:gd name="T5" fmla="*/ 11 h 117"/>
                  <a:gd name="T6" fmla="*/ 12 w 119"/>
                  <a:gd name="T7" fmla="*/ 117 h 117"/>
                  <a:gd name="T8" fmla="*/ 0 w 119"/>
                  <a:gd name="T9" fmla="*/ 105 h 117"/>
                </a:gdLst>
                <a:ahLst/>
                <a:cxnLst>
                  <a:cxn ang="0">
                    <a:pos x="T0" y="T1"/>
                  </a:cxn>
                  <a:cxn ang="0">
                    <a:pos x="T2" y="T3"/>
                  </a:cxn>
                  <a:cxn ang="0">
                    <a:pos x="T4" y="T5"/>
                  </a:cxn>
                  <a:cxn ang="0">
                    <a:pos x="T6" y="T7"/>
                  </a:cxn>
                  <a:cxn ang="0">
                    <a:pos x="T8" y="T9"/>
                  </a:cxn>
                </a:cxnLst>
                <a:rect l="0" t="0" r="r" b="b"/>
                <a:pathLst>
                  <a:path w="119" h="117">
                    <a:moveTo>
                      <a:pt x="0" y="105"/>
                    </a:moveTo>
                    <a:lnTo>
                      <a:pt x="107" y="0"/>
                    </a:lnTo>
                    <a:lnTo>
                      <a:pt x="119" y="11"/>
                    </a:lnTo>
                    <a:lnTo>
                      <a:pt x="12" y="117"/>
                    </a:lnTo>
                    <a:lnTo>
                      <a:pt x="0" y="10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58" name="Freeform 119">
                <a:extLst>
                  <a:ext uri="{FF2B5EF4-FFF2-40B4-BE49-F238E27FC236}">
                    <a16:creationId xmlns:a16="http://schemas.microsoft.com/office/drawing/2014/main" id="{37910041-9361-46E8-870D-6B09322E53EB}"/>
                  </a:ext>
                </a:extLst>
              </p:cNvPr>
              <p:cNvSpPr>
                <a:spLocks/>
              </p:cNvSpPr>
              <p:nvPr/>
            </p:nvSpPr>
            <p:spPr bwMode="auto">
              <a:xfrm>
                <a:off x="3260725" y="768350"/>
                <a:ext cx="188913" cy="185737"/>
              </a:xfrm>
              <a:custGeom>
                <a:avLst/>
                <a:gdLst>
                  <a:gd name="T0" fmla="*/ 12 w 119"/>
                  <a:gd name="T1" fmla="*/ 0 h 117"/>
                  <a:gd name="T2" fmla="*/ 119 w 119"/>
                  <a:gd name="T3" fmla="*/ 105 h 117"/>
                  <a:gd name="T4" fmla="*/ 107 w 119"/>
                  <a:gd name="T5" fmla="*/ 117 h 117"/>
                  <a:gd name="T6" fmla="*/ 0 w 119"/>
                  <a:gd name="T7" fmla="*/ 11 h 117"/>
                  <a:gd name="T8" fmla="*/ 12 w 119"/>
                  <a:gd name="T9" fmla="*/ 0 h 117"/>
                </a:gdLst>
                <a:ahLst/>
                <a:cxnLst>
                  <a:cxn ang="0">
                    <a:pos x="T0" y="T1"/>
                  </a:cxn>
                  <a:cxn ang="0">
                    <a:pos x="T2" y="T3"/>
                  </a:cxn>
                  <a:cxn ang="0">
                    <a:pos x="T4" y="T5"/>
                  </a:cxn>
                  <a:cxn ang="0">
                    <a:pos x="T6" y="T7"/>
                  </a:cxn>
                  <a:cxn ang="0">
                    <a:pos x="T8" y="T9"/>
                  </a:cxn>
                </a:cxnLst>
                <a:rect l="0" t="0" r="r" b="b"/>
                <a:pathLst>
                  <a:path w="119" h="117">
                    <a:moveTo>
                      <a:pt x="12" y="0"/>
                    </a:moveTo>
                    <a:lnTo>
                      <a:pt x="119" y="105"/>
                    </a:lnTo>
                    <a:lnTo>
                      <a:pt x="107" y="117"/>
                    </a:lnTo>
                    <a:lnTo>
                      <a:pt x="0" y="11"/>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59" name="Rectangle 120">
                <a:extLst>
                  <a:ext uri="{FF2B5EF4-FFF2-40B4-BE49-F238E27FC236}">
                    <a16:creationId xmlns:a16="http://schemas.microsoft.com/office/drawing/2014/main" id="{BF89B4E4-1CD9-4ADE-850F-F2BE08B01CEB}"/>
                  </a:ext>
                </a:extLst>
              </p:cNvPr>
              <p:cNvSpPr>
                <a:spLocks noChangeArrowheads="1"/>
              </p:cNvSpPr>
              <p:nvPr/>
            </p:nvSpPr>
            <p:spPr bwMode="auto">
              <a:xfrm>
                <a:off x="3251200" y="752475"/>
                <a:ext cx="34925" cy="21431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60" name="Freeform 121">
                <a:extLst>
                  <a:ext uri="{FF2B5EF4-FFF2-40B4-BE49-F238E27FC236}">
                    <a16:creationId xmlns:a16="http://schemas.microsoft.com/office/drawing/2014/main" id="{07253CD2-DDD1-45AD-A949-C82BC7534367}"/>
                  </a:ext>
                </a:extLst>
              </p:cNvPr>
              <p:cNvSpPr>
                <a:spLocks/>
              </p:cNvSpPr>
              <p:nvPr/>
            </p:nvSpPr>
            <p:spPr bwMode="auto">
              <a:xfrm>
                <a:off x="3086100" y="768350"/>
                <a:ext cx="184150" cy="185737"/>
              </a:xfrm>
              <a:custGeom>
                <a:avLst/>
                <a:gdLst>
                  <a:gd name="T0" fmla="*/ 0 w 116"/>
                  <a:gd name="T1" fmla="*/ 105 h 117"/>
                  <a:gd name="T2" fmla="*/ 106 w 116"/>
                  <a:gd name="T3" fmla="*/ 0 h 117"/>
                  <a:gd name="T4" fmla="*/ 116 w 116"/>
                  <a:gd name="T5" fmla="*/ 11 h 117"/>
                  <a:gd name="T6" fmla="*/ 12 w 116"/>
                  <a:gd name="T7" fmla="*/ 117 h 117"/>
                  <a:gd name="T8" fmla="*/ 0 w 116"/>
                  <a:gd name="T9" fmla="*/ 105 h 117"/>
                </a:gdLst>
                <a:ahLst/>
                <a:cxnLst>
                  <a:cxn ang="0">
                    <a:pos x="T0" y="T1"/>
                  </a:cxn>
                  <a:cxn ang="0">
                    <a:pos x="T2" y="T3"/>
                  </a:cxn>
                  <a:cxn ang="0">
                    <a:pos x="T4" y="T5"/>
                  </a:cxn>
                  <a:cxn ang="0">
                    <a:pos x="T6" y="T7"/>
                  </a:cxn>
                  <a:cxn ang="0">
                    <a:pos x="T8" y="T9"/>
                  </a:cxn>
                </a:cxnLst>
                <a:rect l="0" t="0" r="r" b="b"/>
                <a:pathLst>
                  <a:path w="116" h="117">
                    <a:moveTo>
                      <a:pt x="0" y="105"/>
                    </a:moveTo>
                    <a:lnTo>
                      <a:pt x="106" y="0"/>
                    </a:lnTo>
                    <a:lnTo>
                      <a:pt x="116" y="11"/>
                    </a:lnTo>
                    <a:lnTo>
                      <a:pt x="12" y="117"/>
                    </a:lnTo>
                    <a:lnTo>
                      <a:pt x="0" y="10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61" name="Freeform 122">
                <a:extLst>
                  <a:ext uri="{FF2B5EF4-FFF2-40B4-BE49-F238E27FC236}">
                    <a16:creationId xmlns:a16="http://schemas.microsoft.com/office/drawing/2014/main" id="{B20022FA-A592-4BF8-AB38-3D19517AA74C}"/>
                  </a:ext>
                </a:extLst>
              </p:cNvPr>
              <p:cNvSpPr>
                <a:spLocks/>
              </p:cNvSpPr>
              <p:nvPr/>
            </p:nvSpPr>
            <p:spPr bwMode="auto">
              <a:xfrm>
                <a:off x="3086100" y="768350"/>
                <a:ext cx="184150" cy="185737"/>
              </a:xfrm>
              <a:custGeom>
                <a:avLst/>
                <a:gdLst>
                  <a:gd name="T0" fmla="*/ 12 w 116"/>
                  <a:gd name="T1" fmla="*/ 0 h 117"/>
                  <a:gd name="T2" fmla="*/ 116 w 116"/>
                  <a:gd name="T3" fmla="*/ 105 h 117"/>
                  <a:gd name="T4" fmla="*/ 106 w 116"/>
                  <a:gd name="T5" fmla="*/ 117 h 117"/>
                  <a:gd name="T6" fmla="*/ 0 w 116"/>
                  <a:gd name="T7" fmla="*/ 11 h 117"/>
                  <a:gd name="T8" fmla="*/ 12 w 116"/>
                  <a:gd name="T9" fmla="*/ 0 h 117"/>
                </a:gdLst>
                <a:ahLst/>
                <a:cxnLst>
                  <a:cxn ang="0">
                    <a:pos x="T0" y="T1"/>
                  </a:cxn>
                  <a:cxn ang="0">
                    <a:pos x="T2" y="T3"/>
                  </a:cxn>
                  <a:cxn ang="0">
                    <a:pos x="T4" y="T5"/>
                  </a:cxn>
                  <a:cxn ang="0">
                    <a:pos x="T6" y="T7"/>
                  </a:cxn>
                  <a:cxn ang="0">
                    <a:pos x="T8" y="T9"/>
                  </a:cxn>
                </a:cxnLst>
                <a:rect l="0" t="0" r="r" b="b"/>
                <a:pathLst>
                  <a:path w="116" h="117">
                    <a:moveTo>
                      <a:pt x="12" y="0"/>
                    </a:moveTo>
                    <a:lnTo>
                      <a:pt x="116" y="105"/>
                    </a:lnTo>
                    <a:lnTo>
                      <a:pt x="106" y="117"/>
                    </a:lnTo>
                    <a:lnTo>
                      <a:pt x="0" y="11"/>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62" name="Rectangle 124">
                <a:extLst>
                  <a:ext uri="{FF2B5EF4-FFF2-40B4-BE49-F238E27FC236}">
                    <a16:creationId xmlns:a16="http://schemas.microsoft.com/office/drawing/2014/main" id="{5E491AB2-CC7B-48C6-AC2F-8EAF25B998A7}"/>
                  </a:ext>
                </a:extLst>
              </p:cNvPr>
              <p:cNvSpPr>
                <a:spLocks noChangeArrowheads="1"/>
              </p:cNvSpPr>
              <p:nvPr/>
            </p:nvSpPr>
            <p:spPr bwMode="auto">
              <a:xfrm>
                <a:off x="3175" y="695325"/>
                <a:ext cx="206375" cy="6762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63" name="Freeform 125">
                <a:extLst>
                  <a:ext uri="{FF2B5EF4-FFF2-40B4-BE49-F238E27FC236}">
                    <a16:creationId xmlns:a16="http://schemas.microsoft.com/office/drawing/2014/main" id="{C4FC7E12-EDB8-4515-A565-32C5E905ADF5}"/>
                  </a:ext>
                </a:extLst>
              </p:cNvPr>
              <p:cNvSpPr>
                <a:spLocks/>
              </p:cNvSpPr>
              <p:nvPr/>
            </p:nvSpPr>
            <p:spPr bwMode="auto">
              <a:xfrm>
                <a:off x="752475" y="4430713"/>
                <a:ext cx="1154113" cy="207962"/>
              </a:xfrm>
              <a:custGeom>
                <a:avLst/>
                <a:gdLst>
                  <a:gd name="T0" fmla="*/ 362 w 362"/>
                  <a:gd name="T1" fmla="*/ 31 h 65"/>
                  <a:gd name="T2" fmla="*/ 362 w 362"/>
                  <a:gd name="T3" fmla="*/ 65 h 65"/>
                  <a:gd name="T4" fmla="*/ 0 w 362"/>
                  <a:gd name="T5" fmla="*/ 65 h 65"/>
                  <a:gd name="T6" fmla="*/ 0 w 362"/>
                  <a:gd name="T7" fmla="*/ 31 h 65"/>
                  <a:gd name="T8" fmla="*/ 30 w 362"/>
                  <a:gd name="T9" fmla="*/ 0 h 65"/>
                  <a:gd name="T10" fmla="*/ 332 w 362"/>
                  <a:gd name="T11" fmla="*/ 0 h 65"/>
                  <a:gd name="T12" fmla="*/ 362 w 362"/>
                  <a:gd name="T13" fmla="*/ 31 h 65"/>
                </a:gdLst>
                <a:ahLst/>
                <a:cxnLst>
                  <a:cxn ang="0">
                    <a:pos x="T0" y="T1"/>
                  </a:cxn>
                  <a:cxn ang="0">
                    <a:pos x="T2" y="T3"/>
                  </a:cxn>
                  <a:cxn ang="0">
                    <a:pos x="T4" y="T5"/>
                  </a:cxn>
                  <a:cxn ang="0">
                    <a:pos x="T6" y="T7"/>
                  </a:cxn>
                  <a:cxn ang="0">
                    <a:pos x="T8" y="T9"/>
                  </a:cxn>
                  <a:cxn ang="0">
                    <a:pos x="T10" y="T11"/>
                  </a:cxn>
                  <a:cxn ang="0">
                    <a:pos x="T12" y="T13"/>
                  </a:cxn>
                </a:cxnLst>
                <a:rect l="0" t="0" r="r" b="b"/>
                <a:pathLst>
                  <a:path w="362" h="65">
                    <a:moveTo>
                      <a:pt x="362" y="31"/>
                    </a:moveTo>
                    <a:cubicBezTo>
                      <a:pt x="362" y="65"/>
                      <a:pt x="362" y="65"/>
                      <a:pt x="362" y="65"/>
                    </a:cubicBezTo>
                    <a:cubicBezTo>
                      <a:pt x="0" y="65"/>
                      <a:pt x="0" y="65"/>
                      <a:pt x="0" y="65"/>
                    </a:cubicBezTo>
                    <a:cubicBezTo>
                      <a:pt x="0" y="31"/>
                      <a:pt x="0" y="31"/>
                      <a:pt x="0" y="31"/>
                    </a:cubicBezTo>
                    <a:cubicBezTo>
                      <a:pt x="0" y="14"/>
                      <a:pt x="13" y="0"/>
                      <a:pt x="30" y="0"/>
                    </a:cubicBezTo>
                    <a:cubicBezTo>
                      <a:pt x="332" y="0"/>
                      <a:pt x="332" y="0"/>
                      <a:pt x="332" y="0"/>
                    </a:cubicBezTo>
                    <a:cubicBezTo>
                      <a:pt x="349" y="0"/>
                      <a:pt x="362" y="14"/>
                      <a:pt x="362" y="3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564" name="Freeform 5">
              <a:extLst>
                <a:ext uri="{FF2B5EF4-FFF2-40B4-BE49-F238E27FC236}">
                  <a16:creationId xmlns:a16="http://schemas.microsoft.com/office/drawing/2014/main" id="{AD703DDB-AC0B-4988-BF1F-9707EC777BD9}"/>
                </a:ext>
              </a:extLst>
            </p:cNvPr>
            <p:cNvSpPr>
              <a:spLocks noEditPoints="1"/>
            </p:cNvSpPr>
            <p:nvPr/>
          </p:nvSpPr>
          <p:spPr bwMode="auto">
            <a:xfrm flipH="1">
              <a:off x="3253112" y="2886893"/>
              <a:ext cx="3271081" cy="1192866"/>
            </a:xfrm>
            <a:custGeom>
              <a:avLst/>
              <a:gdLst>
                <a:gd name="T0" fmla="*/ 692 w 2980"/>
                <a:gd name="T1" fmla="*/ 625 h 1086"/>
                <a:gd name="T2" fmla="*/ 1350 w 2980"/>
                <a:gd name="T3" fmla="*/ 765 h 1086"/>
                <a:gd name="T4" fmla="*/ 1662 w 2980"/>
                <a:gd name="T5" fmla="*/ 831 h 1086"/>
                <a:gd name="T6" fmla="*/ 1686 w 2980"/>
                <a:gd name="T7" fmla="*/ 716 h 1086"/>
                <a:gd name="T8" fmla="*/ 1668 w 2980"/>
                <a:gd name="T9" fmla="*/ 547 h 1086"/>
                <a:gd name="T10" fmla="*/ 1693 w 2980"/>
                <a:gd name="T11" fmla="*/ 451 h 1086"/>
                <a:gd name="T12" fmla="*/ 1732 w 2980"/>
                <a:gd name="T13" fmla="*/ 173 h 1086"/>
                <a:gd name="T14" fmla="*/ 1836 w 2980"/>
                <a:gd name="T15" fmla="*/ 22 h 1086"/>
                <a:gd name="T16" fmla="*/ 1949 w 2980"/>
                <a:gd name="T17" fmla="*/ 123 h 1086"/>
                <a:gd name="T18" fmla="*/ 1876 w 2980"/>
                <a:gd name="T19" fmla="*/ 190 h 1086"/>
                <a:gd name="T20" fmla="*/ 1876 w 2980"/>
                <a:gd name="T21" fmla="*/ 315 h 1086"/>
                <a:gd name="T22" fmla="*/ 1959 w 2980"/>
                <a:gd name="T23" fmla="*/ 445 h 1086"/>
                <a:gd name="T24" fmla="*/ 1963 w 2980"/>
                <a:gd name="T25" fmla="*/ 549 h 1086"/>
                <a:gd name="T26" fmla="*/ 1947 w 2980"/>
                <a:gd name="T27" fmla="*/ 572 h 1086"/>
                <a:gd name="T28" fmla="*/ 1921 w 2980"/>
                <a:gd name="T29" fmla="*/ 587 h 1086"/>
                <a:gd name="T30" fmla="*/ 1880 w 2980"/>
                <a:gd name="T31" fmla="*/ 612 h 1086"/>
                <a:gd name="T32" fmla="*/ 2031 w 2980"/>
                <a:gd name="T33" fmla="*/ 662 h 1086"/>
                <a:gd name="T34" fmla="*/ 2195 w 2980"/>
                <a:gd name="T35" fmla="*/ 411 h 1086"/>
                <a:gd name="T36" fmla="*/ 2174 w 2980"/>
                <a:gd name="T37" fmla="*/ 364 h 1086"/>
                <a:gd name="T38" fmla="*/ 2163 w 2980"/>
                <a:gd name="T39" fmla="*/ 250 h 1086"/>
                <a:gd name="T40" fmla="*/ 2289 w 2980"/>
                <a:gd name="T41" fmla="*/ 309 h 1086"/>
                <a:gd name="T42" fmla="*/ 2341 w 2980"/>
                <a:gd name="T43" fmla="*/ 468 h 1086"/>
                <a:gd name="T44" fmla="*/ 2382 w 2980"/>
                <a:gd name="T45" fmla="*/ 504 h 1086"/>
                <a:gd name="T46" fmla="*/ 2451 w 2980"/>
                <a:gd name="T47" fmla="*/ 331 h 1086"/>
                <a:gd name="T48" fmla="*/ 2514 w 2980"/>
                <a:gd name="T49" fmla="*/ 246 h 1086"/>
                <a:gd name="T50" fmla="*/ 2622 w 2980"/>
                <a:gd name="T51" fmla="*/ 226 h 1086"/>
                <a:gd name="T52" fmla="*/ 2684 w 2980"/>
                <a:gd name="T53" fmla="*/ 335 h 1086"/>
                <a:gd name="T54" fmla="*/ 2710 w 2980"/>
                <a:gd name="T55" fmla="*/ 558 h 1086"/>
                <a:gd name="T56" fmla="*/ 2757 w 2980"/>
                <a:gd name="T57" fmla="*/ 626 h 1086"/>
                <a:gd name="T58" fmla="*/ 2773 w 2980"/>
                <a:gd name="T59" fmla="*/ 697 h 1086"/>
                <a:gd name="T60" fmla="*/ 2727 w 2980"/>
                <a:gd name="T61" fmla="*/ 770 h 1086"/>
                <a:gd name="T62" fmla="*/ 2664 w 2980"/>
                <a:gd name="T63" fmla="*/ 906 h 1086"/>
                <a:gd name="T64" fmla="*/ 2980 w 2980"/>
                <a:gd name="T65" fmla="*/ 998 h 1086"/>
                <a:gd name="T66" fmla="*/ 2343 w 2980"/>
                <a:gd name="T67" fmla="*/ 754 h 1086"/>
                <a:gd name="T68" fmla="*/ 2434 w 2980"/>
                <a:gd name="T69" fmla="*/ 842 h 1086"/>
                <a:gd name="T70" fmla="*/ 2466 w 2980"/>
                <a:gd name="T71" fmla="*/ 584 h 1086"/>
                <a:gd name="T72" fmla="*/ 2476 w 2980"/>
                <a:gd name="T73" fmla="*/ 480 h 1086"/>
                <a:gd name="T74" fmla="*/ 2385 w 2980"/>
                <a:gd name="T75" fmla="*/ 557 h 1086"/>
                <a:gd name="T76" fmla="*/ 2337 w 2980"/>
                <a:gd name="T77" fmla="*/ 621 h 1086"/>
                <a:gd name="T78" fmla="*/ 2338 w 2980"/>
                <a:gd name="T79" fmla="*/ 706 h 1086"/>
                <a:gd name="T80" fmla="*/ 2101 w 2980"/>
                <a:gd name="T81" fmla="*/ 618 h 1086"/>
                <a:gd name="T82" fmla="*/ 2156 w 2980"/>
                <a:gd name="T83" fmla="*/ 738 h 1086"/>
                <a:gd name="T84" fmla="*/ 2186 w 2980"/>
                <a:gd name="T85" fmla="*/ 671 h 1086"/>
                <a:gd name="T86" fmla="*/ 2185 w 2980"/>
                <a:gd name="T87" fmla="*/ 524 h 1086"/>
                <a:gd name="T88" fmla="*/ 1875 w 2980"/>
                <a:gd name="T89" fmla="*/ 494 h 1086"/>
                <a:gd name="T90" fmla="*/ 1898 w 2980"/>
                <a:gd name="T91" fmla="*/ 550 h 1086"/>
                <a:gd name="T92" fmla="*/ 1900 w 2980"/>
                <a:gd name="T93" fmla="*/ 515 h 1086"/>
                <a:gd name="T94" fmla="*/ 2712 w 2980"/>
                <a:gd name="T95" fmla="*/ 705 h 1086"/>
                <a:gd name="T96" fmla="*/ 2681 w 2980"/>
                <a:gd name="T97" fmla="*/ 766 h 1086"/>
                <a:gd name="T98" fmla="*/ 2717 w 2980"/>
                <a:gd name="T99" fmla="*/ 679 h 1086"/>
                <a:gd name="T100" fmla="*/ 1878 w 2980"/>
                <a:gd name="T101" fmla="*/ 592 h 1086"/>
                <a:gd name="T102" fmla="*/ 2768 w 2980"/>
                <a:gd name="T103" fmla="*/ 671 h 1086"/>
                <a:gd name="T104" fmla="*/ 2724 w 2980"/>
                <a:gd name="T105" fmla="*/ 758 h 1086"/>
                <a:gd name="T106" fmla="*/ 2714 w 2980"/>
                <a:gd name="T107" fmla="*/ 764 h 1086"/>
                <a:gd name="T108" fmla="*/ 2697 w 2980"/>
                <a:gd name="T109" fmla="*/ 805 h 1086"/>
                <a:gd name="T110" fmla="*/ 2360 w 2980"/>
                <a:gd name="T111" fmla="*/ 608 h 10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980" h="1086">
                  <a:moveTo>
                    <a:pt x="0" y="806"/>
                  </a:moveTo>
                  <a:cubicBezTo>
                    <a:pt x="23" y="800"/>
                    <a:pt x="45" y="795"/>
                    <a:pt x="68" y="789"/>
                  </a:cubicBezTo>
                  <a:cubicBezTo>
                    <a:pt x="216" y="750"/>
                    <a:pt x="364" y="710"/>
                    <a:pt x="513" y="671"/>
                  </a:cubicBezTo>
                  <a:cubicBezTo>
                    <a:pt x="568" y="656"/>
                    <a:pt x="624" y="641"/>
                    <a:pt x="680" y="626"/>
                  </a:cubicBezTo>
                  <a:cubicBezTo>
                    <a:pt x="684" y="625"/>
                    <a:pt x="688" y="624"/>
                    <a:pt x="692" y="625"/>
                  </a:cubicBezTo>
                  <a:cubicBezTo>
                    <a:pt x="739" y="636"/>
                    <a:pt x="785" y="647"/>
                    <a:pt x="832" y="657"/>
                  </a:cubicBezTo>
                  <a:cubicBezTo>
                    <a:pt x="902" y="673"/>
                    <a:pt x="972" y="689"/>
                    <a:pt x="1041" y="705"/>
                  </a:cubicBezTo>
                  <a:cubicBezTo>
                    <a:pt x="1096" y="717"/>
                    <a:pt x="1151" y="729"/>
                    <a:pt x="1205" y="742"/>
                  </a:cubicBezTo>
                  <a:cubicBezTo>
                    <a:pt x="1243" y="750"/>
                    <a:pt x="1280" y="760"/>
                    <a:pt x="1318" y="767"/>
                  </a:cubicBezTo>
                  <a:cubicBezTo>
                    <a:pt x="1328" y="769"/>
                    <a:pt x="1340" y="766"/>
                    <a:pt x="1350" y="765"/>
                  </a:cubicBezTo>
                  <a:cubicBezTo>
                    <a:pt x="1396" y="759"/>
                    <a:pt x="1441" y="755"/>
                    <a:pt x="1486" y="770"/>
                  </a:cubicBezTo>
                  <a:cubicBezTo>
                    <a:pt x="1508" y="778"/>
                    <a:pt x="1528" y="788"/>
                    <a:pt x="1541" y="808"/>
                  </a:cubicBezTo>
                  <a:cubicBezTo>
                    <a:pt x="1549" y="821"/>
                    <a:pt x="1562" y="822"/>
                    <a:pt x="1574" y="825"/>
                  </a:cubicBezTo>
                  <a:cubicBezTo>
                    <a:pt x="1599" y="830"/>
                    <a:pt x="1623" y="835"/>
                    <a:pt x="1647" y="840"/>
                  </a:cubicBezTo>
                  <a:cubicBezTo>
                    <a:pt x="1655" y="842"/>
                    <a:pt x="1661" y="839"/>
                    <a:pt x="1662" y="831"/>
                  </a:cubicBezTo>
                  <a:cubicBezTo>
                    <a:pt x="1663" y="826"/>
                    <a:pt x="1662" y="821"/>
                    <a:pt x="1663" y="816"/>
                  </a:cubicBezTo>
                  <a:cubicBezTo>
                    <a:pt x="1665" y="808"/>
                    <a:pt x="1667" y="799"/>
                    <a:pt x="1672" y="792"/>
                  </a:cubicBezTo>
                  <a:cubicBezTo>
                    <a:pt x="1678" y="781"/>
                    <a:pt x="1686" y="770"/>
                    <a:pt x="1692" y="760"/>
                  </a:cubicBezTo>
                  <a:cubicBezTo>
                    <a:pt x="1694" y="757"/>
                    <a:pt x="1694" y="753"/>
                    <a:pt x="1694" y="750"/>
                  </a:cubicBezTo>
                  <a:cubicBezTo>
                    <a:pt x="1691" y="739"/>
                    <a:pt x="1687" y="727"/>
                    <a:pt x="1686" y="716"/>
                  </a:cubicBezTo>
                  <a:cubicBezTo>
                    <a:pt x="1685" y="707"/>
                    <a:pt x="1689" y="698"/>
                    <a:pt x="1690" y="690"/>
                  </a:cubicBezTo>
                  <a:cubicBezTo>
                    <a:pt x="1690" y="685"/>
                    <a:pt x="1691" y="679"/>
                    <a:pt x="1690" y="675"/>
                  </a:cubicBezTo>
                  <a:cubicBezTo>
                    <a:pt x="1683" y="649"/>
                    <a:pt x="1674" y="624"/>
                    <a:pt x="1675" y="597"/>
                  </a:cubicBezTo>
                  <a:cubicBezTo>
                    <a:pt x="1676" y="585"/>
                    <a:pt x="1675" y="572"/>
                    <a:pt x="1674" y="559"/>
                  </a:cubicBezTo>
                  <a:cubicBezTo>
                    <a:pt x="1674" y="555"/>
                    <a:pt x="1671" y="551"/>
                    <a:pt x="1668" y="547"/>
                  </a:cubicBezTo>
                  <a:cubicBezTo>
                    <a:pt x="1665" y="542"/>
                    <a:pt x="1658" y="536"/>
                    <a:pt x="1659" y="532"/>
                  </a:cubicBezTo>
                  <a:cubicBezTo>
                    <a:pt x="1661" y="523"/>
                    <a:pt x="1667" y="515"/>
                    <a:pt x="1671" y="506"/>
                  </a:cubicBezTo>
                  <a:cubicBezTo>
                    <a:pt x="1674" y="501"/>
                    <a:pt x="1679" y="496"/>
                    <a:pt x="1681" y="491"/>
                  </a:cubicBezTo>
                  <a:cubicBezTo>
                    <a:pt x="1687" y="480"/>
                    <a:pt x="1692" y="468"/>
                    <a:pt x="1698" y="454"/>
                  </a:cubicBezTo>
                  <a:cubicBezTo>
                    <a:pt x="1697" y="454"/>
                    <a:pt x="1695" y="452"/>
                    <a:pt x="1693" y="451"/>
                  </a:cubicBezTo>
                  <a:cubicBezTo>
                    <a:pt x="1689" y="447"/>
                    <a:pt x="1687" y="443"/>
                    <a:pt x="1692" y="438"/>
                  </a:cubicBezTo>
                  <a:cubicBezTo>
                    <a:pt x="1706" y="422"/>
                    <a:pt x="1708" y="404"/>
                    <a:pt x="1704" y="384"/>
                  </a:cubicBezTo>
                  <a:cubicBezTo>
                    <a:pt x="1699" y="365"/>
                    <a:pt x="1694" y="346"/>
                    <a:pt x="1692" y="327"/>
                  </a:cubicBezTo>
                  <a:cubicBezTo>
                    <a:pt x="1690" y="298"/>
                    <a:pt x="1695" y="269"/>
                    <a:pt x="1701" y="241"/>
                  </a:cubicBezTo>
                  <a:cubicBezTo>
                    <a:pt x="1707" y="216"/>
                    <a:pt x="1715" y="192"/>
                    <a:pt x="1732" y="173"/>
                  </a:cubicBezTo>
                  <a:cubicBezTo>
                    <a:pt x="1738" y="167"/>
                    <a:pt x="1744" y="161"/>
                    <a:pt x="1752" y="156"/>
                  </a:cubicBezTo>
                  <a:cubicBezTo>
                    <a:pt x="1761" y="149"/>
                    <a:pt x="1772" y="146"/>
                    <a:pt x="1780" y="138"/>
                  </a:cubicBezTo>
                  <a:cubicBezTo>
                    <a:pt x="1794" y="126"/>
                    <a:pt x="1803" y="111"/>
                    <a:pt x="1806" y="92"/>
                  </a:cubicBezTo>
                  <a:cubicBezTo>
                    <a:pt x="1808" y="76"/>
                    <a:pt x="1811" y="60"/>
                    <a:pt x="1822" y="47"/>
                  </a:cubicBezTo>
                  <a:cubicBezTo>
                    <a:pt x="1828" y="40"/>
                    <a:pt x="1832" y="31"/>
                    <a:pt x="1836" y="22"/>
                  </a:cubicBezTo>
                  <a:cubicBezTo>
                    <a:pt x="1845" y="5"/>
                    <a:pt x="1860" y="0"/>
                    <a:pt x="1876" y="10"/>
                  </a:cubicBezTo>
                  <a:cubicBezTo>
                    <a:pt x="1898" y="23"/>
                    <a:pt x="1919" y="38"/>
                    <a:pt x="1939" y="53"/>
                  </a:cubicBezTo>
                  <a:cubicBezTo>
                    <a:pt x="1950" y="61"/>
                    <a:pt x="1949" y="72"/>
                    <a:pt x="1942" y="84"/>
                  </a:cubicBezTo>
                  <a:cubicBezTo>
                    <a:pt x="1933" y="97"/>
                    <a:pt x="1933" y="101"/>
                    <a:pt x="1940" y="111"/>
                  </a:cubicBezTo>
                  <a:cubicBezTo>
                    <a:pt x="1943" y="115"/>
                    <a:pt x="1946" y="119"/>
                    <a:pt x="1949" y="123"/>
                  </a:cubicBezTo>
                  <a:cubicBezTo>
                    <a:pt x="1955" y="132"/>
                    <a:pt x="1952" y="138"/>
                    <a:pt x="1940" y="138"/>
                  </a:cubicBezTo>
                  <a:cubicBezTo>
                    <a:pt x="1935" y="138"/>
                    <a:pt x="1930" y="136"/>
                    <a:pt x="1924" y="135"/>
                  </a:cubicBezTo>
                  <a:cubicBezTo>
                    <a:pt x="1919" y="142"/>
                    <a:pt x="1908" y="145"/>
                    <a:pt x="1907" y="157"/>
                  </a:cubicBezTo>
                  <a:cubicBezTo>
                    <a:pt x="1907" y="161"/>
                    <a:pt x="1899" y="163"/>
                    <a:pt x="1895" y="167"/>
                  </a:cubicBezTo>
                  <a:cubicBezTo>
                    <a:pt x="1889" y="175"/>
                    <a:pt x="1883" y="183"/>
                    <a:pt x="1876" y="190"/>
                  </a:cubicBezTo>
                  <a:cubicBezTo>
                    <a:pt x="1869" y="198"/>
                    <a:pt x="1860" y="195"/>
                    <a:pt x="1851" y="194"/>
                  </a:cubicBezTo>
                  <a:cubicBezTo>
                    <a:pt x="1849" y="193"/>
                    <a:pt x="1847" y="194"/>
                    <a:pt x="1844" y="194"/>
                  </a:cubicBezTo>
                  <a:cubicBezTo>
                    <a:pt x="1844" y="196"/>
                    <a:pt x="1844" y="199"/>
                    <a:pt x="1845" y="201"/>
                  </a:cubicBezTo>
                  <a:cubicBezTo>
                    <a:pt x="1845" y="204"/>
                    <a:pt x="1847" y="206"/>
                    <a:pt x="1849" y="209"/>
                  </a:cubicBezTo>
                  <a:cubicBezTo>
                    <a:pt x="1873" y="240"/>
                    <a:pt x="1878" y="277"/>
                    <a:pt x="1876" y="315"/>
                  </a:cubicBezTo>
                  <a:cubicBezTo>
                    <a:pt x="1875" y="331"/>
                    <a:pt x="1878" y="347"/>
                    <a:pt x="1879" y="362"/>
                  </a:cubicBezTo>
                  <a:cubicBezTo>
                    <a:pt x="1879" y="384"/>
                    <a:pt x="1894" y="395"/>
                    <a:pt x="1909" y="407"/>
                  </a:cubicBezTo>
                  <a:cubicBezTo>
                    <a:pt x="1916" y="413"/>
                    <a:pt x="1925" y="418"/>
                    <a:pt x="1933" y="423"/>
                  </a:cubicBezTo>
                  <a:cubicBezTo>
                    <a:pt x="1935" y="425"/>
                    <a:pt x="1938" y="427"/>
                    <a:pt x="1938" y="429"/>
                  </a:cubicBezTo>
                  <a:cubicBezTo>
                    <a:pt x="1941" y="439"/>
                    <a:pt x="1950" y="442"/>
                    <a:pt x="1959" y="445"/>
                  </a:cubicBezTo>
                  <a:cubicBezTo>
                    <a:pt x="1962" y="447"/>
                    <a:pt x="1965" y="449"/>
                    <a:pt x="1969" y="449"/>
                  </a:cubicBezTo>
                  <a:cubicBezTo>
                    <a:pt x="1986" y="453"/>
                    <a:pt x="1992" y="465"/>
                    <a:pt x="1995" y="480"/>
                  </a:cubicBezTo>
                  <a:cubicBezTo>
                    <a:pt x="1998" y="493"/>
                    <a:pt x="1989" y="511"/>
                    <a:pt x="1977" y="517"/>
                  </a:cubicBezTo>
                  <a:cubicBezTo>
                    <a:pt x="1971" y="520"/>
                    <a:pt x="1967" y="521"/>
                    <a:pt x="1970" y="530"/>
                  </a:cubicBezTo>
                  <a:cubicBezTo>
                    <a:pt x="1971" y="535"/>
                    <a:pt x="1965" y="542"/>
                    <a:pt x="1963" y="549"/>
                  </a:cubicBezTo>
                  <a:cubicBezTo>
                    <a:pt x="1962" y="549"/>
                    <a:pt x="1961" y="549"/>
                    <a:pt x="1959" y="548"/>
                  </a:cubicBezTo>
                  <a:cubicBezTo>
                    <a:pt x="1961" y="551"/>
                    <a:pt x="1963" y="553"/>
                    <a:pt x="1965" y="555"/>
                  </a:cubicBezTo>
                  <a:cubicBezTo>
                    <a:pt x="1966" y="557"/>
                    <a:pt x="1967" y="560"/>
                    <a:pt x="1968" y="563"/>
                  </a:cubicBezTo>
                  <a:cubicBezTo>
                    <a:pt x="1965" y="564"/>
                    <a:pt x="1962" y="566"/>
                    <a:pt x="1959" y="565"/>
                  </a:cubicBezTo>
                  <a:cubicBezTo>
                    <a:pt x="1953" y="564"/>
                    <a:pt x="1949" y="566"/>
                    <a:pt x="1947" y="572"/>
                  </a:cubicBezTo>
                  <a:cubicBezTo>
                    <a:pt x="1942" y="586"/>
                    <a:pt x="1935" y="599"/>
                    <a:pt x="1928" y="612"/>
                  </a:cubicBezTo>
                  <a:cubicBezTo>
                    <a:pt x="1927" y="614"/>
                    <a:pt x="1927" y="617"/>
                    <a:pt x="1925" y="619"/>
                  </a:cubicBezTo>
                  <a:cubicBezTo>
                    <a:pt x="1922" y="621"/>
                    <a:pt x="1918" y="621"/>
                    <a:pt x="1914" y="622"/>
                  </a:cubicBezTo>
                  <a:cubicBezTo>
                    <a:pt x="1913" y="619"/>
                    <a:pt x="1911" y="616"/>
                    <a:pt x="1912" y="613"/>
                  </a:cubicBezTo>
                  <a:cubicBezTo>
                    <a:pt x="1914" y="604"/>
                    <a:pt x="1918" y="596"/>
                    <a:pt x="1921" y="587"/>
                  </a:cubicBezTo>
                  <a:cubicBezTo>
                    <a:pt x="1922" y="585"/>
                    <a:pt x="1922" y="583"/>
                    <a:pt x="1923" y="582"/>
                  </a:cubicBezTo>
                  <a:cubicBezTo>
                    <a:pt x="1922" y="581"/>
                    <a:pt x="1922" y="581"/>
                    <a:pt x="1921" y="580"/>
                  </a:cubicBezTo>
                  <a:cubicBezTo>
                    <a:pt x="1918" y="582"/>
                    <a:pt x="1915" y="585"/>
                    <a:pt x="1912" y="587"/>
                  </a:cubicBezTo>
                  <a:cubicBezTo>
                    <a:pt x="1903" y="593"/>
                    <a:pt x="1894" y="600"/>
                    <a:pt x="1885" y="606"/>
                  </a:cubicBezTo>
                  <a:cubicBezTo>
                    <a:pt x="1883" y="608"/>
                    <a:pt x="1880" y="611"/>
                    <a:pt x="1880" y="612"/>
                  </a:cubicBezTo>
                  <a:cubicBezTo>
                    <a:pt x="1881" y="617"/>
                    <a:pt x="1883" y="623"/>
                    <a:pt x="1887" y="624"/>
                  </a:cubicBezTo>
                  <a:cubicBezTo>
                    <a:pt x="1899" y="631"/>
                    <a:pt x="1913" y="636"/>
                    <a:pt x="1926" y="642"/>
                  </a:cubicBezTo>
                  <a:cubicBezTo>
                    <a:pt x="1957" y="654"/>
                    <a:pt x="1987" y="666"/>
                    <a:pt x="2017" y="679"/>
                  </a:cubicBezTo>
                  <a:cubicBezTo>
                    <a:pt x="2024" y="682"/>
                    <a:pt x="2027" y="681"/>
                    <a:pt x="2027" y="673"/>
                  </a:cubicBezTo>
                  <a:cubicBezTo>
                    <a:pt x="2027" y="669"/>
                    <a:pt x="2030" y="666"/>
                    <a:pt x="2031" y="662"/>
                  </a:cubicBezTo>
                  <a:cubicBezTo>
                    <a:pt x="2045" y="633"/>
                    <a:pt x="2059" y="604"/>
                    <a:pt x="2075" y="575"/>
                  </a:cubicBezTo>
                  <a:cubicBezTo>
                    <a:pt x="2085" y="557"/>
                    <a:pt x="2098" y="540"/>
                    <a:pt x="2112" y="523"/>
                  </a:cubicBezTo>
                  <a:cubicBezTo>
                    <a:pt x="2128" y="503"/>
                    <a:pt x="2146" y="485"/>
                    <a:pt x="2162" y="465"/>
                  </a:cubicBezTo>
                  <a:cubicBezTo>
                    <a:pt x="2167" y="459"/>
                    <a:pt x="2170" y="452"/>
                    <a:pt x="2174" y="446"/>
                  </a:cubicBezTo>
                  <a:cubicBezTo>
                    <a:pt x="2181" y="434"/>
                    <a:pt x="2187" y="422"/>
                    <a:pt x="2195" y="411"/>
                  </a:cubicBezTo>
                  <a:cubicBezTo>
                    <a:pt x="2200" y="406"/>
                    <a:pt x="2207" y="402"/>
                    <a:pt x="2212" y="397"/>
                  </a:cubicBezTo>
                  <a:cubicBezTo>
                    <a:pt x="2215" y="395"/>
                    <a:pt x="2216" y="391"/>
                    <a:pt x="2218" y="388"/>
                  </a:cubicBezTo>
                  <a:cubicBezTo>
                    <a:pt x="2214" y="386"/>
                    <a:pt x="2209" y="383"/>
                    <a:pt x="2205" y="381"/>
                  </a:cubicBezTo>
                  <a:cubicBezTo>
                    <a:pt x="2204" y="381"/>
                    <a:pt x="2203" y="382"/>
                    <a:pt x="2202" y="382"/>
                  </a:cubicBezTo>
                  <a:cubicBezTo>
                    <a:pt x="2188" y="385"/>
                    <a:pt x="2183" y="382"/>
                    <a:pt x="2174" y="364"/>
                  </a:cubicBezTo>
                  <a:cubicBezTo>
                    <a:pt x="2170" y="357"/>
                    <a:pt x="2167" y="348"/>
                    <a:pt x="2156" y="348"/>
                  </a:cubicBezTo>
                  <a:cubicBezTo>
                    <a:pt x="2159" y="339"/>
                    <a:pt x="2154" y="337"/>
                    <a:pt x="2147" y="335"/>
                  </a:cubicBezTo>
                  <a:cubicBezTo>
                    <a:pt x="2128" y="330"/>
                    <a:pt x="2126" y="327"/>
                    <a:pt x="2139" y="312"/>
                  </a:cubicBezTo>
                  <a:cubicBezTo>
                    <a:pt x="2151" y="298"/>
                    <a:pt x="2151" y="282"/>
                    <a:pt x="2154" y="266"/>
                  </a:cubicBezTo>
                  <a:cubicBezTo>
                    <a:pt x="2155" y="260"/>
                    <a:pt x="2159" y="253"/>
                    <a:pt x="2163" y="250"/>
                  </a:cubicBezTo>
                  <a:cubicBezTo>
                    <a:pt x="2182" y="239"/>
                    <a:pt x="2204" y="234"/>
                    <a:pt x="2225" y="233"/>
                  </a:cubicBezTo>
                  <a:cubicBezTo>
                    <a:pt x="2237" y="233"/>
                    <a:pt x="2249" y="238"/>
                    <a:pt x="2255" y="249"/>
                  </a:cubicBezTo>
                  <a:cubicBezTo>
                    <a:pt x="2259" y="256"/>
                    <a:pt x="2261" y="265"/>
                    <a:pt x="2261" y="273"/>
                  </a:cubicBezTo>
                  <a:cubicBezTo>
                    <a:pt x="2261" y="282"/>
                    <a:pt x="2265" y="285"/>
                    <a:pt x="2271" y="290"/>
                  </a:cubicBezTo>
                  <a:cubicBezTo>
                    <a:pt x="2277" y="294"/>
                    <a:pt x="2282" y="301"/>
                    <a:pt x="2289" y="309"/>
                  </a:cubicBezTo>
                  <a:cubicBezTo>
                    <a:pt x="2280" y="313"/>
                    <a:pt x="2274" y="316"/>
                    <a:pt x="2267" y="319"/>
                  </a:cubicBezTo>
                  <a:cubicBezTo>
                    <a:pt x="2261" y="322"/>
                    <a:pt x="2260" y="327"/>
                    <a:pt x="2262" y="333"/>
                  </a:cubicBezTo>
                  <a:cubicBezTo>
                    <a:pt x="2266" y="348"/>
                    <a:pt x="2271" y="362"/>
                    <a:pt x="2284" y="372"/>
                  </a:cubicBezTo>
                  <a:cubicBezTo>
                    <a:pt x="2292" y="379"/>
                    <a:pt x="2299" y="388"/>
                    <a:pt x="2306" y="395"/>
                  </a:cubicBezTo>
                  <a:cubicBezTo>
                    <a:pt x="2329" y="414"/>
                    <a:pt x="2337" y="441"/>
                    <a:pt x="2341" y="468"/>
                  </a:cubicBezTo>
                  <a:cubicBezTo>
                    <a:pt x="2343" y="487"/>
                    <a:pt x="2341" y="506"/>
                    <a:pt x="2340" y="525"/>
                  </a:cubicBezTo>
                  <a:cubicBezTo>
                    <a:pt x="2340" y="539"/>
                    <a:pt x="2338" y="553"/>
                    <a:pt x="2338" y="566"/>
                  </a:cubicBezTo>
                  <a:cubicBezTo>
                    <a:pt x="2338" y="567"/>
                    <a:pt x="2339" y="568"/>
                    <a:pt x="2341" y="571"/>
                  </a:cubicBezTo>
                  <a:cubicBezTo>
                    <a:pt x="2348" y="562"/>
                    <a:pt x="2355" y="553"/>
                    <a:pt x="2360" y="544"/>
                  </a:cubicBezTo>
                  <a:cubicBezTo>
                    <a:pt x="2368" y="531"/>
                    <a:pt x="2375" y="518"/>
                    <a:pt x="2382" y="504"/>
                  </a:cubicBezTo>
                  <a:cubicBezTo>
                    <a:pt x="2389" y="491"/>
                    <a:pt x="2396" y="478"/>
                    <a:pt x="2403" y="465"/>
                  </a:cubicBezTo>
                  <a:cubicBezTo>
                    <a:pt x="2416" y="441"/>
                    <a:pt x="2430" y="418"/>
                    <a:pt x="2443" y="395"/>
                  </a:cubicBezTo>
                  <a:cubicBezTo>
                    <a:pt x="2448" y="387"/>
                    <a:pt x="2451" y="378"/>
                    <a:pt x="2455" y="370"/>
                  </a:cubicBezTo>
                  <a:cubicBezTo>
                    <a:pt x="2456" y="368"/>
                    <a:pt x="2456" y="366"/>
                    <a:pt x="2456" y="363"/>
                  </a:cubicBezTo>
                  <a:cubicBezTo>
                    <a:pt x="2454" y="352"/>
                    <a:pt x="2452" y="342"/>
                    <a:pt x="2451" y="331"/>
                  </a:cubicBezTo>
                  <a:cubicBezTo>
                    <a:pt x="2450" y="328"/>
                    <a:pt x="2452" y="326"/>
                    <a:pt x="2453" y="323"/>
                  </a:cubicBezTo>
                  <a:cubicBezTo>
                    <a:pt x="2457" y="315"/>
                    <a:pt x="2462" y="307"/>
                    <a:pt x="2466" y="298"/>
                  </a:cubicBezTo>
                  <a:cubicBezTo>
                    <a:pt x="2474" y="280"/>
                    <a:pt x="2486" y="268"/>
                    <a:pt x="2508" y="271"/>
                  </a:cubicBezTo>
                  <a:cubicBezTo>
                    <a:pt x="2513" y="271"/>
                    <a:pt x="2518" y="271"/>
                    <a:pt x="2524" y="271"/>
                  </a:cubicBezTo>
                  <a:cubicBezTo>
                    <a:pt x="2520" y="261"/>
                    <a:pt x="2517" y="253"/>
                    <a:pt x="2514" y="246"/>
                  </a:cubicBezTo>
                  <a:cubicBezTo>
                    <a:pt x="2521" y="240"/>
                    <a:pt x="2523" y="224"/>
                    <a:pt x="2518" y="213"/>
                  </a:cubicBezTo>
                  <a:cubicBezTo>
                    <a:pt x="2513" y="200"/>
                    <a:pt x="2514" y="196"/>
                    <a:pt x="2524" y="187"/>
                  </a:cubicBezTo>
                  <a:cubicBezTo>
                    <a:pt x="2546" y="166"/>
                    <a:pt x="2571" y="161"/>
                    <a:pt x="2600" y="170"/>
                  </a:cubicBezTo>
                  <a:cubicBezTo>
                    <a:pt x="2612" y="173"/>
                    <a:pt x="2617" y="183"/>
                    <a:pt x="2619" y="193"/>
                  </a:cubicBezTo>
                  <a:cubicBezTo>
                    <a:pt x="2621" y="204"/>
                    <a:pt x="2620" y="215"/>
                    <a:pt x="2622" y="226"/>
                  </a:cubicBezTo>
                  <a:cubicBezTo>
                    <a:pt x="2623" y="233"/>
                    <a:pt x="2628" y="240"/>
                    <a:pt x="2631" y="247"/>
                  </a:cubicBezTo>
                  <a:cubicBezTo>
                    <a:pt x="2625" y="246"/>
                    <a:pt x="2621" y="245"/>
                    <a:pt x="2621" y="254"/>
                  </a:cubicBezTo>
                  <a:cubicBezTo>
                    <a:pt x="2621" y="261"/>
                    <a:pt x="2619" y="268"/>
                    <a:pt x="2617" y="274"/>
                  </a:cubicBezTo>
                  <a:cubicBezTo>
                    <a:pt x="2615" y="285"/>
                    <a:pt x="2623" y="291"/>
                    <a:pt x="2630" y="296"/>
                  </a:cubicBezTo>
                  <a:cubicBezTo>
                    <a:pt x="2648" y="309"/>
                    <a:pt x="2667" y="321"/>
                    <a:pt x="2684" y="335"/>
                  </a:cubicBezTo>
                  <a:cubicBezTo>
                    <a:pt x="2698" y="346"/>
                    <a:pt x="2710" y="359"/>
                    <a:pt x="2710" y="379"/>
                  </a:cubicBezTo>
                  <a:cubicBezTo>
                    <a:pt x="2710" y="382"/>
                    <a:pt x="2711" y="385"/>
                    <a:pt x="2712" y="388"/>
                  </a:cubicBezTo>
                  <a:cubicBezTo>
                    <a:pt x="2721" y="410"/>
                    <a:pt x="2717" y="431"/>
                    <a:pt x="2715" y="453"/>
                  </a:cubicBezTo>
                  <a:cubicBezTo>
                    <a:pt x="2712" y="481"/>
                    <a:pt x="2705" y="508"/>
                    <a:pt x="2708" y="537"/>
                  </a:cubicBezTo>
                  <a:cubicBezTo>
                    <a:pt x="2709" y="544"/>
                    <a:pt x="2710" y="551"/>
                    <a:pt x="2710" y="558"/>
                  </a:cubicBezTo>
                  <a:cubicBezTo>
                    <a:pt x="2709" y="592"/>
                    <a:pt x="2707" y="626"/>
                    <a:pt x="2706" y="660"/>
                  </a:cubicBezTo>
                  <a:cubicBezTo>
                    <a:pt x="2706" y="664"/>
                    <a:pt x="2705" y="668"/>
                    <a:pt x="2704" y="673"/>
                  </a:cubicBezTo>
                  <a:cubicBezTo>
                    <a:pt x="2706" y="673"/>
                    <a:pt x="2707" y="674"/>
                    <a:pt x="2708" y="674"/>
                  </a:cubicBezTo>
                  <a:cubicBezTo>
                    <a:pt x="2712" y="669"/>
                    <a:pt x="2716" y="664"/>
                    <a:pt x="2720" y="660"/>
                  </a:cubicBezTo>
                  <a:cubicBezTo>
                    <a:pt x="2732" y="648"/>
                    <a:pt x="2743" y="635"/>
                    <a:pt x="2757" y="626"/>
                  </a:cubicBezTo>
                  <a:cubicBezTo>
                    <a:pt x="2770" y="618"/>
                    <a:pt x="2777" y="607"/>
                    <a:pt x="2788" y="598"/>
                  </a:cubicBezTo>
                  <a:cubicBezTo>
                    <a:pt x="2797" y="590"/>
                    <a:pt x="2804" y="592"/>
                    <a:pt x="2811" y="602"/>
                  </a:cubicBezTo>
                  <a:cubicBezTo>
                    <a:pt x="2812" y="605"/>
                    <a:pt x="2814" y="609"/>
                    <a:pt x="2816" y="612"/>
                  </a:cubicBezTo>
                  <a:cubicBezTo>
                    <a:pt x="2821" y="619"/>
                    <a:pt x="2818" y="625"/>
                    <a:pt x="2814" y="631"/>
                  </a:cubicBezTo>
                  <a:cubicBezTo>
                    <a:pt x="2800" y="653"/>
                    <a:pt x="2787" y="675"/>
                    <a:pt x="2773" y="697"/>
                  </a:cubicBezTo>
                  <a:cubicBezTo>
                    <a:pt x="2771" y="702"/>
                    <a:pt x="2770" y="708"/>
                    <a:pt x="2770" y="711"/>
                  </a:cubicBezTo>
                  <a:cubicBezTo>
                    <a:pt x="2766" y="713"/>
                    <a:pt x="2761" y="715"/>
                    <a:pt x="2760" y="718"/>
                  </a:cubicBezTo>
                  <a:cubicBezTo>
                    <a:pt x="2757" y="722"/>
                    <a:pt x="2751" y="726"/>
                    <a:pt x="2759" y="734"/>
                  </a:cubicBezTo>
                  <a:cubicBezTo>
                    <a:pt x="2754" y="739"/>
                    <a:pt x="2747" y="743"/>
                    <a:pt x="2742" y="749"/>
                  </a:cubicBezTo>
                  <a:cubicBezTo>
                    <a:pt x="2736" y="755"/>
                    <a:pt x="2732" y="763"/>
                    <a:pt x="2727" y="770"/>
                  </a:cubicBezTo>
                  <a:cubicBezTo>
                    <a:pt x="2713" y="792"/>
                    <a:pt x="2700" y="814"/>
                    <a:pt x="2686" y="836"/>
                  </a:cubicBezTo>
                  <a:cubicBezTo>
                    <a:pt x="2681" y="844"/>
                    <a:pt x="2672" y="850"/>
                    <a:pt x="2664" y="857"/>
                  </a:cubicBezTo>
                  <a:cubicBezTo>
                    <a:pt x="2660" y="861"/>
                    <a:pt x="2659" y="864"/>
                    <a:pt x="2661" y="870"/>
                  </a:cubicBezTo>
                  <a:cubicBezTo>
                    <a:pt x="2665" y="878"/>
                    <a:pt x="2666" y="887"/>
                    <a:pt x="2663" y="896"/>
                  </a:cubicBezTo>
                  <a:cubicBezTo>
                    <a:pt x="2662" y="899"/>
                    <a:pt x="2663" y="903"/>
                    <a:pt x="2664" y="906"/>
                  </a:cubicBezTo>
                  <a:cubicBezTo>
                    <a:pt x="2668" y="918"/>
                    <a:pt x="2672" y="931"/>
                    <a:pt x="2677" y="943"/>
                  </a:cubicBezTo>
                  <a:cubicBezTo>
                    <a:pt x="2679" y="949"/>
                    <a:pt x="2683" y="955"/>
                    <a:pt x="2688" y="957"/>
                  </a:cubicBezTo>
                  <a:cubicBezTo>
                    <a:pt x="2720" y="971"/>
                    <a:pt x="2752" y="984"/>
                    <a:pt x="2784" y="997"/>
                  </a:cubicBezTo>
                  <a:cubicBezTo>
                    <a:pt x="2788" y="999"/>
                    <a:pt x="2793" y="998"/>
                    <a:pt x="2797" y="998"/>
                  </a:cubicBezTo>
                  <a:cubicBezTo>
                    <a:pt x="2858" y="998"/>
                    <a:pt x="2918" y="998"/>
                    <a:pt x="2980" y="998"/>
                  </a:cubicBezTo>
                  <a:cubicBezTo>
                    <a:pt x="2980" y="1027"/>
                    <a:pt x="2980" y="1056"/>
                    <a:pt x="2980" y="1086"/>
                  </a:cubicBezTo>
                  <a:cubicBezTo>
                    <a:pt x="1987" y="1086"/>
                    <a:pt x="994" y="1086"/>
                    <a:pt x="0" y="1086"/>
                  </a:cubicBezTo>
                  <a:cubicBezTo>
                    <a:pt x="0" y="992"/>
                    <a:pt x="0" y="899"/>
                    <a:pt x="0" y="806"/>
                  </a:cubicBezTo>
                  <a:close/>
                  <a:moveTo>
                    <a:pt x="2347" y="754"/>
                  </a:moveTo>
                  <a:cubicBezTo>
                    <a:pt x="2345" y="754"/>
                    <a:pt x="2344" y="754"/>
                    <a:pt x="2343" y="754"/>
                  </a:cubicBezTo>
                  <a:cubicBezTo>
                    <a:pt x="2339" y="757"/>
                    <a:pt x="2333" y="761"/>
                    <a:pt x="2331" y="765"/>
                  </a:cubicBezTo>
                  <a:cubicBezTo>
                    <a:pt x="2326" y="774"/>
                    <a:pt x="2323" y="784"/>
                    <a:pt x="2318" y="793"/>
                  </a:cubicBezTo>
                  <a:cubicBezTo>
                    <a:pt x="2314" y="801"/>
                    <a:pt x="2317" y="804"/>
                    <a:pt x="2324" y="807"/>
                  </a:cubicBezTo>
                  <a:cubicBezTo>
                    <a:pt x="2357" y="821"/>
                    <a:pt x="2390" y="835"/>
                    <a:pt x="2423" y="848"/>
                  </a:cubicBezTo>
                  <a:cubicBezTo>
                    <a:pt x="2430" y="852"/>
                    <a:pt x="2433" y="850"/>
                    <a:pt x="2434" y="842"/>
                  </a:cubicBezTo>
                  <a:cubicBezTo>
                    <a:pt x="2435" y="825"/>
                    <a:pt x="2436" y="808"/>
                    <a:pt x="2438" y="791"/>
                  </a:cubicBezTo>
                  <a:cubicBezTo>
                    <a:pt x="2438" y="789"/>
                    <a:pt x="2437" y="786"/>
                    <a:pt x="2436" y="784"/>
                  </a:cubicBezTo>
                  <a:cubicBezTo>
                    <a:pt x="2429" y="769"/>
                    <a:pt x="2430" y="753"/>
                    <a:pt x="2433" y="737"/>
                  </a:cubicBezTo>
                  <a:cubicBezTo>
                    <a:pt x="2439" y="704"/>
                    <a:pt x="2445" y="671"/>
                    <a:pt x="2451" y="638"/>
                  </a:cubicBezTo>
                  <a:cubicBezTo>
                    <a:pt x="2455" y="620"/>
                    <a:pt x="2462" y="602"/>
                    <a:pt x="2466" y="584"/>
                  </a:cubicBezTo>
                  <a:cubicBezTo>
                    <a:pt x="2468" y="579"/>
                    <a:pt x="2469" y="572"/>
                    <a:pt x="2467" y="569"/>
                  </a:cubicBezTo>
                  <a:cubicBezTo>
                    <a:pt x="2460" y="560"/>
                    <a:pt x="2462" y="552"/>
                    <a:pt x="2468" y="544"/>
                  </a:cubicBezTo>
                  <a:cubicBezTo>
                    <a:pt x="2470" y="541"/>
                    <a:pt x="2472" y="538"/>
                    <a:pt x="2472" y="534"/>
                  </a:cubicBezTo>
                  <a:cubicBezTo>
                    <a:pt x="2473" y="526"/>
                    <a:pt x="2473" y="518"/>
                    <a:pt x="2473" y="510"/>
                  </a:cubicBezTo>
                  <a:cubicBezTo>
                    <a:pt x="2474" y="500"/>
                    <a:pt x="2476" y="490"/>
                    <a:pt x="2476" y="480"/>
                  </a:cubicBezTo>
                  <a:cubicBezTo>
                    <a:pt x="2477" y="478"/>
                    <a:pt x="2474" y="475"/>
                    <a:pt x="2473" y="472"/>
                  </a:cubicBezTo>
                  <a:cubicBezTo>
                    <a:pt x="2471" y="474"/>
                    <a:pt x="2469" y="475"/>
                    <a:pt x="2467" y="477"/>
                  </a:cubicBezTo>
                  <a:cubicBezTo>
                    <a:pt x="2456" y="487"/>
                    <a:pt x="2447" y="497"/>
                    <a:pt x="2436" y="506"/>
                  </a:cubicBezTo>
                  <a:cubicBezTo>
                    <a:pt x="2423" y="518"/>
                    <a:pt x="2408" y="528"/>
                    <a:pt x="2395" y="540"/>
                  </a:cubicBezTo>
                  <a:cubicBezTo>
                    <a:pt x="2390" y="544"/>
                    <a:pt x="2384" y="552"/>
                    <a:pt x="2385" y="557"/>
                  </a:cubicBezTo>
                  <a:cubicBezTo>
                    <a:pt x="2388" y="569"/>
                    <a:pt x="2383" y="578"/>
                    <a:pt x="2376" y="588"/>
                  </a:cubicBezTo>
                  <a:cubicBezTo>
                    <a:pt x="2374" y="590"/>
                    <a:pt x="2374" y="593"/>
                    <a:pt x="2373" y="596"/>
                  </a:cubicBezTo>
                  <a:cubicBezTo>
                    <a:pt x="2370" y="606"/>
                    <a:pt x="2367" y="616"/>
                    <a:pt x="2364" y="626"/>
                  </a:cubicBezTo>
                  <a:cubicBezTo>
                    <a:pt x="2363" y="628"/>
                    <a:pt x="2360" y="629"/>
                    <a:pt x="2357" y="630"/>
                  </a:cubicBezTo>
                  <a:cubicBezTo>
                    <a:pt x="2349" y="633"/>
                    <a:pt x="2345" y="627"/>
                    <a:pt x="2337" y="621"/>
                  </a:cubicBezTo>
                  <a:cubicBezTo>
                    <a:pt x="2338" y="630"/>
                    <a:pt x="2338" y="637"/>
                    <a:pt x="2339" y="643"/>
                  </a:cubicBezTo>
                  <a:cubicBezTo>
                    <a:pt x="2340" y="647"/>
                    <a:pt x="2340" y="652"/>
                    <a:pt x="2342" y="654"/>
                  </a:cubicBezTo>
                  <a:cubicBezTo>
                    <a:pt x="2351" y="664"/>
                    <a:pt x="2350" y="667"/>
                    <a:pt x="2338" y="671"/>
                  </a:cubicBezTo>
                  <a:cubicBezTo>
                    <a:pt x="2336" y="672"/>
                    <a:pt x="2333" y="676"/>
                    <a:pt x="2333" y="678"/>
                  </a:cubicBezTo>
                  <a:cubicBezTo>
                    <a:pt x="2334" y="687"/>
                    <a:pt x="2337" y="696"/>
                    <a:pt x="2338" y="706"/>
                  </a:cubicBezTo>
                  <a:cubicBezTo>
                    <a:pt x="2341" y="722"/>
                    <a:pt x="2344" y="738"/>
                    <a:pt x="2347" y="754"/>
                  </a:cubicBezTo>
                  <a:close/>
                  <a:moveTo>
                    <a:pt x="2185" y="524"/>
                  </a:moveTo>
                  <a:cubicBezTo>
                    <a:pt x="2174" y="534"/>
                    <a:pt x="2160" y="543"/>
                    <a:pt x="2151" y="556"/>
                  </a:cubicBezTo>
                  <a:cubicBezTo>
                    <a:pt x="2137" y="576"/>
                    <a:pt x="2125" y="599"/>
                    <a:pt x="2104" y="614"/>
                  </a:cubicBezTo>
                  <a:cubicBezTo>
                    <a:pt x="2103" y="615"/>
                    <a:pt x="2102" y="616"/>
                    <a:pt x="2101" y="618"/>
                  </a:cubicBezTo>
                  <a:cubicBezTo>
                    <a:pt x="2094" y="628"/>
                    <a:pt x="2086" y="638"/>
                    <a:pt x="2079" y="649"/>
                  </a:cubicBezTo>
                  <a:cubicBezTo>
                    <a:pt x="2076" y="653"/>
                    <a:pt x="2075" y="659"/>
                    <a:pt x="2075" y="664"/>
                  </a:cubicBezTo>
                  <a:cubicBezTo>
                    <a:pt x="2073" y="673"/>
                    <a:pt x="2073" y="683"/>
                    <a:pt x="2071" y="692"/>
                  </a:cubicBezTo>
                  <a:cubicBezTo>
                    <a:pt x="2069" y="699"/>
                    <a:pt x="2070" y="702"/>
                    <a:pt x="2077" y="704"/>
                  </a:cubicBezTo>
                  <a:cubicBezTo>
                    <a:pt x="2103" y="715"/>
                    <a:pt x="2130" y="726"/>
                    <a:pt x="2156" y="738"/>
                  </a:cubicBezTo>
                  <a:cubicBezTo>
                    <a:pt x="2162" y="740"/>
                    <a:pt x="2165" y="739"/>
                    <a:pt x="2167" y="733"/>
                  </a:cubicBezTo>
                  <a:cubicBezTo>
                    <a:pt x="2169" y="729"/>
                    <a:pt x="2172" y="724"/>
                    <a:pt x="2174" y="719"/>
                  </a:cubicBezTo>
                  <a:cubicBezTo>
                    <a:pt x="2179" y="711"/>
                    <a:pt x="2189" y="705"/>
                    <a:pt x="2183" y="693"/>
                  </a:cubicBezTo>
                  <a:cubicBezTo>
                    <a:pt x="2182" y="692"/>
                    <a:pt x="2183" y="689"/>
                    <a:pt x="2184" y="688"/>
                  </a:cubicBezTo>
                  <a:cubicBezTo>
                    <a:pt x="2190" y="683"/>
                    <a:pt x="2201" y="679"/>
                    <a:pt x="2186" y="671"/>
                  </a:cubicBezTo>
                  <a:cubicBezTo>
                    <a:pt x="2186" y="671"/>
                    <a:pt x="2187" y="671"/>
                    <a:pt x="2186" y="670"/>
                  </a:cubicBezTo>
                  <a:cubicBezTo>
                    <a:pt x="2182" y="652"/>
                    <a:pt x="2178" y="635"/>
                    <a:pt x="2185" y="616"/>
                  </a:cubicBezTo>
                  <a:cubicBezTo>
                    <a:pt x="2186" y="613"/>
                    <a:pt x="2186" y="609"/>
                    <a:pt x="2186" y="605"/>
                  </a:cubicBezTo>
                  <a:cubicBezTo>
                    <a:pt x="2186" y="589"/>
                    <a:pt x="2186" y="573"/>
                    <a:pt x="2192" y="558"/>
                  </a:cubicBezTo>
                  <a:cubicBezTo>
                    <a:pt x="2197" y="547"/>
                    <a:pt x="2199" y="534"/>
                    <a:pt x="2185" y="524"/>
                  </a:cubicBezTo>
                  <a:close/>
                  <a:moveTo>
                    <a:pt x="1366" y="777"/>
                  </a:moveTo>
                  <a:cubicBezTo>
                    <a:pt x="1379" y="785"/>
                    <a:pt x="1522" y="814"/>
                    <a:pt x="1529" y="811"/>
                  </a:cubicBezTo>
                  <a:cubicBezTo>
                    <a:pt x="1499" y="768"/>
                    <a:pt x="1404" y="762"/>
                    <a:pt x="1366" y="777"/>
                  </a:cubicBezTo>
                  <a:close/>
                  <a:moveTo>
                    <a:pt x="1885" y="487"/>
                  </a:moveTo>
                  <a:cubicBezTo>
                    <a:pt x="1880" y="491"/>
                    <a:pt x="1878" y="493"/>
                    <a:pt x="1875" y="494"/>
                  </a:cubicBezTo>
                  <a:cubicBezTo>
                    <a:pt x="1867" y="498"/>
                    <a:pt x="1866" y="504"/>
                    <a:pt x="1870" y="512"/>
                  </a:cubicBezTo>
                  <a:cubicBezTo>
                    <a:pt x="1872" y="518"/>
                    <a:pt x="1872" y="524"/>
                    <a:pt x="1873" y="530"/>
                  </a:cubicBezTo>
                  <a:cubicBezTo>
                    <a:pt x="1874" y="536"/>
                    <a:pt x="1874" y="542"/>
                    <a:pt x="1875" y="548"/>
                  </a:cubicBezTo>
                  <a:cubicBezTo>
                    <a:pt x="1876" y="551"/>
                    <a:pt x="1879" y="555"/>
                    <a:pt x="1881" y="555"/>
                  </a:cubicBezTo>
                  <a:cubicBezTo>
                    <a:pt x="1887" y="554"/>
                    <a:pt x="1896" y="554"/>
                    <a:pt x="1898" y="550"/>
                  </a:cubicBezTo>
                  <a:cubicBezTo>
                    <a:pt x="1906" y="538"/>
                    <a:pt x="1910" y="523"/>
                    <a:pt x="1918" y="511"/>
                  </a:cubicBezTo>
                  <a:cubicBezTo>
                    <a:pt x="1923" y="501"/>
                    <a:pt x="1919" y="494"/>
                    <a:pt x="1913" y="487"/>
                  </a:cubicBezTo>
                  <a:cubicBezTo>
                    <a:pt x="1912" y="485"/>
                    <a:pt x="1908" y="484"/>
                    <a:pt x="1906" y="484"/>
                  </a:cubicBezTo>
                  <a:cubicBezTo>
                    <a:pt x="1905" y="485"/>
                    <a:pt x="1903" y="488"/>
                    <a:pt x="1903" y="491"/>
                  </a:cubicBezTo>
                  <a:cubicBezTo>
                    <a:pt x="1902" y="499"/>
                    <a:pt x="1902" y="507"/>
                    <a:pt x="1900" y="515"/>
                  </a:cubicBezTo>
                  <a:cubicBezTo>
                    <a:pt x="1900" y="518"/>
                    <a:pt x="1896" y="521"/>
                    <a:pt x="1894" y="523"/>
                  </a:cubicBezTo>
                  <a:cubicBezTo>
                    <a:pt x="1891" y="521"/>
                    <a:pt x="1887" y="518"/>
                    <a:pt x="1887" y="515"/>
                  </a:cubicBezTo>
                  <a:cubicBezTo>
                    <a:pt x="1886" y="510"/>
                    <a:pt x="1887" y="505"/>
                    <a:pt x="1887" y="499"/>
                  </a:cubicBezTo>
                  <a:cubicBezTo>
                    <a:pt x="1887" y="496"/>
                    <a:pt x="1886" y="492"/>
                    <a:pt x="1885" y="487"/>
                  </a:cubicBezTo>
                  <a:close/>
                  <a:moveTo>
                    <a:pt x="2712" y="705"/>
                  </a:moveTo>
                  <a:cubicBezTo>
                    <a:pt x="2710" y="705"/>
                    <a:pt x="2709" y="704"/>
                    <a:pt x="2707" y="704"/>
                  </a:cubicBezTo>
                  <a:cubicBezTo>
                    <a:pt x="2705" y="708"/>
                    <a:pt x="2703" y="713"/>
                    <a:pt x="2700" y="717"/>
                  </a:cubicBezTo>
                  <a:cubicBezTo>
                    <a:pt x="2695" y="725"/>
                    <a:pt x="2690" y="735"/>
                    <a:pt x="2683" y="741"/>
                  </a:cubicBezTo>
                  <a:cubicBezTo>
                    <a:pt x="2675" y="749"/>
                    <a:pt x="2672" y="761"/>
                    <a:pt x="2679" y="767"/>
                  </a:cubicBezTo>
                  <a:cubicBezTo>
                    <a:pt x="2680" y="766"/>
                    <a:pt x="2681" y="766"/>
                    <a:pt x="2681" y="766"/>
                  </a:cubicBezTo>
                  <a:cubicBezTo>
                    <a:pt x="2691" y="749"/>
                    <a:pt x="2702" y="733"/>
                    <a:pt x="2711" y="716"/>
                  </a:cubicBezTo>
                  <a:cubicBezTo>
                    <a:pt x="2713" y="713"/>
                    <a:pt x="2712" y="709"/>
                    <a:pt x="2712" y="705"/>
                  </a:cubicBezTo>
                  <a:close/>
                  <a:moveTo>
                    <a:pt x="2759" y="641"/>
                  </a:moveTo>
                  <a:cubicBezTo>
                    <a:pt x="2758" y="640"/>
                    <a:pt x="2756" y="639"/>
                    <a:pt x="2755" y="638"/>
                  </a:cubicBezTo>
                  <a:cubicBezTo>
                    <a:pt x="2743" y="652"/>
                    <a:pt x="2730" y="665"/>
                    <a:pt x="2717" y="679"/>
                  </a:cubicBezTo>
                  <a:cubicBezTo>
                    <a:pt x="2721" y="683"/>
                    <a:pt x="2724" y="687"/>
                    <a:pt x="2728" y="692"/>
                  </a:cubicBezTo>
                  <a:cubicBezTo>
                    <a:pt x="2739" y="674"/>
                    <a:pt x="2749" y="657"/>
                    <a:pt x="2759" y="641"/>
                  </a:cubicBezTo>
                  <a:close/>
                  <a:moveTo>
                    <a:pt x="1911" y="568"/>
                  </a:moveTo>
                  <a:cubicBezTo>
                    <a:pt x="1902" y="564"/>
                    <a:pt x="1879" y="565"/>
                    <a:pt x="1879" y="570"/>
                  </a:cubicBezTo>
                  <a:cubicBezTo>
                    <a:pt x="1877" y="577"/>
                    <a:pt x="1878" y="585"/>
                    <a:pt x="1878" y="592"/>
                  </a:cubicBezTo>
                  <a:cubicBezTo>
                    <a:pt x="1879" y="593"/>
                    <a:pt x="1880" y="593"/>
                    <a:pt x="1881" y="593"/>
                  </a:cubicBezTo>
                  <a:cubicBezTo>
                    <a:pt x="1891" y="585"/>
                    <a:pt x="1900" y="577"/>
                    <a:pt x="1911" y="568"/>
                  </a:cubicBezTo>
                  <a:close/>
                  <a:moveTo>
                    <a:pt x="2789" y="650"/>
                  </a:moveTo>
                  <a:cubicBezTo>
                    <a:pt x="2787" y="649"/>
                    <a:pt x="2785" y="649"/>
                    <a:pt x="2784" y="648"/>
                  </a:cubicBezTo>
                  <a:cubicBezTo>
                    <a:pt x="2778" y="656"/>
                    <a:pt x="2772" y="663"/>
                    <a:pt x="2768" y="671"/>
                  </a:cubicBezTo>
                  <a:cubicBezTo>
                    <a:pt x="2766" y="674"/>
                    <a:pt x="2769" y="680"/>
                    <a:pt x="2770" y="684"/>
                  </a:cubicBezTo>
                  <a:cubicBezTo>
                    <a:pt x="2773" y="682"/>
                    <a:pt x="2776" y="680"/>
                    <a:pt x="2779" y="678"/>
                  </a:cubicBezTo>
                  <a:cubicBezTo>
                    <a:pt x="2781" y="674"/>
                    <a:pt x="2784" y="670"/>
                    <a:pt x="2785" y="666"/>
                  </a:cubicBezTo>
                  <a:cubicBezTo>
                    <a:pt x="2787" y="661"/>
                    <a:pt x="2788" y="655"/>
                    <a:pt x="2789" y="650"/>
                  </a:cubicBezTo>
                  <a:close/>
                  <a:moveTo>
                    <a:pt x="2724" y="758"/>
                  </a:moveTo>
                  <a:cubicBezTo>
                    <a:pt x="2738" y="748"/>
                    <a:pt x="2743" y="734"/>
                    <a:pt x="2736" y="726"/>
                  </a:cubicBezTo>
                  <a:cubicBezTo>
                    <a:pt x="2721" y="740"/>
                    <a:pt x="2718" y="749"/>
                    <a:pt x="2724" y="758"/>
                  </a:cubicBezTo>
                  <a:close/>
                  <a:moveTo>
                    <a:pt x="2714" y="764"/>
                  </a:moveTo>
                  <a:cubicBezTo>
                    <a:pt x="2699" y="777"/>
                    <a:pt x="2696" y="788"/>
                    <a:pt x="2704" y="793"/>
                  </a:cubicBezTo>
                  <a:cubicBezTo>
                    <a:pt x="2718" y="778"/>
                    <a:pt x="2720" y="773"/>
                    <a:pt x="2714" y="764"/>
                  </a:cubicBezTo>
                  <a:close/>
                  <a:moveTo>
                    <a:pt x="2747" y="723"/>
                  </a:moveTo>
                  <a:cubicBezTo>
                    <a:pt x="2761" y="711"/>
                    <a:pt x="2763" y="703"/>
                    <a:pt x="2756" y="696"/>
                  </a:cubicBezTo>
                  <a:cubicBezTo>
                    <a:pt x="2742" y="708"/>
                    <a:pt x="2740" y="712"/>
                    <a:pt x="2747" y="723"/>
                  </a:cubicBezTo>
                  <a:close/>
                  <a:moveTo>
                    <a:pt x="2687" y="826"/>
                  </a:moveTo>
                  <a:cubicBezTo>
                    <a:pt x="2690" y="818"/>
                    <a:pt x="2694" y="811"/>
                    <a:pt x="2697" y="805"/>
                  </a:cubicBezTo>
                  <a:cubicBezTo>
                    <a:pt x="2683" y="811"/>
                    <a:pt x="2680" y="819"/>
                    <a:pt x="2687" y="826"/>
                  </a:cubicBezTo>
                  <a:close/>
                  <a:moveTo>
                    <a:pt x="2360" y="608"/>
                  </a:moveTo>
                  <a:cubicBezTo>
                    <a:pt x="2361" y="600"/>
                    <a:pt x="2361" y="595"/>
                    <a:pt x="2362" y="590"/>
                  </a:cubicBezTo>
                  <a:cubicBezTo>
                    <a:pt x="2360" y="590"/>
                    <a:pt x="2356" y="590"/>
                    <a:pt x="2355" y="591"/>
                  </a:cubicBezTo>
                  <a:cubicBezTo>
                    <a:pt x="2351" y="596"/>
                    <a:pt x="2352" y="601"/>
                    <a:pt x="2360" y="608"/>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n-US" dirty="0"/>
            </a:p>
          </p:txBody>
        </p:sp>
      </p:grpSp>
      <p:sp>
        <p:nvSpPr>
          <p:cNvPr id="565" name="TextBox 564">
            <a:extLst>
              <a:ext uri="{FF2B5EF4-FFF2-40B4-BE49-F238E27FC236}">
                <a16:creationId xmlns:a16="http://schemas.microsoft.com/office/drawing/2014/main" id="{6F53B91C-6686-4931-8B4F-26678552BF2E}"/>
              </a:ext>
            </a:extLst>
          </p:cNvPr>
          <p:cNvSpPr txBox="1"/>
          <p:nvPr/>
        </p:nvSpPr>
        <p:spPr>
          <a:xfrm>
            <a:off x="539424" y="4437828"/>
            <a:ext cx="3683604" cy="2062103"/>
          </a:xfrm>
          <a:prstGeom prst="rect">
            <a:avLst/>
          </a:prstGeom>
          <a:noFill/>
        </p:spPr>
        <p:txBody>
          <a:bodyPr wrap="square" rtlCol="0" anchor="ctr">
            <a:spAutoFit/>
          </a:bodyPr>
          <a:lstStyle/>
          <a:p>
            <a:pPr algn="r"/>
            <a:r>
              <a:rPr lang="en-GB" altLang="ko-KR" sz="3200" dirty="0">
                <a:solidFill>
                  <a:schemeClr val="bg1"/>
                </a:solidFill>
                <a:cs typeface="Arial" pitchFamily="34" charset="0"/>
              </a:rPr>
              <a:t>ALLPPT Layout</a:t>
            </a:r>
          </a:p>
          <a:p>
            <a:pPr algn="r"/>
            <a:r>
              <a:rPr lang="en-GB" altLang="ko-KR" sz="3200" dirty="0">
                <a:solidFill>
                  <a:schemeClr val="bg1"/>
                </a:solidFill>
                <a:cs typeface="Arial" pitchFamily="34" charset="0"/>
              </a:rPr>
              <a:t>Clean Text Slide for your Presentation</a:t>
            </a:r>
            <a:endParaRPr lang="ko-KR" altLang="en-US" sz="3200" dirty="0">
              <a:solidFill>
                <a:schemeClr val="bg1"/>
              </a:solidFill>
              <a:cs typeface="Arial" pitchFamily="34" charset="0"/>
            </a:endParaRPr>
          </a:p>
        </p:txBody>
      </p:sp>
      <p:sp>
        <p:nvSpPr>
          <p:cNvPr id="566" name="Rectangle 565">
            <a:extLst>
              <a:ext uri="{FF2B5EF4-FFF2-40B4-BE49-F238E27FC236}">
                <a16:creationId xmlns:a16="http://schemas.microsoft.com/office/drawing/2014/main" id="{15C7DB6F-EFE6-4BBE-B51A-1BC81D620C67}"/>
              </a:ext>
            </a:extLst>
          </p:cNvPr>
          <p:cNvSpPr/>
          <p:nvPr/>
        </p:nvSpPr>
        <p:spPr>
          <a:xfrm>
            <a:off x="4906870" y="4437828"/>
            <a:ext cx="45719" cy="21031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7" name="TextBox 566">
            <a:extLst>
              <a:ext uri="{FF2B5EF4-FFF2-40B4-BE49-F238E27FC236}">
                <a16:creationId xmlns:a16="http://schemas.microsoft.com/office/drawing/2014/main" id="{8AD0CCA0-DEC4-434E-B537-35318300A05A}"/>
              </a:ext>
            </a:extLst>
          </p:cNvPr>
          <p:cNvSpPr txBox="1"/>
          <p:nvPr/>
        </p:nvSpPr>
        <p:spPr>
          <a:xfrm>
            <a:off x="5648123" y="4604245"/>
            <a:ext cx="5949171" cy="830997"/>
          </a:xfrm>
          <a:prstGeom prst="rect">
            <a:avLst/>
          </a:prstGeom>
          <a:noFill/>
        </p:spPr>
        <p:txBody>
          <a:bodyPr wrap="square" rtlCol="0">
            <a:spAutoFit/>
          </a:bodyPr>
          <a:lstStyle/>
          <a:p>
            <a:r>
              <a:rPr lang="en-US" altLang="ko-KR" sz="1200" dirty="0">
                <a:solidFill>
                  <a:schemeClr val="bg1"/>
                </a:solidFill>
                <a:cs typeface="Arial" pitchFamily="34" charset="0"/>
              </a:rPr>
              <a:t>You can simply impress your audience and add a unique zing and appeal to your Presentations. Get a modern PowerPoint  Presentation that is beautifully designed. I hope and I believe that this Template will your Time, Money and Reputation. Easy to change colors, photos and Text. </a:t>
            </a:r>
          </a:p>
        </p:txBody>
      </p:sp>
      <p:sp>
        <p:nvSpPr>
          <p:cNvPr id="568" name="Text Placeholder 27">
            <a:extLst>
              <a:ext uri="{FF2B5EF4-FFF2-40B4-BE49-F238E27FC236}">
                <a16:creationId xmlns:a16="http://schemas.microsoft.com/office/drawing/2014/main" id="{E787BF43-B713-49CA-BCFE-077366A2039E}"/>
              </a:ext>
            </a:extLst>
          </p:cNvPr>
          <p:cNvSpPr txBox="1">
            <a:spLocks/>
          </p:cNvSpPr>
          <p:nvPr/>
        </p:nvSpPr>
        <p:spPr>
          <a:xfrm>
            <a:off x="5768699" y="5887937"/>
            <a:ext cx="2597428" cy="432048"/>
          </a:xfrm>
          <a:prstGeom prst="rect">
            <a:avLst/>
          </a:prstGeom>
          <a:noFill/>
          <a:ln w="28575">
            <a:solidFill>
              <a:schemeClr val="bg1"/>
            </a:solidFill>
          </a:ln>
        </p:spPr>
        <p:txBody>
          <a:bodyPr lIns="91440" tIns="91440" anchor="ctr"/>
          <a:lstStyle>
            <a:lvl1pPr marL="0" indent="0" algn="l" defTabSz="914400" rtl="0" eaLnBrk="1" latinLnBrk="1" hangingPunct="1">
              <a:lnSpc>
                <a:spcPct val="90000"/>
              </a:lnSpc>
              <a:spcBef>
                <a:spcPts val="1000"/>
              </a:spcBef>
              <a:buFontTx/>
              <a:buNone/>
              <a:defRPr sz="3200" b="1" kern="1200">
                <a:solidFill>
                  <a:schemeClr val="bg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altLang="ko-KR" sz="2400" b="0" dirty="0"/>
              <a:t>INFOGRAPHIC</a:t>
            </a:r>
          </a:p>
        </p:txBody>
      </p:sp>
    </p:spTree>
    <p:extLst>
      <p:ext uri="{BB962C8B-B14F-4D97-AF65-F5344CB8AC3E}">
        <p14:creationId xmlns:p14="http://schemas.microsoft.com/office/powerpoint/2010/main" val="31876665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D1AE3FB-4EB9-4FE6-8E65-B5FAA422F121}"/>
              </a:ext>
            </a:extLst>
          </p:cNvPr>
          <p:cNvSpPr>
            <a:spLocks noGrp="1"/>
          </p:cNvSpPr>
          <p:nvPr>
            <p:ph type="body" sz="quarter" idx="10"/>
          </p:nvPr>
        </p:nvSpPr>
        <p:spPr/>
        <p:txBody>
          <a:bodyPr/>
          <a:lstStyle/>
          <a:p>
            <a:r>
              <a:rPr lang="en-US" dirty="0"/>
              <a:t>Infographic </a:t>
            </a:r>
            <a:r>
              <a:rPr lang="en-US" dirty="0">
                <a:solidFill>
                  <a:srgbClr val="0070C0"/>
                </a:solidFill>
              </a:rPr>
              <a:t>Style</a:t>
            </a:r>
          </a:p>
        </p:txBody>
      </p:sp>
      <p:grpSp>
        <p:nvGrpSpPr>
          <p:cNvPr id="3" name="Group 2">
            <a:extLst>
              <a:ext uri="{FF2B5EF4-FFF2-40B4-BE49-F238E27FC236}">
                <a16:creationId xmlns:a16="http://schemas.microsoft.com/office/drawing/2014/main" id="{D5221CA4-37E4-4214-97CA-DDA8786E14BC}"/>
              </a:ext>
            </a:extLst>
          </p:cNvPr>
          <p:cNvGrpSpPr/>
          <p:nvPr/>
        </p:nvGrpSpPr>
        <p:grpSpPr>
          <a:xfrm>
            <a:off x="8253374" y="2849063"/>
            <a:ext cx="3282278" cy="923330"/>
            <a:chOff x="2551706" y="4283314"/>
            <a:chExt cx="1403938" cy="923330"/>
          </a:xfrm>
        </p:grpSpPr>
        <p:sp>
          <p:nvSpPr>
            <p:cNvPr id="4" name="TextBox 3">
              <a:extLst>
                <a:ext uri="{FF2B5EF4-FFF2-40B4-BE49-F238E27FC236}">
                  <a16:creationId xmlns:a16="http://schemas.microsoft.com/office/drawing/2014/main" id="{0A1E9C06-4013-4ED7-A746-C40CD5567E83}"/>
                </a:ext>
              </a:extLst>
            </p:cNvPr>
            <p:cNvSpPr txBox="1"/>
            <p:nvPr/>
          </p:nvSpPr>
          <p:spPr>
            <a:xfrm>
              <a:off x="2551706" y="4560313"/>
              <a:ext cx="1403938"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sp>
          <p:nvSpPr>
            <p:cNvPr id="5" name="TextBox 4">
              <a:extLst>
                <a:ext uri="{FF2B5EF4-FFF2-40B4-BE49-F238E27FC236}">
                  <a16:creationId xmlns:a16="http://schemas.microsoft.com/office/drawing/2014/main" id="{D9C60C35-6AB7-427E-956E-C52C8CC1FA72}"/>
                </a:ext>
              </a:extLst>
            </p:cNvPr>
            <p:cNvSpPr txBox="1"/>
            <p:nvPr/>
          </p:nvSpPr>
          <p:spPr>
            <a:xfrm>
              <a:off x="2551706" y="4283314"/>
              <a:ext cx="1403938" cy="276999"/>
            </a:xfrm>
            <a:prstGeom prst="rect">
              <a:avLst/>
            </a:prstGeom>
            <a:noFill/>
          </p:spPr>
          <p:txBody>
            <a:bodyPr wrap="square" rtlCol="0">
              <a:spAutoFit/>
            </a:bodyPr>
            <a:lstStyle/>
            <a:p>
              <a:r>
                <a:rPr lang="en-US" altLang="ko-KR" sz="1200" b="1" dirty="0">
                  <a:solidFill>
                    <a:srgbClr val="0070C0"/>
                  </a:solidFill>
                  <a:cs typeface="Arial" pitchFamily="34" charset="0"/>
                </a:rPr>
                <a:t>Your Text  Here</a:t>
              </a:r>
              <a:endParaRPr lang="ko-KR" altLang="en-US" sz="1200" b="1" dirty="0">
                <a:solidFill>
                  <a:srgbClr val="0070C0"/>
                </a:solidFill>
                <a:cs typeface="Arial" pitchFamily="34" charset="0"/>
              </a:endParaRPr>
            </a:p>
          </p:txBody>
        </p:sp>
      </p:grpSp>
      <p:grpSp>
        <p:nvGrpSpPr>
          <p:cNvPr id="6" name="Group 5">
            <a:extLst>
              <a:ext uri="{FF2B5EF4-FFF2-40B4-BE49-F238E27FC236}">
                <a16:creationId xmlns:a16="http://schemas.microsoft.com/office/drawing/2014/main" id="{20BC0025-CE8C-43FF-8185-555D597430F2}"/>
              </a:ext>
            </a:extLst>
          </p:cNvPr>
          <p:cNvGrpSpPr/>
          <p:nvPr/>
        </p:nvGrpSpPr>
        <p:grpSpPr>
          <a:xfrm>
            <a:off x="1235148" y="1673073"/>
            <a:ext cx="3109397" cy="923330"/>
            <a:chOff x="2551706" y="4283314"/>
            <a:chExt cx="1403938" cy="923330"/>
          </a:xfrm>
        </p:grpSpPr>
        <p:sp>
          <p:nvSpPr>
            <p:cNvPr id="7" name="TextBox 6">
              <a:extLst>
                <a:ext uri="{FF2B5EF4-FFF2-40B4-BE49-F238E27FC236}">
                  <a16:creationId xmlns:a16="http://schemas.microsoft.com/office/drawing/2014/main" id="{BC4C6EBA-E556-442F-BEEF-EF26EB01D02F}"/>
                </a:ext>
              </a:extLst>
            </p:cNvPr>
            <p:cNvSpPr txBox="1"/>
            <p:nvPr/>
          </p:nvSpPr>
          <p:spPr>
            <a:xfrm>
              <a:off x="2551706" y="4560313"/>
              <a:ext cx="1403938" cy="646331"/>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sp>
          <p:nvSpPr>
            <p:cNvPr id="8" name="TextBox 7">
              <a:extLst>
                <a:ext uri="{FF2B5EF4-FFF2-40B4-BE49-F238E27FC236}">
                  <a16:creationId xmlns:a16="http://schemas.microsoft.com/office/drawing/2014/main" id="{012A3ED4-F837-4390-A787-BE526CE5FFF5}"/>
                </a:ext>
              </a:extLst>
            </p:cNvPr>
            <p:cNvSpPr txBox="1"/>
            <p:nvPr/>
          </p:nvSpPr>
          <p:spPr>
            <a:xfrm>
              <a:off x="2551706" y="4283314"/>
              <a:ext cx="1403938" cy="276999"/>
            </a:xfrm>
            <a:prstGeom prst="rect">
              <a:avLst/>
            </a:prstGeom>
            <a:noFill/>
          </p:spPr>
          <p:txBody>
            <a:bodyPr wrap="square" rtlCol="0">
              <a:spAutoFit/>
            </a:bodyPr>
            <a:lstStyle/>
            <a:p>
              <a:pPr algn="r"/>
              <a:r>
                <a:rPr lang="en-US" altLang="ko-KR" sz="1200" b="1" dirty="0">
                  <a:solidFill>
                    <a:srgbClr val="0070C0"/>
                  </a:solidFill>
                  <a:cs typeface="Arial" pitchFamily="34" charset="0"/>
                </a:rPr>
                <a:t>Your Text  Here</a:t>
              </a:r>
              <a:endParaRPr lang="ko-KR" altLang="en-US" sz="1200" b="1" dirty="0">
                <a:solidFill>
                  <a:srgbClr val="0070C0"/>
                </a:solidFill>
                <a:cs typeface="Arial" pitchFamily="34" charset="0"/>
              </a:endParaRPr>
            </a:p>
          </p:txBody>
        </p:sp>
      </p:grpSp>
      <p:grpSp>
        <p:nvGrpSpPr>
          <p:cNvPr id="9" name="Group 8">
            <a:extLst>
              <a:ext uri="{FF2B5EF4-FFF2-40B4-BE49-F238E27FC236}">
                <a16:creationId xmlns:a16="http://schemas.microsoft.com/office/drawing/2014/main" id="{D6FD4D5C-624F-41A9-BF4C-8860D9C0013F}"/>
              </a:ext>
            </a:extLst>
          </p:cNvPr>
          <p:cNvGrpSpPr/>
          <p:nvPr/>
        </p:nvGrpSpPr>
        <p:grpSpPr>
          <a:xfrm>
            <a:off x="826478" y="3382762"/>
            <a:ext cx="3109397" cy="923330"/>
            <a:chOff x="2551706" y="4283314"/>
            <a:chExt cx="1403938" cy="923330"/>
          </a:xfrm>
        </p:grpSpPr>
        <p:sp>
          <p:nvSpPr>
            <p:cNvPr id="10" name="TextBox 9">
              <a:extLst>
                <a:ext uri="{FF2B5EF4-FFF2-40B4-BE49-F238E27FC236}">
                  <a16:creationId xmlns:a16="http://schemas.microsoft.com/office/drawing/2014/main" id="{F6B69D6C-ACBA-4F2E-8BA2-46B5E79D2391}"/>
                </a:ext>
              </a:extLst>
            </p:cNvPr>
            <p:cNvSpPr txBox="1"/>
            <p:nvPr/>
          </p:nvSpPr>
          <p:spPr>
            <a:xfrm>
              <a:off x="2551706" y="4560313"/>
              <a:ext cx="1403938" cy="646331"/>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sp>
          <p:nvSpPr>
            <p:cNvPr id="11" name="TextBox 10">
              <a:extLst>
                <a:ext uri="{FF2B5EF4-FFF2-40B4-BE49-F238E27FC236}">
                  <a16:creationId xmlns:a16="http://schemas.microsoft.com/office/drawing/2014/main" id="{36DDA896-E896-4C53-BD20-366C82F4B85B}"/>
                </a:ext>
              </a:extLst>
            </p:cNvPr>
            <p:cNvSpPr txBox="1"/>
            <p:nvPr/>
          </p:nvSpPr>
          <p:spPr>
            <a:xfrm>
              <a:off x="2551706" y="4283314"/>
              <a:ext cx="1403938" cy="276999"/>
            </a:xfrm>
            <a:prstGeom prst="rect">
              <a:avLst/>
            </a:prstGeom>
            <a:noFill/>
          </p:spPr>
          <p:txBody>
            <a:bodyPr wrap="square" rtlCol="0">
              <a:spAutoFit/>
            </a:bodyPr>
            <a:lstStyle/>
            <a:p>
              <a:pPr algn="r"/>
              <a:r>
                <a:rPr lang="en-US" altLang="ko-KR" sz="1200" b="1" dirty="0">
                  <a:solidFill>
                    <a:srgbClr val="0070C0"/>
                  </a:solidFill>
                  <a:cs typeface="Arial" pitchFamily="34" charset="0"/>
                </a:rPr>
                <a:t>Your Text  Here</a:t>
              </a:r>
              <a:endParaRPr lang="ko-KR" altLang="en-US" sz="1200" b="1" dirty="0">
                <a:solidFill>
                  <a:srgbClr val="0070C0"/>
                </a:solidFill>
                <a:cs typeface="Arial" pitchFamily="34" charset="0"/>
              </a:endParaRPr>
            </a:p>
          </p:txBody>
        </p:sp>
      </p:grpSp>
      <p:grpSp>
        <p:nvGrpSpPr>
          <p:cNvPr id="12" name="Group 11">
            <a:extLst>
              <a:ext uri="{FF2B5EF4-FFF2-40B4-BE49-F238E27FC236}">
                <a16:creationId xmlns:a16="http://schemas.microsoft.com/office/drawing/2014/main" id="{AA338890-F97B-412A-9EF3-6D9B9583ED99}"/>
              </a:ext>
            </a:extLst>
          </p:cNvPr>
          <p:cNvGrpSpPr/>
          <p:nvPr/>
        </p:nvGrpSpPr>
        <p:grpSpPr>
          <a:xfrm>
            <a:off x="1235148" y="5092451"/>
            <a:ext cx="3109397" cy="923330"/>
            <a:chOff x="2551706" y="4283314"/>
            <a:chExt cx="1403938" cy="923330"/>
          </a:xfrm>
        </p:grpSpPr>
        <p:sp>
          <p:nvSpPr>
            <p:cNvPr id="13" name="TextBox 12">
              <a:extLst>
                <a:ext uri="{FF2B5EF4-FFF2-40B4-BE49-F238E27FC236}">
                  <a16:creationId xmlns:a16="http://schemas.microsoft.com/office/drawing/2014/main" id="{EC03CA13-2A21-4072-B73B-48366AD98B64}"/>
                </a:ext>
              </a:extLst>
            </p:cNvPr>
            <p:cNvSpPr txBox="1"/>
            <p:nvPr/>
          </p:nvSpPr>
          <p:spPr>
            <a:xfrm>
              <a:off x="2551706" y="4560313"/>
              <a:ext cx="1403938" cy="646331"/>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sp>
          <p:nvSpPr>
            <p:cNvPr id="14" name="TextBox 13">
              <a:extLst>
                <a:ext uri="{FF2B5EF4-FFF2-40B4-BE49-F238E27FC236}">
                  <a16:creationId xmlns:a16="http://schemas.microsoft.com/office/drawing/2014/main" id="{36E812A6-C599-41D9-8812-3DC6219A67BA}"/>
                </a:ext>
              </a:extLst>
            </p:cNvPr>
            <p:cNvSpPr txBox="1"/>
            <p:nvPr/>
          </p:nvSpPr>
          <p:spPr>
            <a:xfrm>
              <a:off x="2551706" y="4283314"/>
              <a:ext cx="1403938" cy="276999"/>
            </a:xfrm>
            <a:prstGeom prst="rect">
              <a:avLst/>
            </a:prstGeom>
            <a:noFill/>
          </p:spPr>
          <p:txBody>
            <a:bodyPr wrap="square" rtlCol="0">
              <a:spAutoFit/>
            </a:bodyPr>
            <a:lstStyle/>
            <a:p>
              <a:pPr algn="r"/>
              <a:r>
                <a:rPr lang="en-US" altLang="ko-KR" sz="1200" b="1" dirty="0">
                  <a:solidFill>
                    <a:srgbClr val="0070C0"/>
                  </a:solidFill>
                  <a:cs typeface="Arial" pitchFamily="34" charset="0"/>
                </a:rPr>
                <a:t>Your Text  Here</a:t>
              </a:r>
              <a:endParaRPr lang="ko-KR" altLang="en-US" sz="1200" b="1" dirty="0">
                <a:solidFill>
                  <a:srgbClr val="0070C0"/>
                </a:solidFill>
                <a:cs typeface="Arial" pitchFamily="34" charset="0"/>
              </a:endParaRPr>
            </a:p>
          </p:txBody>
        </p:sp>
      </p:grpSp>
      <p:grpSp>
        <p:nvGrpSpPr>
          <p:cNvPr id="15" name="Group 14">
            <a:extLst>
              <a:ext uri="{FF2B5EF4-FFF2-40B4-BE49-F238E27FC236}">
                <a16:creationId xmlns:a16="http://schemas.microsoft.com/office/drawing/2014/main" id="{0BF8501C-E6BE-4A3C-AD0F-F3F3E803FAFD}"/>
              </a:ext>
            </a:extLst>
          </p:cNvPr>
          <p:cNvGrpSpPr/>
          <p:nvPr/>
        </p:nvGrpSpPr>
        <p:grpSpPr>
          <a:xfrm>
            <a:off x="7910326" y="4679221"/>
            <a:ext cx="3109398" cy="738664"/>
            <a:chOff x="2551706" y="4283314"/>
            <a:chExt cx="1403938" cy="738664"/>
          </a:xfrm>
        </p:grpSpPr>
        <p:sp>
          <p:nvSpPr>
            <p:cNvPr id="16" name="TextBox 15">
              <a:extLst>
                <a:ext uri="{FF2B5EF4-FFF2-40B4-BE49-F238E27FC236}">
                  <a16:creationId xmlns:a16="http://schemas.microsoft.com/office/drawing/2014/main" id="{6F1D2C4C-A340-49F6-8728-F9CE95E3D7A4}"/>
                </a:ext>
              </a:extLst>
            </p:cNvPr>
            <p:cNvSpPr txBox="1"/>
            <p:nvPr/>
          </p:nvSpPr>
          <p:spPr>
            <a:xfrm>
              <a:off x="2551706" y="4560313"/>
              <a:ext cx="1403938" cy="461665"/>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sp>
          <p:nvSpPr>
            <p:cNvPr id="17" name="TextBox 16">
              <a:extLst>
                <a:ext uri="{FF2B5EF4-FFF2-40B4-BE49-F238E27FC236}">
                  <a16:creationId xmlns:a16="http://schemas.microsoft.com/office/drawing/2014/main" id="{F26ED8C9-D3DE-4014-B383-3A930056D153}"/>
                </a:ext>
              </a:extLst>
            </p:cNvPr>
            <p:cNvSpPr txBox="1"/>
            <p:nvPr/>
          </p:nvSpPr>
          <p:spPr>
            <a:xfrm>
              <a:off x="2551706" y="4283314"/>
              <a:ext cx="1403938" cy="276999"/>
            </a:xfrm>
            <a:prstGeom prst="rect">
              <a:avLst/>
            </a:prstGeom>
            <a:noFill/>
          </p:spPr>
          <p:txBody>
            <a:bodyPr wrap="square" rtlCol="0">
              <a:spAutoFit/>
            </a:bodyPr>
            <a:lstStyle/>
            <a:p>
              <a:r>
                <a:rPr lang="en-US" altLang="ko-KR" sz="1200" b="1" dirty="0">
                  <a:solidFill>
                    <a:srgbClr val="0070C0"/>
                  </a:solidFill>
                  <a:cs typeface="Arial" pitchFamily="34" charset="0"/>
                </a:rPr>
                <a:t>Your Text  Here</a:t>
              </a:r>
              <a:endParaRPr lang="ko-KR" altLang="en-US" sz="1200" b="1" dirty="0">
                <a:solidFill>
                  <a:srgbClr val="0070C0"/>
                </a:solidFill>
                <a:cs typeface="Arial" pitchFamily="34" charset="0"/>
              </a:endParaRPr>
            </a:p>
          </p:txBody>
        </p:sp>
      </p:grpSp>
      <p:grpSp>
        <p:nvGrpSpPr>
          <p:cNvPr id="18" name="Group 17">
            <a:extLst>
              <a:ext uri="{FF2B5EF4-FFF2-40B4-BE49-F238E27FC236}">
                <a16:creationId xmlns:a16="http://schemas.microsoft.com/office/drawing/2014/main" id="{15D24BF7-B72B-44A1-8CD5-B87C954D6147}"/>
              </a:ext>
            </a:extLst>
          </p:cNvPr>
          <p:cNvGrpSpPr/>
          <p:nvPr/>
        </p:nvGrpSpPr>
        <p:grpSpPr>
          <a:xfrm>
            <a:off x="4128365" y="1922590"/>
            <a:ext cx="3896436" cy="3864083"/>
            <a:chOff x="2339753" y="1700808"/>
            <a:chExt cx="4362641" cy="4326417"/>
          </a:xfrm>
          <a:solidFill>
            <a:srgbClr val="0070C0"/>
          </a:solidFill>
        </p:grpSpPr>
        <p:sp>
          <p:nvSpPr>
            <p:cNvPr id="19" name="Chord 4">
              <a:extLst>
                <a:ext uri="{FF2B5EF4-FFF2-40B4-BE49-F238E27FC236}">
                  <a16:creationId xmlns:a16="http://schemas.microsoft.com/office/drawing/2014/main" id="{1B401AFE-271A-4D96-965D-77A8ABC1BB80}"/>
                </a:ext>
              </a:extLst>
            </p:cNvPr>
            <p:cNvSpPr/>
            <p:nvPr/>
          </p:nvSpPr>
          <p:spPr>
            <a:xfrm rot="10800000">
              <a:off x="3203849" y="1700808"/>
              <a:ext cx="2530760" cy="1999855"/>
            </a:xfrm>
            <a:custGeom>
              <a:avLst/>
              <a:gdLst/>
              <a:ahLst/>
              <a:cxnLst/>
              <a:rect l="l" t="t" r="r" b="b"/>
              <a:pathLst>
                <a:path w="2530760" h="1999855">
                  <a:moveTo>
                    <a:pt x="1226329" y="1999855"/>
                  </a:moveTo>
                  <a:cubicBezTo>
                    <a:pt x="796260" y="1999691"/>
                    <a:pt x="366241" y="1869309"/>
                    <a:pt x="0" y="1607179"/>
                  </a:cubicBezTo>
                  <a:lnTo>
                    <a:pt x="536565" y="0"/>
                  </a:lnTo>
                  <a:lnTo>
                    <a:pt x="2530760" y="1552743"/>
                  </a:lnTo>
                  <a:cubicBezTo>
                    <a:pt x="2147098" y="1851003"/>
                    <a:pt x="1686685" y="2000031"/>
                    <a:pt x="1226329" y="199985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20" name="Chord 16">
              <a:extLst>
                <a:ext uri="{FF2B5EF4-FFF2-40B4-BE49-F238E27FC236}">
                  <a16:creationId xmlns:a16="http://schemas.microsoft.com/office/drawing/2014/main" id="{127DCEAD-8DA7-4F15-BBC7-12FBF55AFA27}"/>
                </a:ext>
              </a:extLst>
            </p:cNvPr>
            <p:cNvSpPr/>
            <p:nvPr/>
          </p:nvSpPr>
          <p:spPr>
            <a:xfrm rot="10800000">
              <a:off x="5006530" y="2112589"/>
              <a:ext cx="1695864" cy="2407247"/>
            </a:xfrm>
            <a:custGeom>
              <a:avLst/>
              <a:gdLst/>
              <a:ahLst/>
              <a:cxnLst/>
              <a:rect l="l" t="t" r="r" b="b"/>
              <a:pathLst>
                <a:path w="1695864" h="2407247">
                  <a:moveTo>
                    <a:pt x="892192" y="2407247"/>
                  </a:moveTo>
                  <a:cubicBezTo>
                    <a:pt x="132631" y="1866468"/>
                    <a:pt x="-185286" y="893701"/>
                    <a:pt x="108040" y="9038"/>
                  </a:cubicBezTo>
                  <a:lnTo>
                    <a:pt x="1695864"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21" name="Chord 17">
              <a:extLst>
                <a:ext uri="{FF2B5EF4-FFF2-40B4-BE49-F238E27FC236}">
                  <a16:creationId xmlns:a16="http://schemas.microsoft.com/office/drawing/2014/main" id="{93367C61-07FE-4834-A1F8-7794BD93AA6B}"/>
                </a:ext>
              </a:extLst>
            </p:cNvPr>
            <p:cNvSpPr/>
            <p:nvPr/>
          </p:nvSpPr>
          <p:spPr>
            <a:xfrm rot="10800000">
              <a:off x="4139953" y="4560161"/>
              <a:ext cx="2444403" cy="1461126"/>
            </a:xfrm>
            <a:custGeom>
              <a:avLst/>
              <a:gdLst/>
              <a:ahLst/>
              <a:cxnLst/>
              <a:rect l="l" t="t" r="r" b="b"/>
              <a:pathLst>
                <a:path w="2444403" h="1461126">
                  <a:moveTo>
                    <a:pt x="2068990" y="2155"/>
                  </a:moveTo>
                  <a:lnTo>
                    <a:pt x="1994731" y="506"/>
                  </a:lnTo>
                  <a:cubicBezTo>
                    <a:pt x="1998428" y="52"/>
                    <a:pt x="2002131" y="21"/>
                    <a:pt x="2005836" y="0"/>
                  </a:cubicBezTo>
                  <a:close/>
                  <a:moveTo>
                    <a:pt x="0" y="1461126"/>
                  </a:moveTo>
                  <a:cubicBezTo>
                    <a:pt x="282660" y="600607"/>
                    <a:pt x="1079495" y="14820"/>
                    <a:pt x="1983511" y="1017"/>
                  </a:cubicBezTo>
                  <a:lnTo>
                    <a:pt x="2444403" y="1447213"/>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2" name="Chord 15">
              <a:extLst>
                <a:ext uri="{FF2B5EF4-FFF2-40B4-BE49-F238E27FC236}">
                  <a16:creationId xmlns:a16="http://schemas.microsoft.com/office/drawing/2014/main" id="{92D5EAAF-1CD0-445E-AAB2-1667DE877831}"/>
                </a:ext>
              </a:extLst>
            </p:cNvPr>
            <p:cNvSpPr/>
            <p:nvPr/>
          </p:nvSpPr>
          <p:spPr>
            <a:xfrm rot="10800000">
              <a:off x="2537809" y="3750306"/>
              <a:ext cx="2004501" cy="2276919"/>
            </a:xfrm>
            <a:custGeom>
              <a:avLst/>
              <a:gdLst/>
              <a:ahLst/>
              <a:cxnLst/>
              <a:rect l="l" t="t" r="r" b="b"/>
              <a:pathLst>
                <a:path w="2004501" h="2276919">
                  <a:moveTo>
                    <a:pt x="725547" y="2276919"/>
                  </a:moveTo>
                  <a:lnTo>
                    <a:pt x="0" y="285"/>
                  </a:lnTo>
                  <a:cubicBezTo>
                    <a:pt x="884460" y="-14148"/>
                    <a:pt x="1679159" y="520164"/>
                    <a:pt x="2004501" y="13311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3" name="Chord 13">
              <a:extLst>
                <a:ext uri="{FF2B5EF4-FFF2-40B4-BE49-F238E27FC236}">
                  <a16:creationId xmlns:a16="http://schemas.microsoft.com/office/drawing/2014/main" id="{0B2D71C0-A950-430C-A33E-614498CAF192}"/>
                </a:ext>
              </a:extLst>
            </p:cNvPr>
            <p:cNvSpPr/>
            <p:nvPr/>
          </p:nvSpPr>
          <p:spPr>
            <a:xfrm rot="10800000">
              <a:off x="2339753" y="2185673"/>
              <a:ext cx="2130764" cy="2479338"/>
            </a:xfrm>
            <a:custGeom>
              <a:avLst/>
              <a:gdLst/>
              <a:ahLst/>
              <a:cxnLst/>
              <a:rect l="l" t="t" r="r" b="b"/>
              <a:pathLst>
                <a:path w="2130764" h="2479338">
                  <a:moveTo>
                    <a:pt x="1289309" y="2479338"/>
                  </a:moveTo>
                  <a:lnTo>
                    <a:pt x="0" y="1457006"/>
                  </a:lnTo>
                  <a:lnTo>
                    <a:pt x="1979148" y="0"/>
                  </a:lnTo>
                  <a:cubicBezTo>
                    <a:pt x="2334036" y="888690"/>
                    <a:pt x="2050571" y="1903595"/>
                    <a:pt x="1289309" y="247933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grpSp>
        <p:nvGrpSpPr>
          <p:cNvPr id="24" name="Group 23">
            <a:extLst>
              <a:ext uri="{FF2B5EF4-FFF2-40B4-BE49-F238E27FC236}">
                <a16:creationId xmlns:a16="http://schemas.microsoft.com/office/drawing/2014/main" id="{268F91B6-4BAE-4629-A465-E004B3613A22}"/>
              </a:ext>
            </a:extLst>
          </p:cNvPr>
          <p:cNvGrpSpPr/>
          <p:nvPr/>
        </p:nvGrpSpPr>
        <p:grpSpPr>
          <a:xfrm>
            <a:off x="5617518" y="2081185"/>
            <a:ext cx="1341218" cy="712886"/>
            <a:chOff x="4139952" y="2308678"/>
            <a:chExt cx="1209821" cy="643046"/>
          </a:xfrm>
        </p:grpSpPr>
        <p:sp>
          <p:nvSpPr>
            <p:cNvPr id="25" name="TextBox 24">
              <a:extLst>
                <a:ext uri="{FF2B5EF4-FFF2-40B4-BE49-F238E27FC236}">
                  <a16:creationId xmlns:a16="http://schemas.microsoft.com/office/drawing/2014/main" id="{711B68F4-25D0-4F39-AD23-1BEEC4B297A3}"/>
                </a:ext>
              </a:extLst>
            </p:cNvPr>
            <p:cNvSpPr txBox="1"/>
            <p:nvPr/>
          </p:nvSpPr>
          <p:spPr>
            <a:xfrm>
              <a:off x="4139952" y="2308678"/>
              <a:ext cx="1209821" cy="249862"/>
            </a:xfrm>
            <a:prstGeom prst="rect">
              <a:avLst/>
            </a:prstGeom>
            <a:noFill/>
          </p:spPr>
          <p:txBody>
            <a:bodyPr wrap="square" rtlCol="0">
              <a:spAutoFit/>
            </a:bodyPr>
            <a:lstStyle/>
            <a:p>
              <a:pPr algn="ctr"/>
              <a:r>
                <a:rPr lang="en-US" altLang="ko-KR" sz="1200" b="1" dirty="0">
                  <a:solidFill>
                    <a:schemeClr val="bg1"/>
                  </a:solidFill>
                  <a:cs typeface="Arial" pitchFamily="34" charset="0"/>
                </a:rPr>
                <a:t>Option A</a:t>
              </a:r>
              <a:endParaRPr lang="ko-KR" altLang="en-US" sz="1200" b="1" dirty="0">
                <a:solidFill>
                  <a:schemeClr val="bg1"/>
                </a:solidFill>
                <a:cs typeface="Arial" pitchFamily="34" charset="0"/>
              </a:endParaRPr>
            </a:p>
          </p:txBody>
        </p:sp>
        <p:sp>
          <p:nvSpPr>
            <p:cNvPr id="26" name="TextBox 25">
              <a:extLst>
                <a:ext uri="{FF2B5EF4-FFF2-40B4-BE49-F238E27FC236}">
                  <a16:creationId xmlns:a16="http://schemas.microsoft.com/office/drawing/2014/main" id="{FA197A79-42C3-4D35-9834-DD248E497BE3}"/>
                </a:ext>
              </a:extLst>
            </p:cNvPr>
            <p:cNvSpPr txBox="1"/>
            <p:nvPr/>
          </p:nvSpPr>
          <p:spPr>
            <a:xfrm>
              <a:off x="4139952" y="2535287"/>
              <a:ext cx="1209821" cy="416437"/>
            </a:xfrm>
            <a:prstGeom prst="rect">
              <a:avLst/>
            </a:prstGeom>
            <a:noFill/>
          </p:spPr>
          <p:txBody>
            <a:bodyPr wrap="square" rtlCol="0">
              <a:spAutoFit/>
            </a:bodyPr>
            <a:lstStyle/>
            <a:p>
              <a:pPr algn="ctr"/>
              <a:r>
                <a:rPr lang="en-US" altLang="ko-KR" sz="1200" dirty="0">
                  <a:solidFill>
                    <a:schemeClr val="bg1"/>
                  </a:solidFill>
                  <a:cs typeface="Arial" pitchFamily="34" charset="0"/>
                </a:rPr>
                <a:t>Get a modern PowerPoint</a:t>
              </a:r>
            </a:p>
          </p:txBody>
        </p:sp>
      </p:grpSp>
      <p:grpSp>
        <p:nvGrpSpPr>
          <p:cNvPr id="27" name="Group 26">
            <a:extLst>
              <a:ext uri="{FF2B5EF4-FFF2-40B4-BE49-F238E27FC236}">
                <a16:creationId xmlns:a16="http://schemas.microsoft.com/office/drawing/2014/main" id="{0B74EB38-ABBA-42C6-A7AC-93E9C99135C0}"/>
              </a:ext>
            </a:extLst>
          </p:cNvPr>
          <p:cNvGrpSpPr/>
          <p:nvPr/>
        </p:nvGrpSpPr>
        <p:grpSpPr>
          <a:xfrm>
            <a:off x="6750990" y="3112163"/>
            <a:ext cx="1341218" cy="712886"/>
            <a:chOff x="4139952" y="2308678"/>
            <a:chExt cx="1209821" cy="643046"/>
          </a:xfrm>
        </p:grpSpPr>
        <p:sp>
          <p:nvSpPr>
            <p:cNvPr id="28" name="TextBox 27">
              <a:extLst>
                <a:ext uri="{FF2B5EF4-FFF2-40B4-BE49-F238E27FC236}">
                  <a16:creationId xmlns:a16="http://schemas.microsoft.com/office/drawing/2014/main" id="{8BB78B9A-1409-4679-8446-FCCDB02F0C0E}"/>
                </a:ext>
              </a:extLst>
            </p:cNvPr>
            <p:cNvSpPr txBox="1"/>
            <p:nvPr/>
          </p:nvSpPr>
          <p:spPr>
            <a:xfrm>
              <a:off x="4139952" y="2308678"/>
              <a:ext cx="1209821" cy="249862"/>
            </a:xfrm>
            <a:prstGeom prst="rect">
              <a:avLst/>
            </a:prstGeom>
            <a:noFill/>
          </p:spPr>
          <p:txBody>
            <a:bodyPr wrap="square" rtlCol="0">
              <a:spAutoFit/>
            </a:bodyPr>
            <a:lstStyle/>
            <a:p>
              <a:pPr algn="ctr"/>
              <a:r>
                <a:rPr lang="en-US" altLang="ko-KR" sz="1200" b="1" dirty="0">
                  <a:solidFill>
                    <a:schemeClr val="bg1"/>
                  </a:solidFill>
                  <a:cs typeface="Arial" pitchFamily="34" charset="0"/>
                </a:rPr>
                <a:t>Option A</a:t>
              </a:r>
              <a:endParaRPr lang="ko-KR" altLang="en-US" sz="1200" b="1" dirty="0">
                <a:solidFill>
                  <a:schemeClr val="bg1"/>
                </a:solidFill>
                <a:cs typeface="Arial" pitchFamily="34" charset="0"/>
              </a:endParaRPr>
            </a:p>
          </p:txBody>
        </p:sp>
        <p:sp>
          <p:nvSpPr>
            <p:cNvPr id="29" name="TextBox 28">
              <a:extLst>
                <a:ext uri="{FF2B5EF4-FFF2-40B4-BE49-F238E27FC236}">
                  <a16:creationId xmlns:a16="http://schemas.microsoft.com/office/drawing/2014/main" id="{AE28DF9A-9C98-440A-A2E8-CAF68C536D8F}"/>
                </a:ext>
              </a:extLst>
            </p:cNvPr>
            <p:cNvSpPr txBox="1"/>
            <p:nvPr/>
          </p:nvSpPr>
          <p:spPr>
            <a:xfrm>
              <a:off x="4139952" y="2535287"/>
              <a:ext cx="1209821" cy="416437"/>
            </a:xfrm>
            <a:prstGeom prst="rect">
              <a:avLst/>
            </a:prstGeom>
            <a:noFill/>
          </p:spPr>
          <p:txBody>
            <a:bodyPr wrap="square" rtlCol="0">
              <a:spAutoFit/>
            </a:bodyPr>
            <a:lstStyle/>
            <a:p>
              <a:pPr algn="ctr"/>
              <a:r>
                <a:rPr lang="en-US" altLang="ko-KR" sz="1200" dirty="0">
                  <a:solidFill>
                    <a:schemeClr val="bg1"/>
                  </a:solidFill>
                  <a:cs typeface="Arial" pitchFamily="34" charset="0"/>
                </a:rPr>
                <a:t>Get a modern PowerPoint</a:t>
              </a:r>
            </a:p>
          </p:txBody>
        </p:sp>
      </p:grpSp>
      <p:grpSp>
        <p:nvGrpSpPr>
          <p:cNvPr id="30" name="Group 29">
            <a:extLst>
              <a:ext uri="{FF2B5EF4-FFF2-40B4-BE49-F238E27FC236}">
                <a16:creationId xmlns:a16="http://schemas.microsoft.com/office/drawing/2014/main" id="{0E35BC1B-EF08-4BD4-9BC5-A83EB536382D}"/>
              </a:ext>
            </a:extLst>
          </p:cNvPr>
          <p:cNvGrpSpPr/>
          <p:nvPr/>
        </p:nvGrpSpPr>
        <p:grpSpPr>
          <a:xfrm>
            <a:off x="6415456" y="4651886"/>
            <a:ext cx="1341218" cy="712886"/>
            <a:chOff x="4139952" y="2308678"/>
            <a:chExt cx="1209821" cy="643046"/>
          </a:xfrm>
        </p:grpSpPr>
        <p:sp>
          <p:nvSpPr>
            <p:cNvPr id="31" name="TextBox 30">
              <a:extLst>
                <a:ext uri="{FF2B5EF4-FFF2-40B4-BE49-F238E27FC236}">
                  <a16:creationId xmlns:a16="http://schemas.microsoft.com/office/drawing/2014/main" id="{EC6E5136-BBF5-4336-9751-CEA9B8E63E5F}"/>
                </a:ext>
              </a:extLst>
            </p:cNvPr>
            <p:cNvSpPr txBox="1"/>
            <p:nvPr/>
          </p:nvSpPr>
          <p:spPr>
            <a:xfrm>
              <a:off x="4139952" y="2308678"/>
              <a:ext cx="1209821" cy="249862"/>
            </a:xfrm>
            <a:prstGeom prst="rect">
              <a:avLst/>
            </a:prstGeom>
            <a:noFill/>
          </p:spPr>
          <p:txBody>
            <a:bodyPr wrap="square" rtlCol="0">
              <a:spAutoFit/>
            </a:bodyPr>
            <a:lstStyle/>
            <a:p>
              <a:r>
                <a:rPr lang="en-US" altLang="ko-KR" sz="1200" b="1" dirty="0">
                  <a:solidFill>
                    <a:schemeClr val="bg1"/>
                  </a:solidFill>
                  <a:cs typeface="Arial" pitchFamily="34" charset="0"/>
                </a:rPr>
                <a:t>Option A</a:t>
              </a:r>
              <a:endParaRPr lang="ko-KR" altLang="en-US" sz="1200" b="1" dirty="0">
                <a:solidFill>
                  <a:schemeClr val="bg1"/>
                </a:solidFill>
                <a:cs typeface="Arial" pitchFamily="34" charset="0"/>
              </a:endParaRPr>
            </a:p>
          </p:txBody>
        </p:sp>
        <p:sp>
          <p:nvSpPr>
            <p:cNvPr id="32" name="TextBox 31">
              <a:extLst>
                <a:ext uri="{FF2B5EF4-FFF2-40B4-BE49-F238E27FC236}">
                  <a16:creationId xmlns:a16="http://schemas.microsoft.com/office/drawing/2014/main" id="{2EEB3E3B-7CD7-4FFC-8240-A7F8C367EB77}"/>
                </a:ext>
              </a:extLst>
            </p:cNvPr>
            <p:cNvSpPr txBox="1"/>
            <p:nvPr/>
          </p:nvSpPr>
          <p:spPr>
            <a:xfrm>
              <a:off x="4139952" y="2535287"/>
              <a:ext cx="1209821" cy="416437"/>
            </a:xfrm>
            <a:prstGeom prst="rect">
              <a:avLst/>
            </a:prstGeom>
            <a:noFill/>
          </p:spPr>
          <p:txBody>
            <a:bodyPr wrap="square" rtlCol="0">
              <a:spAutoFit/>
            </a:bodyPr>
            <a:lstStyle/>
            <a:p>
              <a:r>
                <a:rPr lang="en-US" altLang="ko-KR" sz="1200" dirty="0">
                  <a:solidFill>
                    <a:schemeClr val="bg1"/>
                  </a:solidFill>
                  <a:cs typeface="Arial" pitchFamily="34" charset="0"/>
                </a:rPr>
                <a:t>Get a modern PowerPoint</a:t>
              </a:r>
            </a:p>
          </p:txBody>
        </p:sp>
      </p:grpSp>
      <p:grpSp>
        <p:nvGrpSpPr>
          <p:cNvPr id="33" name="Group 32">
            <a:extLst>
              <a:ext uri="{FF2B5EF4-FFF2-40B4-BE49-F238E27FC236}">
                <a16:creationId xmlns:a16="http://schemas.microsoft.com/office/drawing/2014/main" id="{D906402F-EB99-497D-828F-7FBD583FDFCD}"/>
              </a:ext>
            </a:extLst>
          </p:cNvPr>
          <p:cNvGrpSpPr/>
          <p:nvPr/>
        </p:nvGrpSpPr>
        <p:grpSpPr>
          <a:xfrm>
            <a:off x="4595616" y="4608626"/>
            <a:ext cx="1341218" cy="712886"/>
            <a:chOff x="4139952" y="2308678"/>
            <a:chExt cx="1209821" cy="643046"/>
          </a:xfrm>
        </p:grpSpPr>
        <p:sp>
          <p:nvSpPr>
            <p:cNvPr id="34" name="TextBox 33">
              <a:extLst>
                <a:ext uri="{FF2B5EF4-FFF2-40B4-BE49-F238E27FC236}">
                  <a16:creationId xmlns:a16="http://schemas.microsoft.com/office/drawing/2014/main" id="{49899AF0-8742-40B0-BCFC-A2C38B2CA09F}"/>
                </a:ext>
              </a:extLst>
            </p:cNvPr>
            <p:cNvSpPr txBox="1"/>
            <p:nvPr/>
          </p:nvSpPr>
          <p:spPr>
            <a:xfrm>
              <a:off x="4139952" y="2308678"/>
              <a:ext cx="1209821" cy="249862"/>
            </a:xfrm>
            <a:prstGeom prst="rect">
              <a:avLst/>
            </a:prstGeom>
            <a:noFill/>
          </p:spPr>
          <p:txBody>
            <a:bodyPr wrap="square" rtlCol="0">
              <a:spAutoFit/>
            </a:bodyPr>
            <a:lstStyle/>
            <a:p>
              <a:pPr algn="ctr"/>
              <a:r>
                <a:rPr lang="en-US" altLang="ko-KR" sz="1200" b="1" dirty="0">
                  <a:solidFill>
                    <a:schemeClr val="bg1"/>
                  </a:solidFill>
                  <a:cs typeface="Arial" pitchFamily="34" charset="0"/>
                </a:rPr>
                <a:t>Option A</a:t>
              </a:r>
              <a:endParaRPr lang="ko-KR" altLang="en-US" sz="1200" b="1" dirty="0">
                <a:solidFill>
                  <a:schemeClr val="bg1"/>
                </a:solidFill>
                <a:cs typeface="Arial" pitchFamily="34" charset="0"/>
              </a:endParaRPr>
            </a:p>
          </p:txBody>
        </p:sp>
        <p:sp>
          <p:nvSpPr>
            <p:cNvPr id="35" name="TextBox 34">
              <a:extLst>
                <a:ext uri="{FF2B5EF4-FFF2-40B4-BE49-F238E27FC236}">
                  <a16:creationId xmlns:a16="http://schemas.microsoft.com/office/drawing/2014/main" id="{71D18D61-9063-450C-BE1E-5BF3DB4B1C56}"/>
                </a:ext>
              </a:extLst>
            </p:cNvPr>
            <p:cNvSpPr txBox="1"/>
            <p:nvPr/>
          </p:nvSpPr>
          <p:spPr>
            <a:xfrm>
              <a:off x="4139952" y="2535287"/>
              <a:ext cx="1209821" cy="416437"/>
            </a:xfrm>
            <a:prstGeom prst="rect">
              <a:avLst/>
            </a:prstGeom>
            <a:noFill/>
          </p:spPr>
          <p:txBody>
            <a:bodyPr wrap="square" rtlCol="0">
              <a:spAutoFit/>
            </a:bodyPr>
            <a:lstStyle/>
            <a:p>
              <a:pPr algn="ctr"/>
              <a:r>
                <a:rPr lang="en-US" altLang="ko-KR" sz="1200" dirty="0">
                  <a:solidFill>
                    <a:schemeClr val="bg1"/>
                  </a:solidFill>
                  <a:cs typeface="Arial" pitchFamily="34" charset="0"/>
                </a:rPr>
                <a:t>Get a modern PowerPoint</a:t>
              </a:r>
            </a:p>
          </p:txBody>
        </p:sp>
      </p:grpSp>
      <p:grpSp>
        <p:nvGrpSpPr>
          <p:cNvPr id="36" name="Group 35">
            <a:extLst>
              <a:ext uri="{FF2B5EF4-FFF2-40B4-BE49-F238E27FC236}">
                <a16:creationId xmlns:a16="http://schemas.microsoft.com/office/drawing/2014/main" id="{87FF7A3F-0A8B-453D-B04A-DE687AA5C561}"/>
              </a:ext>
            </a:extLst>
          </p:cNvPr>
          <p:cNvGrpSpPr/>
          <p:nvPr/>
        </p:nvGrpSpPr>
        <p:grpSpPr>
          <a:xfrm>
            <a:off x="4099792" y="3076995"/>
            <a:ext cx="1341218" cy="712886"/>
            <a:chOff x="4139952" y="2308678"/>
            <a:chExt cx="1209821" cy="643046"/>
          </a:xfrm>
        </p:grpSpPr>
        <p:sp>
          <p:nvSpPr>
            <p:cNvPr id="37" name="TextBox 36">
              <a:extLst>
                <a:ext uri="{FF2B5EF4-FFF2-40B4-BE49-F238E27FC236}">
                  <a16:creationId xmlns:a16="http://schemas.microsoft.com/office/drawing/2014/main" id="{E384BAED-AE00-4A5B-90B2-0C80402EEBCA}"/>
                </a:ext>
              </a:extLst>
            </p:cNvPr>
            <p:cNvSpPr txBox="1"/>
            <p:nvPr/>
          </p:nvSpPr>
          <p:spPr>
            <a:xfrm>
              <a:off x="4139952" y="2308678"/>
              <a:ext cx="1209821" cy="249862"/>
            </a:xfrm>
            <a:prstGeom prst="rect">
              <a:avLst/>
            </a:prstGeom>
            <a:noFill/>
          </p:spPr>
          <p:txBody>
            <a:bodyPr wrap="square" rtlCol="0">
              <a:spAutoFit/>
            </a:bodyPr>
            <a:lstStyle/>
            <a:p>
              <a:pPr algn="ctr"/>
              <a:r>
                <a:rPr lang="en-US" altLang="ko-KR" sz="1200" b="1" dirty="0">
                  <a:solidFill>
                    <a:schemeClr val="bg1"/>
                  </a:solidFill>
                  <a:cs typeface="Arial" pitchFamily="34" charset="0"/>
                </a:rPr>
                <a:t>Option A</a:t>
              </a:r>
              <a:endParaRPr lang="ko-KR" altLang="en-US" sz="1200" b="1" dirty="0">
                <a:solidFill>
                  <a:schemeClr val="bg1"/>
                </a:solidFill>
                <a:cs typeface="Arial" pitchFamily="34" charset="0"/>
              </a:endParaRPr>
            </a:p>
          </p:txBody>
        </p:sp>
        <p:sp>
          <p:nvSpPr>
            <p:cNvPr id="38" name="TextBox 37">
              <a:extLst>
                <a:ext uri="{FF2B5EF4-FFF2-40B4-BE49-F238E27FC236}">
                  <a16:creationId xmlns:a16="http://schemas.microsoft.com/office/drawing/2014/main" id="{8A02A00D-453F-46DF-A8AC-860DE6AC3D11}"/>
                </a:ext>
              </a:extLst>
            </p:cNvPr>
            <p:cNvSpPr txBox="1"/>
            <p:nvPr/>
          </p:nvSpPr>
          <p:spPr>
            <a:xfrm>
              <a:off x="4139952" y="2535287"/>
              <a:ext cx="1209821" cy="416437"/>
            </a:xfrm>
            <a:prstGeom prst="rect">
              <a:avLst/>
            </a:prstGeom>
            <a:noFill/>
          </p:spPr>
          <p:txBody>
            <a:bodyPr wrap="square" rtlCol="0">
              <a:spAutoFit/>
            </a:bodyPr>
            <a:lstStyle/>
            <a:p>
              <a:pPr algn="ctr"/>
              <a:r>
                <a:rPr lang="en-US" altLang="ko-KR" sz="1200" dirty="0">
                  <a:solidFill>
                    <a:schemeClr val="bg1"/>
                  </a:solidFill>
                  <a:cs typeface="Arial" pitchFamily="34" charset="0"/>
                </a:rPr>
                <a:t>Get a modern PowerPoint</a:t>
              </a:r>
            </a:p>
          </p:txBody>
        </p:sp>
      </p:grpSp>
      <p:sp>
        <p:nvSpPr>
          <p:cNvPr id="39" name="Flowchart: Merge 38">
            <a:extLst>
              <a:ext uri="{FF2B5EF4-FFF2-40B4-BE49-F238E27FC236}">
                <a16:creationId xmlns:a16="http://schemas.microsoft.com/office/drawing/2014/main" id="{67CEBDDA-FB24-4DA1-809B-0FC727B6FA94}"/>
              </a:ext>
            </a:extLst>
          </p:cNvPr>
          <p:cNvSpPr/>
          <p:nvPr/>
        </p:nvSpPr>
        <p:spPr>
          <a:xfrm rot="13127924">
            <a:off x="5215496" y="2411637"/>
            <a:ext cx="404106" cy="332023"/>
          </a:xfrm>
          <a:prstGeom prst="flowChartMerge">
            <a:avLst/>
          </a:prstGeom>
          <a:solidFill>
            <a:srgbClr val="0070C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40" name="Flowchart: Merge 39">
            <a:extLst>
              <a:ext uri="{FF2B5EF4-FFF2-40B4-BE49-F238E27FC236}">
                <a16:creationId xmlns:a16="http://schemas.microsoft.com/office/drawing/2014/main" id="{A5633D83-7869-4817-8D14-EF974D741EFC}"/>
              </a:ext>
            </a:extLst>
          </p:cNvPr>
          <p:cNvSpPr/>
          <p:nvPr/>
        </p:nvSpPr>
        <p:spPr>
          <a:xfrm rot="17280108">
            <a:off x="6946900" y="2649651"/>
            <a:ext cx="404106" cy="332023"/>
          </a:xfrm>
          <a:prstGeom prst="flowChartMerge">
            <a:avLst/>
          </a:prstGeom>
          <a:solidFill>
            <a:srgbClr val="0070C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41" name="Flowchart: Merge 40">
            <a:extLst>
              <a:ext uri="{FF2B5EF4-FFF2-40B4-BE49-F238E27FC236}">
                <a16:creationId xmlns:a16="http://schemas.microsoft.com/office/drawing/2014/main" id="{18A927D5-0A69-4262-A2C9-6028D2E8DBDC}"/>
              </a:ext>
            </a:extLst>
          </p:cNvPr>
          <p:cNvSpPr/>
          <p:nvPr/>
        </p:nvSpPr>
        <p:spPr>
          <a:xfrm>
            <a:off x="7219544" y="4430143"/>
            <a:ext cx="404106" cy="332023"/>
          </a:xfrm>
          <a:prstGeom prst="flowChartMerge">
            <a:avLst/>
          </a:prstGeom>
          <a:solidFill>
            <a:srgbClr val="0070C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42" name="Flowchart: Merge 41">
            <a:extLst>
              <a:ext uri="{FF2B5EF4-FFF2-40B4-BE49-F238E27FC236}">
                <a16:creationId xmlns:a16="http://schemas.microsoft.com/office/drawing/2014/main" id="{9BA06D43-46E4-477A-B0DF-42525630F643}"/>
              </a:ext>
            </a:extLst>
          </p:cNvPr>
          <p:cNvSpPr/>
          <p:nvPr/>
        </p:nvSpPr>
        <p:spPr>
          <a:xfrm rot="4209759">
            <a:off x="5661036" y="5200635"/>
            <a:ext cx="404106" cy="332023"/>
          </a:xfrm>
          <a:prstGeom prst="flowChartMerge">
            <a:avLst/>
          </a:prstGeom>
          <a:solidFill>
            <a:srgbClr val="0070C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43" name="Flowchart: Merge 42">
            <a:extLst>
              <a:ext uri="{FF2B5EF4-FFF2-40B4-BE49-F238E27FC236}">
                <a16:creationId xmlns:a16="http://schemas.microsoft.com/office/drawing/2014/main" id="{9B482556-BE36-4DAF-B571-2F8A83D08EB5}"/>
              </a:ext>
            </a:extLst>
          </p:cNvPr>
          <p:cNvSpPr/>
          <p:nvPr/>
        </p:nvSpPr>
        <p:spPr>
          <a:xfrm rot="8789740">
            <a:off x="4398830" y="4040649"/>
            <a:ext cx="404106" cy="332023"/>
          </a:xfrm>
          <a:prstGeom prst="flowChartMerge">
            <a:avLst/>
          </a:prstGeom>
          <a:solidFill>
            <a:srgbClr val="0070C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44" name="Rounded Rectangle 51">
            <a:extLst>
              <a:ext uri="{FF2B5EF4-FFF2-40B4-BE49-F238E27FC236}">
                <a16:creationId xmlns:a16="http://schemas.microsoft.com/office/drawing/2014/main" id="{73498F06-71A4-4969-87C9-AB32D139A97F}"/>
              </a:ext>
            </a:extLst>
          </p:cNvPr>
          <p:cNvSpPr/>
          <p:nvPr/>
        </p:nvSpPr>
        <p:spPr>
          <a:xfrm rot="16200000" flipH="1">
            <a:off x="5692264" y="3561883"/>
            <a:ext cx="791106" cy="745032"/>
          </a:xfrm>
          <a:custGeom>
            <a:avLst/>
            <a:gdLst/>
            <a:ahLst/>
            <a:cxnLst/>
            <a:rect l="l" t="t" r="r" b="b"/>
            <a:pathLst>
              <a:path w="2928608" h="2758049">
                <a:moveTo>
                  <a:pt x="2797052" y="1199936"/>
                </a:moveTo>
                <a:lnTo>
                  <a:pt x="2797052" y="1541978"/>
                </a:lnTo>
                <a:cubicBezTo>
                  <a:pt x="2797052" y="1578306"/>
                  <a:pt x="2826502" y="1607756"/>
                  <a:pt x="2862830" y="1607756"/>
                </a:cubicBezTo>
                <a:lnTo>
                  <a:pt x="2862830" y="1607755"/>
                </a:lnTo>
                <a:cubicBezTo>
                  <a:pt x="2899158" y="1607755"/>
                  <a:pt x="2928608" y="1578305"/>
                  <a:pt x="2928608" y="1541977"/>
                </a:cubicBezTo>
                <a:lnTo>
                  <a:pt x="2928607" y="1199936"/>
                </a:lnTo>
                <a:cubicBezTo>
                  <a:pt x="2928607" y="1163608"/>
                  <a:pt x="2899158" y="1134159"/>
                  <a:pt x="2862830" y="1134158"/>
                </a:cubicBezTo>
                <a:cubicBezTo>
                  <a:pt x="2826502" y="1134159"/>
                  <a:pt x="2797052" y="1163608"/>
                  <a:pt x="2797052" y="1199936"/>
                </a:cubicBezTo>
                <a:close/>
                <a:moveTo>
                  <a:pt x="2593193" y="1147315"/>
                </a:moveTo>
                <a:lnTo>
                  <a:pt x="2593193" y="1594601"/>
                </a:lnTo>
                <a:cubicBezTo>
                  <a:pt x="2593193" y="1630929"/>
                  <a:pt x="2622643" y="1660379"/>
                  <a:pt x="2658971" y="1660379"/>
                </a:cubicBezTo>
                <a:lnTo>
                  <a:pt x="2658971" y="1660378"/>
                </a:lnTo>
                <a:cubicBezTo>
                  <a:pt x="2695299" y="1660378"/>
                  <a:pt x="2724749" y="1630928"/>
                  <a:pt x="2724749" y="1594600"/>
                </a:cubicBezTo>
                <a:lnTo>
                  <a:pt x="2724748" y="1147315"/>
                </a:lnTo>
                <a:cubicBezTo>
                  <a:pt x="2724748" y="1110987"/>
                  <a:pt x="2695299" y="1081538"/>
                  <a:pt x="2658971" y="1081537"/>
                </a:cubicBezTo>
                <a:cubicBezTo>
                  <a:pt x="2622643" y="1081538"/>
                  <a:pt x="2593193" y="1110987"/>
                  <a:pt x="2593193" y="1147315"/>
                </a:cubicBezTo>
                <a:close/>
                <a:moveTo>
                  <a:pt x="2389334" y="1121004"/>
                </a:moveTo>
                <a:lnTo>
                  <a:pt x="2389334" y="1620912"/>
                </a:lnTo>
                <a:cubicBezTo>
                  <a:pt x="2389334" y="1657240"/>
                  <a:pt x="2418784" y="1686690"/>
                  <a:pt x="2455112" y="1686690"/>
                </a:cubicBezTo>
                <a:lnTo>
                  <a:pt x="2455112" y="1686689"/>
                </a:lnTo>
                <a:cubicBezTo>
                  <a:pt x="2491440" y="1686689"/>
                  <a:pt x="2520890" y="1657239"/>
                  <a:pt x="2520890" y="1620911"/>
                </a:cubicBezTo>
                <a:lnTo>
                  <a:pt x="2520889" y="1121004"/>
                </a:lnTo>
                <a:cubicBezTo>
                  <a:pt x="2520889" y="1084676"/>
                  <a:pt x="2491440" y="1055227"/>
                  <a:pt x="2455112" y="1055226"/>
                </a:cubicBezTo>
                <a:cubicBezTo>
                  <a:pt x="2418784" y="1055227"/>
                  <a:pt x="2389334" y="1084676"/>
                  <a:pt x="2389334" y="1121004"/>
                </a:cubicBezTo>
                <a:close/>
                <a:moveTo>
                  <a:pt x="1314382" y="1247024"/>
                </a:moveTo>
                <a:cubicBezTo>
                  <a:pt x="1314381" y="1225915"/>
                  <a:pt x="1331494" y="1208803"/>
                  <a:pt x="1352603" y="1208803"/>
                </a:cubicBezTo>
                <a:lnTo>
                  <a:pt x="1410313" y="1208803"/>
                </a:lnTo>
                <a:lnTo>
                  <a:pt x="1410313" y="1146778"/>
                </a:lnTo>
                <a:cubicBezTo>
                  <a:pt x="1410313" y="1145599"/>
                  <a:pt x="1410393" y="1144438"/>
                  <a:pt x="1411688" y="1143457"/>
                </a:cubicBezTo>
                <a:lnTo>
                  <a:pt x="1408531" y="1133444"/>
                </a:lnTo>
                <a:cubicBezTo>
                  <a:pt x="1410371" y="1112415"/>
                  <a:pt x="1428909" y="1096860"/>
                  <a:pt x="1449938" y="1098699"/>
                </a:cubicBezTo>
                <a:lnTo>
                  <a:pt x="2236821" y="1167543"/>
                </a:lnTo>
                <a:cubicBezTo>
                  <a:pt x="2257849" y="1169383"/>
                  <a:pt x="2273405" y="1187920"/>
                  <a:pt x="2271565" y="1208950"/>
                </a:cubicBezTo>
                <a:cubicBezTo>
                  <a:pt x="2269725" y="1229978"/>
                  <a:pt x="2251187" y="1245533"/>
                  <a:pt x="2230159" y="1243693"/>
                </a:cubicBezTo>
                <a:cubicBezTo>
                  <a:pt x="1973864" y="1221271"/>
                  <a:pt x="1717570" y="1198849"/>
                  <a:pt x="1461275" y="1176426"/>
                </a:cubicBezTo>
                <a:lnTo>
                  <a:pt x="1461274" y="1208803"/>
                </a:lnTo>
                <a:lnTo>
                  <a:pt x="1518985" y="1208803"/>
                </a:lnTo>
                <a:cubicBezTo>
                  <a:pt x="1540095" y="1208802"/>
                  <a:pt x="1557205" y="1225915"/>
                  <a:pt x="1557206" y="1247025"/>
                </a:cubicBezTo>
                <a:lnTo>
                  <a:pt x="1557207" y="1247023"/>
                </a:lnTo>
                <a:cubicBezTo>
                  <a:pt x="1557207" y="1268132"/>
                  <a:pt x="1540095" y="1285244"/>
                  <a:pt x="1518986" y="1285244"/>
                </a:cubicBezTo>
                <a:cubicBezTo>
                  <a:pt x="1499749" y="1285244"/>
                  <a:pt x="1480511" y="1285243"/>
                  <a:pt x="1461275" y="1285244"/>
                </a:cubicBezTo>
                <a:lnTo>
                  <a:pt x="1461275" y="1337600"/>
                </a:lnTo>
                <a:lnTo>
                  <a:pt x="1518985" y="1337600"/>
                </a:lnTo>
                <a:cubicBezTo>
                  <a:pt x="1540095" y="1337600"/>
                  <a:pt x="1557206" y="1354713"/>
                  <a:pt x="1557206" y="1375821"/>
                </a:cubicBezTo>
                <a:lnTo>
                  <a:pt x="1557207" y="1375820"/>
                </a:lnTo>
                <a:cubicBezTo>
                  <a:pt x="1557206" y="1396928"/>
                  <a:pt x="1540095" y="1414041"/>
                  <a:pt x="1518986" y="1414041"/>
                </a:cubicBezTo>
                <a:cubicBezTo>
                  <a:pt x="1499750" y="1414041"/>
                  <a:pt x="1480511" y="1414041"/>
                  <a:pt x="1461275" y="1414042"/>
                </a:cubicBezTo>
                <a:lnTo>
                  <a:pt x="1461275" y="1466398"/>
                </a:lnTo>
                <a:lnTo>
                  <a:pt x="1518985" y="1466398"/>
                </a:lnTo>
                <a:cubicBezTo>
                  <a:pt x="1540095" y="1466398"/>
                  <a:pt x="1557206" y="1483509"/>
                  <a:pt x="1557206" y="1504618"/>
                </a:cubicBezTo>
                <a:lnTo>
                  <a:pt x="1557207" y="1504619"/>
                </a:lnTo>
                <a:cubicBezTo>
                  <a:pt x="1557207" y="1525727"/>
                  <a:pt x="1540094" y="1542838"/>
                  <a:pt x="1518986" y="1542839"/>
                </a:cubicBezTo>
                <a:cubicBezTo>
                  <a:pt x="1499749" y="1542839"/>
                  <a:pt x="1480511" y="1542838"/>
                  <a:pt x="1461275" y="1542839"/>
                </a:cubicBezTo>
                <a:lnTo>
                  <a:pt x="1461274" y="1575412"/>
                </a:lnTo>
                <a:lnTo>
                  <a:pt x="2226550" y="1494978"/>
                </a:lnTo>
                <a:cubicBezTo>
                  <a:pt x="2247542" y="1492772"/>
                  <a:pt x="2266350" y="1508001"/>
                  <a:pt x="2268556" y="1528995"/>
                </a:cubicBezTo>
                <a:cubicBezTo>
                  <a:pt x="2270763" y="1549988"/>
                  <a:pt x="2255534" y="1568794"/>
                  <a:pt x="2234542" y="1571000"/>
                </a:cubicBezTo>
                <a:cubicBezTo>
                  <a:pt x="1972686" y="1598522"/>
                  <a:pt x="1710833" y="1626046"/>
                  <a:pt x="1448978" y="1653567"/>
                </a:cubicBezTo>
                <a:cubicBezTo>
                  <a:pt x="1427984" y="1655774"/>
                  <a:pt x="1409178" y="1640544"/>
                  <a:pt x="1406971" y="1619551"/>
                </a:cubicBezTo>
                <a:cubicBezTo>
                  <a:pt x="1406474" y="1614827"/>
                  <a:pt x="1406862" y="1610214"/>
                  <a:pt x="1410805" y="1606610"/>
                </a:cubicBezTo>
                <a:lnTo>
                  <a:pt x="1410312" y="1605422"/>
                </a:lnTo>
                <a:lnTo>
                  <a:pt x="1410312" y="1542839"/>
                </a:lnTo>
                <a:lnTo>
                  <a:pt x="1352603" y="1542841"/>
                </a:lnTo>
                <a:cubicBezTo>
                  <a:pt x="1331494" y="1542841"/>
                  <a:pt x="1314382" y="1525729"/>
                  <a:pt x="1314382" y="1504619"/>
                </a:cubicBezTo>
                <a:cubicBezTo>
                  <a:pt x="1314382" y="1483510"/>
                  <a:pt x="1331493" y="1466397"/>
                  <a:pt x="1352603" y="1466398"/>
                </a:cubicBezTo>
                <a:lnTo>
                  <a:pt x="1410312" y="1466398"/>
                </a:lnTo>
                <a:lnTo>
                  <a:pt x="1410313" y="1414042"/>
                </a:lnTo>
                <a:lnTo>
                  <a:pt x="1352603" y="1414042"/>
                </a:lnTo>
                <a:cubicBezTo>
                  <a:pt x="1331494" y="1414041"/>
                  <a:pt x="1314383" y="1396930"/>
                  <a:pt x="1314382" y="1375820"/>
                </a:cubicBezTo>
                <a:cubicBezTo>
                  <a:pt x="1314383" y="1354713"/>
                  <a:pt x="1331494" y="1337600"/>
                  <a:pt x="1352603" y="1337601"/>
                </a:cubicBezTo>
                <a:lnTo>
                  <a:pt x="1410312" y="1337600"/>
                </a:lnTo>
                <a:lnTo>
                  <a:pt x="1410312" y="1285244"/>
                </a:lnTo>
                <a:lnTo>
                  <a:pt x="1352603" y="1285244"/>
                </a:lnTo>
                <a:cubicBezTo>
                  <a:pt x="1331494" y="1285244"/>
                  <a:pt x="1314381" y="1268133"/>
                  <a:pt x="1314382" y="1247024"/>
                </a:cubicBezTo>
                <a:close/>
                <a:moveTo>
                  <a:pt x="1171967" y="72000"/>
                </a:moveTo>
                <a:lnTo>
                  <a:pt x="1171967" y="288000"/>
                </a:lnTo>
                <a:cubicBezTo>
                  <a:pt x="1171967" y="327765"/>
                  <a:pt x="1204202" y="360000"/>
                  <a:pt x="1243967" y="360000"/>
                </a:cubicBezTo>
                <a:cubicBezTo>
                  <a:pt x="1283732" y="360000"/>
                  <a:pt x="1315967" y="327765"/>
                  <a:pt x="1315967" y="288000"/>
                </a:cubicBezTo>
                <a:lnTo>
                  <a:pt x="1315967" y="72000"/>
                </a:lnTo>
                <a:cubicBezTo>
                  <a:pt x="1315967" y="32235"/>
                  <a:pt x="1283732" y="0"/>
                  <a:pt x="1243967" y="0"/>
                </a:cubicBezTo>
                <a:cubicBezTo>
                  <a:pt x="1204202" y="0"/>
                  <a:pt x="1171967" y="32235"/>
                  <a:pt x="1171967" y="72000"/>
                </a:cubicBezTo>
                <a:close/>
                <a:moveTo>
                  <a:pt x="1171966" y="2470049"/>
                </a:moveTo>
                <a:lnTo>
                  <a:pt x="1171966" y="2686049"/>
                </a:lnTo>
                <a:cubicBezTo>
                  <a:pt x="1171966" y="2725814"/>
                  <a:pt x="1204201" y="2758049"/>
                  <a:pt x="1243966" y="2758049"/>
                </a:cubicBezTo>
                <a:cubicBezTo>
                  <a:pt x="1283731" y="2758049"/>
                  <a:pt x="1315966" y="2725814"/>
                  <a:pt x="1315966" y="2686049"/>
                </a:cubicBezTo>
                <a:lnTo>
                  <a:pt x="1315966" y="2470049"/>
                </a:lnTo>
                <a:cubicBezTo>
                  <a:pt x="1315966" y="2430284"/>
                  <a:pt x="1283731" y="2398049"/>
                  <a:pt x="1243966" y="2398049"/>
                </a:cubicBezTo>
                <a:cubicBezTo>
                  <a:pt x="1204201" y="2398049"/>
                  <a:pt x="1171966" y="2430284"/>
                  <a:pt x="1171966" y="2470049"/>
                </a:cubicBezTo>
                <a:close/>
                <a:moveTo>
                  <a:pt x="515345" y="1370958"/>
                </a:moveTo>
                <a:cubicBezTo>
                  <a:pt x="515344" y="1558300"/>
                  <a:pt x="586814" y="1745642"/>
                  <a:pt x="729750" y="1888579"/>
                </a:cubicBezTo>
                <a:cubicBezTo>
                  <a:pt x="1015625" y="2174454"/>
                  <a:pt x="1479119" y="2174454"/>
                  <a:pt x="1764994" y="1888580"/>
                </a:cubicBezTo>
                <a:lnTo>
                  <a:pt x="1940572" y="1713001"/>
                </a:lnTo>
                <a:lnTo>
                  <a:pt x="2136413" y="1713002"/>
                </a:lnTo>
                <a:cubicBezTo>
                  <a:pt x="2215124" y="1713001"/>
                  <a:pt x="2278929" y="1649195"/>
                  <a:pt x="2278929" y="1570486"/>
                </a:cubicBezTo>
                <a:lnTo>
                  <a:pt x="2278929" y="1374645"/>
                </a:lnTo>
                <a:lnTo>
                  <a:pt x="2282614" y="1370959"/>
                </a:lnTo>
                <a:lnTo>
                  <a:pt x="2278929" y="1367272"/>
                </a:lnTo>
                <a:lnTo>
                  <a:pt x="2278929" y="1171432"/>
                </a:lnTo>
                <a:cubicBezTo>
                  <a:pt x="2278929" y="1092722"/>
                  <a:pt x="2215123" y="1028916"/>
                  <a:pt x="2136413" y="1028916"/>
                </a:cubicBezTo>
                <a:lnTo>
                  <a:pt x="1940571" y="1028916"/>
                </a:lnTo>
                <a:cubicBezTo>
                  <a:pt x="1882045" y="970390"/>
                  <a:pt x="1823519" y="911862"/>
                  <a:pt x="1764993" y="853336"/>
                </a:cubicBezTo>
                <a:cubicBezTo>
                  <a:pt x="1479118" y="567461"/>
                  <a:pt x="1015625" y="567462"/>
                  <a:pt x="729750" y="853336"/>
                </a:cubicBezTo>
                <a:cubicBezTo>
                  <a:pt x="586813" y="996273"/>
                  <a:pt x="515344" y="1183616"/>
                  <a:pt x="515345" y="1370958"/>
                </a:cubicBezTo>
                <a:close/>
                <a:moveTo>
                  <a:pt x="388776" y="2386770"/>
                </a:moveTo>
                <a:cubicBezTo>
                  <a:pt x="388776" y="2405196"/>
                  <a:pt x="395805" y="2423622"/>
                  <a:pt x="409865" y="2437681"/>
                </a:cubicBezTo>
                <a:cubicBezTo>
                  <a:pt x="437983" y="2465800"/>
                  <a:pt x="483570" y="2465800"/>
                  <a:pt x="511688" y="2437681"/>
                </a:cubicBezTo>
                <a:lnTo>
                  <a:pt x="664423" y="2284946"/>
                </a:lnTo>
                <a:cubicBezTo>
                  <a:pt x="692541" y="2256828"/>
                  <a:pt x="692541" y="2211241"/>
                  <a:pt x="664423" y="2183123"/>
                </a:cubicBezTo>
                <a:cubicBezTo>
                  <a:pt x="636305" y="2155005"/>
                  <a:pt x="590718" y="2155005"/>
                  <a:pt x="562599" y="2183123"/>
                </a:cubicBezTo>
                <a:lnTo>
                  <a:pt x="409865" y="2335858"/>
                </a:lnTo>
                <a:cubicBezTo>
                  <a:pt x="395805" y="2349917"/>
                  <a:pt x="388776" y="2368343"/>
                  <a:pt x="388776" y="2386770"/>
                </a:cubicBezTo>
                <a:close/>
                <a:moveTo>
                  <a:pt x="388776" y="365689"/>
                </a:moveTo>
                <a:cubicBezTo>
                  <a:pt x="388776" y="384115"/>
                  <a:pt x="395805" y="402541"/>
                  <a:pt x="409865" y="416600"/>
                </a:cubicBezTo>
                <a:lnTo>
                  <a:pt x="562599" y="569335"/>
                </a:lnTo>
                <a:cubicBezTo>
                  <a:pt x="590718" y="597454"/>
                  <a:pt x="636305" y="597454"/>
                  <a:pt x="664423" y="569335"/>
                </a:cubicBezTo>
                <a:cubicBezTo>
                  <a:pt x="692541" y="541217"/>
                  <a:pt x="692541" y="495630"/>
                  <a:pt x="664423" y="467512"/>
                </a:cubicBezTo>
                <a:lnTo>
                  <a:pt x="511688" y="314777"/>
                </a:lnTo>
                <a:cubicBezTo>
                  <a:pt x="483570" y="286659"/>
                  <a:pt x="437983" y="286659"/>
                  <a:pt x="409865" y="314777"/>
                </a:cubicBezTo>
                <a:cubicBezTo>
                  <a:pt x="395805" y="328836"/>
                  <a:pt x="388776" y="347262"/>
                  <a:pt x="388776" y="365689"/>
                </a:cubicBezTo>
                <a:close/>
                <a:moveTo>
                  <a:pt x="0" y="1379024"/>
                </a:moveTo>
                <a:cubicBezTo>
                  <a:pt x="0" y="1418789"/>
                  <a:pt x="32235" y="1451024"/>
                  <a:pt x="72000" y="1451024"/>
                </a:cubicBezTo>
                <a:lnTo>
                  <a:pt x="288000" y="1451024"/>
                </a:lnTo>
                <a:cubicBezTo>
                  <a:pt x="327765" y="1451024"/>
                  <a:pt x="360000" y="1418789"/>
                  <a:pt x="360000" y="1379024"/>
                </a:cubicBezTo>
                <a:cubicBezTo>
                  <a:pt x="360000" y="1339259"/>
                  <a:pt x="327765" y="1307024"/>
                  <a:pt x="288000" y="1307024"/>
                </a:cubicBezTo>
                <a:lnTo>
                  <a:pt x="72000" y="1307024"/>
                </a:lnTo>
                <a:cubicBezTo>
                  <a:pt x="32235" y="1307024"/>
                  <a:pt x="0" y="1339259"/>
                  <a:pt x="0" y="137902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solidFill>
                <a:schemeClr val="tx1"/>
              </a:solidFill>
            </a:endParaRPr>
          </a:p>
        </p:txBody>
      </p:sp>
      <p:sp>
        <p:nvSpPr>
          <p:cNvPr id="45" name="Rounded Rectangle 5">
            <a:extLst>
              <a:ext uri="{FF2B5EF4-FFF2-40B4-BE49-F238E27FC236}">
                <a16:creationId xmlns:a16="http://schemas.microsoft.com/office/drawing/2014/main" id="{F4FAD3D0-8CB4-45D1-BA14-1687C01DACBA}"/>
              </a:ext>
            </a:extLst>
          </p:cNvPr>
          <p:cNvSpPr/>
          <p:nvPr/>
        </p:nvSpPr>
        <p:spPr>
          <a:xfrm flipH="1">
            <a:off x="6858646" y="3969645"/>
            <a:ext cx="391682" cy="323114"/>
          </a:xfrm>
          <a:custGeom>
            <a:avLst/>
            <a:gdLst>
              <a:gd name="connsiteX0" fmla="*/ 1384251 w 3217557"/>
              <a:gd name="connsiteY0" fmla="*/ 661544 h 2702049"/>
              <a:gd name="connsiteX1" fmla="*/ 1574067 w 3217557"/>
              <a:gd name="connsiteY1" fmla="*/ 851360 h 2702049"/>
              <a:gd name="connsiteX2" fmla="*/ 1384251 w 3217557"/>
              <a:gd name="connsiteY2" fmla="*/ 1041176 h 2702049"/>
              <a:gd name="connsiteX3" fmla="*/ 1194435 w 3217557"/>
              <a:gd name="connsiteY3" fmla="*/ 851360 h 2702049"/>
              <a:gd name="connsiteX4" fmla="*/ 1384251 w 3217557"/>
              <a:gd name="connsiteY4" fmla="*/ 661544 h 2702049"/>
              <a:gd name="connsiteX5" fmla="*/ 1993421 w 3217557"/>
              <a:gd name="connsiteY5" fmla="*/ 661544 h 2702049"/>
              <a:gd name="connsiteX6" fmla="*/ 2183237 w 3217557"/>
              <a:gd name="connsiteY6" fmla="*/ 851360 h 2702049"/>
              <a:gd name="connsiteX7" fmla="*/ 1993421 w 3217557"/>
              <a:gd name="connsiteY7" fmla="*/ 1041176 h 2702049"/>
              <a:gd name="connsiteX8" fmla="*/ 1803605 w 3217557"/>
              <a:gd name="connsiteY8" fmla="*/ 851360 h 2702049"/>
              <a:gd name="connsiteX9" fmla="*/ 1993421 w 3217557"/>
              <a:gd name="connsiteY9" fmla="*/ 661544 h 2702049"/>
              <a:gd name="connsiteX10" fmla="*/ 2602591 w 3217557"/>
              <a:gd name="connsiteY10" fmla="*/ 661544 h 2702049"/>
              <a:gd name="connsiteX11" fmla="*/ 2792407 w 3217557"/>
              <a:gd name="connsiteY11" fmla="*/ 851360 h 2702049"/>
              <a:gd name="connsiteX12" fmla="*/ 2602591 w 3217557"/>
              <a:gd name="connsiteY12" fmla="*/ 1041176 h 2702049"/>
              <a:gd name="connsiteX13" fmla="*/ 2412775 w 3217557"/>
              <a:gd name="connsiteY13" fmla="*/ 851360 h 2702049"/>
              <a:gd name="connsiteX14" fmla="*/ 2602591 w 3217557"/>
              <a:gd name="connsiteY14" fmla="*/ 661544 h 2702049"/>
              <a:gd name="connsiteX15" fmla="*/ 677114 w 3217557"/>
              <a:gd name="connsiteY15" fmla="*/ 569491 h 2702049"/>
              <a:gd name="connsiteX16" fmla="*/ 330916 w 3217557"/>
              <a:gd name="connsiteY16" fmla="*/ 569491 h 2702049"/>
              <a:gd name="connsiteX17" fmla="*/ 0 w 3217557"/>
              <a:gd name="connsiteY17" fmla="*/ 900407 h 2702049"/>
              <a:gd name="connsiteX18" fmla="*/ 0 w 3217557"/>
              <a:gd name="connsiteY18" fmla="*/ 1952009 h 2702049"/>
              <a:gd name="connsiteX19" fmla="*/ 330916 w 3217557"/>
              <a:gd name="connsiteY19" fmla="*/ 2282925 h 2702049"/>
              <a:gd name="connsiteX20" fmla="*/ 711670 w 3217557"/>
              <a:gd name="connsiteY20" fmla="*/ 2282925 h 2702049"/>
              <a:gd name="connsiteX21" fmla="*/ 15770 w 3217557"/>
              <a:gd name="connsiteY21" fmla="*/ 2702049 h 2702049"/>
              <a:gd name="connsiteX22" fmla="*/ 1294529 w 3217557"/>
              <a:gd name="connsiteY22" fmla="*/ 2282925 h 2702049"/>
              <a:gd name="connsiteX23" fmla="*/ 2117356 w 3217557"/>
              <a:gd name="connsiteY23" fmla="*/ 2282925 h 2702049"/>
              <a:gd name="connsiteX24" fmla="*/ 2418395 w 3217557"/>
              <a:gd name="connsiteY24" fmla="*/ 2087951 h 2702049"/>
              <a:gd name="connsiteX25" fmla="*/ 1830857 w 3217557"/>
              <a:gd name="connsiteY25" fmla="*/ 1799347 h 2702049"/>
              <a:gd name="connsiteX26" fmla="*/ 1008030 w 3217557"/>
              <a:gd name="connsiteY26" fmla="*/ 1799347 h 2702049"/>
              <a:gd name="connsiteX27" fmla="*/ 677114 w 3217557"/>
              <a:gd name="connsiteY27" fmla="*/ 1468431 h 2702049"/>
              <a:gd name="connsiteX28" fmla="*/ 677114 w 3217557"/>
              <a:gd name="connsiteY28" fmla="*/ 569491 h 2702049"/>
              <a:gd name="connsiteX29" fmla="*/ 2886641 w 3217557"/>
              <a:gd name="connsiteY29" fmla="*/ 0 h 2702049"/>
              <a:gd name="connsiteX30" fmla="*/ 1100201 w 3217557"/>
              <a:gd name="connsiteY30" fmla="*/ 0 h 2702049"/>
              <a:gd name="connsiteX31" fmla="*/ 769285 w 3217557"/>
              <a:gd name="connsiteY31" fmla="*/ 330916 h 2702049"/>
              <a:gd name="connsiteX32" fmla="*/ 769285 w 3217557"/>
              <a:gd name="connsiteY32" fmla="*/ 1382518 h 2702049"/>
              <a:gd name="connsiteX33" fmla="*/ 1100201 w 3217557"/>
              <a:gd name="connsiteY33" fmla="*/ 1713434 h 2702049"/>
              <a:gd name="connsiteX34" fmla="*/ 1923028 w 3217557"/>
              <a:gd name="connsiteY34" fmla="*/ 1713434 h 2702049"/>
              <a:gd name="connsiteX35" fmla="*/ 3078958 w 3217557"/>
              <a:gd name="connsiteY35" fmla="*/ 2077967 h 2702049"/>
              <a:gd name="connsiteX36" fmla="*/ 2505887 w 3217557"/>
              <a:gd name="connsiteY36" fmla="*/ 1713434 h 2702049"/>
              <a:gd name="connsiteX37" fmla="*/ 2886641 w 3217557"/>
              <a:gd name="connsiteY37" fmla="*/ 1713434 h 2702049"/>
              <a:gd name="connsiteX38" fmla="*/ 3217557 w 3217557"/>
              <a:gd name="connsiteY38" fmla="*/ 1382518 h 2702049"/>
              <a:gd name="connsiteX39" fmla="*/ 3217557 w 3217557"/>
              <a:gd name="connsiteY39" fmla="*/ 330916 h 2702049"/>
              <a:gd name="connsiteX40" fmla="*/ 2886641 w 3217557"/>
              <a:gd name="connsiteY40" fmla="*/ 0 h 2702049"/>
              <a:gd name="connsiteX0" fmla="*/ 1384251 w 3217557"/>
              <a:gd name="connsiteY0" fmla="*/ 661544 h 2702049"/>
              <a:gd name="connsiteX1" fmla="*/ 1574067 w 3217557"/>
              <a:gd name="connsiteY1" fmla="*/ 851360 h 2702049"/>
              <a:gd name="connsiteX2" fmla="*/ 1384251 w 3217557"/>
              <a:gd name="connsiteY2" fmla="*/ 1041176 h 2702049"/>
              <a:gd name="connsiteX3" fmla="*/ 1194435 w 3217557"/>
              <a:gd name="connsiteY3" fmla="*/ 851360 h 2702049"/>
              <a:gd name="connsiteX4" fmla="*/ 1384251 w 3217557"/>
              <a:gd name="connsiteY4" fmla="*/ 661544 h 2702049"/>
              <a:gd name="connsiteX5" fmla="*/ 1993421 w 3217557"/>
              <a:gd name="connsiteY5" fmla="*/ 661544 h 2702049"/>
              <a:gd name="connsiteX6" fmla="*/ 2183237 w 3217557"/>
              <a:gd name="connsiteY6" fmla="*/ 851360 h 2702049"/>
              <a:gd name="connsiteX7" fmla="*/ 1993421 w 3217557"/>
              <a:gd name="connsiteY7" fmla="*/ 1041176 h 2702049"/>
              <a:gd name="connsiteX8" fmla="*/ 1803605 w 3217557"/>
              <a:gd name="connsiteY8" fmla="*/ 851360 h 2702049"/>
              <a:gd name="connsiteX9" fmla="*/ 1993421 w 3217557"/>
              <a:gd name="connsiteY9" fmla="*/ 661544 h 2702049"/>
              <a:gd name="connsiteX10" fmla="*/ 2602591 w 3217557"/>
              <a:gd name="connsiteY10" fmla="*/ 661544 h 2702049"/>
              <a:gd name="connsiteX11" fmla="*/ 2792407 w 3217557"/>
              <a:gd name="connsiteY11" fmla="*/ 851360 h 2702049"/>
              <a:gd name="connsiteX12" fmla="*/ 2602591 w 3217557"/>
              <a:gd name="connsiteY12" fmla="*/ 1041176 h 2702049"/>
              <a:gd name="connsiteX13" fmla="*/ 2412775 w 3217557"/>
              <a:gd name="connsiteY13" fmla="*/ 851360 h 2702049"/>
              <a:gd name="connsiteX14" fmla="*/ 2602591 w 3217557"/>
              <a:gd name="connsiteY14" fmla="*/ 661544 h 2702049"/>
              <a:gd name="connsiteX15" fmla="*/ 677114 w 3217557"/>
              <a:gd name="connsiteY15" fmla="*/ 569491 h 2702049"/>
              <a:gd name="connsiteX16" fmla="*/ 330916 w 3217557"/>
              <a:gd name="connsiteY16" fmla="*/ 569491 h 2702049"/>
              <a:gd name="connsiteX17" fmla="*/ 0 w 3217557"/>
              <a:gd name="connsiteY17" fmla="*/ 900407 h 2702049"/>
              <a:gd name="connsiteX18" fmla="*/ 0 w 3217557"/>
              <a:gd name="connsiteY18" fmla="*/ 1952009 h 2702049"/>
              <a:gd name="connsiteX19" fmla="*/ 330916 w 3217557"/>
              <a:gd name="connsiteY19" fmla="*/ 2282925 h 2702049"/>
              <a:gd name="connsiteX20" fmla="*/ 711670 w 3217557"/>
              <a:gd name="connsiteY20" fmla="*/ 2282925 h 2702049"/>
              <a:gd name="connsiteX21" fmla="*/ 15770 w 3217557"/>
              <a:gd name="connsiteY21" fmla="*/ 2702049 h 2702049"/>
              <a:gd name="connsiteX22" fmla="*/ 1294529 w 3217557"/>
              <a:gd name="connsiteY22" fmla="*/ 2282925 h 2702049"/>
              <a:gd name="connsiteX23" fmla="*/ 2117356 w 3217557"/>
              <a:gd name="connsiteY23" fmla="*/ 2282925 h 2702049"/>
              <a:gd name="connsiteX24" fmla="*/ 2418395 w 3217557"/>
              <a:gd name="connsiteY24" fmla="*/ 2087951 h 2702049"/>
              <a:gd name="connsiteX25" fmla="*/ 1830857 w 3217557"/>
              <a:gd name="connsiteY25" fmla="*/ 1799347 h 2702049"/>
              <a:gd name="connsiteX26" fmla="*/ 1008030 w 3217557"/>
              <a:gd name="connsiteY26" fmla="*/ 1799347 h 2702049"/>
              <a:gd name="connsiteX27" fmla="*/ 677114 w 3217557"/>
              <a:gd name="connsiteY27" fmla="*/ 1468431 h 2702049"/>
              <a:gd name="connsiteX28" fmla="*/ 677114 w 3217557"/>
              <a:gd name="connsiteY28" fmla="*/ 569491 h 2702049"/>
              <a:gd name="connsiteX29" fmla="*/ 2886641 w 3217557"/>
              <a:gd name="connsiteY29" fmla="*/ 0 h 2702049"/>
              <a:gd name="connsiteX30" fmla="*/ 1100201 w 3217557"/>
              <a:gd name="connsiteY30" fmla="*/ 0 h 2702049"/>
              <a:gd name="connsiteX31" fmla="*/ 769285 w 3217557"/>
              <a:gd name="connsiteY31" fmla="*/ 330916 h 2702049"/>
              <a:gd name="connsiteX32" fmla="*/ 769285 w 3217557"/>
              <a:gd name="connsiteY32" fmla="*/ 1382518 h 2702049"/>
              <a:gd name="connsiteX33" fmla="*/ 1100201 w 3217557"/>
              <a:gd name="connsiteY33" fmla="*/ 1713434 h 2702049"/>
              <a:gd name="connsiteX34" fmla="*/ 1923028 w 3217557"/>
              <a:gd name="connsiteY34" fmla="*/ 1713434 h 2702049"/>
              <a:gd name="connsiteX35" fmla="*/ 3078958 w 3217557"/>
              <a:gd name="connsiteY35" fmla="*/ 2077967 h 2702049"/>
              <a:gd name="connsiteX36" fmla="*/ 2505887 w 3217557"/>
              <a:gd name="connsiteY36" fmla="*/ 1713434 h 2702049"/>
              <a:gd name="connsiteX37" fmla="*/ 2886641 w 3217557"/>
              <a:gd name="connsiteY37" fmla="*/ 1713434 h 2702049"/>
              <a:gd name="connsiteX38" fmla="*/ 3217557 w 3217557"/>
              <a:gd name="connsiteY38" fmla="*/ 1382518 h 2702049"/>
              <a:gd name="connsiteX39" fmla="*/ 3217557 w 3217557"/>
              <a:gd name="connsiteY39" fmla="*/ 330916 h 2702049"/>
              <a:gd name="connsiteX40" fmla="*/ 2886641 w 3217557"/>
              <a:gd name="connsiteY40" fmla="*/ 0 h 2702049"/>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3217557" h="2654282">
                <a:moveTo>
                  <a:pt x="1384251" y="661544"/>
                </a:moveTo>
                <a:cubicBezTo>
                  <a:pt x="1489083" y="661544"/>
                  <a:pt x="1574067" y="746528"/>
                  <a:pt x="1574067" y="851360"/>
                </a:cubicBezTo>
                <a:cubicBezTo>
                  <a:pt x="1574067" y="956192"/>
                  <a:pt x="1489083" y="1041176"/>
                  <a:pt x="1384251" y="1041176"/>
                </a:cubicBezTo>
                <a:cubicBezTo>
                  <a:pt x="1279419" y="1041176"/>
                  <a:pt x="1194435" y="956192"/>
                  <a:pt x="1194435" y="851360"/>
                </a:cubicBezTo>
                <a:cubicBezTo>
                  <a:pt x="1194435" y="746528"/>
                  <a:pt x="1279419" y="661544"/>
                  <a:pt x="1384251" y="661544"/>
                </a:cubicBezTo>
                <a:close/>
                <a:moveTo>
                  <a:pt x="1993421" y="661544"/>
                </a:moveTo>
                <a:cubicBezTo>
                  <a:pt x="2098253" y="661544"/>
                  <a:pt x="2183237" y="746528"/>
                  <a:pt x="2183237" y="851360"/>
                </a:cubicBezTo>
                <a:cubicBezTo>
                  <a:pt x="2183237" y="956192"/>
                  <a:pt x="2098253" y="1041176"/>
                  <a:pt x="1993421" y="1041176"/>
                </a:cubicBezTo>
                <a:cubicBezTo>
                  <a:pt x="1888589" y="1041176"/>
                  <a:pt x="1803605" y="956192"/>
                  <a:pt x="1803605" y="851360"/>
                </a:cubicBezTo>
                <a:cubicBezTo>
                  <a:pt x="1803605" y="746528"/>
                  <a:pt x="1888589" y="661544"/>
                  <a:pt x="1993421" y="661544"/>
                </a:cubicBezTo>
                <a:close/>
                <a:moveTo>
                  <a:pt x="2602591" y="661544"/>
                </a:moveTo>
                <a:cubicBezTo>
                  <a:pt x="2707423" y="661544"/>
                  <a:pt x="2792407" y="746528"/>
                  <a:pt x="2792407" y="851360"/>
                </a:cubicBezTo>
                <a:cubicBezTo>
                  <a:pt x="2792407" y="956192"/>
                  <a:pt x="2707423" y="1041176"/>
                  <a:pt x="2602591" y="1041176"/>
                </a:cubicBezTo>
                <a:cubicBezTo>
                  <a:pt x="2497759" y="1041176"/>
                  <a:pt x="2412775" y="956192"/>
                  <a:pt x="2412775" y="851360"/>
                </a:cubicBezTo>
                <a:cubicBezTo>
                  <a:pt x="2412775" y="746528"/>
                  <a:pt x="2497759" y="661544"/>
                  <a:pt x="2602591" y="661544"/>
                </a:cubicBezTo>
                <a:close/>
                <a:moveTo>
                  <a:pt x="677114" y="569491"/>
                </a:moveTo>
                <a:lnTo>
                  <a:pt x="330916" y="569491"/>
                </a:lnTo>
                <a:cubicBezTo>
                  <a:pt x="148156" y="569491"/>
                  <a:pt x="0" y="717647"/>
                  <a:pt x="0" y="900407"/>
                </a:cubicBezTo>
                <a:lnTo>
                  <a:pt x="0" y="1952009"/>
                </a:lnTo>
                <a:cubicBezTo>
                  <a:pt x="0" y="2134769"/>
                  <a:pt x="148156" y="2282925"/>
                  <a:pt x="330916" y="2282925"/>
                </a:cubicBezTo>
                <a:lnTo>
                  <a:pt x="711670" y="2282925"/>
                </a:lnTo>
                <a:cubicBezTo>
                  <a:pt x="639726" y="2394386"/>
                  <a:pt x="647101" y="2475544"/>
                  <a:pt x="275077" y="2654282"/>
                </a:cubicBezTo>
                <a:cubicBezTo>
                  <a:pt x="900998" y="2583693"/>
                  <a:pt x="998412" y="2552618"/>
                  <a:pt x="1294529" y="2282925"/>
                </a:cubicBezTo>
                <a:lnTo>
                  <a:pt x="2117356" y="2282925"/>
                </a:lnTo>
                <a:cubicBezTo>
                  <a:pt x="2251554" y="2282925"/>
                  <a:pt x="2367095" y="2203043"/>
                  <a:pt x="2418395" y="2087951"/>
                </a:cubicBezTo>
                <a:cubicBezTo>
                  <a:pt x="2205538" y="2022975"/>
                  <a:pt x="2032941" y="1932583"/>
                  <a:pt x="1830857" y="1799347"/>
                </a:cubicBezTo>
                <a:lnTo>
                  <a:pt x="1008030" y="1799347"/>
                </a:lnTo>
                <a:cubicBezTo>
                  <a:pt x="825270" y="1799347"/>
                  <a:pt x="677114" y="1651191"/>
                  <a:pt x="677114" y="1468431"/>
                </a:cubicBezTo>
                <a:lnTo>
                  <a:pt x="677114" y="569491"/>
                </a:lnTo>
                <a:close/>
                <a:moveTo>
                  <a:pt x="2886641" y="0"/>
                </a:moveTo>
                <a:lnTo>
                  <a:pt x="1100201" y="0"/>
                </a:lnTo>
                <a:cubicBezTo>
                  <a:pt x="917441" y="0"/>
                  <a:pt x="769285" y="148156"/>
                  <a:pt x="769285" y="330916"/>
                </a:cubicBezTo>
                <a:lnTo>
                  <a:pt x="769285" y="1382518"/>
                </a:lnTo>
                <a:cubicBezTo>
                  <a:pt x="769285" y="1565278"/>
                  <a:pt x="917441" y="1713434"/>
                  <a:pt x="1100201" y="1713434"/>
                </a:cubicBezTo>
                <a:lnTo>
                  <a:pt x="1923028" y="1713434"/>
                </a:lnTo>
                <a:cubicBezTo>
                  <a:pt x="2301032" y="1962656"/>
                  <a:pt x="2453037" y="2007378"/>
                  <a:pt x="3078958" y="2077967"/>
                </a:cubicBezTo>
                <a:cubicBezTo>
                  <a:pt x="2713759" y="1878758"/>
                  <a:pt x="2673367" y="1899957"/>
                  <a:pt x="2505887" y="1713434"/>
                </a:cubicBezTo>
                <a:lnTo>
                  <a:pt x="2886641" y="1713434"/>
                </a:lnTo>
                <a:cubicBezTo>
                  <a:pt x="3069401" y="1713434"/>
                  <a:pt x="3217557" y="1565278"/>
                  <a:pt x="3217557" y="1382518"/>
                </a:cubicBezTo>
                <a:lnTo>
                  <a:pt x="3217557" y="330916"/>
                </a:lnTo>
                <a:cubicBezTo>
                  <a:pt x="3217557" y="148156"/>
                  <a:pt x="3069401" y="0"/>
                  <a:pt x="288664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46" name="Teardrop 1">
            <a:extLst>
              <a:ext uri="{FF2B5EF4-FFF2-40B4-BE49-F238E27FC236}">
                <a16:creationId xmlns:a16="http://schemas.microsoft.com/office/drawing/2014/main" id="{44399CDC-2EE8-4259-A81F-E289425FDA04}"/>
              </a:ext>
            </a:extLst>
          </p:cNvPr>
          <p:cNvSpPr/>
          <p:nvPr/>
        </p:nvSpPr>
        <p:spPr>
          <a:xfrm rot="18805991">
            <a:off x="6373862" y="3000853"/>
            <a:ext cx="376862" cy="372930"/>
          </a:xfrm>
          <a:custGeom>
            <a:avLst/>
            <a:gdLst/>
            <a:ahLst/>
            <a:cxnLst/>
            <a:rect l="l" t="t" r="r" b="b"/>
            <a:pathLst>
              <a:path w="1807241" h="1788383">
                <a:moveTo>
                  <a:pt x="712876" y="1117592"/>
                </a:moveTo>
                <a:cubicBezTo>
                  <a:pt x="771173" y="1181828"/>
                  <a:pt x="811089" y="1255910"/>
                  <a:pt x="847925" y="1348018"/>
                </a:cubicBezTo>
                <a:cubicBezTo>
                  <a:pt x="814544" y="1418896"/>
                  <a:pt x="753893" y="1474052"/>
                  <a:pt x="679064" y="1498332"/>
                </a:cubicBezTo>
                <a:lnTo>
                  <a:pt x="308226" y="1106637"/>
                </a:lnTo>
                <a:cubicBezTo>
                  <a:pt x="336560" y="1033247"/>
                  <a:pt x="394949" y="975701"/>
                  <a:pt x="467546" y="946245"/>
                </a:cubicBezTo>
                <a:cubicBezTo>
                  <a:pt x="577903" y="998968"/>
                  <a:pt x="654580" y="1053357"/>
                  <a:pt x="712876" y="1117592"/>
                </a:cubicBezTo>
                <a:close/>
                <a:moveTo>
                  <a:pt x="1038527" y="398886"/>
                </a:moveTo>
                <a:lnTo>
                  <a:pt x="1405560" y="786562"/>
                </a:lnTo>
                <a:cubicBezTo>
                  <a:pt x="1374476" y="799049"/>
                  <a:pt x="1340402" y="804299"/>
                  <a:pt x="1305054" y="803332"/>
                </a:cubicBezTo>
                <a:lnTo>
                  <a:pt x="1008167" y="795212"/>
                </a:lnTo>
                <a:lnTo>
                  <a:pt x="1016288" y="498325"/>
                </a:lnTo>
                <a:cubicBezTo>
                  <a:pt x="1017255" y="462976"/>
                  <a:pt x="1024360" y="429240"/>
                  <a:pt x="1038527" y="398886"/>
                </a:cubicBezTo>
                <a:close/>
                <a:moveTo>
                  <a:pt x="1097925" y="218888"/>
                </a:moveTo>
                <a:cubicBezTo>
                  <a:pt x="992582" y="279303"/>
                  <a:pt x="921871" y="392886"/>
                  <a:pt x="921053" y="523256"/>
                </a:cubicBezTo>
                <a:lnTo>
                  <a:pt x="919136" y="828763"/>
                </a:lnTo>
                <a:lnTo>
                  <a:pt x="830924" y="915875"/>
                </a:lnTo>
                <a:lnTo>
                  <a:pt x="525417" y="913958"/>
                </a:lnTo>
                <a:cubicBezTo>
                  <a:pt x="403891" y="913196"/>
                  <a:pt x="296188" y="973343"/>
                  <a:pt x="234366" y="1067831"/>
                </a:cubicBezTo>
                <a:lnTo>
                  <a:pt x="710285" y="1570519"/>
                </a:lnTo>
                <a:cubicBezTo>
                  <a:pt x="811872" y="1510375"/>
                  <a:pt x="878808" y="1399439"/>
                  <a:pt x="879603" y="1272618"/>
                </a:cubicBezTo>
                <a:lnTo>
                  <a:pt x="881520" y="967111"/>
                </a:lnTo>
                <a:lnTo>
                  <a:pt x="969732" y="879999"/>
                </a:lnTo>
                <a:lnTo>
                  <a:pt x="1275239" y="881916"/>
                </a:lnTo>
                <a:cubicBezTo>
                  <a:pt x="1400271" y="882701"/>
                  <a:pt x="1510670" y="819011"/>
                  <a:pt x="1573529" y="721242"/>
                </a:cubicBezTo>
                <a:close/>
                <a:moveTo>
                  <a:pt x="1162945" y="27894"/>
                </a:moveTo>
                <a:lnTo>
                  <a:pt x="1782798" y="682611"/>
                </a:lnTo>
                <a:cubicBezTo>
                  <a:pt x="1816692" y="718411"/>
                  <a:pt x="1815147" y="774907"/>
                  <a:pt x="1779347" y="808801"/>
                </a:cubicBezTo>
                <a:cubicBezTo>
                  <a:pt x="1743547" y="842694"/>
                  <a:pt x="1687050" y="841149"/>
                  <a:pt x="1653157" y="805349"/>
                </a:cubicBezTo>
                <a:lnTo>
                  <a:pt x="1644015" y="795693"/>
                </a:lnTo>
                <a:cubicBezTo>
                  <a:pt x="1561789" y="910282"/>
                  <a:pt x="1426630" y="983636"/>
                  <a:pt x="1274606" y="982683"/>
                </a:cubicBezTo>
                <a:lnTo>
                  <a:pt x="980378" y="980836"/>
                </a:lnTo>
                <a:lnTo>
                  <a:pt x="980378" y="1270380"/>
                </a:lnTo>
                <a:cubicBezTo>
                  <a:pt x="980378" y="1427425"/>
                  <a:pt x="901198" y="1565976"/>
                  <a:pt x="779756" y="1647056"/>
                </a:cubicBezTo>
                <a:cubicBezTo>
                  <a:pt x="807405" y="1681913"/>
                  <a:pt x="803595" y="1732594"/>
                  <a:pt x="770486" y="1763941"/>
                </a:cubicBezTo>
                <a:cubicBezTo>
                  <a:pt x="734686" y="1797834"/>
                  <a:pt x="678189" y="1796289"/>
                  <a:pt x="644296" y="1760489"/>
                </a:cubicBezTo>
                <a:lnTo>
                  <a:pt x="24442" y="1105772"/>
                </a:lnTo>
                <a:cubicBezTo>
                  <a:pt x="-9451" y="1069973"/>
                  <a:pt x="-7906" y="1013476"/>
                  <a:pt x="27894" y="979583"/>
                </a:cubicBezTo>
                <a:cubicBezTo>
                  <a:pt x="63694" y="945689"/>
                  <a:pt x="120190" y="947235"/>
                  <a:pt x="154084" y="983034"/>
                </a:cubicBezTo>
                <a:lnTo>
                  <a:pt x="163237" y="992702"/>
                </a:lnTo>
                <a:cubicBezTo>
                  <a:pt x="244774" y="882877"/>
                  <a:pt x="375836" y="813180"/>
                  <a:pt x="523178" y="813180"/>
                </a:cubicBezTo>
                <a:lnTo>
                  <a:pt x="818460" y="813180"/>
                </a:lnTo>
                <a:lnTo>
                  <a:pt x="820284" y="522622"/>
                </a:lnTo>
                <a:cubicBezTo>
                  <a:pt x="821285" y="363119"/>
                  <a:pt x="903845" y="223207"/>
                  <a:pt x="1028952" y="143673"/>
                </a:cubicBezTo>
                <a:cubicBezTo>
                  <a:pt x="999689" y="108599"/>
                  <a:pt x="1002953" y="56445"/>
                  <a:pt x="1036755" y="24443"/>
                </a:cubicBezTo>
                <a:cubicBezTo>
                  <a:pt x="1072555" y="-9451"/>
                  <a:pt x="1129052" y="-7906"/>
                  <a:pt x="1162945" y="2789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solidFill>
                <a:schemeClr val="tx1"/>
              </a:solidFill>
            </a:endParaRPr>
          </a:p>
        </p:txBody>
      </p:sp>
      <p:sp>
        <p:nvSpPr>
          <p:cNvPr id="47" name="Donut 39">
            <a:extLst>
              <a:ext uri="{FF2B5EF4-FFF2-40B4-BE49-F238E27FC236}">
                <a16:creationId xmlns:a16="http://schemas.microsoft.com/office/drawing/2014/main" id="{7B6CD184-BF6A-4100-A5E7-0B8286FBC7BE}"/>
              </a:ext>
            </a:extLst>
          </p:cNvPr>
          <p:cNvSpPr/>
          <p:nvPr/>
        </p:nvSpPr>
        <p:spPr>
          <a:xfrm>
            <a:off x="5287890" y="3045289"/>
            <a:ext cx="407618" cy="407618"/>
          </a:xfrm>
          <a:custGeom>
            <a:avLst/>
            <a:gdLst/>
            <a:ahLst/>
            <a:cxnLst/>
            <a:rect l="l" t="t" r="r" b="b"/>
            <a:pathLst>
              <a:path w="3240000" h="3240000">
                <a:moveTo>
                  <a:pt x="1152300" y="922782"/>
                </a:moveTo>
                <a:lnTo>
                  <a:pt x="2354400" y="1620000"/>
                </a:lnTo>
                <a:lnTo>
                  <a:pt x="1152300" y="2317218"/>
                </a:lnTo>
                <a:close/>
                <a:moveTo>
                  <a:pt x="1620000" y="342403"/>
                </a:moveTo>
                <a:cubicBezTo>
                  <a:pt x="914403" y="342403"/>
                  <a:pt x="342403" y="914403"/>
                  <a:pt x="342403" y="1620000"/>
                </a:cubicBezTo>
                <a:cubicBezTo>
                  <a:pt x="342403" y="2325597"/>
                  <a:pt x="914403" y="2897597"/>
                  <a:pt x="1620000" y="2897597"/>
                </a:cubicBezTo>
                <a:cubicBezTo>
                  <a:pt x="2325597" y="2897597"/>
                  <a:pt x="2897597" y="2325597"/>
                  <a:pt x="2897597" y="1620000"/>
                </a:cubicBezTo>
                <a:cubicBezTo>
                  <a:pt x="2897597" y="914403"/>
                  <a:pt x="2325597" y="342403"/>
                  <a:pt x="1620000" y="342403"/>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solidFill>
                <a:schemeClr val="tx1"/>
              </a:solidFill>
            </a:endParaRPr>
          </a:p>
        </p:txBody>
      </p:sp>
      <p:sp>
        <p:nvSpPr>
          <p:cNvPr id="48" name="Rectangle 36">
            <a:extLst>
              <a:ext uri="{FF2B5EF4-FFF2-40B4-BE49-F238E27FC236}">
                <a16:creationId xmlns:a16="http://schemas.microsoft.com/office/drawing/2014/main" id="{9EEC426D-093E-434E-A48F-54D8DF24CE07}"/>
              </a:ext>
            </a:extLst>
          </p:cNvPr>
          <p:cNvSpPr/>
          <p:nvPr/>
        </p:nvSpPr>
        <p:spPr>
          <a:xfrm>
            <a:off x="5972742" y="4603401"/>
            <a:ext cx="389370" cy="325482"/>
          </a:xfrm>
          <a:custGeom>
            <a:avLst/>
            <a:gdLst/>
            <a:ahLst/>
            <a:cxnLst/>
            <a:rect l="l" t="t" r="r" b="b"/>
            <a:pathLst>
              <a:path w="3186824" h="2663936">
                <a:moveTo>
                  <a:pt x="2624444" y="2376100"/>
                </a:moveTo>
                <a:lnTo>
                  <a:pt x="2624444" y="2520100"/>
                </a:lnTo>
                <a:lnTo>
                  <a:pt x="2952463" y="2520100"/>
                </a:lnTo>
                <a:lnTo>
                  <a:pt x="2952463" y="2376100"/>
                </a:lnTo>
                <a:close/>
                <a:moveTo>
                  <a:pt x="210911" y="2376100"/>
                </a:moveTo>
                <a:lnTo>
                  <a:pt x="210911" y="2520100"/>
                </a:lnTo>
                <a:lnTo>
                  <a:pt x="538930" y="2520100"/>
                </a:lnTo>
                <a:lnTo>
                  <a:pt x="538930" y="2376100"/>
                </a:lnTo>
                <a:close/>
                <a:moveTo>
                  <a:pt x="2624444" y="2095269"/>
                </a:moveTo>
                <a:lnTo>
                  <a:pt x="2624444" y="2239269"/>
                </a:lnTo>
                <a:lnTo>
                  <a:pt x="2952463" y="2239269"/>
                </a:lnTo>
                <a:lnTo>
                  <a:pt x="2952463" y="2095269"/>
                </a:lnTo>
                <a:close/>
                <a:moveTo>
                  <a:pt x="210911" y="2095269"/>
                </a:moveTo>
                <a:lnTo>
                  <a:pt x="210911" y="2239269"/>
                </a:lnTo>
                <a:lnTo>
                  <a:pt x="538930" y="2239269"/>
                </a:lnTo>
                <a:lnTo>
                  <a:pt x="538930" y="2095269"/>
                </a:lnTo>
                <a:close/>
                <a:moveTo>
                  <a:pt x="2624444" y="1814436"/>
                </a:moveTo>
                <a:lnTo>
                  <a:pt x="2624444" y="1958436"/>
                </a:lnTo>
                <a:lnTo>
                  <a:pt x="2952463" y="1958436"/>
                </a:lnTo>
                <a:lnTo>
                  <a:pt x="2952463" y="1814436"/>
                </a:lnTo>
                <a:close/>
                <a:moveTo>
                  <a:pt x="210911" y="1814436"/>
                </a:moveTo>
                <a:lnTo>
                  <a:pt x="210911" y="1958436"/>
                </a:lnTo>
                <a:lnTo>
                  <a:pt x="538930" y="1958436"/>
                </a:lnTo>
                <a:lnTo>
                  <a:pt x="538930" y="1814436"/>
                </a:lnTo>
                <a:close/>
                <a:moveTo>
                  <a:pt x="2624444" y="1533603"/>
                </a:moveTo>
                <a:lnTo>
                  <a:pt x="2624444" y="1677603"/>
                </a:lnTo>
                <a:lnTo>
                  <a:pt x="2952463" y="1677603"/>
                </a:lnTo>
                <a:lnTo>
                  <a:pt x="2952463" y="1533603"/>
                </a:lnTo>
                <a:close/>
                <a:moveTo>
                  <a:pt x="210911" y="1533603"/>
                </a:moveTo>
                <a:lnTo>
                  <a:pt x="210911" y="1677603"/>
                </a:lnTo>
                <a:lnTo>
                  <a:pt x="538930" y="1677603"/>
                </a:lnTo>
                <a:lnTo>
                  <a:pt x="538930" y="1533603"/>
                </a:lnTo>
                <a:close/>
                <a:moveTo>
                  <a:pt x="2624444" y="1252770"/>
                </a:moveTo>
                <a:lnTo>
                  <a:pt x="2624444" y="1396770"/>
                </a:lnTo>
                <a:lnTo>
                  <a:pt x="2952463" y="1396770"/>
                </a:lnTo>
                <a:lnTo>
                  <a:pt x="2952463" y="1252770"/>
                </a:lnTo>
                <a:close/>
                <a:moveTo>
                  <a:pt x="210911" y="1252770"/>
                </a:moveTo>
                <a:lnTo>
                  <a:pt x="210911" y="1396770"/>
                </a:lnTo>
                <a:lnTo>
                  <a:pt x="538930" y="1396770"/>
                </a:lnTo>
                <a:lnTo>
                  <a:pt x="538930" y="1252770"/>
                </a:lnTo>
                <a:close/>
                <a:moveTo>
                  <a:pt x="2624444" y="971937"/>
                </a:moveTo>
                <a:lnTo>
                  <a:pt x="2624444" y="1115937"/>
                </a:lnTo>
                <a:lnTo>
                  <a:pt x="2952463" y="1115937"/>
                </a:lnTo>
                <a:lnTo>
                  <a:pt x="2952463" y="971937"/>
                </a:lnTo>
                <a:close/>
                <a:moveTo>
                  <a:pt x="210911" y="971937"/>
                </a:moveTo>
                <a:lnTo>
                  <a:pt x="210911" y="1115937"/>
                </a:lnTo>
                <a:lnTo>
                  <a:pt x="538930" y="1115937"/>
                </a:lnTo>
                <a:lnTo>
                  <a:pt x="538930" y="971937"/>
                </a:lnTo>
                <a:close/>
                <a:moveTo>
                  <a:pt x="2624444" y="691104"/>
                </a:moveTo>
                <a:lnTo>
                  <a:pt x="2624444" y="835104"/>
                </a:lnTo>
                <a:lnTo>
                  <a:pt x="2952463" y="835104"/>
                </a:lnTo>
                <a:lnTo>
                  <a:pt x="2952463" y="691104"/>
                </a:lnTo>
                <a:close/>
                <a:moveTo>
                  <a:pt x="210911" y="691104"/>
                </a:moveTo>
                <a:lnTo>
                  <a:pt x="210911" y="835104"/>
                </a:lnTo>
                <a:lnTo>
                  <a:pt x="538930" y="835104"/>
                </a:lnTo>
                <a:lnTo>
                  <a:pt x="538930" y="691104"/>
                </a:lnTo>
                <a:close/>
                <a:moveTo>
                  <a:pt x="988006" y="552354"/>
                </a:moveTo>
                <a:lnTo>
                  <a:pt x="988006" y="2111583"/>
                </a:lnTo>
                <a:lnTo>
                  <a:pt x="2332169" y="1331969"/>
                </a:lnTo>
                <a:close/>
                <a:moveTo>
                  <a:pt x="2624444" y="410271"/>
                </a:moveTo>
                <a:lnTo>
                  <a:pt x="2624444" y="554271"/>
                </a:lnTo>
                <a:lnTo>
                  <a:pt x="2952463" y="554271"/>
                </a:lnTo>
                <a:lnTo>
                  <a:pt x="2952463" y="410271"/>
                </a:lnTo>
                <a:close/>
                <a:moveTo>
                  <a:pt x="210911" y="410271"/>
                </a:moveTo>
                <a:lnTo>
                  <a:pt x="210911" y="554271"/>
                </a:lnTo>
                <a:lnTo>
                  <a:pt x="538930" y="554271"/>
                </a:lnTo>
                <a:lnTo>
                  <a:pt x="538930" y="410271"/>
                </a:lnTo>
                <a:close/>
                <a:moveTo>
                  <a:pt x="2624444" y="129438"/>
                </a:moveTo>
                <a:lnTo>
                  <a:pt x="2624444" y="273438"/>
                </a:lnTo>
                <a:lnTo>
                  <a:pt x="2952463" y="273438"/>
                </a:lnTo>
                <a:lnTo>
                  <a:pt x="2952463" y="129438"/>
                </a:lnTo>
                <a:close/>
                <a:moveTo>
                  <a:pt x="210911" y="129438"/>
                </a:moveTo>
                <a:lnTo>
                  <a:pt x="210911" y="273438"/>
                </a:lnTo>
                <a:lnTo>
                  <a:pt x="538930" y="273438"/>
                </a:lnTo>
                <a:lnTo>
                  <a:pt x="538930" y="129438"/>
                </a:lnTo>
                <a:close/>
                <a:moveTo>
                  <a:pt x="0" y="0"/>
                </a:moveTo>
                <a:lnTo>
                  <a:pt x="3186824" y="0"/>
                </a:lnTo>
                <a:lnTo>
                  <a:pt x="3186824" y="2663936"/>
                </a:lnTo>
                <a:lnTo>
                  <a:pt x="0" y="2663936"/>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49" name="Chord 15">
            <a:extLst>
              <a:ext uri="{FF2B5EF4-FFF2-40B4-BE49-F238E27FC236}">
                <a16:creationId xmlns:a16="http://schemas.microsoft.com/office/drawing/2014/main" id="{DD8FFD88-4BA9-47CA-8A55-6E9594D99933}"/>
              </a:ext>
            </a:extLst>
          </p:cNvPr>
          <p:cNvSpPr/>
          <p:nvPr/>
        </p:nvSpPr>
        <p:spPr>
          <a:xfrm>
            <a:off x="5214980" y="4081795"/>
            <a:ext cx="199125" cy="434146"/>
          </a:xfrm>
          <a:custGeom>
            <a:avLst/>
            <a:gdLst/>
            <a:ahLst/>
            <a:cxnLst/>
            <a:rect l="l" t="t" r="r" b="b"/>
            <a:pathLst>
              <a:path w="1492970" h="3255081">
                <a:moveTo>
                  <a:pt x="1492970" y="1569688"/>
                </a:moveTo>
                <a:cubicBezTo>
                  <a:pt x="1492970" y="1957118"/>
                  <a:pt x="1197680" y="2277765"/>
                  <a:pt x="816277" y="2310957"/>
                </a:cubicBezTo>
                <a:lnTo>
                  <a:pt x="816277" y="2787043"/>
                </a:lnTo>
                <a:cubicBezTo>
                  <a:pt x="873982" y="2789209"/>
                  <a:pt x="931009" y="2798017"/>
                  <a:pt x="986081" y="2811674"/>
                </a:cubicBezTo>
                <a:cubicBezTo>
                  <a:pt x="1252919" y="2877847"/>
                  <a:pt x="1430830" y="3046369"/>
                  <a:pt x="1433593" y="3235566"/>
                </a:cubicBezTo>
                <a:lnTo>
                  <a:pt x="57488" y="3255081"/>
                </a:lnTo>
                <a:cubicBezTo>
                  <a:pt x="47920" y="3062506"/>
                  <a:pt x="221127" y="2886615"/>
                  <a:pt x="490574" y="2815284"/>
                </a:cubicBezTo>
                <a:cubicBezTo>
                  <a:pt x="549928" y="2799571"/>
                  <a:pt x="611777" y="2789553"/>
                  <a:pt x="674460" y="2787163"/>
                </a:cubicBezTo>
                <a:lnTo>
                  <a:pt x="674460" y="2310809"/>
                </a:lnTo>
                <a:cubicBezTo>
                  <a:pt x="317470" y="2280245"/>
                  <a:pt x="28405" y="1994114"/>
                  <a:pt x="0" y="1627428"/>
                </a:cubicBezTo>
                <a:lnTo>
                  <a:pt x="142201" y="1616413"/>
                </a:lnTo>
                <a:cubicBezTo>
                  <a:pt x="167304" y="1940464"/>
                  <a:pt x="443969" y="2186771"/>
                  <a:pt x="768748" y="2174211"/>
                </a:cubicBezTo>
                <a:cubicBezTo>
                  <a:pt x="1093527" y="2161650"/>
                  <a:pt x="1350342" y="1894710"/>
                  <a:pt x="1350342" y="1569689"/>
                </a:cubicBezTo>
                <a:close/>
                <a:moveTo>
                  <a:pt x="745368" y="0"/>
                </a:moveTo>
                <a:cubicBezTo>
                  <a:pt x="989132" y="0"/>
                  <a:pt x="1186742" y="197610"/>
                  <a:pt x="1186742" y="441374"/>
                </a:cubicBezTo>
                <a:lnTo>
                  <a:pt x="1186742" y="1575353"/>
                </a:lnTo>
                <a:cubicBezTo>
                  <a:pt x="1186742" y="1819117"/>
                  <a:pt x="989132" y="2016727"/>
                  <a:pt x="745368" y="2016727"/>
                </a:cubicBezTo>
                <a:cubicBezTo>
                  <a:pt x="501604" y="2016727"/>
                  <a:pt x="303994" y="1819117"/>
                  <a:pt x="303994" y="1575353"/>
                </a:cubicBezTo>
                <a:lnTo>
                  <a:pt x="303994" y="441374"/>
                </a:lnTo>
                <a:cubicBezTo>
                  <a:pt x="303994" y="197610"/>
                  <a:pt x="501604" y="0"/>
                  <a:pt x="745368"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Tree>
    <p:extLst>
      <p:ext uri="{BB962C8B-B14F-4D97-AF65-F5344CB8AC3E}">
        <p14:creationId xmlns:p14="http://schemas.microsoft.com/office/powerpoint/2010/main" val="18771859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EDB9259-931F-4DED-A20B-FF66632AC09A}"/>
              </a:ext>
            </a:extLst>
          </p:cNvPr>
          <p:cNvSpPr/>
          <p:nvPr/>
        </p:nvSpPr>
        <p:spPr>
          <a:xfrm rot="2700000">
            <a:off x="2101362" y="896814"/>
            <a:ext cx="650630" cy="65063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6C671370-1A51-433D-80A0-C010A525068F}"/>
              </a:ext>
            </a:extLst>
          </p:cNvPr>
          <p:cNvSpPr/>
          <p:nvPr/>
        </p:nvSpPr>
        <p:spPr>
          <a:xfrm rot="2700000">
            <a:off x="2896568" y="6096139"/>
            <a:ext cx="358006" cy="35800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51B647C6-458E-4311-AD16-8AF5EFF8A4CF}"/>
              </a:ext>
            </a:extLst>
          </p:cNvPr>
          <p:cNvSpPr/>
          <p:nvPr/>
        </p:nvSpPr>
        <p:spPr>
          <a:xfrm rot="2700000">
            <a:off x="2567127" y="5748808"/>
            <a:ext cx="358006" cy="35800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AD673ECD-609A-4B17-B824-87AC64A3F28A}"/>
              </a:ext>
            </a:extLst>
          </p:cNvPr>
          <p:cNvSpPr/>
          <p:nvPr/>
        </p:nvSpPr>
        <p:spPr>
          <a:xfrm rot="2700000">
            <a:off x="4860940" y="3865368"/>
            <a:ext cx="843001" cy="843001"/>
          </a:xfrm>
          <a:prstGeom prst="rect">
            <a:avLst/>
          </a:prstGeom>
          <a:solidFill>
            <a:srgbClr val="0070C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Freeform: Shape 10">
            <a:extLst>
              <a:ext uri="{FF2B5EF4-FFF2-40B4-BE49-F238E27FC236}">
                <a16:creationId xmlns:a16="http://schemas.microsoft.com/office/drawing/2014/main" id="{E4650279-88C0-42E1-BC96-DB064273A8CC}"/>
              </a:ext>
            </a:extLst>
          </p:cNvPr>
          <p:cNvSpPr/>
          <p:nvPr/>
        </p:nvSpPr>
        <p:spPr>
          <a:xfrm rot="2700000">
            <a:off x="1565472" y="1653505"/>
            <a:ext cx="3748823" cy="3763809"/>
          </a:xfrm>
          <a:custGeom>
            <a:avLst/>
            <a:gdLst>
              <a:gd name="connsiteX0" fmla="*/ 0 w 3748823"/>
              <a:gd name="connsiteY0" fmla="*/ 0 h 3748823"/>
              <a:gd name="connsiteX1" fmla="*/ 2057403 w 3748823"/>
              <a:gd name="connsiteY1" fmla="*/ 0 h 3748823"/>
              <a:gd name="connsiteX2" fmla="*/ 2057403 w 3748823"/>
              <a:gd name="connsiteY2" fmla="*/ 468603 h 3748823"/>
              <a:gd name="connsiteX3" fmla="*/ 468603 w 3748823"/>
              <a:gd name="connsiteY3" fmla="*/ 468603 h 3748823"/>
              <a:gd name="connsiteX4" fmla="*/ 468603 w 3748823"/>
              <a:gd name="connsiteY4" fmla="*/ 3280220 h 3748823"/>
              <a:gd name="connsiteX5" fmla="*/ 3280220 w 3748823"/>
              <a:gd name="connsiteY5" fmla="*/ 3280220 h 3748823"/>
              <a:gd name="connsiteX6" fmla="*/ 3280220 w 3748823"/>
              <a:gd name="connsiteY6" fmla="*/ 1691420 h 3748823"/>
              <a:gd name="connsiteX7" fmla="*/ 3748823 w 3748823"/>
              <a:gd name="connsiteY7" fmla="*/ 1691420 h 3748823"/>
              <a:gd name="connsiteX8" fmla="*/ 3748823 w 3748823"/>
              <a:gd name="connsiteY8" fmla="*/ 3748823 h 3748823"/>
              <a:gd name="connsiteX9" fmla="*/ 0 w 3748823"/>
              <a:gd name="connsiteY9" fmla="*/ 3748823 h 3748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748823" h="3748823">
                <a:moveTo>
                  <a:pt x="0" y="0"/>
                </a:moveTo>
                <a:lnTo>
                  <a:pt x="2057403" y="0"/>
                </a:lnTo>
                <a:lnTo>
                  <a:pt x="2057403" y="468603"/>
                </a:lnTo>
                <a:lnTo>
                  <a:pt x="468603" y="468603"/>
                </a:lnTo>
                <a:lnTo>
                  <a:pt x="468603" y="3280220"/>
                </a:lnTo>
                <a:lnTo>
                  <a:pt x="3280220" y="3280220"/>
                </a:lnTo>
                <a:lnTo>
                  <a:pt x="3280220" y="1691420"/>
                </a:lnTo>
                <a:lnTo>
                  <a:pt x="3748823" y="1691420"/>
                </a:lnTo>
                <a:lnTo>
                  <a:pt x="3748823" y="3748823"/>
                </a:lnTo>
                <a:lnTo>
                  <a:pt x="0" y="3748823"/>
                </a:ln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35" name="TextBox 34">
            <a:extLst>
              <a:ext uri="{FF2B5EF4-FFF2-40B4-BE49-F238E27FC236}">
                <a16:creationId xmlns:a16="http://schemas.microsoft.com/office/drawing/2014/main" id="{A0F7E216-BFDD-4F39-AFAF-39F5EDB14FBC}"/>
              </a:ext>
            </a:extLst>
          </p:cNvPr>
          <p:cNvSpPr txBox="1"/>
          <p:nvPr/>
        </p:nvSpPr>
        <p:spPr>
          <a:xfrm>
            <a:off x="6653361" y="624035"/>
            <a:ext cx="5380377" cy="1569660"/>
          </a:xfrm>
          <a:prstGeom prst="rect">
            <a:avLst/>
          </a:prstGeom>
          <a:noFill/>
        </p:spPr>
        <p:txBody>
          <a:bodyPr wrap="square" rtlCol="0" anchor="ctr">
            <a:spAutoFit/>
          </a:bodyPr>
          <a:lstStyle/>
          <a:p>
            <a:r>
              <a:rPr lang="en-US" altLang="ko-KR" sz="4800" b="1" dirty="0">
                <a:solidFill>
                  <a:srgbClr val="0070C0"/>
                </a:solidFill>
                <a:cs typeface="Arial" pitchFamily="34" charset="0"/>
              </a:rPr>
              <a:t>Awesome</a:t>
            </a:r>
          </a:p>
          <a:p>
            <a:r>
              <a:rPr lang="en-GB" altLang="ko-KR" sz="4800" b="1" dirty="0">
                <a:solidFill>
                  <a:schemeClr val="tx1">
                    <a:lumMod val="85000"/>
                    <a:lumOff val="15000"/>
                  </a:schemeClr>
                </a:solidFill>
                <a:cs typeface="Arial" pitchFamily="34" charset="0"/>
              </a:rPr>
              <a:t>P</a:t>
            </a:r>
            <a:r>
              <a:rPr lang="en-US" altLang="ko-KR" sz="4800" b="1" dirty="0">
                <a:solidFill>
                  <a:schemeClr val="tx1">
                    <a:lumMod val="85000"/>
                    <a:lumOff val="15000"/>
                  </a:schemeClr>
                </a:solidFill>
                <a:cs typeface="Arial" pitchFamily="34" charset="0"/>
              </a:rPr>
              <a:t>resentation</a:t>
            </a:r>
          </a:p>
        </p:txBody>
      </p:sp>
      <p:sp>
        <p:nvSpPr>
          <p:cNvPr id="36" name="TextBox 35">
            <a:extLst>
              <a:ext uri="{FF2B5EF4-FFF2-40B4-BE49-F238E27FC236}">
                <a16:creationId xmlns:a16="http://schemas.microsoft.com/office/drawing/2014/main" id="{29C412B8-6C7B-4600-8F64-ACBDF1CD97D8}"/>
              </a:ext>
            </a:extLst>
          </p:cNvPr>
          <p:cNvSpPr txBox="1"/>
          <p:nvPr/>
        </p:nvSpPr>
        <p:spPr>
          <a:xfrm>
            <a:off x="6653361" y="2710341"/>
            <a:ext cx="4450588" cy="646331"/>
          </a:xfrm>
          <a:prstGeom prst="rect">
            <a:avLst/>
          </a:prstGeom>
          <a:noFill/>
        </p:spPr>
        <p:txBody>
          <a:bodyPr wrap="square" rtlCol="0" anchor="ctr">
            <a:spAutoFit/>
          </a:bodyPr>
          <a:lstStyle/>
          <a:p>
            <a:r>
              <a:rPr lang="en-GB" altLang="ko-KR" dirty="0">
                <a:cs typeface="Arial" pitchFamily="34" charset="0"/>
              </a:rPr>
              <a:t>ALLPPT Layout</a:t>
            </a:r>
          </a:p>
          <a:p>
            <a:r>
              <a:rPr lang="en-GB" altLang="ko-KR" dirty="0">
                <a:cs typeface="Arial" pitchFamily="34" charset="0"/>
              </a:rPr>
              <a:t>Clean Text Slide for your Presentation</a:t>
            </a:r>
            <a:endParaRPr lang="ko-KR" altLang="en-US" dirty="0">
              <a:cs typeface="Arial" pitchFamily="34" charset="0"/>
            </a:endParaRPr>
          </a:p>
        </p:txBody>
      </p:sp>
      <p:sp>
        <p:nvSpPr>
          <p:cNvPr id="37" name="TextBox 36">
            <a:extLst>
              <a:ext uri="{FF2B5EF4-FFF2-40B4-BE49-F238E27FC236}">
                <a16:creationId xmlns:a16="http://schemas.microsoft.com/office/drawing/2014/main" id="{E1F60436-7B27-4AA1-8207-60320C7F58AB}"/>
              </a:ext>
            </a:extLst>
          </p:cNvPr>
          <p:cNvSpPr txBox="1"/>
          <p:nvPr/>
        </p:nvSpPr>
        <p:spPr>
          <a:xfrm>
            <a:off x="6653361" y="3537265"/>
            <a:ext cx="4864562" cy="830997"/>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Get a modern PowerPoint  Presentation that is beautifully designed. I hope and I believe that this Template will your Time, Money and Reputation. </a:t>
            </a:r>
          </a:p>
        </p:txBody>
      </p:sp>
      <p:sp>
        <p:nvSpPr>
          <p:cNvPr id="38" name="Rectangle 37">
            <a:extLst>
              <a:ext uri="{FF2B5EF4-FFF2-40B4-BE49-F238E27FC236}">
                <a16:creationId xmlns:a16="http://schemas.microsoft.com/office/drawing/2014/main" id="{6E0F37DC-BFE9-473A-B6F1-4546F6CB69C2}"/>
              </a:ext>
            </a:extLst>
          </p:cNvPr>
          <p:cNvSpPr/>
          <p:nvPr/>
        </p:nvSpPr>
        <p:spPr>
          <a:xfrm>
            <a:off x="8083566" y="4893065"/>
            <a:ext cx="45719" cy="100584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9" name="Rectangle 38">
            <a:extLst>
              <a:ext uri="{FF2B5EF4-FFF2-40B4-BE49-F238E27FC236}">
                <a16:creationId xmlns:a16="http://schemas.microsoft.com/office/drawing/2014/main" id="{BF8352E5-8256-4B33-82E1-EAA3FFED31AD}"/>
              </a:ext>
            </a:extLst>
          </p:cNvPr>
          <p:cNvSpPr/>
          <p:nvPr/>
        </p:nvSpPr>
        <p:spPr>
          <a:xfrm>
            <a:off x="10012818" y="4881776"/>
            <a:ext cx="45719" cy="100584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grpSp>
        <p:nvGrpSpPr>
          <p:cNvPr id="40" name="Group 39">
            <a:extLst>
              <a:ext uri="{FF2B5EF4-FFF2-40B4-BE49-F238E27FC236}">
                <a16:creationId xmlns:a16="http://schemas.microsoft.com/office/drawing/2014/main" id="{79FE6D68-F5F4-4356-9260-8F7961FA0D14}"/>
              </a:ext>
            </a:extLst>
          </p:cNvPr>
          <p:cNvGrpSpPr/>
          <p:nvPr/>
        </p:nvGrpSpPr>
        <p:grpSpPr>
          <a:xfrm rot="2422442">
            <a:off x="8973294" y="4700033"/>
            <a:ext cx="381092" cy="649916"/>
            <a:chOff x="4877940" y="1698632"/>
            <a:chExt cx="711288" cy="1213035"/>
          </a:xfrm>
          <a:solidFill>
            <a:srgbClr val="0070C0"/>
          </a:solidFill>
        </p:grpSpPr>
        <p:sp>
          <p:nvSpPr>
            <p:cNvPr id="41" name="Freeform: Shape 40">
              <a:extLst>
                <a:ext uri="{FF2B5EF4-FFF2-40B4-BE49-F238E27FC236}">
                  <a16:creationId xmlns:a16="http://schemas.microsoft.com/office/drawing/2014/main" id="{266E8D1D-8CEF-4F36-943E-64CB76ECE45D}"/>
                </a:ext>
              </a:extLst>
            </p:cNvPr>
            <p:cNvSpPr/>
            <p:nvPr/>
          </p:nvSpPr>
          <p:spPr>
            <a:xfrm>
              <a:off x="4877940" y="1700555"/>
              <a:ext cx="692064" cy="1211112"/>
            </a:xfrm>
            <a:custGeom>
              <a:avLst/>
              <a:gdLst>
                <a:gd name="connsiteX0" fmla="*/ 653934 w 692064"/>
                <a:gd name="connsiteY0" fmla="*/ 29076 h 1211112"/>
                <a:gd name="connsiteX1" fmla="*/ 584728 w 692064"/>
                <a:gd name="connsiteY1" fmla="*/ 29076 h 1211112"/>
                <a:gd name="connsiteX2" fmla="*/ 559737 w 692064"/>
                <a:gd name="connsiteY2" fmla="*/ 65602 h 1211112"/>
                <a:gd name="connsiteX3" fmla="*/ 521289 w 692064"/>
                <a:gd name="connsiteY3" fmla="*/ 65602 h 1211112"/>
                <a:gd name="connsiteX4" fmla="*/ 496297 w 692064"/>
                <a:gd name="connsiteY4" fmla="*/ 29076 h 1211112"/>
                <a:gd name="connsiteX5" fmla="*/ 277144 w 692064"/>
                <a:gd name="connsiteY5" fmla="*/ 29076 h 1211112"/>
                <a:gd name="connsiteX6" fmla="*/ 69525 w 692064"/>
                <a:gd name="connsiteY6" fmla="*/ 159800 h 1211112"/>
                <a:gd name="connsiteX7" fmla="*/ 34921 w 692064"/>
                <a:gd name="connsiteY7" fmla="*/ 198248 h 1211112"/>
                <a:gd name="connsiteX8" fmla="*/ 31077 w 692064"/>
                <a:gd name="connsiteY8" fmla="*/ 221316 h 1211112"/>
                <a:gd name="connsiteX9" fmla="*/ 50301 w 692064"/>
                <a:gd name="connsiteY9" fmla="*/ 234773 h 1211112"/>
                <a:gd name="connsiteX10" fmla="*/ 59913 w 692064"/>
                <a:gd name="connsiteY10" fmla="*/ 232851 h 1211112"/>
                <a:gd name="connsiteX11" fmla="*/ 113740 w 692064"/>
                <a:gd name="connsiteY11" fmla="*/ 204015 h 1211112"/>
                <a:gd name="connsiteX12" fmla="*/ 271377 w 692064"/>
                <a:gd name="connsiteY12" fmla="*/ 192480 h 1211112"/>
                <a:gd name="connsiteX13" fmla="*/ 275221 w 692064"/>
                <a:gd name="connsiteY13" fmla="*/ 194403 h 1211112"/>
                <a:gd name="connsiteX14" fmla="*/ 329049 w 692064"/>
                <a:gd name="connsiteY14" fmla="*/ 194403 h 1211112"/>
                <a:gd name="connsiteX15" fmla="*/ 329049 w 692064"/>
                <a:gd name="connsiteY15" fmla="*/ 580805 h 1211112"/>
                <a:gd name="connsiteX16" fmla="*/ 307902 w 692064"/>
                <a:gd name="connsiteY16" fmla="*/ 605796 h 1211112"/>
                <a:gd name="connsiteX17" fmla="*/ 290601 w 692064"/>
                <a:gd name="connsiteY17" fmla="*/ 1030647 h 1211112"/>
                <a:gd name="connsiteX18" fmla="*/ 323281 w 692064"/>
                <a:gd name="connsiteY18" fmla="*/ 1138301 h 1211112"/>
                <a:gd name="connsiteX19" fmla="*/ 375186 w 692064"/>
                <a:gd name="connsiteY19" fmla="*/ 1184439 h 1211112"/>
                <a:gd name="connsiteX20" fmla="*/ 427091 w 692064"/>
                <a:gd name="connsiteY20" fmla="*/ 1138301 h 1211112"/>
                <a:gd name="connsiteX21" fmla="*/ 459772 w 692064"/>
                <a:gd name="connsiteY21" fmla="*/ 1030647 h 1211112"/>
                <a:gd name="connsiteX22" fmla="*/ 442470 w 692064"/>
                <a:gd name="connsiteY22" fmla="*/ 605796 h 1211112"/>
                <a:gd name="connsiteX23" fmla="*/ 421324 w 692064"/>
                <a:gd name="connsiteY23" fmla="*/ 580805 h 1211112"/>
                <a:gd name="connsiteX24" fmla="*/ 421324 w 692064"/>
                <a:gd name="connsiteY24" fmla="*/ 192480 h 1211112"/>
                <a:gd name="connsiteX25" fmla="*/ 494375 w 692064"/>
                <a:gd name="connsiteY25" fmla="*/ 192480 h 1211112"/>
                <a:gd name="connsiteX26" fmla="*/ 519366 w 692064"/>
                <a:gd name="connsiteY26" fmla="*/ 155955 h 1211112"/>
                <a:gd name="connsiteX27" fmla="*/ 557814 w 692064"/>
                <a:gd name="connsiteY27" fmla="*/ 155955 h 1211112"/>
                <a:gd name="connsiteX28" fmla="*/ 582805 w 692064"/>
                <a:gd name="connsiteY28" fmla="*/ 192480 h 1211112"/>
                <a:gd name="connsiteX29" fmla="*/ 652012 w 692064"/>
                <a:gd name="connsiteY29" fmla="*/ 192480 h 1211112"/>
                <a:gd name="connsiteX30" fmla="*/ 680848 w 692064"/>
                <a:gd name="connsiteY30" fmla="*/ 109817 h 1211112"/>
                <a:gd name="connsiteX31" fmla="*/ 653934 w 692064"/>
                <a:gd name="connsiteY31" fmla="*/ 29076 h 1211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92064" h="1211112">
                  <a:moveTo>
                    <a:pt x="653934" y="29076"/>
                  </a:moveTo>
                  <a:lnTo>
                    <a:pt x="584728" y="29076"/>
                  </a:lnTo>
                  <a:cubicBezTo>
                    <a:pt x="573193" y="29076"/>
                    <a:pt x="563581" y="32921"/>
                    <a:pt x="559737" y="65602"/>
                  </a:cubicBezTo>
                  <a:lnTo>
                    <a:pt x="521289" y="65602"/>
                  </a:lnTo>
                  <a:cubicBezTo>
                    <a:pt x="517444" y="32921"/>
                    <a:pt x="507832" y="29076"/>
                    <a:pt x="496297" y="29076"/>
                  </a:cubicBezTo>
                  <a:lnTo>
                    <a:pt x="277144" y="29076"/>
                  </a:lnTo>
                  <a:cubicBezTo>
                    <a:pt x="182946" y="65602"/>
                    <a:pt x="136809" y="84826"/>
                    <a:pt x="69525" y="159800"/>
                  </a:cubicBezTo>
                  <a:lnTo>
                    <a:pt x="34921" y="198248"/>
                  </a:lnTo>
                  <a:cubicBezTo>
                    <a:pt x="29154" y="204015"/>
                    <a:pt x="27232" y="213627"/>
                    <a:pt x="31077" y="221316"/>
                  </a:cubicBezTo>
                  <a:cubicBezTo>
                    <a:pt x="34921" y="229006"/>
                    <a:pt x="42611" y="234773"/>
                    <a:pt x="50301" y="234773"/>
                  </a:cubicBezTo>
                  <a:cubicBezTo>
                    <a:pt x="54145" y="234773"/>
                    <a:pt x="57990" y="234773"/>
                    <a:pt x="59913" y="232851"/>
                  </a:cubicBezTo>
                  <a:lnTo>
                    <a:pt x="113740" y="204015"/>
                  </a:lnTo>
                  <a:cubicBezTo>
                    <a:pt x="175257" y="173256"/>
                    <a:pt x="207937" y="167489"/>
                    <a:pt x="271377" y="192480"/>
                  </a:cubicBezTo>
                  <a:lnTo>
                    <a:pt x="275221" y="194403"/>
                  </a:lnTo>
                  <a:lnTo>
                    <a:pt x="329049" y="194403"/>
                  </a:lnTo>
                  <a:lnTo>
                    <a:pt x="329049" y="580805"/>
                  </a:lnTo>
                  <a:cubicBezTo>
                    <a:pt x="317514" y="582728"/>
                    <a:pt x="307902" y="592340"/>
                    <a:pt x="307902" y="605796"/>
                  </a:cubicBezTo>
                  <a:lnTo>
                    <a:pt x="290601" y="1030647"/>
                  </a:lnTo>
                  <a:cubicBezTo>
                    <a:pt x="286756" y="1069095"/>
                    <a:pt x="298290" y="1109465"/>
                    <a:pt x="323281" y="1138301"/>
                  </a:cubicBezTo>
                  <a:cubicBezTo>
                    <a:pt x="346350" y="1167137"/>
                    <a:pt x="340583" y="1184439"/>
                    <a:pt x="375186" y="1184439"/>
                  </a:cubicBezTo>
                  <a:cubicBezTo>
                    <a:pt x="409789" y="1184439"/>
                    <a:pt x="404022" y="1167137"/>
                    <a:pt x="427091" y="1138301"/>
                  </a:cubicBezTo>
                  <a:cubicBezTo>
                    <a:pt x="450160" y="1109465"/>
                    <a:pt x="461694" y="1071017"/>
                    <a:pt x="459772" y="1030647"/>
                  </a:cubicBezTo>
                  <a:lnTo>
                    <a:pt x="442470" y="605796"/>
                  </a:lnTo>
                  <a:cubicBezTo>
                    <a:pt x="440548" y="592340"/>
                    <a:pt x="432858" y="582728"/>
                    <a:pt x="421324" y="580805"/>
                  </a:cubicBezTo>
                  <a:lnTo>
                    <a:pt x="421324" y="192480"/>
                  </a:lnTo>
                  <a:lnTo>
                    <a:pt x="494375" y="192480"/>
                  </a:lnTo>
                  <a:cubicBezTo>
                    <a:pt x="505909" y="192480"/>
                    <a:pt x="515521" y="188636"/>
                    <a:pt x="519366" y="155955"/>
                  </a:cubicBezTo>
                  <a:lnTo>
                    <a:pt x="557814" y="155955"/>
                  </a:lnTo>
                  <a:cubicBezTo>
                    <a:pt x="561659" y="188636"/>
                    <a:pt x="571271" y="192480"/>
                    <a:pt x="582805" y="192480"/>
                  </a:cubicBezTo>
                  <a:lnTo>
                    <a:pt x="652012" y="192480"/>
                  </a:lnTo>
                  <a:cubicBezTo>
                    <a:pt x="667391" y="192480"/>
                    <a:pt x="680848" y="165567"/>
                    <a:pt x="680848" y="109817"/>
                  </a:cubicBezTo>
                  <a:cubicBezTo>
                    <a:pt x="682770" y="54068"/>
                    <a:pt x="669313" y="29076"/>
                    <a:pt x="653934" y="29076"/>
                  </a:cubicBezTo>
                  <a:close/>
                </a:path>
              </a:pathLst>
            </a:custGeom>
            <a:grpFill/>
            <a:ln w="19209" cap="flat">
              <a:noFill/>
              <a:prstDash val="solid"/>
              <a:miter/>
            </a:ln>
          </p:spPr>
          <p:txBody>
            <a:bodyPr rtlCol="0" anchor="ctr"/>
            <a:lstStyle/>
            <a:p>
              <a:endParaRPr lang="en-US" dirty="0"/>
            </a:p>
          </p:txBody>
        </p:sp>
        <p:sp>
          <p:nvSpPr>
            <p:cNvPr id="42" name="Freeform: Shape 41">
              <a:extLst>
                <a:ext uri="{FF2B5EF4-FFF2-40B4-BE49-F238E27FC236}">
                  <a16:creationId xmlns:a16="http://schemas.microsoft.com/office/drawing/2014/main" id="{93F7D845-46FA-4A06-AA92-CFA0389BDC16}"/>
                </a:ext>
              </a:extLst>
            </p:cNvPr>
            <p:cNvSpPr/>
            <p:nvPr/>
          </p:nvSpPr>
          <p:spPr>
            <a:xfrm>
              <a:off x="4877940" y="1698632"/>
              <a:ext cx="711288" cy="595944"/>
            </a:xfrm>
            <a:custGeom>
              <a:avLst/>
              <a:gdLst>
                <a:gd name="connsiteX0" fmla="*/ 115662 w 711288"/>
                <a:gd name="connsiteY0" fmla="*/ 204015 h 595944"/>
                <a:gd name="connsiteX1" fmla="*/ 273299 w 711288"/>
                <a:gd name="connsiteY1" fmla="*/ 192480 h 595944"/>
                <a:gd name="connsiteX2" fmla="*/ 277144 w 711288"/>
                <a:gd name="connsiteY2" fmla="*/ 194403 h 595944"/>
                <a:gd name="connsiteX3" fmla="*/ 330971 w 711288"/>
                <a:gd name="connsiteY3" fmla="*/ 194403 h 595944"/>
                <a:gd name="connsiteX4" fmla="*/ 330971 w 711288"/>
                <a:gd name="connsiteY4" fmla="*/ 575038 h 595944"/>
                <a:gd name="connsiteX5" fmla="*/ 423246 w 711288"/>
                <a:gd name="connsiteY5" fmla="*/ 575038 h 595944"/>
                <a:gd name="connsiteX6" fmla="*/ 423246 w 711288"/>
                <a:gd name="connsiteY6" fmla="*/ 194403 h 595944"/>
                <a:gd name="connsiteX7" fmla="*/ 496297 w 711288"/>
                <a:gd name="connsiteY7" fmla="*/ 194403 h 595944"/>
                <a:gd name="connsiteX8" fmla="*/ 521289 w 711288"/>
                <a:gd name="connsiteY8" fmla="*/ 157877 h 595944"/>
                <a:gd name="connsiteX9" fmla="*/ 559737 w 711288"/>
                <a:gd name="connsiteY9" fmla="*/ 157877 h 595944"/>
                <a:gd name="connsiteX10" fmla="*/ 584728 w 711288"/>
                <a:gd name="connsiteY10" fmla="*/ 194403 h 595944"/>
                <a:gd name="connsiteX11" fmla="*/ 653934 w 711288"/>
                <a:gd name="connsiteY11" fmla="*/ 194403 h 595944"/>
                <a:gd name="connsiteX12" fmla="*/ 682770 w 711288"/>
                <a:gd name="connsiteY12" fmla="*/ 111740 h 595944"/>
                <a:gd name="connsiteX13" fmla="*/ 653934 w 711288"/>
                <a:gd name="connsiteY13" fmla="*/ 29076 h 595944"/>
                <a:gd name="connsiteX14" fmla="*/ 584728 w 711288"/>
                <a:gd name="connsiteY14" fmla="*/ 29076 h 595944"/>
                <a:gd name="connsiteX15" fmla="*/ 559737 w 711288"/>
                <a:gd name="connsiteY15" fmla="*/ 65602 h 595944"/>
                <a:gd name="connsiteX16" fmla="*/ 521289 w 711288"/>
                <a:gd name="connsiteY16" fmla="*/ 65602 h 595944"/>
                <a:gd name="connsiteX17" fmla="*/ 496297 w 711288"/>
                <a:gd name="connsiteY17" fmla="*/ 29076 h 595944"/>
                <a:gd name="connsiteX18" fmla="*/ 277144 w 711288"/>
                <a:gd name="connsiteY18" fmla="*/ 29076 h 595944"/>
                <a:gd name="connsiteX19" fmla="*/ 69525 w 711288"/>
                <a:gd name="connsiteY19" fmla="*/ 159800 h 595944"/>
                <a:gd name="connsiteX20" fmla="*/ 34921 w 711288"/>
                <a:gd name="connsiteY20" fmla="*/ 198248 h 595944"/>
                <a:gd name="connsiteX21" fmla="*/ 31077 w 711288"/>
                <a:gd name="connsiteY21" fmla="*/ 221316 h 595944"/>
                <a:gd name="connsiteX22" fmla="*/ 50301 w 711288"/>
                <a:gd name="connsiteY22" fmla="*/ 234773 h 595944"/>
                <a:gd name="connsiteX23" fmla="*/ 59913 w 711288"/>
                <a:gd name="connsiteY23" fmla="*/ 232851 h 595944"/>
                <a:gd name="connsiteX24" fmla="*/ 115662 w 711288"/>
                <a:gd name="connsiteY24" fmla="*/ 204015 h 595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711288" h="595944">
                  <a:moveTo>
                    <a:pt x="115662" y="204015"/>
                  </a:moveTo>
                  <a:cubicBezTo>
                    <a:pt x="177179" y="173256"/>
                    <a:pt x="209860" y="167489"/>
                    <a:pt x="273299" y="192480"/>
                  </a:cubicBezTo>
                  <a:lnTo>
                    <a:pt x="277144" y="194403"/>
                  </a:lnTo>
                  <a:lnTo>
                    <a:pt x="330971" y="194403"/>
                  </a:lnTo>
                  <a:lnTo>
                    <a:pt x="330971" y="575038"/>
                  </a:lnTo>
                  <a:lnTo>
                    <a:pt x="423246" y="575038"/>
                  </a:lnTo>
                  <a:lnTo>
                    <a:pt x="423246" y="194403"/>
                  </a:lnTo>
                  <a:lnTo>
                    <a:pt x="496297" y="194403"/>
                  </a:lnTo>
                  <a:cubicBezTo>
                    <a:pt x="507832" y="194403"/>
                    <a:pt x="517444" y="190558"/>
                    <a:pt x="521289" y="157877"/>
                  </a:cubicBezTo>
                  <a:lnTo>
                    <a:pt x="559737" y="157877"/>
                  </a:lnTo>
                  <a:cubicBezTo>
                    <a:pt x="563581" y="190558"/>
                    <a:pt x="573193" y="194403"/>
                    <a:pt x="584728" y="194403"/>
                  </a:cubicBezTo>
                  <a:lnTo>
                    <a:pt x="653934" y="194403"/>
                  </a:lnTo>
                  <a:cubicBezTo>
                    <a:pt x="669313" y="194403"/>
                    <a:pt x="682770" y="167489"/>
                    <a:pt x="682770" y="111740"/>
                  </a:cubicBezTo>
                  <a:cubicBezTo>
                    <a:pt x="682770" y="55990"/>
                    <a:pt x="669313" y="29076"/>
                    <a:pt x="653934" y="29076"/>
                  </a:cubicBezTo>
                  <a:lnTo>
                    <a:pt x="584728" y="29076"/>
                  </a:lnTo>
                  <a:cubicBezTo>
                    <a:pt x="573193" y="29076"/>
                    <a:pt x="563581" y="32921"/>
                    <a:pt x="559737" y="65602"/>
                  </a:cubicBezTo>
                  <a:lnTo>
                    <a:pt x="521289" y="65602"/>
                  </a:lnTo>
                  <a:cubicBezTo>
                    <a:pt x="517444" y="32921"/>
                    <a:pt x="507832" y="29076"/>
                    <a:pt x="496297" y="29076"/>
                  </a:cubicBezTo>
                  <a:lnTo>
                    <a:pt x="277144" y="29076"/>
                  </a:lnTo>
                  <a:cubicBezTo>
                    <a:pt x="182946" y="65602"/>
                    <a:pt x="136809" y="84826"/>
                    <a:pt x="69525" y="159800"/>
                  </a:cubicBezTo>
                  <a:lnTo>
                    <a:pt x="34921" y="198248"/>
                  </a:lnTo>
                  <a:cubicBezTo>
                    <a:pt x="29154" y="204015"/>
                    <a:pt x="27232" y="213627"/>
                    <a:pt x="31077" y="221316"/>
                  </a:cubicBezTo>
                  <a:cubicBezTo>
                    <a:pt x="34921" y="229006"/>
                    <a:pt x="42611" y="234773"/>
                    <a:pt x="50301" y="234773"/>
                  </a:cubicBezTo>
                  <a:cubicBezTo>
                    <a:pt x="54145" y="234773"/>
                    <a:pt x="57990" y="234773"/>
                    <a:pt x="59913" y="232851"/>
                  </a:cubicBezTo>
                  <a:lnTo>
                    <a:pt x="115662" y="204015"/>
                  </a:lnTo>
                  <a:close/>
                </a:path>
              </a:pathLst>
            </a:custGeom>
            <a:grpFill/>
            <a:ln w="19209" cap="flat">
              <a:noFill/>
              <a:prstDash val="solid"/>
              <a:miter/>
            </a:ln>
          </p:spPr>
          <p:txBody>
            <a:bodyPr rtlCol="0" anchor="ctr"/>
            <a:lstStyle/>
            <a:p>
              <a:endParaRPr lang="en-US" dirty="0"/>
            </a:p>
          </p:txBody>
        </p:sp>
      </p:grpSp>
      <p:grpSp>
        <p:nvGrpSpPr>
          <p:cNvPr id="43" name="Group 42">
            <a:extLst>
              <a:ext uri="{FF2B5EF4-FFF2-40B4-BE49-F238E27FC236}">
                <a16:creationId xmlns:a16="http://schemas.microsoft.com/office/drawing/2014/main" id="{9040A55D-6339-47DD-9950-A60AA2FE191B}"/>
              </a:ext>
            </a:extLst>
          </p:cNvPr>
          <p:cNvGrpSpPr/>
          <p:nvPr/>
        </p:nvGrpSpPr>
        <p:grpSpPr>
          <a:xfrm>
            <a:off x="10804401" y="4687014"/>
            <a:ext cx="337716" cy="553987"/>
            <a:chOff x="7997054" y="1606357"/>
            <a:chExt cx="796901" cy="1307232"/>
          </a:xfrm>
          <a:solidFill>
            <a:srgbClr val="0070C0"/>
          </a:solidFill>
        </p:grpSpPr>
        <p:sp>
          <p:nvSpPr>
            <p:cNvPr id="44" name="Freeform: Shape 43">
              <a:extLst>
                <a:ext uri="{FF2B5EF4-FFF2-40B4-BE49-F238E27FC236}">
                  <a16:creationId xmlns:a16="http://schemas.microsoft.com/office/drawing/2014/main" id="{8334ECA7-C9D8-4EA1-A192-EE08F70B3290}"/>
                </a:ext>
              </a:extLst>
            </p:cNvPr>
            <p:cNvSpPr/>
            <p:nvPr/>
          </p:nvSpPr>
          <p:spPr>
            <a:xfrm>
              <a:off x="8198011" y="1606357"/>
              <a:ext cx="595944" cy="1307232"/>
            </a:xfrm>
            <a:custGeom>
              <a:avLst/>
              <a:gdLst>
                <a:gd name="connsiteX0" fmla="*/ 100198 w 595944"/>
                <a:gd name="connsiteY0" fmla="*/ 29076 h 1307232"/>
                <a:gd name="connsiteX1" fmla="*/ 148258 w 595944"/>
                <a:gd name="connsiteY1" fmla="*/ 540435 h 1307232"/>
                <a:gd name="connsiteX2" fmla="*/ 423161 w 595944"/>
                <a:gd name="connsiteY2" fmla="*/ 1178672 h 1307232"/>
                <a:gd name="connsiteX3" fmla="*/ 523126 w 595944"/>
                <a:gd name="connsiteY3" fmla="*/ 1278637 h 1307232"/>
                <a:gd name="connsiteX4" fmla="*/ 575031 w 595944"/>
                <a:gd name="connsiteY4" fmla="*/ 1145991 h 1307232"/>
                <a:gd name="connsiteX5" fmla="*/ 303972 w 595944"/>
                <a:gd name="connsiteY5" fmla="*/ 513521 h 1307232"/>
                <a:gd name="connsiteX6" fmla="*/ 169404 w 595944"/>
                <a:gd name="connsiteY6" fmla="*/ 267454 h 1307232"/>
                <a:gd name="connsiteX7" fmla="*/ 100198 w 595944"/>
                <a:gd name="connsiteY7" fmla="*/ 29076 h 1307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95944" h="1307232">
                  <a:moveTo>
                    <a:pt x="100198" y="29076"/>
                  </a:moveTo>
                  <a:cubicBezTo>
                    <a:pt x="100198" y="29076"/>
                    <a:pt x="-88197" y="236696"/>
                    <a:pt x="148258" y="540435"/>
                  </a:cubicBezTo>
                  <a:cubicBezTo>
                    <a:pt x="384713" y="842252"/>
                    <a:pt x="398170" y="1046026"/>
                    <a:pt x="423161" y="1178672"/>
                  </a:cubicBezTo>
                  <a:cubicBezTo>
                    <a:pt x="446230" y="1311317"/>
                    <a:pt x="523126" y="1278637"/>
                    <a:pt x="523126" y="1278637"/>
                  </a:cubicBezTo>
                  <a:cubicBezTo>
                    <a:pt x="523126" y="1278637"/>
                    <a:pt x="584643" y="1255568"/>
                    <a:pt x="575031" y="1145991"/>
                  </a:cubicBezTo>
                  <a:cubicBezTo>
                    <a:pt x="565419" y="1036414"/>
                    <a:pt x="500057" y="805726"/>
                    <a:pt x="303972" y="513521"/>
                  </a:cubicBezTo>
                  <a:cubicBezTo>
                    <a:pt x="303972" y="513521"/>
                    <a:pt x="350110" y="303980"/>
                    <a:pt x="169404" y="267454"/>
                  </a:cubicBezTo>
                  <a:lnTo>
                    <a:pt x="100198" y="29076"/>
                  </a:lnTo>
                  <a:close/>
                </a:path>
              </a:pathLst>
            </a:custGeom>
            <a:grpFill/>
            <a:ln w="19209" cap="flat">
              <a:noFill/>
              <a:prstDash val="solid"/>
              <a:miter/>
            </a:ln>
          </p:spPr>
          <p:txBody>
            <a:bodyPr rtlCol="0" anchor="ctr"/>
            <a:lstStyle/>
            <a:p>
              <a:endParaRPr lang="en-US" dirty="0"/>
            </a:p>
          </p:txBody>
        </p:sp>
        <p:sp>
          <p:nvSpPr>
            <p:cNvPr id="45" name="Freeform: Shape 44">
              <a:extLst>
                <a:ext uri="{FF2B5EF4-FFF2-40B4-BE49-F238E27FC236}">
                  <a16:creationId xmlns:a16="http://schemas.microsoft.com/office/drawing/2014/main" id="{E237D54F-40ED-4320-A173-B4695DAA5168}"/>
                </a:ext>
              </a:extLst>
            </p:cNvPr>
            <p:cNvSpPr/>
            <p:nvPr/>
          </p:nvSpPr>
          <p:spPr>
            <a:xfrm>
              <a:off x="7997054" y="1606357"/>
              <a:ext cx="595944" cy="1307232"/>
            </a:xfrm>
            <a:custGeom>
              <a:avLst/>
              <a:gdLst>
                <a:gd name="connsiteX0" fmla="*/ 504929 w 595944"/>
                <a:gd name="connsiteY0" fmla="*/ 29076 h 1307232"/>
                <a:gd name="connsiteX1" fmla="*/ 456869 w 595944"/>
                <a:gd name="connsiteY1" fmla="*/ 540435 h 1307232"/>
                <a:gd name="connsiteX2" fmla="*/ 181966 w 595944"/>
                <a:gd name="connsiteY2" fmla="*/ 1178672 h 1307232"/>
                <a:gd name="connsiteX3" fmla="*/ 82001 w 595944"/>
                <a:gd name="connsiteY3" fmla="*/ 1278637 h 1307232"/>
                <a:gd name="connsiteX4" fmla="*/ 30096 w 595944"/>
                <a:gd name="connsiteY4" fmla="*/ 1145991 h 1307232"/>
                <a:gd name="connsiteX5" fmla="*/ 301154 w 595944"/>
                <a:gd name="connsiteY5" fmla="*/ 513521 h 1307232"/>
                <a:gd name="connsiteX6" fmla="*/ 435722 w 595944"/>
                <a:gd name="connsiteY6" fmla="*/ 267454 h 1307232"/>
                <a:gd name="connsiteX7" fmla="*/ 504929 w 595944"/>
                <a:gd name="connsiteY7" fmla="*/ 29076 h 1307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95944" h="1307232">
                  <a:moveTo>
                    <a:pt x="504929" y="29076"/>
                  </a:moveTo>
                  <a:cubicBezTo>
                    <a:pt x="504929" y="29076"/>
                    <a:pt x="693324" y="236696"/>
                    <a:pt x="456869" y="540435"/>
                  </a:cubicBezTo>
                  <a:cubicBezTo>
                    <a:pt x="220414" y="842252"/>
                    <a:pt x="206957" y="1046026"/>
                    <a:pt x="181966" y="1178672"/>
                  </a:cubicBezTo>
                  <a:cubicBezTo>
                    <a:pt x="158897" y="1311317"/>
                    <a:pt x="82001" y="1278637"/>
                    <a:pt x="82001" y="1278637"/>
                  </a:cubicBezTo>
                  <a:cubicBezTo>
                    <a:pt x="82001" y="1278637"/>
                    <a:pt x="20484" y="1255568"/>
                    <a:pt x="30096" y="1145991"/>
                  </a:cubicBezTo>
                  <a:cubicBezTo>
                    <a:pt x="39708" y="1036414"/>
                    <a:pt x="105070" y="805726"/>
                    <a:pt x="301154" y="513521"/>
                  </a:cubicBezTo>
                  <a:cubicBezTo>
                    <a:pt x="301154" y="513521"/>
                    <a:pt x="255017" y="303980"/>
                    <a:pt x="435722" y="267454"/>
                  </a:cubicBezTo>
                  <a:lnTo>
                    <a:pt x="504929" y="29076"/>
                  </a:lnTo>
                  <a:close/>
                </a:path>
              </a:pathLst>
            </a:custGeom>
            <a:grpFill/>
            <a:ln w="19209" cap="flat">
              <a:noFill/>
              <a:prstDash val="solid"/>
              <a:miter/>
            </a:ln>
          </p:spPr>
          <p:txBody>
            <a:bodyPr rtlCol="0" anchor="ctr"/>
            <a:lstStyle/>
            <a:p>
              <a:endParaRPr lang="en-US" dirty="0"/>
            </a:p>
          </p:txBody>
        </p:sp>
        <p:sp>
          <p:nvSpPr>
            <p:cNvPr id="46" name="Freeform: Shape 45">
              <a:extLst>
                <a:ext uri="{FF2B5EF4-FFF2-40B4-BE49-F238E27FC236}">
                  <a16:creationId xmlns:a16="http://schemas.microsoft.com/office/drawing/2014/main" id="{B7CF3686-9297-4230-9240-1A4207BA8349}"/>
                </a:ext>
              </a:extLst>
            </p:cNvPr>
            <p:cNvSpPr/>
            <p:nvPr/>
          </p:nvSpPr>
          <p:spPr>
            <a:xfrm>
              <a:off x="8324882" y="1938932"/>
              <a:ext cx="134568" cy="134568"/>
            </a:xfrm>
            <a:custGeom>
              <a:avLst/>
              <a:gdLst>
                <a:gd name="connsiteX0" fmla="*/ 121352 w 134568"/>
                <a:gd name="connsiteY0" fmla="*/ 75214 h 134568"/>
                <a:gd name="connsiteX1" fmla="*/ 75214 w 134568"/>
                <a:gd name="connsiteY1" fmla="*/ 121352 h 134568"/>
                <a:gd name="connsiteX2" fmla="*/ 29077 w 134568"/>
                <a:gd name="connsiteY2" fmla="*/ 75214 h 134568"/>
                <a:gd name="connsiteX3" fmla="*/ 75214 w 134568"/>
                <a:gd name="connsiteY3" fmla="*/ 29076 h 134568"/>
                <a:gd name="connsiteX4" fmla="*/ 121352 w 134568"/>
                <a:gd name="connsiteY4" fmla="*/ 75214 h 1345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568" h="134568">
                  <a:moveTo>
                    <a:pt x="121352" y="75214"/>
                  </a:moveTo>
                  <a:cubicBezTo>
                    <a:pt x="121352" y="100695"/>
                    <a:pt x="100695" y="121352"/>
                    <a:pt x="75214" y="121352"/>
                  </a:cubicBezTo>
                  <a:cubicBezTo>
                    <a:pt x="49733" y="121352"/>
                    <a:pt x="29077" y="100695"/>
                    <a:pt x="29077" y="75214"/>
                  </a:cubicBezTo>
                  <a:cubicBezTo>
                    <a:pt x="29077" y="49733"/>
                    <a:pt x="49733" y="29076"/>
                    <a:pt x="75214" y="29076"/>
                  </a:cubicBezTo>
                  <a:cubicBezTo>
                    <a:pt x="100695" y="29076"/>
                    <a:pt x="121352" y="49733"/>
                    <a:pt x="121352" y="75214"/>
                  </a:cubicBezTo>
                  <a:close/>
                </a:path>
              </a:pathLst>
            </a:custGeom>
            <a:grpFill/>
            <a:ln w="19209" cap="flat">
              <a:noFill/>
              <a:prstDash val="solid"/>
              <a:miter/>
            </a:ln>
          </p:spPr>
          <p:txBody>
            <a:bodyPr rtlCol="0" anchor="ctr"/>
            <a:lstStyle/>
            <a:p>
              <a:endParaRPr lang="en-US" dirty="0"/>
            </a:p>
          </p:txBody>
        </p:sp>
        <p:sp>
          <p:nvSpPr>
            <p:cNvPr id="47" name="Freeform: Shape 46">
              <a:extLst>
                <a:ext uri="{FF2B5EF4-FFF2-40B4-BE49-F238E27FC236}">
                  <a16:creationId xmlns:a16="http://schemas.microsoft.com/office/drawing/2014/main" id="{9EA825D4-7A6E-4F5D-94F2-CCE07FD603A0}"/>
                </a:ext>
              </a:extLst>
            </p:cNvPr>
            <p:cNvSpPr/>
            <p:nvPr/>
          </p:nvSpPr>
          <p:spPr>
            <a:xfrm>
              <a:off x="8013970" y="2257330"/>
              <a:ext cx="288360" cy="634392"/>
            </a:xfrm>
            <a:custGeom>
              <a:avLst/>
              <a:gdLst>
                <a:gd name="connsiteX0" fmla="*/ 193887 w 288360"/>
                <a:gd name="connsiteY0" fmla="*/ 14418 h 634392"/>
                <a:gd name="connsiteX1" fmla="*/ 15103 w 288360"/>
                <a:gd name="connsiteY1" fmla="*/ 496940 h 634392"/>
                <a:gd name="connsiteX2" fmla="*/ 67008 w 288360"/>
                <a:gd name="connsiteY2" fmla="*/ 629586 h 634392"/>
                <a:gd name="connsiteX3" fmla="*/ 166972 w 288360"/>
                <a:gd name="connsiteY3" fmla="*/ 529621 h 634392"/>
                <a:gd name="connsiteX4" fmla="*/ 282316 w 288360"/>
                <a:gd name="connsiteY4" fmla="*/ 135529 h 634392"/>
                <a:gd name="connsiteX5" fmla="*/ 193887 w 288360"/>
                <a:gd name="connsiteY5" fmla="*/ 14418 h 634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8360" h="634392">
                  <a:moveTo>
                    <a:pt x="193887" y="14418"/>
                  </a:moveTo>
                  <a:cubicBezTo>
                    <a:pt x="72775" y="214348"/>
                    <a:pt x="20870" y="416200"/>
                    <a:pt x="15103" y="496940"/>
                  </a:cubicBezTo>
                  <a:cubicBezTo>
                    <a:pt x="7413" y="606517"/>
                    <a:pt x="67008" y="629586"/>
                    <a:pt x="67008" y="629586"/>
                  </a:cubicBezTo>
                  <a:cubicBezTo>
                    <a:pt x="67008" y="629586"/>
                    <a:pt x="141981" y="662267"/>
                    <a:pt x="166972" y="529621"/>
                  </a:cubicBezTo>
                  <a:cubicBezTo>
                    <a:pt x="184275" y="437346"/>
                    <a:pt x="195808" y="308545"/>
                    <a:pt x="282316" y="135529"/>
                  </a:cubicBezTo>
                  <a:lnTo>
                    <a:pt x="193887" y="14418"/>
                  </a:lnTo>
                  <a:close/>
                </a:path>
              </a:pathLst>
            </a:custGeom>
            <a:grpFill/>
            <a:ln w="9525" cap="flat">
              <a:noFill/>
              <a:prstDash val="solid"/>
              <a:miter/>
            </a:ln>
          </p:spPr>
          <p:txBody>
            <a:bodyPr rtlCol="0" anchor="ctr"/>
            <a:lstStyle/>
            <a:p>
              <a:endParaRPr lang="en-US" dirty="0"/>
            </a:p>
          </p:txBody>
        </p:sp>
        <p:sp>
          <p:nvSpPr>
            <p:cNvPr id="48" name="Freeform: Shape 47">
              <a:extLst>
                <a:ext uri="{FF2B5EF4-FFF2-40B4-BE49-F238E27FC236}">
                  <a16:creationId xmlns:a16="http://schemas.microsoft.com/office/drawing/2014/main" id="{FE0F4CCC-6CDA-4DAC-AF12-32793B6A0A68}"/>
                </a:ext>
              </a:extLst>
            </p:cNvPr>
            <p:cNvSpPr/>
            <p:nvPr/>
          </p:nvSpPr>
          <p:spPr>
            <a:xfrm>
              <a:off x="8489488" y="2284243"/>
              <a:ext cx="288360" cy="615168"/>
            </a:xfrm>
            <a:custGeom>
              <a:avLst/>
              <a:gdLst>
                <a:gd name="connsiteX0" fmla="*/ 122073 w 288360"/>
                <a:gd name="connsiteY0" fmla="*/ 14418 h 615168"/>
                <a:gd name="connsiteX1" fmla="*/ 14418 w 288360"/>
                <a:gd name="connsiteY1" fmla="*/ 108616 h 615168"/>
                <a:gd name="connsiteX2" fmla="*/ 129762 w 288360"/>
                <a:gd name="connsiteY2" fmla="*/ 502708 h 615168"/>
                <a:gd name="connsiteX3" fmla="*/ 229727 w 288360"/>
                <a:gd name="connsiteY3" fmla="*/ 602673 h 615168"/>
                <a:gd name="connsiteX4" fmla="*/ 281632 w 288360"/>
                <a:gd name="connsiteY4" fmla="*/ 470027 h 615168"/>
                <a:gd name="connsiteX5" fmla="*/ 122073 w 288360"/>
                <a:gd name="connsiteY5" fmla="*/ 14418 h 615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8360" h="615168">
                  <a:moveTo>
                    <a:pt x="122073" y="14418"/>
                  </a:moveTo>
                  <a:lnTo>
                    <a:pt x="14418" y="108616"/>
                  </a:lnTo>
                  <a:cubicBezTo>
                    <a:pt x="100926" y="281632"/>
                    <a:pt x="114382" y="408510"/>
                    <a:pt x="129762" y="502708"/>
                  </a:cubicBezTo>
                  <a:cubicBezTo>
                    <a:pt x="152830" y="635353"/>
                    <a:pt x="229727" y="602673"/>
                    <a:pt x="229727" y="602673"/>
                  </a:cubicBezTo>
                  <a:cubicBezTo>
                    <a:pt x="229727" y="602673"/>
                    <a:pt x="289321" y="579604"/>
                    <a:pt x="281632" y="470027"/>
                  </a:cubicBezTo>
                  <a:cubicBezTo>
                    <a:pt x="275865" y="360450"/>
                    <a:pt x="214348" y="179744"/>
                    <a:pt x="122073" y="14418"/>
                  </a:cubicBezTo>
                  <a:close/>
                </a:path>
              </a:pathLst>
            </a:custGeom>
            <a:grpFill/>
            <a:ln w="9525" cap="flat">
              <a:noFill/>
              <a:prstDash val="solid"/>
              <a:miter/>
            </a:ln>
          </p:spPr>
          <p:txBody>
            <a:bodyPr rtlCol="0" anchor="ctr"/>
            <a:lstStyle/>
            <a:p>
              <a:endParaRPr lang="en-US" dirty="0"/>
            </a:p>
          </p:txBody>
        </p:sp>
      </p:grpSp>
      <p:grpSp>
        <p:nvGrpSpPr>
          <p:cNvPr id="49" name="Group 48">
            <a:extLst>
              <a:ext uri="{FF2B5EF4-FFF2-40B4-BE49-F238E27FC236}">
                <a16:creationId xmlns:a16="http://schemas.microsoft.com/office/drawing/2014/main" id="{01B5A86D-5E7B-4436-9656-BA253A602756}"/>
              </a:ext>
            </a:extLst>
          </p:cNvPr>
          <p:cNvGrpSpPr/>
          <p:nvPr/>
        </p:nvGrpSpPr>
        <p:grpSpPr>
          <a:xfrm rot="2768740">
            <a:off x="7161034" y="4617311"/>
            <a:ext cx="212523" cy="646332"/>
            <a:chOff x="6719918" y="3648662"/>
            <a:chExt cx="734357" cy="2233354"/>
          </a:xfrm>
          <a:solidFill>
            <a:srgbClr val="0070C0"/>
          </a:solidFill>
        </p:grpSpPr>
        <p:sp>
          <p:nvSpPr>
            <p:cNvPr id="50" name="Freeform: Shape 49">
              <a:extLst>
                <a:ext uri="{FF2B5EF4-FFF2-40B4-BE49-F238E27FC236}">
                  <a16:creationId xmlns:a16="http://schemas.microsoft.com/office/drawing/2014/main" id="{152C7051-2F01-4234-8720-0DE68111B679}"/>
                </a:ext>
              </a:extLst>
            </p:cNvPr>
            <p:cNvSpPr/>
            <p:nvPr/>
          </p:nvSpPr>
          <p:spPr>
            <a:xfrm>
              <a:off x="6791047" y="3648662"/>
              <a:ext cx="594022" cy="1480249"/>
            </a:xfrm>
            <a:custGeom>
              <a:avLst/>
              <a:gdLst>
                <a:gd name="connsiteX0" fmla="*/ 109577 w 594022"/>
                <a:gd name="connsiteY0" fmla="*/ 101887 h 1480249"/>
                <a:gd name="connsiteX1" fmla="*/ 159559 w 594022"/>
                <a:gd name="connsiteY1" fmla="*/ 226843 h 1480249"/>
                <a:gd name="connsiteX2" fmla="*/ 296050 w 594022"/>
                <a:gd name="connsiteY2" fmla="*/ 284515 h 1480249"/>
                <a:gd name="connsiteX3" fmla="*/ 432540 w 594022"/>
                <a:gd name="connsiteY3" fmla="*/ 226843 h 1480249"/>
                <a:gd name="connsiteX4" fmla="*/ 482523 w 594022"/>
                <a:gd name="connsiteY4" fmla="*/ 101887 h 1480249"/>
                <a:gd name="connsiteX5" fmla="*/ 51905 w 594022"/>
                <a:gd name="connsiteY5" fmla="*/ 0 h 1480249"/>
                <a:gd name="connsiteX6" fmla="*/ 542117 w 594022"/>
                <a:gd name="connsiteY6" fmla="*/ 0 h 1480249"/>
                <a:gd name="connsiteX7" fmla="*/ 578643 w 594022"/>
                <a:gd name="connsiteY7" fmla="*/ 15379 h 1480249"/>
                <a:gd name="connsiteX8" fmla="*/ 594022 w 594022"/>
                <a:gd name="connsiteY8" fmla="*/ 51905 h 1480249"/>
                <a:gd name="connsiteX9" fmla="*/ 507514 w 594022"/>
                <a:gd name="connsiteY9" fmla="*/ 299894 h 1480249"/>
                <a:gd name="connsiteX10" fmla="*/ 411154 w 594022"/>
                <a:gd name="connsiteY10" fmla="*/ 364054 h 1480249"/>
                <a:gd name="connsiteX11" fmla="*/ 369101 w 594022"/>
                <a:gd name="connsiteY11" fmla="*/ 372219 h 1480249"/>
                <a:gd name="connsiteX12" fmla="*/ 369101 w 594022"/>
                <a:gd name="connsiteY12" fmla="*/ 1480249 h 1480249"/>
                <a:gd name="connsiteX13" fmla="*/ 222998 w 594022"/>
                <a:gd name="connsiteY13" fmla="*/ 1480249 h 1480249"/>
                <a:gd name="connsiteX14" fmla="*/ 222998 w 594022"/>
                <a:gd name="connsiteY14" fmla="*/ 372009 h 1480249"/>
                <a:gd name="connsiteX15" fmla="*/ 182628 w 594022"/>
                <a:gd name="connsiteY15" fmla="*/ 364054 h 1480249"/>
                <a:gd name="connsiteX16" fmla="*/ 86508 w 594022"/>
                <a:gd name="connsiteY16" fmla="*/ 299894 h 1480249"/>
                <a:gd name="connsiteX17" fmla="*/ 0 w 594022"/>
                <a:gd name="connsiteY17" fmla="*/ 51905 h 1480249"/>
                <a:gd name="connsiteX18" fmla="*/ 51905 w 594022"/>
                <a:gd name="connsiteY18" fmla="*/ 0 h 1480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94022" h="1480249">
                  <a:moveTo>
                    <a:pt x="109577" y="101887"/>
                  </a:moveTo>
                  <a:cubicBezTo>
                    <a:pt x="119189" y="134568"/>
                    <a:pt x="134568" y="201852"/>
                    <a:pt x="159559" y="226843"/>
                  </a:cubicBezTo>
                  <a:cubicBezTo>
                    <a:pt x="196085" y="263369"/>
                    <a:pt x="244145" y="284515"/>
                    <a:pt x="296050" y="284515"/>
                  </a:cubicBezTo>
                  <a:cubicBezTo>
                    <a:pt x="347955" y="284515"/>
                    <a:pt x="396015" y="265291"/>
                    <a:pt x="432540" y="226843"/>
                  </a:cubicBezTo>
                  <a:cubicBezTo>
                    <a:pt x="457531" y="201852"/>
                    <a:pt x="472911" y="134568"/>
                    <a:pt x="482523" y="101887"/>
                  </a:cubicBezTo>
                  <a:close/>
                  <a:moveTo>
                    <a:pt x="51905" y="0"/>
                  </a:moveTo>
                  <a:lnTo>
                    <a:pt x="542117" y="0"/>
                  </a:lnTo>
                  <a:cubicBezTo>
                    <a:pt x="555574" y="0"/>
                    <a:pt x="569031" y="5767"/>
                    <a:pt x="578643" y="15379"/>
                  </a:cubicBezTo>
                  <a:cubicBezTo>
                    <a:pt x="588255" y="24991"/>
                    <a:pt x="594022" y="38448"/>
                    <a:pt x="594022" y="51905"/>
                  </a:cubicBezTo>
                  <a:cubicBezTo>
                    <a:pt x="594022" y="130723"/>
                    <a:pt x="563263" y="244145"/>
                    <a:pt x="507514" y="299894"/>
                  </a:cubicBezTo>
                  <a:cubicBezTo>
                    <a:pt x="479639" y="327769"/>
                    <a:pt x="446959" y="349396"/>
                    <a:pt x="411154" y="364054"/>
                  </a:cubicBezTo>
                  <a:lnTo>
                    <a:pt x="369101" y="372219"/>
                  </a:lnTo>
                  <a:lnTo>
                    <a:pt x="369101" y="1480249"/>
                  </a:lnTo>
                  <a:lnTo>
                    <a:pt x="222998" y="1480249"/>
                  </a:lnTo>
                  <a:lnTo>
                    <a:pt x="222998" y="372009"/>
                  </a:lnTo>
                  <a:lnTo>
                    <a:pt x="182628" y="364054"/>
                  </a:lnTo>
                  <a:cubicBezTo>
                    <a:pt x="147064" y="349396"/>
                    <a:pt x="114383" y="327769"/>
                    <a:pt x="86508" y="299894"/>
                  </a:cubicBezTo>
                  <a:cubicBezTo>
                    <a:pt x="30759" y="244145"/>
                    <a:pt x="0" y="130723"/>
                    <a:pt x="0" y="51905"/>
                  </a:cubicBezTo>
                  <a:cubicBezTo>
                    <a:pt x="0" y="23069"/>
                    <a:pt x="23069" y="0"/>
                    <a:pt x="51905" y="0"/>
                  </a:cubicBezTo>
                  <a:close/>
                </a:path>
              </a:pathLst>
            </a:custGeom>
            <a:grpFill/>
            <a:ln w="9525" cap="flat">
              <a:noFill/>
              <a:prstDash val="solid"/>
              <a:miter/>
            </a:ln>
          </p:spPr>
          <p:txBody>
            <a:bodyPr rtlCol="0" anchor="ctr"/>
            <a:lstStyle/>
            <a:p>
              <a:endParaRPr lang="en-US" dirty="0"/>
            </a:p>
          </p:txBody>
        </p:sp>
        <p:sp>
          <p:nvSpPr>
            <p:cNvPr id="51" name="Freeform: Shape 50">
              <a:extLst>
                <a:ext uri="{FF2B5EF4-FFF2-40B4-BE49-F238E27FC236}">
                  <a16:creationId xmlns:a16="http://schemas.microsoft.com/office/drawing/2014/main" id="{D0562C06-0838-454D-B8B0-A11F8EEFA1D2}"/>
                </a:ext>
              </a:extLst>
            </p:cNvPr>
            <p:cNvSpPr/>
            <p:nvPr/>
          </p:nvSpPr>
          <p:spPr>
            <a:xfrm>
              <a:off x="6719918" y="5047694"/>
              <a:ext cx="734357" cy="834322"/>
            </a:xfrm>
            <a:custGeom>
              <a:avLst/>
              <a:gdLst>
                <a:gd name="connsiteX0" fmla="*/ 271058 w 734357"/>
                <a:gd name="connsiteY0" fmla="*/ 0 h 834322"/>
                <a:gd name="connsiteX1" fmla="*/ 465221 w 734357"/>
                <a:gd name="connsiteY1" fmla="*/ 0 h 834322"/>
                <a:gd name="connsiteX2" fmla="*/ 464360 w 734357"/>
                <a:gd name="connsiteY2" fmla="*/ 57672 h 834322"/>
                <a:gd name="connsiteX3" fmla="*/ 680530 w 734357"/>
                <a:gd name="connsiteY3" fmla="*/ 57672 h 834322"/>
                <a:gd name="connsiteX4" fmla="*/ 718978 w 734357"/>
                <a:gd name="connsiteY4" fmla="*/ 73051 h 834322"/>
                <a:gd name="connsiteX5" fmla="*/ 734357 w 734357"/>
                <a:gd name="connsiteY5" fmla="*/ 111499 h 834322"/>
                <a:gd name="connsiteX6" fmla="*/ 734357 w 734357"/>
                <a:gd name="connsiteY6" fmla="*/ 382558 h 834322"/>
                <a:gd name="connsiteX7" fmla="*/ 426773 w 734357"/>
                <a:gd name="connsiteY7" fmla="*/ 813175 h 834322"/>
                <a:gd name="connsiteX8" fmla="*/ 367179 w 734357"/>
                <a:gd name="connsiteY8" fmla="*/ 834322 h 834322"/>
                <a:gd name="connsiteX9" fmla="*/ 307584 w 734357"/>
                <a:gd name="connsiteY9" fmla="*/ 813175 h 834322"/>
                <a:gd name="connsiteX10" fmla="*/ 0 w 734357"/>
                <a:gd name="connsiteY10" fmla="*/ 382558 h 834322"/>
                <a:gd name="connsiteX11" fmla="*/ 0 w 734357"/>
                <a:gd name="connsiteY11" fmla="*/ 111499 h 834322"/>
                <a:gd name="connsiteX12" fmla="*/ 15380 w 734357"/>
                <a:gd name="connsiteY12" fmla="*/ 73051 h 834322"/>
                <a:gd name="connsiteX13" fmla="*/ 53828 w 734357"/>
                <a:gd name="connsiteY13" fmla="*/ 57672 h 834322"/>
                <a:gd name="connsiteX14" fmla="*/ 271058 w 734357"/>
                <a:gd name="connsiteY14" fmla="*/ 57672 h 834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34357" h="834322">
                  <a:moveTo>
                    <a:pt x="271058" y="0"/>
                  </a:moveTo>
                  <a:lnTo>
                    <a:pt x="465221" y="0"/>
                  </a:lnTo>
                  <a:lnTo>
                    <a:pt x="464360" y="57672"/>
                  </a:lnTo>
                  <a:lnTo>
                    <a:pt x="680530" y="57672"/>
                  </a:lnTo>
                  <a:cubicBezTo>
                    <a:pt x="693987" y="57672"/>
                    <a:pt x="707444" y="63439"/>
                    <a:pt x="718978" y="73051"/>
                  </a:cubicBezTo>
                  <a:cubicBezTo>
                    <a:pt x="728590" y="82663"/>
                    <a:pt x="734357" y="96120"/>
                    <a:pt x="734357" y="111499"/>
                  </a:cubicBezTo>
                  <a:lnTo>
                    <a:pt x="734357" y="382558"/>
                  </a:lnTo>
                  <a:cubicBezTo>
                    <a:pt x="734357" y="576720"/>
                    <a:pt x="611324" y="749736"/>
                    <a:pt x="426773" y="813175"/>
                  </a:cubicBezTo>
                  <a:lnTo>
                    <a:pt x="367179" y="834322"/>
                  </a:lnTo>
                  <a:lnTo>
                    <a:pt x="307584" y="813175"/>
                  </a:lnTo>
                  <a:cubicBezTo>
                    <a:pt x="123034" y="749736"/>
                    <a:pt x="0" y="576720"/>
                    <a:pt x="0" y="382558"/>
                  </a:cubicBezTo>
                  <a:lnTo>
                    <a:pt x="0" y="111499"/>
                  </a:lnTo>
                  <a:cubicBezTo>
                    <a:pt x="0" y="98042"/>
                    <a:pt x="5768" y="84585"/>
                    <a:pt x="15380" y="73051"/>
                  </a:cubicBezTo>
                  <a:cubicBezTo>
                    <a:pt x="24992" y="63439"/>
                    <a:pt x="38448" y="57672"/>
                    <a:pt x="53828" y="57672"/>
                  </a:cubicBezTo>
                  <a:lnTo>
                    <a:pt x="271058" y="57672"/>
                  </a:lnTo>
                  <a:close/>
                </a:path>
              </a:pathLst>
            </a:custGeom>
            <a:grpFill/>
            <a:ln w="9525" cap="flat">
              <a:noFill/>
              <a:prstDash val="solid"/>
              <a:miter/>
            </a:ln>
          </p:spPr>
          <p:txBody>
            <a:bodyPr rtlCol="0" anchor="ctr"/>
            <a:lstStyle/>
            <a:p>
              <a:endParaRPr lang="en-US" dirty="0"/>
            </a:p>
          </p:txBody>
        </p:sp>
      </p:grpSp>
      <p:sp>
        <p:nvSpPr>
          <p:cNvPr id="52" name="TextBox 51">
            <a:extLst>
              <a:ext uri="{FF2B5EF4-FFF2-40B4-BE49-F238E27FC236}">
                <a16:creationId xmlns:a16="http://schemas.microsoft.com/office/drawing/2014/main" id="{F7AD6DD7-BA47-4D05-AFB1-EC7EB1603828}"/>
              </a:ext>
            </a:extLst>
          </p:cNvPr>
          <p:cNvSpPr txBox="1"/>
          <p:nvPr/>
        </p:nvSpPr>
        <p:spPr>
          <a:xfrm>
            <a:off x="6399779" y="5323584"/>
            <a:ext cx="1484041" cy="646331"/>
          </a:xfrm>
          <a:prstGeom prst="rect">
            <a:avLst/>
          </a:prstGeom>
          <a:noFill/>
        </p:spPr>
        <p:txBody>
          <a:bodyPr wrap="square" lIns="108000" rIns="108000" rtlCol="0">
            <a:spAutoFit/>
          </a:bodyPr>
          <a:lstStyle/>
          <a:p>
            <a:pPr algn="ctr"/>
            <a:r>
              <a:rPr lang="en-US" altLang="ko-KR" dirty="0">
                <a:solidFill>
                  <a:schemeClr val="tx1">
                    <a:lumMod val="75000"/>
                    <a:lumOff val="25000"/>
                  </a:schemeClr>
                </a:solidFill>
                <a:cs typeface="Arial" pitchFamily="34" charset="0"/>
              </a:rPr>
              <a:t>Contents </a:t>
            </a:r>
          </a:p>
          <a:p>
            <a:pPr algn="ctr"/>
            <a:r>
              <a:rPr lang="en-US" altLang="ko-KR" dirty="0">
                <a:solidFill>
                  <a:schemeClr val="tx1">
                    <a:lumMod val="75000"/>
                    <a:lumOff val="25000"/>
                  </a:schemeClr>
                </a:solidFill>
                <a:cs typeface="Arial" pitchFamily="34" charset="0"/>
              </a:rPr>
              <a:t>Title</a:t>
            </a:r>
            <a:endParaRPr lang="ko-KR" altLang="en-US" dirty="0">
              <a:solidFill>
                <a:schemeClr val="tx1">
                  <a:lumMod val="75000"/>
                  <a:lumOff val="25000"/>
                </a:schemeClr>
              </a:solidFill>
              <a:cs typeface="Arial" pitchFamily="34" charset="0"/>
            </a:endParaRPr>
          </a:p>
        </p:txBody>
      </p:sp>
      <p:sp>
        <p:nvSpPr>
          <p:cNvPr id="53" name="TextBox 52">
            <a:extLst>
              <a:ext uri="{FF2B5EF4-FFF2-40B4-BE49-F238E27FC236}">
                <a16:creationId xmlns:a16="http://schemas.microsoft.com/office/drawing/2014/main" id="{5920DD97-4BC4-4E26-883E-54CE5DA85F54}"/>
              </a:ext>
            </a:extLst>
          </p:cNvPr>
          <p:cNvSpPr txBox="1"/>
          <p:nvPr/>
        </p:nvSpPr>
        <p:spPr>
          <a:xfrm>
            <a:off x="8329031" y="5323584"/>
            <a:ext cx="1484041" cy="646331"/>
          </a:xfrm>
          <a:prstGeom prst="rect">
            <a:avLst/>
          </a:prstGeom>
          <a:noFill/>
        </p:spPr>
        <p:txBody>
          <a:bodyPr wrap="square" lIns="108000" rIns="108000" rtlCol="0">
            <a:spAutoFit/>
          </a:bodyPr>
          <a:lstStyle/>
          <a:p>
            <a:pPr algn="ctr"/>
            <a:r>
              <a:rPr lang="en-US" altLang="ko-KR" dirty="0">
                <a:solidFill>
                  <a:schemeClr val="tx1">
                    <a:lumMod val="75000"/>
                    <a:lumOff val="25000"/>
                  </a:schemeClr>
                </a:solidFill>
                <a:cs typeface="Arial" pitchFamily="34" charset="0"/>
              </a:rPr>
              <a:t>Contents </a:t>
            </a:r>
          </a:p>
          <a:p>
            <a:pPr algn="ctr"/>
            <a:r>
              <a:rPr lang="en-US" altLang="ko-KR" dirty="0">
                <a:solidFill>
                  <a:schemeClr val="tx1">
                    <a:lumMod val="75000"/>
                    <a:lumOff val="25000"/>
                  </a:schemeClr>
                </a:solidFill>
                <a:cs typeface="Arial" pitchFamily="34" charset="0"/>
              </a:rPr>
              <a:t>Title</a:t>
            </a:r>
            <a:endParaRPr lang="ko-KR" altLang="en-US" dirty="0">
              <a:solidFill>
                <a:schemeClr val="tx1">
                  <a:lumMod val="75000"/>
                  <a:lumOff val="25000"/>
                </a:schemeClr>
              </a:solidFill>
              <a:cs typeface="Arial" pitchFamily="34" charset="0"/>
            </a:endParaRPr>
          </a:p>
        </p:txBody>
      </p:sp>
      <p:sp>
        <p:nvSpPr>
          <p:cNvPr id="54" name="TextBox 53">
            <a:extLst>
              <a:ext uri="{FF2B5EF4-FFF2-40B4-BE49-F238E27FC236}">
                <a16:creationId xmlns:a16="http://schemas.microsoft.com/office/drawing/2014/main" id="{6B078205-CEB7-40CE-B9E8-9C461015650A}"/>
              </a:ext>
            </a:extLst>
          </p:cNvPr>
          <p:cNvSpPr txBox="1"/>
          <p:nvPr/>
        </p:nvSpPr>
        <p:spPr>
          <a:xfrm>
            <a:off x="10258283" y="5323584"/>
            <a:ext cx="1484041" cy="646331"/>
          </a:xfrm>
          <a:prstGeom prst="rect">
            <a:avLst/>
          </a:prstGeom>
          <a:noFill/>
        </p:spPr>
        <p:txBody>
          <a:bodyPr wrap="square" lIns="108000" rIns="108000" rtlCol="0">
            <a:spAutoFit/>
          </a:bodyPr>
          <a:lstStyle/>
          <a:p>
            <a:pPr algn="ctr"/>
            <a:r>
              <a:rPr lang="en-US" altLang="ko-KR" dirty="0">
                <a:solidFill>
                  <a:schemeClr val="tx1">
                    <a:lumMod val="75000"/>
                    <a:lumOff val="25000"/>
                  </a:schemeClr>
                </a:solidFill>
                <a:cs typeface="Arial" pitchFamily="34" charset="0"/>
              </a:rPr>
              <a:t>Contents </a:t>
            </a:r>
          </a:p>
          <a:p>
            <a:pPr algn="ctr"/>
            <a:r>
              <a:rPr lang="en-US" altLang="ko-KR" dirty="0">
                <a:solidFill>
                  <a:schemeClr val="tx1">
                    <a:lumMod val="75000"/>
                    <a:lumOff val="25000"/>
                  </a:schemeClr>
                </a:solidFill>
                <a:cs typeface="Arial" pitchFamily="34" charset="0"/>
              </a:rPr>
              <a:t>Title</a:t>
            </a:r>
            <a:endParaRPr lang="ko-KR" altLang="en-US" dirty="0">
              <a:solidFill>
                <a:schemeClr val="tx1">
                  <a:lumMod val="75000"/>
                  <a:lumOff val="25000"/>
                </a:schemeClr>
              </a:solidFill>
              <a:cs typeface="Arial" pitchFamily="34" charset="0"/>
            </a:endParaRPr>
          </a:p>
        </p:txBody>
      </p:sp>
      <p:sp>
        <p:nvSpPr>
          <p:cNvPr id="29" name="Freeform 84558">
            <a:extLst>
              <a:ext uri="{FF2B5EF4-FFF2-40B4-BE49-F238E27FC236}">
                <a16:creationId xmlns:a16="http://schemas.microsoft.com/office/drawing/2014/main" id="{78218BD8-800B-4C46-88E1-37D13A67BC6F}"/>
              </a:ext>
            </a:extLst>
          </p:cNvPr>
          <p:cNvSpPr>
            <a:spLocks noEditPoints="1"/>
          </p:cNvSpPr>
          <p:nvPr/>
        </p:nvSpPr>
        <p:spPr bwMode="auto">
          <a:xfrm>
            <a:off x="2288693" y="2160301"/>
            <a:ext cx="2119571" cy="2799739"/>
          </a:xfrm>
          <a:custGeom>
            <a:avLst/>
            <a:gdLst>
              <a:gd name="T0" fmla="*/ 340 w 444"/>
              <a:gd name="T1" fmla="*/ 104 h 587"/>
              <a:gd name="T2" fmla="*/ 339 w 444"/>
              <a:gd name="T3" fmla="*/ 153 h 587"/>
              <a:gd name="T4" fmla="*/ 333 w 444"/>
              <a:gd name="T5" fmla="*/ 173 h 587"/>
              <a:gd name="T6" fmla="*/ 318 w 444"/>
              <a:gd name="T7" fmla="*/ 217 h 587"/>
              <a:gd name="T8" fmla="*/ 291 w 444"/>
              <a:gd name="T9" fmla="*/ 232 h 587"/>
              <a:gd name="T10" fmla="*/ 341 w 444"/>
              <a:gd name="T11" fmla="*/ 249 h 587"/>
              <a:gd name="T12" fmla="*/ 384 w 444"/>
              <a:gd name="T13" fmla="*/ 304 h 587"/>
              <a:gd name="T14" fmla="*/ 424 w 444"/>
              <a:gd name="T15" fmla="*/ 308 h 587"/>
              <a:gd name="T16" fmla="*/ 416 w 444"/>
              <a:gd name="T17" fmla="*/ 366 h 587"/>
              <a:gd name="T18" fmla="*/ 434 w 444"/>
              <a:gd name="T19" fmla="*/ 426 h 587"/>
              <a:gd name="T20" fmla="*/ 369 w 444"/>
              <a:gd name="T21" fmla="*/ 511 h 587"/>
              <a:gd name="T22" fmla="*/ 375 w 444"/>
              <a:gd name="T23" fmla="*/ 586 h 587"/>
              <a:gd name="T24" fmla="*/ 136 w 444"/>
              <a:gd name="T25" fmla="*/ 587 h 587"/>
              <a:gd name="T26" fmla="*/ 50 w 444"/>
              <a:gd name="T27" fmla="*/ 499 h 587"/>
              <a:gd name="T28" fmla="*/ 15 w 444"/>
              <a:gd name="T29" fmla="*/ 390 h 587"/>
              <a:gd name="T30" fmla="*/ 111 w 444"/>
              <a:gd name="T31" fmla="*/ 258 h 587"/>
              <a:gd name="T32" fmla="*/ 148 w 444"/>
              <a:gd name="T33" fmla="*/ 231 h 587"/>
              <a:gd name="T34" fmla="*/ 155 w 444"/>
              <a:gd name="T35" fmla="*/ 140 h 587"/>
              <a:gd name="T36" fmla="*/ 144 w 444"/>
              <a:gd name="T37" fmla="*/ 112 h 587"/>
              <a:gd name="T38" fmla="*/ 164 w 444"/>
              <a:gd name="T39" fmla="*/ 46 h 587"/>
              <a:gd name="T40" fmla="*/ 178 w 444"/>
              <a:gd name="T41" fmla="*/ 21 h 587"/>
              <a:gd name="T42" fmla="*/ 303 w 444"/>
              <a:gd name="T43" fmla="*/ 19 h 587"/>
              <a:gd name="T44" fmla="*/ 347 w 444"/>
              <a:gd name="T45" fmla="*/ 88 h 587"/>
              <a:gd name="T46" fmla="*/ 358 w 444"/>
              <a:gd name="T47" fmla="*/ 95 h 587"/>
              <a:gd name="T48" fmla="*/ 327 w 444"/>
              <a:gd name="T49" fmla="*/ 332 h 587"/>
              <a:gd name="T50" fmla="*/ 283 w 444"/>
              <a:gd name="T51" fmla="*/ 402 h 587"/>
              <a:gd name="T52" fmla="*/ 307 w 444"/>
              <a:gd name="T53" fmla="*/ 463 h 587"/>
              <a:gd name="T54" fmla="*/ 375 w 444"/>
              <a:gd name="T55" fmla="*/ 425 h 587"/>
              <a:gd name="T56" fmla="*/ 131 w 444"/>
              <a:gd name="T57" fmla="*/ 377 h 587"/>
              <a:gd name="T58" fmla="*/ 77 w 444"/>
              <a:gd name="T59" fmla="*/ 434 h 587"/>
              <a:gd name="T60" fmla="*/ 153 w 444"/>
              <a:gd name="T61" fmla="*/ 530 h 587"/>
              <a:gd name="T62" fmla="*/ 270 w 444"/>
              <a:gd name="T63" fmla="*/ 414 h 587"/>
              <a:gd name="T64" fmla="*/ 263 w 444"/>
              <a:gd name="T65" fmla="*/ 443 h 587"/>
              <a:gd name="T66" fmla="*/ 280 w 444"/>
              <a:gd name="T67" fmla="*/ 432 h 5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44" h="587">
                <a:moveTo>
                  <a:pt x="358" y="95"/>
                </a:moveTo>
                <a:cubicBezTo>
                  <a:pt x="351" y="99"/>
                  <a:pt x="344" y="102"/>
                  <a:pt x="340" y="104"/>
                </a:cubicBezTo>
                <a:cubicBezTo>
                  <a:pt x="337" y="116"/>
                  <a:pt x="334" y="126"/>
                  <a:pt x="333" y="136"/>
                </a:cubicBezTo>
                <a:cubicBezTo>
                  <a:pt x="333" y="141"/>
                  <a:pt x="336" y="147"/>
                  <a:pt x="339" y="153"/>
                </a:cubicBezTo>
                <a:cubicBezTo>
                  <a:pt x="342" y="159"/>
                  <a:pt x="346" y="165"/>
                  <a:pt x="336" y="169"/>
                </a:cubicBezTo>
                <a:cubicBezTo>
                  <a:pt x="335" y="170"/>
                  <a:pt x="333" y="172"/>
                  <a:pt x="333" y="173"/>
                </a:cubicBezTo>
                <a:cubicBezTo>
                  <a:pt x="332" y="184"/>
                  <a:pt x="330" y="195"/>
                  <a:pt x="330" y="206"/>
                </a:cubicBezTo>
                <a:cubicBezTo>
                  <a:pt x="330" y="214"/>
                  <a:pt x="326" y="217"/>
                  <a:pt x="318" y="217"/>
                </a:cubicBezTo>
                <a:cubicBezTo>
                  <a:pt x="314" y="217"/>
                  <a:pt x="309" y="218"/>
                  <a:pt x="304" y="217"/>
                </a:cubicBezTo>
                <a:cubicBezTo>
                  <a:pt x="294" y="217"/>
                  <a:pt x="292" y="225"/>
                  <a:pt x="291" y="232"/>
                </a:cubicBezTo>
                <a:cubicBezTo>
                  <a:pt x="290" y="239"/>
                  <a:pt x="297" y="239"/>
                  <a:pt x="302" y="240"/>
                </a:cubicBezTo>
                <a:cubicBezTo>
                  <a:pt x="315" y="243"/>
                  <a:pt x="329" y="244"/>
                  <a:pt x="341" y="249"/>
                </a:cubicBezTo>
                <a:cubicBezTo>
                  <a:pt x="349" y="252"/>
                  <a:pt x="357" y="258"/>
                  <a:pt x="362" y="265"/>
                </a:cubicBezTo>
                <a:cubicBezTo>
                  <a:pt x="371" y="277"/>
                  <a:pt x="378" y="291"/>
                  <a:pt x="384" y="304"/>
                </a:cubicBezTo>
                <a:cubicBezTo>
                  <a:pt x="388" y="311"/>
                  <a:pt x="391" y="313"/>
                  <a:pt x="398" y="312"/>
                </a:cubicBezTo>
                <a:cubicBezTo>
                  <a:pt x="407" y="310"/>
                  <a:pt x="416" y="309"/>
                  <a:pt x="424" y="308"/>
                </a:cubicBezTo>
                <a:cubicBezTo>
                  <a:pt x="434" y="307"/>
                  <a:pt x="438" y="311"/>
                  <a:pt x="434" y="320"/>
                </a:cubicBezTo>
                <a:cubicBezTo>
                  <a:pt x="428" y="336"/>
                  <a:pt x="422" y="351"/>
                  <a:pt x="416" y="366"/>
                </a:cubicBezTo>
                <a:cubicBezTo>
                  <a:pt x="415" y="369"/>
                  <a:pt x="414" y="373"/>
                  <a:pt x="415" y="376"/>
                </a:cubicBezTo>
                <a:cubicBezTo>
                  <a:pt x="421" y="393"/>
                  <a:pt x="426" y="410"/>
                  <a:pt x="434" y="426"/>
                </a:cubicBezTo>
                <a:cubicBezTo>
                  <a:pt x="444" y="448"/>
                  <a:pt x="441" y="463"/>
                  <a:pt x="420" y="477"/>
                </a:cubicBezTo>
                <a:cubicBezTo>
                  <a:pt x="403" y="488"/>
                  <a:pt x="386" y="499"/>
                  <a:pt x="369" y="511"/>
                </a:cubicBezTo>
                <a:cubicBezTo>
                  <a:pt x="366" y="513"/>
                  <a:pt x="363" y="519"/>
                  <a:pt x="363" y="522"/>
                </a:cubicBezTo>
                <a:cubicBezTo>
                  <a:pt x="366" y="543"/>
                  <a:pt x="371" y="564"/>
                  <a:pt x="375" y="586"/>
                </a:cubicBezTo>
                <a:cubicBezTo>
                  <a:pt x="372" y="586"/>
                  <a:pt x="368" y="586"/>
                  <a:pt x="365" y="586"/>
                </a:cubicBezTo>
                <a:cubicBezTo>
                  <a:pt x="289" y="586"/>
                  <a:pt x="213" y="586"/>
                  <a:pt x="136" y="587"/>
                </a:cubicBezTo>
                <a:cubicBezTo>
                  <a:pt x="123" y="587"/>
                  <a:pt x="115" y="582"/>
                  <a:pt x="107" y="572"/>
                </a:cubicBezTo>
                <a:cubicBezTo>
                  <a:pt x="88" y="548"/>
                  <a:pt x="69" y="524"/>
                  <a:pt x="50" y="499"/>
                </a:cubicBezTo>
                <a:cubicBezTo>
                  <a:pt x="40" y="486"/>
                  <a:pt x="30" y="473"/>
                  <a:pt x="20" y="460"/>
                </a:cubicBezTo>
                <a:cubicBezTo>
                  <a:pt x="3" y="438"/>
                  <a:pt x="0" y="414"/>
                  <a:pt x="15" y="390"/>
                </a:cubicBezTo>
                <a:cubicBezTo>
                  <a:pt x="31" y="364"/>
                  <a:pt x="49" y="338"/>
                  <a:pt x="67" y="312"/>
                </a:cubicBezTo>
                <a:cubicBezTo>
                  <a:pt x="81" y="294"/>
                  <a:pt x="95" y="275"/>
                  <a:pt x="111" y="258"/>
                </a:cubicBezTo>
                <a:cubicBezTo>
                  <a:pt x="119" y="250"/>
                  <a:pt x="131" y="246"/>
                  <a:pt x="141" y="239"/>
                </a:cubicBezTo>
                <a:cubicBezTo>
                  <a:pt x="144" y="237"/>
                  <a:pt x="147" y="234"/>
                  <a:pt x="148" y="231"/>
                </a:cubicBezTo>
                <a:cubicBezTo>
                  <a:pt x="151" y="203"/>
                  <a:pt x="154" y="175"/>
                  <a:pt x="157" y="147"/>
                </a:cubicBezTo>
                <a:cubicBezTo>
                  <a:pt x="157" y="145"/>
                  <a:pt x="156" y="142"/>
                  <a:pt x="155" y="140"/>
                </a:cubicBezTo>
                <a:cubicBezTo>
                  <a:pt x="152" y="132"/>
                  <a:pt x="147" y="125"/>
                  <a:pt x="144" y="117"/>
                </a:cubicBezTo>
                <a:cubicBezTo>
                  <a:pt x="143" y="116"/>
                  <a:pt x="143" y="113"/>
                  <a:pt x="144" y="112"/>
                </a:cubicBezTo>
                <a:cubicBezTo>
                  <a:pt x="155" y="107"/>
                  <a:pt x="150" y="96"/>
                  <a:pt x="150" y="88"/>
                </a:cubicBezTo>
                <a:cubicBezTo>
                  <a:pt x="151" y="73"/>
                  <a:pt x="154" y="58"/>
                  <a:pt x="164" y="46"/>
                </a:cubicBezTo>
                <a:cubicBezTo>
                  <a:pt x="166" y="44"/>
                  <a:pt x="168" y="41"/>
                  <a:pt x="167" y="40"/>
                </a:cubicBezTo>
                <a:cubicBezTo>
                  <a:pt x="160" y="28"/>
                  <a:pt x="171" y="25"/>
                  <a:pt x="178" y="21"/>
                </a:cubicBezTo>
                <a:cubicBezTo>
                  <a:pt x="217" y="0"/>
                  <a:pt x="257" y="0"/>
                  <a:pt x="298" y="16"/>
                </a:cubicBezTo>
                <a:cubicBezTo>
                  <a:pt x="300" y="16"/>
                  <a:pt x="302" y="17"/>
                  <a:pt x="303" y="19"/>
                </a:cubicBezTo>
                <a:cubicBezTo>
                  <a:pt x="311" y="34"/>
                  <a:pt x="320" y="50"/>
                  <a:pt x="326" y="67"/>
                </a:cubicBezTo>
                <a:cubicBezTo>
                  <a:pt x="330" y="78"/>
                  <a:pt x="334" y="86"/>
                  <a:pt x="347" y="88"/>
                </a:cubicBezTo>
                <a:cubicBezTo>
                  <a:pt x="350" y="88"/>
                  <a:pt x="354" y="90"/>
                  <a:pt x="357" y="91"/>
                </a:cubicBezTo>
                <a:cubicBezTo>
                  <a:pt x="357" y="93"/>
                  <a:pt x="357" y="94"/>
                  <a:pt x="358" y="95"/>
                </a:cubicBezTo>
                <a:close/>
                <a:moveTo>
                  <a:pt x="420" y="325"/>
                </a:moveTo>
                <a:cubicBezTo>
                  <a:pt x="388" y="327"/>
                  <a:pt x="358" y="329"/>
                  <a:pt x="327" y="332"/>
                </a:cubicBezTo>
                <a:cubicBezTo>
                  <a:pt x="324" y="332"/>
                  <a:pt x="321" y="335"/>
                  <a:pt x="319" y="338"/>
                </a:cubicBezTo>
                <a:cubicBezTo>
                  <a:pt x="307" y="359"/>
                  <a:pt x="295" y="380"/>
                  <a:pt x="283" y="402"/>
                </a:cubicBezTo>
                <a:cubicBezTo>
                  <a:pt x="282" y="404"/>
                  <a:pt x="281" y="409"/>
                  <a:pt x="283" y="411"/>
                </a:cubicBezTo>
                <a:cubicBezTo>
                  <a:pt x="296" y="426"/>
                  <a:pt x="303" y="444"/>
                  <a:pt x="307" y="463"/>
                </a:cubicBezTo>
                <a:cubicBezTo>
                  <a:pt x="307" y="466"/>
                  <a:pt x="313" y="470"/>
                  <a:pt x="315" y="469"/>
                </a:cubicBezTo>
                <a:cubicBezTo>
                  <a:pt x="339" y="460"/>
                  <a:pt x="363" y="452"/>
                  <a:pt x="375" y="425"/>
                </a:cubicBezTo>
                <a:cubicBezTo>
                  <a:pt x="389" y="391"/>
                  <a:pt x="405" y="358"/>
                  <a:pt x="420" y="325"/>
                </a:cubicBezTo>
                <a:close/>
                <a:moveTo>
                  <a:pt x="131" y="377"/>
                </a:moveTo>
                <a:cubicBezTo>
                  <a:pt x="113" y="392"/>
                  <a:pt x="96" y="407"/>
                  <a:pt x="78" y="422"/>
                </a:cubicBezTo>
                <a:cubicBezTo>
                  <a:pt x="73" y="426"/>
                  <a:pt x="74" y="429"/>
                  <a:pt x="77" y="434"/>
                </a:cubicBezTo>
                <a:cubicBezTo>
                  <a:pt x="91" y="460"/>
                  <a:pt x="106" y="486"/>
                  <a:pt x="120" y="512"/>
                </a:cubicBezTo>
                <a:cubicBezTo>
                  <a:pt x="127" y="526"/>
                  <a:pt x="138" y="529"/>
                  <a:pt x="153" y="530"/>
                </a:cubicBezTo>
                <a:cubicBezTo>
                  <a:pt x="157" y="477"/>
                  <a:pt x="155" y="426"/>
                  <a:pt x="131" y="377"/>
                </a:cubicBezTo>
                <a:close/>
                <a:moveTo>
                  <a:pt x="270" y="414"/>
                </a:moveTo>
                <a:cubicBezTo>
                  <a:pt x="266" y="419"/>
                  <a:pt x="260" y="423"/>
                  <a:pt x="258" y="429"/>
                </a:cubicBezTo>
                <a:cubicBezTo>
                  <a:pt x="257" y="433"/>
                  <a:pt x="260" y="439"/>
                  <a:pt x="263" y="443"/>
                </a:cubicBezTo>
                <a:cubicBezTo>
                  <a:pt x="268" y="450"/>
                  <a:pt x="275" y="447"/>
                  <a:pt x="280" y="443"/>
                </a:cubicBezTo>
                <a:cubicBezTo>
                  <a:pt x="282" y="441"/>
                  <a:pt x="281" y="435"/>
                  <a:pt x="280" y="432"/>
                </a:cubicBezTo>
                <a:cubicBezTo>
                  <a:pt x="278" y="426"/>
                  <a:pt x="274" y="420"/>
                  <a:pt x="270" y="414"/>
                </a:cubicBez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Tree>
    <p:extLst>
      <p:ext uri="{BB962C8B-B14F-4D97-AF65-F5344CB8AC3E}">
        <p14:creationId xmlns:p14="http://schemas.microsoft.com/office/powerpoint/2010/main" val="33695406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D1AE3FB-4EB9-4FE6-8E65-B5FAA422F121}"/>
              </a:ext>
            </a:extLst>
          </p:cNvPr>
          <p:cNvSpPr>
            <a:spLocks noGrp="1"/>
          </p:cNvSpPr>
          <p:nvPr>
            <p:ph type="body" sz="quarter" idx="10"/>
          </p:nvPr>
        </p:nvSpPr>
        <p:spPr/>
        <p:txBody>
          <a:bodyPr/>
          <a:lstStyle/>
          <a:p>
            <a:r>
              <a:rPr lang="en-US" dirty="0"/>
              <a:t>Infographic </a:t>
            </a:r>
            <a:r>
              <a:rPr lang="en-US" dirty="0">
                <a:solidFill>
                  <a:schemeClr val="accent1"/>
                </a:solidFill>
              </a:rPr>
              <a:t>Style</a:t>
            </a:r>
          </a:p>
        </p:txBody>
      </p:sp>
      <p:sp>
        <p:nvSpPr>
          <p:cNvPr id="19" name="TextBox 18">
            <a:extLst>
              <a:ext uri="{FF2B5EF4-FFF2-40B4-BE49-F238E27FC236}">
                <a16:creationId xmlns:a16="http://schemas.microsoft.com/office/drawing/2014/main" id="{7F1AC96C-CA01-486C-9BAD-F4CA8BC99D53}"/>
              </a:ext>
            </a:extLst>
          </p:cNvPr>
          <p:cNvSpPr txBox="1"/>
          <p:nvPr/>
        </p:nvSpPr>
        <p:spPr>
          <a:xfrm>
            <a:off x="895680" y="2839752"/>
            <a:ext cx="2709671" cy="307777"/>
          </a:xfrm>
          <a:prstGeom prst="rect">
            <a:avLst/>
          </a:prstGeom>
          <a:noFill/>
        </p:spPr>
        <p:txBody>
          <a:bodyPr wrap="square" rtlCol="0">
            <a:spAutoFit/>
          </a:bodyPr>
          <a:lstStyle/>
          <a:p>
            <a:r>
              <a:rPr lang="en-US" altLang="ko-KR" sz="1400" b="1" dirty="0">
                <a:solidFill>
                  <a:schemeClr val="tx1">
                    <a:lumMod val="75000"/>
                    <a:lumOff val="25000"/>
                  </a:schemeClr>
                </a:solidFill>
                <a:cs typeface="Arial" pitchFamily="34" charset="0"/>
              </a:rPr>
              <a:t>Your Text  Here</a:t>
            </a:r>
            <a:endParaRPr lang="ko-KR" altLang="en-US" sz="1400" b="1" dirty="0">
              <a:solidFill>
                <a:schemeClr val="tx1">
                  <a:lumMod val="75000"/>
                  <a:lumOff val="25000"/>
                </a:schemeClr>
              </a:solidFill>
              <a:cs typeface="Arial" pitchFamily="34" charset="0"/>
            </a:endParaRPr>
          </a:p>
        </p:txBody>
      </p:sp>
      <p:sp>
        <p:nvSpPr>
          <p:cNvPr id="20" name="TextBox 19">
            <a:extLst>
              <a:ext uri="{FF2B5EF4-FFF2-40B4-BE49-F238E27FC236}">
                <a16:creationId xmlns:a16="http://schemas.microsoft.com/office/drawing/2014/main" id="{740830D2-2D09-4445-BEEA-63C2E77F4AE7}"/>
              </a:ext>
            </a:extLst>
          </p:cNvPr>
          <p:cNvSpPr txBox="1"/>
          <p:nvPr/>
        </p:nvSpPr>
        <p:spPr>
          <a:xfrm>
            <a:off x="895679" y="3146714"/>
            <a:ext cx="2709671" cy="2492990"/>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Easy to change colors, photos and Text. I hope and I believe that this Template will your Time, Money and Reputation. I hope and I believe that this Template will your Time, Money and Reputation. Easy to change colors, photos and Text. 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sp>
        <p:nvSpPr>
          <p:cNvPr id="21" name="TextBox 20">
            <a:extLst>
              <a:ext uri="{FF2B5EF4-FFF2-40B4-BE49-F238E27FC236}">
                <a16:creationId xmlns:a16="http://schemas.microsoft.com/office/drawing/2014/main" id="{39CA69DB-D23D-4B6C-AB0C-F5D1CA7D125D}"/>
              </a:ext>
            </a:extLst>
          </p:cNvPr>
          <p:cNvSpPr txBox="1"/>
          <p:nvPr/>
        </p:nvSpPr>
        <p:spPr>
          <a:xfrm>
            <a:off x="913242" y="1858653"/>
            <a:ext cx="2709671" cy="954107"/>
          </a:xfrm>
          <a:prstGeom prst="rect">
            <a:avLst/>
          </a:prstGeom>
          <a:noFill/>
        </p:spPr>
        <p:txBody>
          <a:bodyPr wrap="square" rtlCol="0">
            <a:spAutoFit/>
          </a:bodyPr>
          <a:lstStyle/>
          <a:p>
            <a:r>
              <a:rPr lang="en-US" altLang="ko-KR" sz="2800" b="1" dirty="0">
                <a:solidFill>
                  <a:schemeClr val="accent1"/>
                </a:solidFill>
                <a:cs typeface="Arial" pitchFamily="34" charset="0"/>
              </a:rPr>
              <a:t>Table Style </a:t>
            </a:r>
          </a:p>
          <a:p>
            <a:r>
              <a:rPr lang="en-US" altLang="ko-KR" sz="2800" b="1" dirty="0">
                <a:solidFill>
                  <a:schemeClr val="tx1">
                    <a:lumMod val="75000"/>
                    <a:lumOff val="25000"/>
                  </a:schemeClr>
                </a:solidFill>
                <a:cs typeface="Arial" pitchFamily="34" charset="0"/>
              </a:rPr>
              <a:t>Infographic</a:t>
            </a:r>
            <a:endParaRPr lang="ko-KR" altLang="en-US" sz="2800" b="1" dirty="0">
              <a:solidFill>
                <a:schemeClr val="tx1">
                  <a:lumMod val="75000"/>
                  <a:lumOff val="25000"/>
                </a:schemeClr>
              </a:solidFill>
              <a:cs typeface="Arial" pitchFamily="34" charset="0"/>
            </a:endParaRPr>
          </a:p>
        </p:txBody>
      </p:sp>
      <p:pic>
        <p:nvPicPr>
          <p:cNvPr id="93186" name="Picture 2" descr="Fotografía de ángulo bajo de edificios.">
            <a:extLst>
              <a:ext uri="{FF2B5EF4-FFF2-40B4-BE49-F238E27FC236}">
                <a16:creationId xmlns:a16="http://schemas.microsoft.com/office/drawing/2014/main" id="{B651C01E-EBC8-46B7-BA7D-1A348834E5C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50575" y="1858653"/>
            <a:ext cx="6946171" cy="46330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55179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직사각형 1">
            <a:extLst>
              <a:ext uri="{FF2B5EF4-FFF2-40B4-BE49-F238E27FC236}">
                <a16:creationId xmlns:a16="http://schemas.microsoft.com/office/drawing/2014/main" id="{A32C5EDE-3BCF-476E-A090-BC749D8251EE}"/>
              </a:ext>
            </a:extLst>
          </p:cNvPr>
          <p:cNvSpPr/>
          <p:nvPr/>
        </p:nvSpPr>
        <p:spPr>
          <a:xfrm>
            <a:off x="2086175" y="4214828"/>
            <a:ext cx="1036890" cy="5835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solidFill>
                <a:srgbClr val="0070C0"/>
              </a:solidFill>
            </a:endParaRPr>
          </a:p>
        </p:txBody>
      </p:sp>
      <p:grpSp>
        <p:nvGrpSpPr>
          <p:cNvPr id="55" name="Group 54">
            <a:extLst>
              <a:ext uri="{FF2B5EF4-FFF2-40B4-BE49-F238E27FC236}">
                <a16:creationId xmlns:a16="http://schemas.microsoft.com/office/drawing/2014/main" id="{5650C858-96DC-46BE-B6BE-E57C9CA1DC9D}"/>
              </a:ext>
            </a:extLst>
          </p:cNvPr>
          <p:cNvGrpSpPr/>
          <p:nvPr/>
        </p:nvGrpSpPr>
        <p:grpSpPr>
          <a:xfrm>
            <a:off x="4379897" y="2221706"/>
            <a:ext cx="4099254" cy="660686"/>
            <a:chOff x="2113657" y="4283314"/>
            <a:chExt cx="3647460" cy="703270"/>
          </a:xfrm>
        </p:grpSpPr>
        <p:sp>
          <p:nvSpPr>
            <p:cNvPr id="56" name="TextBox 55">
              <a:extLst>
                <a:ext uri="{FF2B5EF4-FFF2-40B4-BE49-F238E27FC236}">
                  <a16:creationId xmlns:a16="http://schemas.microsoft.com/office/drawing/2014/main" id="{4791C951-03F9-4BA8-ABEB-82BFD0CC6CF5}"/>
                </a:ext>
              </a:extLst>
            </p:cNvPr>
            <p:cNvSpPr txBox="1"/>
            <p:nvPr/>
          </p:nvSpPr>
          <p:spPr>
            <a:xfrm>
              <a:off x="2113657" y="4495163"/>
              <a:ext cx="3647455" cy="49142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a:t>
              </a:r>
            </a:p>
          </p:txBody>
        </p:sp>
        <p:sp>
          <p:nvSpPr>
            <p:cNvPr id="57" name="TextBox 56">
              <a:extLst>
                <a:ext uri="{FF2B5EF4-FFF2-40B4-BE49-F238E27FC236}">
                  <a16:creationId xmlns:a16="http://schemas.microsoft.com/office/drawing/2014/main" id="{0B2CD612-7CA9-4D93-92F2-A3F2AFA5D426}"/>
                </a:ext>
              </a:extLst>
            </p:cNvPr>
            <p:cNvSpPr txBox="1"/>
            <p:nvPr/>
          </p:nvSpPr>
          <p:spPr>
            <a:xfrm>
              <a:off x="2113658" y="4283314"/>
              <a:ext cx="3647459" cy="294853"/>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58" name="Group 57">
            <a:extLst>
              <a:ext uri="{FF2B5EF4-FFF2-40B4-BE49-F238E27FC236}">
                <a16:creationId xmlns:a16="http://schemas.microsoft.com/office/drawing/2014/main" id="{B5949ADB-D464-4372-A04F-919B03099B97}"/>
              </a:ext>
            </a:extLst>
          </p:cNvPr>
          <p:cNvGrpSpPr/>
          <p:nvPr/>
        </p:nvGrpSpPr>
        <p:grpSpPr>
          <a:xfrm>
            <a:off x="5396646" y="2828031"/>
            <a:ext cx="4099254" cy="660686"/>
            <a:chOff x="2113657" y="4283314"/>
            <a:chExt cx="3647460" cy="703270"/>
          </a:xfrm>
        </p:grpSpPr>
        <p:sp>
          <p:nvSpPr>
            <p:cNvPr id="59" name="TextBox 58">
              <a:extLst>
                <a:ext uri="{FF2B5EF4-FFF2-40B4-BE49-F238E27FC236}">
                  <a16:creationId xmlns:a16="http://schemas.microsoft.com/office/drawing/2014/main" id="{FB824131-3597-4455-9030-4A41E348300A}"/>
                </a:ext>
              </a:extLst>
            </p:cNvPr>
            <p:cNvSpPr txBox="1"/>
            <p:nvPr/>
          </p:nvSpPr>
          <p:spPr>
            <a:xfrm>
              <a:off x="2113657" y="4495163"/>
              <a:ext cx="3647455" cy="49142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a:t>
              </a:r>
            </a:p>
          </p:txBody>
        </p:sp>
        <p:sp>
          <p:nvSpPr>
            <p:cNvPr id="60" name="TextBox 59">
              <a:extLst>
                <a:ext uri="{FF2B5EF4-FFF2-40B4-BE49-F238E27FC236}">
                  <a16:creationId xmlns:a16="http://schemas.microsoft.com/office/drawing/2014/main" id="{7CD82665-859B-480A-A3F7-98B78653DD6D}"/>
                </a:ext>
              </a:extLst>
            </p:cNvPr>
            <p:cNvSpPr txBox="1"/>
            <p:nvPr/>
          </p:nvSpPr>
          <p:spPr>
            <a:xfrm>
              <a:off x="2113658" y="4283314"/>
              <a:ext cx="3647459" cy="294853"/>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61" name="Group 60">
            <a:extLst>
              <a:ext uri="{FF2B5EF4-FFF2-40B4-BE49-F238E27FC236}">
                <a16:creationId xmlns:a16="http://schemas.microsoft.com/office/drawing/2014/main" id="{509B0520-9E50-41EA-919E-0B01F3CE413E}"/>
              </a:ext>
            </a:extLst>
          </p:cNvPr>
          <p:cNvGrpSpPr/>
          <p:nvPr/>
        </p:nvGrpSpPr>
        <p:grpSpPr>
          <a:xfrm>
            <a:off x="6413393" y="3434356"/>
            <a:ext cx="4099254" cy="660686"/>
            <a:chOff x="2113657" y="4283314"/>
            <a:chExt cx="3647460" cy="703270"/>
          </a:xfrm>
        </p:grpSpPr>
        <p:sp>
          <p:nvSpPr>
            <p:cNvPr id="62" name="TextBox 61">
              <a:extLst>
                <a:ext uri="{FF2B5EF4-FFF2-40B4-BE49-F238E27FC236}">
                  <a16:creationId xmlns:a16="http://schemas.microsoft.com/office/drawing/2014/main" id="{AE9DDBE4-6DD3-4FB1-B164-CF7D84F2C83F}"/>
                </a:ext>
              </a:extLst>
            </p:cNvPr>
            <p:cNvSpPr txBox="1"/>
            <p:nvPr/>
          </p:nvSpPr>
          <p:spPr>
            <a:xfrm>
              <a:off x="2113657" y="4495163"/>
              <a:ext cx="3647455" cy="49142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a:t>
              </a:r>
            </a:p>
          </p:txBody>
        </p:sp>
        <p:sp>
          <p:nvSpPr>
            <p:cNvPr id="63" name="TextBox 62">
              <a:extLst>
                <a:ext uri="{FF2B5EF4-FFF2-40B4-BE49-F238E27FC236}">
                  <a16:creationId xmlns:a16="http://schemas.microsoft.com/office/drawing/2014/main" id="{A4A21B09-AE0A-4764-B217-71C49E1AD9DD}"/>
                </a:ext>
              </a:extLst>
            </p:cNvPr>
            <p:cNvSpPr txBox="1"/>
            <p:nvPr/>
          </p:nvSpPr>
          <p:spPr>
            <a:xfrm>
              <a:off x="2113658" y="4283314"/>
              <a:ext cx="3647459" cy="294853"/>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64" name="Group 63">
            <a:extLst>
              <a:ext uri="{FF2B5EF4-FFF2-40B4-BE49-F238E27FC236}">
                <a16:creationId xmlns:a16="http://schemas.microsoft.com/office/drawing/2014/main" id="{CADF9D42-74B6-4E4C-B32E-3DF989318065}"/>
              </a:ext>
            </a:extLst>
          </p:cNvPr>
          <p:cNvGrpSpPr/>
          <p:nvPr/>
        </p:nvGrpSpPr>
        <p:grpSpPr>
          <a:xfrm>
            <a:off x="7430140" y="4040682"/>
            <a:ext cx="4099254" cy="660686"/>
            <a:chOff x="2113657" y="4283314"/>
            <a:chExt cx="3647460" cy="703270"/>
          </a:xfrm>
        </p:grpSpPr>
        <p:sp>
          <p:nvSpPr>
            <p:cNvPr id="65" name="TextBox 64">
              <a:extLst>
                <a:ext uri="{FF2B5EF4-FFF2-40B4-BE49-F238E27FC236}">
                  <a16:creationId xmlns:a16="http://schemas.microsoft.com/office/drawing/2014/main" id="{6913BA47-2438-4D7F-B75D-703C05A5F8D3}"/>
                </a:ext>
              </a:extLst>
            </p:cNvPr>
            <p:cNvSpPr txBox="1"/>
            <p:nvPr/>
          </p:nvSpPr>
          <p:spPr>
            <a:xfrm>
              <a:off x="2113657" y="4495163"/>
              <a:ext cx="3647455" cy="49142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a:t>
              </a:r>
            </a:p>
          </p:txBody>
        </p:sp>
        <p:sp>
          <p:nvSpPr>
            <p:cNvPr id="66" name="TextBox 65">
              <a:extLst>
                <a:ext uri="{FF2B5EF4-FFF2-40B4-BE49-F238E27FC236}">
                  <a16:creationId xmlns:a16="http://schemas.microsoft.com/office/drawing/2014/main" id="{91CB6877-EE03-40C0-88A3-7B298CDFF4B8}"/>
                </a:ext>
              </a:extLst>
            </p:cNvPr>
            <p:cNvSpPr txBox="1"/>
            <p:nvPr/>
          </p:nvSpPr>
          <p:spPr>
            <a:xfrm>
              <a:off x="2113658" y="4283314"/>
              <a:ext cx="3647459" cy="294853"/>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sp>
        <p:nvSpPr>
          <p:cNvPr id="67" name="Freeform 57">
            <a:extLst>
              <a:ext uri="{FF2B5EF4-FFF2-40B4-BE49-F238E27FC236}">
                <a16:creationId xmlns:a16="http://schemas.microsoft.com/office/drawing/2014/main" id="{ED68EBB9-39EB-462C-90B9-AF9063F4CD76}"/>
              </a:ext>
            </a:extLst>
          </p:cNvPr>
          <p:cNvSpPr/>
          <p:nvPr/>
        </p:nvSpPr>
        <p:spPr>
          <a:xfrm>
            <a:off x="3002944" y="2524205"/>
            <a:ext cx="1179941" cy="977486"/>
          </a:xfrm>
          <a:custGeom>
            <a:avLst/>
            <a:gdLst>
              <a:gd name="connsiteX0" fmla="*/ 0 w 819150"/>
              <a:gd name="connsiteY0" fmla="*/ 1209675 h 1209675"/>
              <a:gd name="connsiteX1" fmla="*/ 514350 w 819150"/>
              <a:gd name="connsiteY1" fmla="*/ 0 h 1209675"/>
              <a:gd name="connsiteX2" fmla="*/ 819150 w 819150"/>
              <a:gd name="connsiteY2" fmla="*/ 0 h 1209675"/>
            </a:gdLst>
            <a:ahLst/>
            <a:cxnLst>
              <a:cxn ang="0">
                <a:pos x="connsiteX0" y="connsiteY0"/>
              </a:cxn>
              <a:cxn ang="0">
                <a:pos x="connsiteX1" y="connsiteY1"/>
              </a:cxn>
              <a:cxn ang="0">
                <a:pos x="connsiteX2" y="connsiteY2"/>
              </a:cxn>
            </a:cxnLst>
            <a:rect l="l" t="t" r="r" b="b"/>
            <a:pathLst>
              <a:path w="819150" h="1209675">
                <a:moveTo>
                  <a:pt x="0" y="1209675"/>
                </a:moveTo>
                <a:lnTo>
                  <a:pt x="514350" y="0"/>
                </a:lnTo>
                <a:lnTo>
                  <a:pt x="819150" y="0"/>
                </a:lnTo>
              </a:path>
            </a:pathLst>
          </a:custGeom>
          <a:ln w="19050">
            <a:solidFill>
              <a:srgbClr val="0070C0"/>
            </a:solidFill>
            <a:headEnd type="oval" w="lg" len="lg"/>
            <a:tailEnd type="oval"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sz="2701"/>
          </a:p>
        </p:txBody>
      </p:sp>
      <p:sp>
        <p:nvSpPr>
          <p:cNvPr id="68" name="Freeform 59">
            <a:extLst>
              <a:ext uri="{FF2B5EF4-FFF2-40B4-BE49-F238E27FC236}">
                <a16:creationId xmlns:a16="http://schemas.microsoft.com/office/drawing/2014/main" id="{578E43DA-5D59-4695-9113-B76C6AA5320F}"/>
              </a:ext>
            </a:extLst>
          </p:cNvPr>
          <p:cNvSpPr/>
          <p:nvPr/>
        </p:nvSpPr>
        <p:spPr>
          <a:xfrm>
            <a:off x="4041152" y="3133915"/>
            <a:ext cx="1179941" cy="977486"/>
          </a:xfrm>
          <a:custGeom>
            <a:avLst/>
            <a:gdLst>
              <a:gd name="connsiteX0" fmla="*/ 0 w 819150"/>
              <a:gd name="connsiteY0" fmla="*/ 1209675 h 1209675"/>
              <a:gd name="connsiteX1" fmla="*/ 514350 w 819150"/>
              <a:gd name="connsiteY1" fmla="*/ 0 h 1209675"/>
              <a:gd name="connsiteX2" fmla="*/ 819150 w 819150"/>
              <a:gd name="connsiteY2" fmla="*/ 0 h 1209675"/>
            </a:gdLst>
            <a:ahLst/>
            <a:cxnLst>
              <a:cxn ang="0">
                <a:pos x="connsiteX0" y="connsiteY0"/>
              </a:cxn>
              <a:cxn ang="0">
                <a:pos x="connsiteX1" y="connsiteY1"/>
              </a:cxn>
              <a:cxn ang="0">
                <a:pos x="connsiteX2" y="connsiteY2"/>
              </a:cxn>
            </a:cxnLst>
            <a:rect l="l" t="t" r="r" b="b"/>
            <a:pathLst>
              <a:path w="819150" h="1209675">
                <a:moveTo>
                  <a:pt x="0" y="1209675"/>
                </a:moveTo>
                <a:lnTo>
                  <a:pt x="514350" y="0"/>
                </a:lnTo>
                <a:lnTo>
                  <a:pt x="819150" y="0"/>
                </a:lnTo>
              </a:path>
            </a:pathLst>
          </a:custGeom>
          <a:ln w="19050">
            <a:solidFill>
              <a:srgbClr val="0070C0"/>
            </a:solidFill>
            <a:headEnd type="oval" w="lg" len="lg"/>
            <a:tailEnd type="oval"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sz="2701"/>
          </a:p>
        </p:txBody>
      </p:sp>
      <p:sp>
        <p:nvSpPr>
          <p:cNvPr id="69" name="Freeform 60">
            <a:extLst>
              <a:ext uri="{FF2B5EF4-FFF2-40B4-BE49-F238E27FC236}">
                <a16:creationId xmlns:a16="http://schemas.microsoft.com/office/drawing/2014/main" id="{DC5B8144-D392-4A29-B61A-100967DC8A58}"/>
              </a:ext>
            </a:extLst>
          </p:cNvPr>
          <p:cNvSpPr/>
          <p:nvPr/>
        </p:nvSpPr>
        <p:spPr>
          <a:xfrm>
            <a:off x="5079360" y="3743627"/>
            <a:ext cx="1179941" cy="977486"/>
          </a:xfrm>
          <a:custGeom>
            <a:avLst/>
            <a:gdLst>
              <a:gd name="connsiteX0" fmla="*/ 0 w 819150"/>
              <a:gd name="connsiteY0" fmla="*/ 1209675 h 1209675"/>
              <a:gd name="connsiteX1" fmla="*/ 514350 w 819150"/>
              <a:gd name="connsiteY1" fmla="*/ 0 h 1209675"/>
              <a:gd name="connsiteX2" fmla="*/ 819150 w 819150"/>
              <a:gd name="connsiteY2" fmla="*/ 0 h 1209675"/>
            </a:gdLst>
            <a:ahLst/>
            <a:cxnLst>
              <a:cxn ang="0">
                <a:pos x="connsiteX0" y="connsiteY0"/>
              </a:cxn>
              <a:cxn ang="0">
                <a:pos x="connsiteX1" y="connsiteY1"/>
              </a:cxn>
              <a:cxn ang="0">
                <a:pos x="connsiteX2" y="connsiteY2"/>
              </a:cxn>
            </a:cxnLst>
            <a:rect l="l" t="t" r="r" b="b"/>
            <a:pathLst>
              <a:path w="819150" h="1209675">
                <a:moveTo>
                  <a:pt x="0" y="1209675"/>
                </a:moveTo>
                <a:lnTo>
                  <a:pt x="514350" y="0"/>
                </a:lnTo>
                <a:lnTo>
                  <a:pt x="819150" y="0"/>
                </a:lnTo>
              </a:path>
            </a:pathLst>
          </a:custGeom>
          <a:ln w="19050">
            <a:solidFill>
              <a:srgbClr val="0070C0"/>
            </a:solidFill>
            <a:headEnd type="oval" w="lg" len="lg"/>
            <a:tailEnd type="oval"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sz="2701"/>
          </a:p>
        </p:txBody>
      </p:sp>
      <p:sp>
        <p:nvSpPr>
          <p:cNvPr id="70" name="Freeform 61">
            <a:extLst>
              <a:ext uri="{FF2B5EF4-FFF2-40B4-BE49-F238E27FC236}">
                <a16:creationId xmlns:a16="http://schemas.microsoft.com/office/drawing/2014/main" id="{07897F56-0315-4019-B2F2-74A35CFFEEB9}"/>
              </a:ext>
            </a:extLst>
          </p:cNvPr>
          <p:cNvSpPr/>
          <p:nvPr/>
        </p:nvSpPr>
        <p:spPr>
          <a:xfrm>
            <a:off x="6117568" y="4353337"/>
            <a:ext cx="1179941" cy="977486"/>
          </a:xfrm>
          <a:custGeom>
            <a:avLst/>
            <a:gdLst>
              <a:gd name="connsiteX0" fmla="*/ 0 w 819150"/>
              <a:gd name="connsiteY0" fmla="*/ 1209675 h 1209675"/>
              <a:gd name="connsiteX1" fmla="*/ 514350 w 819150"/>
              <a:gd name="connsiteY1" fmla="*/ 0 h 1209675"/>
              <a:gd name="connsiteX2" fmla="*/ 819150 w 819150"/>
              <a:gd name="connsiteY2" fmla="*/ 0 h 1209675"/>
            </a:gdLst>
            <a:ahLst/>
            <a:cxnLst>
              <a:cxn ang="0">
                <a:pos x="connsiteX0" y="connsiteY0"/>
              </a:cxn>
              <a:cxn ang="0">
                <a:pos x="connsiteX1" y="connsiteY1"/>
              </a:cxn>
              <a:cxn ang="0">
                <a:pos x="connsiteX2" y="connsiteY2"/>
              </a:cxn>
            </a:cxnLst>
            <a:rect l="l" t="t" r="r" b="b"/>
            <a:pathLst>
              <a:path w="819150" h="1209675">
                <a:moveTo>
                  <a:pt x="0" y="1209675"/>
                </a:moveTo>
                <a:lnTo>
                  <a:pt x="514350" y="0"/>
                </a:lnTo>
                <a:lnTo>
                  <a:pt x="819150" y="0"/>
                </a:lnTo>
              </a:path>
            </a:pathLst>
          </a:custGeom>
          <a:ln w="19050">
            <a:solidFill>
              <a:srgbClr val="0070C0"/>
            </a:solidFill>
            <a:headEnd type="oval" w="lg" len="lg"/>
            <a:tailEnd type="oval"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sz="2701"/>
          </a:p>
        </p:txBody>
      </p:sp>
      <p:sp>
        <p:nvSpPr>
          <p:cNvPr id="73" name="직사각형 52">
            <a:extLst>
              <a:ext uri="{FF2B5EF4-FFF2-40B4-BE49-F238E27FC236}">
                <a16:creationId xmlns:a16="http://schemas.microsoft.com/office/drawing/2014/main" id="{EAF1E196-AF0E-4E25-AF6D-EEE6B5CD56F0}"/>
              </a:ext>
            </a:extLst>
          </p:cNvPr>
          <p:cNvSpPr/>
          <p:nvPr/>
        </p:nvSpPr>
        <p:spPr>
          <a:xfrm>
            <a:off x="2093993" y="4797310"/>
            <a:ext cx="2072050" cy="5823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solidFill>
                <a:srgbClr val="0070C0"/>
              </a:solidFill>
            </a:endParaRPr>
          </a:p>
        </p:txBody>
      </p:sp>
      <p:sp>
        <p:nvSpPr>
          <p:cNvPr id="74" name="직사각형 53">
            <a:extLst>
              <a:ext uri="{FF2B5EF4-FFF2-40B4-BE49-F238E27FC236}">
                <a16:creationId xmlns:a16="http://schemas.microsoft.com/office/drawing/2014/main" id="{0E890D17-35D9-4908-AA62-50744FA3CE30}"/>
              </a:ext>
            </a:extLst>
          </p:cNvPr>
          <p:cNvSpPr/>
          <p:nvPr/>
        </p:nvSpPr>
        <p:spPr>
          <a:xfrm>
            <a:off x="2093994" y="5379645"/>
            <a:ext cx="3108494" cy="5812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solidFill>
                <a:srgbClr val="0070C0"/>
              </a:solidFill>
            </a:endParaRPr>
          </a:p>
        </p:txBody>
      </p:sp>
      <p:sp>
        <p:nvSpPr>
          <p:cNvPr id="75" name="직사각형 54">
            <a:extLst>
              <a:ext uri="{FF2B5EF4-FFF2-40B4-BE49-F238E27FC236}">
                <a16:creationId xmlns:a16="http://schemas.microsoft.com/office/drawing/2014/main" id="{0F62010E-4487-4C14-AD1B-BB563FE6D95E}"/>
              </a:ext>
            </a:extLst>
          </p:cNvPr>
          <p:cNvSpPr/>
          <p:nvPr/>
        </p:nvSpPr>
        <p:spPr>
          <a:xfrm>
            <a:off x="2093994" y="5953639"/>
            <a:ext cx="4139546" cy="5875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solidFill>
                <a:srgbClr val="0070C0"/>
              </a:solidFill>
            </a:endParaRPr>
          </a:p>
        </p:txBody>
      </p:sp>
      <p:sp>
        <p:nvSpPr>
          <p:cNvPr id="76" name="TextBox 75">
            <a:extLst>
              <a:ext uri="{FF2B5EF4-FFF2-40B4-BE49-F238E27FC236}">
                <a16:creationId xmlns:a16="http://schemas.microsoft.com/office/drawing/2014/main" id="{E30D3A0E-073F-450E-A3C3-8B9DB2FA7B4C}"/>
              </a:ext>
            </a:extLst>
          </p:cNvPr>
          <p:cNvSpPr txBox="1"/>
          <p:nvPr/>
        </p:nvSpPr>
        <p:spPr>
          <a:xfrm>
            <a:off x="3384750" y="4791013"/>
            <a:ext cx="676554" cy="584775"/>
          </a:xfrm>
          <a:prstGeom prst="rect">
            <a:avLst/>
          </a:prstGeom>
          <a:noFill/>
        </p:spPr>
        <p:txBody>
          <a:bodyPr wrap="square" rtlCol="0">
            <a:spAutoFit/>
          </a:bodyPr>
          <a:lstStyle/>
          <a:p>
            <a:pPr algn="ctr"/>
            <a:r>
              <a:rPr lang="en-US" altLang="ko-KR" sz="3200" b="1" dirty="0">
                <a:ln w="12700">
                  <a:solidFill>
                    <a:schemeClr val="bg1"/>
                  </a:solidFill>
                </a:ln>
                <a:solidFill>
                  <a:srgbClr val="0070C0"/>
                </a:solidFill>
                <a:cs typeface="Arial" pitchFamily="34" charset="0"/>
              </a:rPr>
              <a:t>02</a:t>
            </a:r>
            <a:endParaRPr lang="ko-KR" altLang="en-US" sz="3200" b="1" dirty="0">
              <a:ln w="12700">
                <a:solidFill>
                  <a:schemeClr val="bg1"/>
                </a:solidFill>
              </a:ln>
              <a:solidFill>
                <a:srgbClr val="0070C0"/>
              </a:solidFill>
              <a:cs typeface="Arial" pitchFamily="34" charset="0"/>
            </a:endParaRPr>
          </a:p>
        </p:txBody>
      </p:sp>
      <p:sp>
        <p:nvSpPr>
          <p:cNvPr id="77" name="TextBox 76">
            <a:extLst>
              <a:ext uri="{FF2B5EF4-FFF2-40B4-BE49-F238E27FC236}">
                <a16:creationId xmlns:a16="http://schemas.microsoft.com/office/drawing/2014/main" id="{5B56B9EA-CA6C-4FFB-B75E-F3B14FE06EE7}"/>
              </a:ext>
            </a:extLst>
          </p:cNvPr>
          <p:cNvSpPr txBox="1"/>
          <p:nvPr/>
        </p:nvSpPr>
        <p:spPr>
          <a:xfrm>
            <a:off x="5454812" y="5974211"/>
            <a:ext cx="676554" cy="584775"/>
          </a:xfrm>
          <a:prstGeom prst="rect">
            <a:avLst/>
          </a:prstGeom>
          <a:noFill/>
        </p:spPr>
        <p:txBody>
          <a:bodyPr wrap="square" rtlCol="0">
            <a:spAutoFit/>
          </a:bodyPr>
          <a:lstStyle/>
          <a:p>
            <a:pPr algn="ctr"/>
            <a:r>
              <a:rPr lang="en-US" altLang="ko-KR" sz="3200" b="1" dirty="0">
                <a:ln w="12700">
                  <a:solidFill>
                    <a:schemeClr val="bg1"/>
                  </a:solidFill>
                </a:ln>
                <a:solidFill>
                  <a:srgbClr val="0070C0"/>
                </a:solidFill>
                <a:cs typeface="Arial" pitchFamily="34" charset="0"/>
              </a:rPr>
              <a:t>04</a:t>
            </a:r>
            <a:endParaRPr lang="ko-KR" altLang="en-US" sz="3200" b="1" dirty="0">
              <a:ln w="12700">
                <a:solidFill>
                  <a:schemeClr val="bg1"/>
                </a:solidFill>
              </a:ln>
              <a:solidFill>
                <a:srgbClr val="0070C0"/>
              </a:solidFill>
              <a:cs typeface="Arial" pitchFamily="34" charset="0"/>
            </a:endParaRPr>
          </a:p>
        </p:txBody>
      </p:sp>
      <p:sp>
        <p:nvSpPr>
          <p:cNvPr id="78" name="TextBox 77">
            <a:extLst>
              <a:ext uri="{FF2B5EF4-FFF2-40B4-BE49-F238E27FC236}">
                <a16:creationId xmlns:a16="http://schemas.microsoft.com/office/drawing/2014/main" id="{5C773E34-8536-4628-856D-BBA3ABE00F9E}"/>
              </a:ext>
            </a:extLst>
          </p:cNvPr>
          <p:cNvSpPr txBox="1"/>
          <p:nvPr/>
        </p:nvSpPr>
        <p:spPr>
          <a:xfrm>
            <a:off x="4419781" y="5364907"/>
            <a:ext cx="676554" cy="584775"/>
          </a:xfrm>
          <a:prstGeom prst="rect">
            <a:avLst/>
          </a:prstGeom>
          <a:noFill/>
        </p:spPr>
        <p:txBody>
          <a:bodyPr wrap="square" rtlCol="0">
            <a:spAutoFit/>
          </a:bodyPr>
          <a:lstStyle/>
          <a:p>
            <a:pPr algn="ctr"/>
            <a:r>
              <a:rPr lang="en-US" altLang="ko-KR" sz="3200" b="1" dirty="0">
                <a:ln w="12700">
                  <a:solidFill>
                    <a:schemeClr val="bg1"/>
                  </a:solidFill>
                </a:ln>
                <a:solidFill>
                  <a:srgbClr val="0070C0"/>
                </a:solidFill>
                <a:cs typeface="Arial" pitchFamily="34" charset="0"/>
              </a:rPr>
              <a:t>03</a:t>
            </a:r>
            <a:endParaRPr lang="ko-KR" altLang="en-US" sz="3200" b="1" dirty="0">
              <a:ln w="12700">
                <a:solidFill>
                  <a:schemeClr val="bg1"/>
                </a:solidFill>
              </a:ln>
              <a:solidFill>
                <a:srgbClr val="0070C0"/>
              </a:solidFill>
              <a:cs typeface="Arial" pitchFamily="34" charset="0"/>
            </a:endParaRPr>
          </a:p>
        </p:txBody>
      </p:sp>
      <p:sp>
        <p:nvSpPr>
          <p:cNvPr id="81" name="Text Placeholder 9">
            <a:extLst>
              <a:ext uri="{FF2B5EF4-FFF2-40B4-BE49-F238E27FC236}">
                <a16:creationId xmlns:a16="http://schemas.microsoft.com/office/drawing/2014/main" id="{8061160E-4ECB-4678-B02A-CB5FEEFE1E90}"/>
              </a:ext>
            </a:extLst>
          </p:cNvPr>
          <p:cNvSpPr txBox="1">
            <a:spLocks/>
          </p:cNvSpPr>
          <p:nvPr/>
        </p:nvSpPr>
        <p:spPr>
          <a:xfrm>
            <a:off x="972443" y="287255"/>
            <a:ext cx="11219558" cy="724247"/>
          </a:xfrm>
          <a:prstGeom prst="rect">
            <a:avLst/>
          </a:prstGeom>
        </p:spPr>
        <p:txBody>
          <a:bodyPr anchor="ctr"/>
          <a:lstStyle>
            <a:lvl1pPr marL="0" indent="0" algn="l" defTabSz="914423" rtl="0" eaLnBrk="1" latinLnBrk="0" hangingPunct="1">
              <a:lnSpc>
                <a:spcPct val="90000"/>
              </a:lnSpc>
              <a:spcBef>
                <a:spcPts val="1000"/>
              </a:spcBef>
              <a:buFont typeface="Arial" panose="020B0604020202020204" pitchFamily="34" charset="0"/>
              <a:buNone/>
              <a:defRPr sz="5400" b="0" kern="1200" baseline="0">
                <a:solidFill>
                  <a:schemeClr val="tx1">
                    <a:lumMod val="85000"/>
                    <a:lumOff val="15000"/>
                  </a:schemeClr>
                </a:solidFill>
                <a:latin typeface="+mj-lt"/>
                <a:ea typeface="+mn-ea"/>
                <a:cs typeface="Arial" pitchFamily="34" charset="0"/>
              </a:defRPr>
            </a:lvl1pPr>
            <a:lvl2pPr marL="685818" indent="-228605" algn="l" defTabSz="91442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28" indent="-228605" algn="l" defTabSz="91442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40"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52"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63"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7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8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98"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ko-KR" dirty="0">
                <a:solidFill>
                  <a:srgbClr val="0070C0"/>
                </a:solidFill>
              </a:rPr>
              <a:t>Infographic</a:t>
            </a:r>
            <a:r>
              <a:rPr lang="en-US" altLang="ko-KR" dirty="0"/>
              <a:t> Style</a:t>
            </a:r>
            <a:endParaRPr lang="ko-KR" altLang="en-US" dirty="0"/>
          </a:p>
        </p:txBody>
      </p:sp>
      <p:sp>
        <p:nvSpPr>
          <p:cNvPr id="82" name="Rectangle 81">
            <a:extLst>
              <a:ext uri="{FF2B5EF4-FFF2-40B4-BE49-F238E27FC236}">
                <a16:creationId xmlns:a16="http://schemas.microsoft.com/office/drawing/2014/main" id="{66D254AA-0C8E-42C6-A206-79183F6A2839}"/>
              </a:ext>
            </a:extLst>
          </p:cNvPr>
          <p:cNvSpPr/>
          <p:nvPr/>
        </p:nvSpPr>
        <p:spPr>
          <a:xfrm>
            <a:off x="272952" y="287255"/>
            <a:ext cx="368489" cy="724247"/>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3" name="Rectangle 82">
            <a:extLst>
              <a:ext uri="{FF2B5EF4-FFF2-40B4-BE49-F238E27FC236}">
                <a16:creationId xmlns:a16="http://schemas.microsoft.com/office/drawing/2014/main" id="{A17A5E6B-8447-4A00-8313-775318AD7BEA}"/>
              </a:ext>
            </a:extLst>
          </p:cNvPr>
          <p:cNvSpPr/>
          <p:nvPr/>
        </p:nvSpPr>
        <p:spPr>
          <a:xfrm>
            <a:off x="-4" y="287254"/>
            <a:ext cx="191071" cy="724247"/>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84" name="Group 83">
            <a:extLst>
              <a:ext uri="{FF2B5EF4-FFF2-40B4-BE49-F238E27FC236}">
                <a16:creationId xmlns:a16="http://schemas.microsoft.com/office/drawing/2014/main" id="{6E41C156-E4AA-49BC-9BBF-B7D703E75620}"/>
              </a:ext>
            </a:extLst>
          </p:cNvPr>
          <p:cNvGrpSpPr/>
          <p:nvPr/>
        </p:nvGrpSpPr>
        <p:grpSpPr>
          <a:xfrm rot="2218954">
            <a:off x="4688925" y="4670964"/>
            <a:ext cx="224382" cy="495978"/>
            <a:chOff x="9501391" y="4122779"/>
            <a:chExt cx="922752" cy="2039667"/>
          </a:xfrm>
          <a:solidFill>
            <a:srgbClr val="0070C0"/>
          </a:solidFill>
        </p:grpSpPr>
        <p:sp>
          <p:nvSpPr>
            <p:cNvPr id="85" name="Freeform: Shape 84">
              <a:extLst>
                <a:ext uri="{FF2B5EF4-FFF2-40B4-BE49-F238E27FC236}">
                  <a16:creationId xmlns:a16="http://schemas.microsoft.com/office/drawing/2014/main" id="{8E8E6179-6FA6-4BD1-BA29-B7D4D549F75C}"/>
                </a:ext>
              </a:extLst>
            </p:cNvPr>
            <p:cNvSpPr/>
            <p:nvPr/>
          </p:nvSpPr>
          <p:spPr>
            <a:xfrm>
              <a:off x="9501391" y="4122779"/>
              <a:ext cx="922752" cy="999648"/>
            </a:xfrm>
            <a:custGeom>
              <a:avLst/>
              <a:gdLst>
                <a:gd name="connsiteX0" fmla="*/ 907614 w 922752"/>
                <a:gd name="connsiteY0" fmla="*/ 924915 h 999648"/>
                <a:gd name="connsiteX1" fmla="*/ 898002 w 922752"/>
                <a:gd name="connsiteY1" fmla="*/ 957596 h 999648"/>
                <a:gd name="connsiteX2" fmla="*/ 842252 w 922752"/>
                <a:gd name="connsiteY2" fmla="*/ 986432 h 999648"/>
                <a:gd name="connsiteX3" fmla="*/ 94438 w 922752"/>
                <a:gd name="connsiteY3" fmla="*/ 986432 h 999648"/>
                <a:gd name="connsiteX4" fmla="*/ 38688 w 922752"/>
                <a:gd name="connsiteY4" fmla="*/ 957596 h 999648"/>
                <a:gd name="connsiteX5" fmla="*/ 29076 w 922752"/>
                <a:gd name="connsiteY5" fmla="*/ 924915 h 999648"/>
                <a:gd name="connsiteX6" fmla="*/ 34843 w 922752"/>
                <a:gd name="connsiteY6" fmla="*/ 898001 h 999648"/>
                <a:gd name="connsiteX7" fmla="*/ 407789 w 922752"/>
                <a:gd name="connsiteY7" fmla="*/ 65602 h 999648"/>
                <a:gd name="connsiteX8" fmla="*/ 467383 w 922752"/>
                <a:gd name="connsiteY8" fmla="*/ 29076 h 999648"/>
                <a:gd name="connsiteX9" fmla="*/ 526979 w 922752"/>
                <a:gd name="connsiteY9" fmla="*/ 65602 h 999648"/>
                <a:gd name="connsiteX10" fmla="*/ 899924 w 922752"/>
                <a:gd name="connsiteY10" fmla="*/ 898001 h 999648"/>
                <a:gd name="connsiteX11" fmla="*/ 907614 w 922752"/>
                <a:gd name="connsiteY11" fmla="*/ 924915 h 999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22752" h="999648">
                  <a:moveTo>
                    <a:pt x="907614" y="924915"/>
                  </a:moveTo>
                  <a:cubicBezTo>
                    <a:pt x="907614" y="936449"/>
                    <a:pt x="903769" y="947984"/>
                    <a:pt x="898002" y="957596"/>
                  </a:cubicBezTo>
                  <a:cubicBezTo>
                    <a:pt x="886466" y="974897"/>
                    <a:pt x="865321" y="986432"/>
                    <a:pt x="842252" y="986432"/>
                  </a:cubicBezTo>
                  <a:lnTo>
                    <a:pt x="94438" y="986432"/>
                  </a:lnTo>
                  <a:cubicBezTo>
                    <a:pt x="71369" y="986432"/>
                    <a:pt x="52145" y="974897"/>
                    <a:pt x="38688" y="957596"/>
                  </a:cubicBezTo>
                  <a:cubicBezTo>
                    <a:pt x="32921" y="947984"/>
                    <a:pt x="29076" y="936449"/>
                    <a:pt x="29076" y="924915"/>
                  </a:cubicBezTo>
                  <a:cubicBezTo>
                    <a:pt x="29076" y="915303"/>
                    <a:pt x="30999" y="905691"/>
                    <a:pt x="34843" y="898001"/>
                  </a:cubicBezTo>
                  <a:lnTo>
                    <a:pt x="407789" y="65602"/>
                  </a:lnTo>
                  <a:cubicBezTo>
                    <a:pt x="419323" y="44456"/>
                    <a:pt x="442392" y="29076"/>
                    <a:pt x="467383" y="29076"/>
                  </a:cubicBezTo>
                  <a:cubicBezTo>
                    <a:pt x="492374" y="29076"/>
                    <a:pt x="515443" y="42533"/>
                    <a:pt x="526979" y="65602"/>
                  </a:cubicBezTo>
                  <a:lnTo>
                    <a:pt x="899924" y="898001"/>
                  </a:lnTo>
                  <a:cubicBezTo>
                    <a:pt x="905690" y="905691"/>
                    <a:pt x="907614" y="915303"/>
                    <a:pt x="907614" y="924915"/>
                  </a:cubicBezTo>
                  <a:close/>
                </a:path>
              </a:pathLst>
            </a:custGeom>
            <a:grpFill/>
            <a:ln w="19209" cap="flat">
              <a:noFill/>
              <a:prstDash val="solid"/>
              <a:miter/>
            </a:ln>
          </p:spPr>
          <p:txBody>
            <a:bodyPr rtlCol="0" anchor="ctr"/>
            <a:lstStyle/>
            <a:p>
              <a:endParaRPr lang="en-US" dirty="0"/>
            </a:p>
          </p:txBody>
        </p:sp>
        <p:sp>
          <p:nvSpPr>
            <p:cNvPr id="86" name="Freeform: Shape 85">
              <a:extLst>
                <a:ext uri="{FF2B5EF4-FFF2-40B4-BE49-F238E27FC236}">
                  <a16:creationId xmlns:a16="http://schemas.microsoft.com/office/drawing/2014/main" id="{48FFFB38-9E77-4C3B-996A-575FEE8A0620}"/>
                </a:ext>
              </a:extLst>
            </p:cNvPr>
            <p:cNvSpPr/>
            <p:nvPr/>
          </p:nvSpPr>
          <p:spPr>
            <a:xfrm>
              <a:off x="9912785" y="4907118"/>
              <a:ext cx="115344" cy="480600"/>
            </a:xfrm>
            <a:custGeom>
              <a:avLst/>
              <a:gdLst>
                <a:gd name="connsiteX0" fmla="*/ 29076 w 115344"/>
                <a:gd name="connsiteY0" fmla="*/ 57912 h 480600"/>
                <a:gd name="connsiteX1" fmla="*/ 29076 w 115344"/>
                <a:gd name="connsiteY1" fmla="*/ 457772 h 480600"/>
                <a:gd name="connsiteX2" fmla="*/ 88671 w 115344"/>
                <a:gd name="connsiteY2" fmla="*/ 457772 h 480600"/>
                <a:gd name="connsiteX3" fmla="*/ 88671 w 115344"/>
                <a:gd name="connsiteY3" fmla="*/ 57912 h 480600"/>
                <a:gd name="connsiteX4" fmla="*/ 59835 w 115344"/>
                <a:gd name="connsiteY4" fmla="*/ 29076 h 480600"/>
                <a:gd name="connsiteX5" fmla="*/ 29076 w 115344"/>
                <a:gd name="connsiteY5" fmla="*/ 57912 h 480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5344" h="480600">
                  <a:moveTo>
                    <a:pt x="29076" y="57912"/>
                  </a:moveTo>
                  <a:lnTo>
                    <a:pt x="29076" y="457772"/>
                  </a:lnTo>
                  <a:lnTo>
                    <a:pt x="88671" y="457772"/>
                  </a:lnTo>
                  <a:lnTo>
                    <a:pt x="88671" y="57912"/>
                  </a:lnTo>
                  <a:cubicBezTo>
                    <a:pt x="88671" y="42533"/>
                    <a:pt x="75214" y="29076"/>
                    <a:pt x="59835" y="29076"/>
                  </a:cubicBezTo>
                  <a:cubicBezTo>
                    <a:pt x="40611" y="29076"/>
                    <a:pt x="29076" y="42533"/>
                    <a:pt x="29076" y="57912"/>
                  </a:cubicBezTo>
                  <a:close/>
                </a:path>
              </a:pathLst>
            </a:custGeom>
            <a:grpFill/>
            <a:ln w="19209" cap="flat">
              <a:noFill/>
              <a:prstDash val="solid"/>
              <a:miter/>
            </a:ln>
          </p:spPr>
          <p:txBody>
            <a:bodyPr rtlCol="0" anchor="ctr"/>
            <a:lstStyle/>
            <a:p>
              <a:endParaRPr lang="en-US" dirty="0"/>
            </a:p>
          </p:txBody>
        </p:sp>
        <p:sp>
          <p:nvSpPr>
            <p:cNvPr id="87" name="Freeform: Shape 86">
              <a:extLst>
                <a:ext uri="{FF2B5EF4-FFF2-40B4-BE49-F238E27FC236}">
                  <a16:creationId xmlns:a16="http://schemas.microsoft.com/office/drawing/2014/main" id="{426A27A3-C966-475F-B6C8-DC63F9F38BD9}"/>
                </a:ext>
              </a:extLst>
            </p:cNvPr>
            <p:cNvSpPr/>
            <p:nvPr/>
          </p:nvSpPr>
          <p:spPr>
            <a:xfrm>
              <a:off x="9839425" y="5355038"/>
              <a:ext cx="249912" cy="807408"/>
            </a:xfrm>
            <a:custGeom>
              <a:avLst/>
              <a:gdLst>
                <a:gd name="connsiteX0" fmla="*/ 233159 w 249912"/>
                <a:gd name="connsiteY0" fmla="*/ 86748 h 807408"/>
                <a:gd name="connsiteX1" fmla="*/ 200478 w 249912"/>
                <a:gd name="connsiteY1" fmla="*/ 29076 h 807408"/>
                <a:gd name="connsiteX2" fmla="*/ 131272 w 249912"/>
                <a:gd name="connsiteY2" fmla="*/ 29076 h 807408"/>
                <a:gd name="connsiteX3" fmla="*/ 62065 w 249912"/>
                <a:gd name="connsiteY3" fmla="*/ 29076 h 807408"/>
                <a:gd name="connsiteX4" fmla="*/ 29385 w 249912"/>
                <a:gd name="connsiteY4" fmla="*/ 86748 h 807408"/>
                <a:gd name="connsiteX5" fmla="*/ 35152 w 249912"/>
                <a:gd name="connsiteY5" fmla="*/ 698072 h 807408"/>
                <a:gd name="connsiteX6" fmla="*/ 131272 w 249912"/>
                <a:gd name="connsiteY6" fmla="*/ 778812 h 807408"/>
                <a:gd name="connsiteX7" fmla="*/ 227392 w 249912"/>
                <a:gd name="connsiteY7" fmla="*/ 698072 h 807408"/>
                <a:gd name="connsiteX8" fmla="*/ 233159 w 249912"/>
                <a:gd name="connsiteY8" fmla="*/ 86748 h 807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9912" h="807408">
                  <a:moveTo>
                    <a:pt x="233159" y="86748"/>
                  </a:moveTo>
                  <a:cubicBezTo>
                    <a:pt x="229314" y="52145"/>
                    <a:pt x="210090" y="29076"/>
                    <a:pt x="200478" y="29076"/>
                  </a:cubicBezTo>
                  <a:lnTo>
                    <a:pt x="131272" y="29076"/>
                  </a:lnTo>
                  <a:lnTo>
                    <a:pt x="62065" y="29076"/>
                  </a:lnTo>
                  <a:cubicBezTo>
                    <a:pt x="52453" y="29076"/>
                    <a:pt x="33229" y="52145"/>
                    <a:pt x="29385" y="86748"/>
                  </a:cubicBezTo>
                  <a:cubicBezTo>
                    <a:pt x="27462" y="113662"/>
                    <a:pt x="35152" y="673080"/>
                    <a:pt x="35152" y="698072"/>
                  </a:cubicBezTo>
                  <a:cubicBezTo>
                    <a:pt x="35152" y="749976"/>
                    <a:pt x="42841" y="778812"/>
                    <a:pt x="131272" y="778812"/>
                  </a:cubicBezTo>
                  <a:cubicBezTo>
                    <a:pt x="221624" y="778812"/>
                    <a:pt x="227392" y="749976"/>
                    <a:pt x="227392" y="698072"/>
                  </a:cubicBezTo>
                  <a:cubicBezTo>
                    <a:pt x="227392" y="673080"/>
                    <a:pt x="235081" y="111740"/>
                    <a:pt x="233159" y="86748"/>
                  </a:cubicBezTo>
                  <a:close/>
                </a:path>
              </a:pathLst>
            </a:custGeom>
            <a:grpFill/>
            <a:ln w="19209" cap="flat">
              <a:noFill/>
              <a:prstDash val="solid"/>
              <a:miter/>
            </a:ln>
          </p:spPr>
          <p:txBody>
            <a:bodyPr rtlCol="0" anchor="ctr"/>
            <a:lstStyle/>
            <a:p>
              <a:endParaRPr lang="en-US" dirty="0"/>
            </a:p>
          </p:txBody>
        </p:sp>
        <p:sp>
          <p:nvSpPr>
            <p:cNvPr id="88" name="Freeform: Shape 87">
              <a:extLst>
                <a:ext uri="{FF2B5EF4-FFF2-40B4-BE49-F238E27FC236}">
                  <a16:creationId xmlns:a16="http://schemas.microsoft.com/office/drawing/2014/main" id="{008FCF99-F314-4F14-886F-710AC75F3F86}"/>
                </a:ext>
              </a:extLst>
            </p:cNvPr>
            <p:cNvSpPr/>
            <p:nvPr/>
          </p:nvSpPr>
          <p:spPr>
            <a:xfrm>
              <a:off x="9882026" y="5308900"/>
              <a:ext cx="173016" cy="96120"/>
            </a:xfrm>
            <a:custGeom>
              <a:avLst/>
              <a:gdLst>
                <a:gd name="connsiteX0" fmla="*/ 148265 w 173016"/>
                <a:gd name="connsiteY0" fmla="*/ 44456 h 96120"/>
                <a:gd name="connsiteX1" fmla="*/ 132886 w 173016"/>
                <a:gd name="connsiteY1" fmla="*/ 29076 h 96120"/>
                <a:gd name="connsiteX2" fmla="*/ 88671 w 173016"/>
                <a:gd name="connsiteY2" fmla="*/ 29076 h 96120"/>
                <a:gd name="connsiteX3" fmla="*/ 44456 w 173016"/>
                <a:gd name="connsiteY3" fmla="*/ 29076 h 96120"/>
                <a:gd name="connsiteX4" fmla="*/ 29076 w 173016"/>
                <a:gd name="connsiteY4" fmla="*/ 44456 h 96120"/>
                <a:gd name="connsiteX5" fmla="*/ 29076 w 173016"/>
                <a:gd name="connsiteY5" fmla="*/ 67524 h 96120"/>
                <a:gd name="connsiteX6" fmla="*/ 88671 w 173016"/>
                <a:gd name="connsiteY6" fmla="*/ 67524 h 96120"/>
                <a:gd name="connsiteX7" fmla="*/ 148265 w 173016"/>
                <a:gd name="connsiteY7" fmla="*/ 67524 h 96120"/>
                <a:gd name="connsiteX8" fmla="*/ 148265 w 173016"/>
                <a:gd name="connsiteY8" fmla="*/ 44456 h 96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3016" h="96120">
                  <a:moveTo>
                    <a:pt x="148265" y="44456"/>
                  </a:moveTo>
                  <a:cubicBezTo>
                    <a:pt x="148265" y="36766"/>
                    <a:pt x="142498" y="29076"/>
                    <a:pt x="132886" y="29076"/>
                  </a:cubicBezTo>
                  <a:lnTo>
                    <a:pt x="88671" y="29076"/>
                  </a:lnTo>
                  <a:lnTo>
                    <a:pt x="44456" y="29076"/>
                  </a:lnTo>
                  <a:cubicBezTo>
                    <a:pt x="36766" y="29076"/>
                    <a:pt x="29076" y="34844"/>
                    <a:pt x="29076" y="44456"/>
                  </a:cubicBezTo>
                  <a:lnTo>
                    <a:pt x="29076" y="67524"/>
                  </a:lnTo>
                  <a:lnTo>
                    <a:pt x="88671" y="67524"/>
                  </a:lnTo>
                  <a:lnTo>
                    <a:pt x="148265" y="67524"/>
                  </a:lnTo>
                  <a:lnTo>
                    <a:pt x="148265" y="44456"/>
                  </a:lnTo>
                  <a:close/>
                </a:path>
              </a:pathLst>
            </a:custGeom>
            <a:grpFill/>
            <a:ln w="19209" cap="flat">
              <a:noFill/>
              <a:prstDash val="solid"/>
              <a:miter/>
            </a:ln>
          </p:spPr>
          <p:txBody>
            <a:bodyPr rtlCol="0" anchor="ctr"/>
            <a:lstStyle/>
            <a:p>
              <a:endParaRPr lang="en-US" dirty="0"/>
            </a:p>
          </p:txBody>
        </p:sp>
        <p:sp>
          <p:nvSpPr>
            <p:cNvPr id="89" name="Freeform: Shape 88">
              <a:extLst>
                <a:ext uri="{FF2B5EF4-FFF2-40B4-BE49-F238E27FC236}">
                  <a16:creationId xmlns:a16="http://schemas.microsoft.com/office/drawing/2014/main" id="{E1F595BB-4217-4A95-9BC4-14F7C94BD83D}"/>
                </a:ext>
              </a:extLst>
            </p:cNvPr>
            <p:cNvSpPr/>
            <p:nvPr/>
          </p:nvSpPr>
          <p:spPr>
            <a:xfrm>
              <a:off x="9882026" y="5328124"/>
              <a:ext cx="173016" cy="96120"/>
            </a:xfrm>
            <a:custGeom>
              <a:avLst/>
              <a:gdLst>
                <a:gd name="connsiteX0" fmla="*/ 148265 w 173016"/>
                <a:gd name="connsiteY0" fmla="*/ 44456 h 96120"/>
                <a:gd name="connsiteX1" fmla="*/ 132886 w 173016"/>
                <a:gd name="connsiteY1" fmla="*/ 29076 h 96120"/>
                <a:gd name="connsiteX2" fmla="*/ 88671 w 173016"/>
                <a:gd name="connsiteY2" fmla="*/ 29076 h 96120"/>
                <a:gd name="connsiteX3" fmla="*/ 44456 w 173016"/>
                <a:gd name="connsiteY3" fmla="*/ 29076 h 96120"/>
                <a:gd name="connsiteX4" fmla="*/ 29076 w 173016"/>
                <a:gd name="connsiteY4" fmla="*/ 44456 h 96120"/>
                <a:gd name="connsiteX5" fmla="*/ 29076 w 173016"/>
                <a:gd name="connsiteY5" fmla="*/ 67524 h 96120"/>
                <a:gd name="connsiteX6" fmla="*/ 88671 w 173016"/>
                <a:gd name="connsiteY6" fmla="*/ 67524 h 96120"/>
                <a:gd name="connsiteX7" fmla="*/ 148265 w 173016"/>
                <a:gd name="connsiteY7" fmla="*/ 67524 h 96120"/>
                <a:gd name="connsiteX8" fmla="*/ 148265 w 173016"/>
                <a:gd name="connsiteY8" fmla="*/ 44456 h 96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3016" h="96120">
                  <a:moveTo>
                    <a:pt x="148265" y="44456"/>
                  </a:moveTo>
                  <a:cubicBezTo>
                    <a:pt x="148265" y="36766"/>
                    <a:pt x="142498" y="29076"/>
                    <a:pt x="132886" y="29076"/>
                  </a:cubicBezTo>
                  <a:lnTo>
                    <a:pt x="88671" y="29076"/>
                  </a:lnTo>
                  <a:lnTo>
                    <a:pt x="44456" y="29076"/>
                  </a:lnTo>
                  <a:cubicBezTo>
                    <a:pt x="36766" y="29076"/>
                    <a:pt x="29076" y="34844"/>
                    <a:pt x="29076" y="44456"/>
                  </a:cubicBezTo>
                  <a:lnTo>
                    <a:pt x="29076" y="67524"/>
                  </a:lnTo>
                  <a:lnTo>
                    <a:pt x="88671" y="67524"/>
                  </a:lnTo>
                  <a:lnTo>
                    <a:pt x="148265" y="67524"/>
                  </a:lnTo>
                  <a:lnTo>
                    <a:pt x="148265" y="44456"/>
                  </a:lnTo>
                  <a:close/>
                </a:path>
              </a:pathLst>
            </a:custGeom>
            <a:grpFill/>
            <a:ln w="19209" cap="flat">
              <a:noFill/>
              <a:prstDash val="solid"/>
              <a:miter/>
            </a:ln>
          </p:spPr>
          <p:txBody>
            <a:bodyPr rtlCol="0" anchor="ctr"/>
            <a:lstStyle/>
            <a:p>
              <a:endParaRPr lang="en-US" dirty="0"/>
            </a:p>
          </p:txBody>
        </p:sp>
        <p:sp>
          <p:nvSpPr>
            <p:cNvPr id="90" name="Freeform: Shape 89">
              <a:extLst>
                <a:ext uri="{FF2B5EF4-FFF2-40B4-BE49-F238E27FC236}">
                  <a16:creationId xmlns:a16="http://schemas.microsoft.com/office/drawing/2014/main" id="{14AF3F12-4494-4406-830C-B203B5B8A222}"/>
                </a:ext>
              </a:extLst>
            </p:cNvPr>
            <p:cNvSpPr/>
            <p:nvPr/>
          </p:nvSpPr>
          <p:spPr>
            <a:xfrm>
              <a:off x="9882026" y="5308900"/>
              <a:ext cx="173016" cy="96120"/>
            </a:xfrm>
            <a:custGeom>
              <a:avLst/>
              <a:gdLst>
                <a:gd name="connsiteX0" fmla="*/ 148265 w 173016"/>
                <a:gd name="connsiteY0" fmla="*/ 44456 h 96120"/>
                <a:gd name="connsiteX1" fmla="*/ 132886 w 173016"/>
                <a:gd name="connsiteY1" fmla="*/ 29076 h 96120"/>
                <a:gd name="connsiteX2" fmla="*/ 88671 w 173016"/>
                <a:gd name="connsiteY2" fmla="*/ 29076 h 96120"/>
                <a:gd name="connsiteX3" fmla="*/ 44456 w 173016"/>
                <a:gd name="connsiteY3" fmla="*/ 29076 h 96120"/>
                <a:gd name="connsiteX4" fmla="*/ 29076 w 173016"/>
                <a:gd name="connsiteY4" fmla="*/ 44456 h 96120"/>
                <a:gd name="connsiteX5" fmla="*/ 29076 w 173016"/>
                <a:gd name="connsiteY5" fmla="*/ 67524 h 96120"/>
                <a:gd name="connsiteX6" fmla="*/ 88671 w 173016"/>
                <a:gd name="connsiteY6" fmla="*/ 67524 h 96120"/>
                <a:gd name="connsiteX7" fmla="*/ 148265 w 173016"/>
                <a:gd name="connsiteY7" fmla="*/ 67524 h 96120"/>
                <a:gd name="connsiteX8" fmla="*/ 148265 w 173016"/>
                <a:gd name="connsiteY8" fmla="*/ 44456 h 96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3016" h="96120">
                  <a:moveTo>
                    <a:pt x="148265" y="44456"/>
                  </a:moveTo>
                  <a:cubicBezTo>
                    <a:pt x="148265" y="36766"/>
                    <a:pt x="142498" y="29076"/>
                    <a:pt x="132886" y="29076"/>
                  </a:cubicBezTo>
                  <a:lnTo>
                    <a:pt x="88671" y="29076"/>
                  </a:lnTo>
                  <a:lnTo>
                    <a:pt x="44456" y="29076"/>
                  </a:lnTo>
                  <a:cubicBezTo>
                    <a:pt x="36766" y="29076"/>
                    <a:pt x="29076" y="34844"/>
                    <a:pt x="29076" y="44456"/>
                  </a:cubicBezTo>
                  <a:lnTo>
                    <a:pt x="29076" y="67524"/>
                  </a:lnTo>
                  <a:lnTo>
                    <a:pt x="88671" y="67524"/>
                  </a:lnTo>
                  <a:lnTo>
                    <a:pt x="148265" y="67524"/>
                  </a:lnTo>
                  <a:lnTo>
                    <a:pt x="148265" y="44456"/>
                  </a:lnTo>
                  <a:close/>
                </a:path>
              </a:pathLst>
            </a:custGeom>
            <a:grpFill/>
            <a:ln w="19209" cap="flat">
              <a:noFill/>
              <a:prstDash val="solid"/>
              <a:miter/>
            </a:ln>
          </p:spPr>
          <p:txBody>
            <a:bodyPr rtlCol="0" anchor="ctr"/>
            <a:lstStyle/>
            <a:p>
              <a:endParaRPr lang="en-US" dirty="0"/>
            </a:p>
          </p:txBody>
        </p:sp>
      </p:grpSp>
      <p:grpSp>
        <p:nvGrpSpPr>
          <p:cNvPr id="91" name="Group 90">
            <a:extLst>
              <a:ext uri="{FF2B5EF4-FFF2-40B4-BE49-F238E27FC236}">
                <a16:creationId xmlns:a16="http://schemas.microsoft.com/office/drawing/2014/main" id="{44EE693B-A3E8-4DBF-82B3-4BFA214AA70D}"/>
              </a:ext>
            </a:extLst>
          </p:cNvPr>
          <p:cNvGrpSpPr/>
          <p:nvPr/>
        </p:nvGrpSpPr>
        <p:grpSpPr>
          <a:xfrm rot="2078969">
            <a:off x="5711394" y="5259746"/>
            <a:ext cx="264664" cy="433860"/>
            <a:chOff x="8457528" y="4216977"/>
            <a:chExt cx="1076544" cy="1764763"/>
          </a:xfrm>
          <a:solidFill>
            <a:srgbClr val="0070C0"/>
          </a:solidFill>
        </p:grpSpPr>
        <p:sp>
          <p:nvSpPr>
            <p:cNvPr id="92" name="Freeform: Shape 91">
              <a:extLst>
                <a:ext uri="{FF2B5EF4-FFF2-40B4-BE49-F238E27FC236}">
                  <a16:creationId xmlns:a16="http://schemas.microsoft.com/office/drawing/2014/main" id="{B3098995-A1DF-419F-8CFE-63E503D38A53}"/>
                </a:ext>
              </a:extLst>
            </p:cNvPr>
            <p:cNvSpPr/>
            <p:nvPr/>
          </p:nvSpPr>
          <p:spPr>
            <a:xfrm>
              <a:off x="8457528" y="5212780"/>
              <a:ext cx="1076544" cy="768960"/>
            </a:xfrm>
            <a:custGeom>
              <a:avLst/>
              <a:gdLst>
                <a:gd name="connsiteX0" fmla="*/ 905690 w 1076544"/>
                <a:gd name="connsiteY0" fmla="*/ 29076 h 768960"/>
                <a:gd name="connsiteX1" fmla="*/ 538512 w 1076544"/>
                <a:gd name="connsiteY1" fmla="*/ 29076 h 768960"/>
                <a:gd name="connsiteX2" fmla="*/ 171334 w 1076544"/>
                <a:gd name="connsiteY2" fmla="*/ 29076 h 768960"/>
                <a:gd name="connsiteX3" fmla="*/ 29076 w 1076544"/>
                <a:gd name="connsiteY3" fmla="*/ 755744 h 768960"/>
                <a:gd name="connsiteX4" fmla="*/ 538512 w 1076544"/>
                <a:gd name="connsiteY4" fmla="*/ 755744 h 768960"/>
                <a:gd name="connsiteX5" fmla="*/ 1047949 w 1076544"/>
                <a:gd name="connsiteY5" fmla="*/ 755744 h 768960"/>
                <a:gd name="connsiteX6" fmla="*/ 905690 w 1076544"/>
                <a:gd name="connsiteY6" fmla="*/ 29076 h 768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76544" h="768960">
                  <a:moveTo>
                    <a:pt x="905690" y="29076"/>
                  </a:moveTo>
                  <a:lnTo>
                    <a:pt x="538512" y="29076"/>
                  </a:lnTo>
                  <a:lnTo>
                    <a:pt x="171334" y="29076"/>
                  </a:lnTo>
                  <a:cubicBezTo>
                    <a:pt x="109817" y="159800"/>
                    <a:pt x="29076" y="423168"/>
                    <a:pt x="29076" y="755744"/>
                  </a:cubicBezTo>
                  <a:lnTo>
                    <a:pt x="538512" y="755744"/>
                  </a:lnTo>
                  <a:lnTo>
                    <a:pt x="1047949" y="755744"/>
                  </a:lnTo>
                  <a:cubicBezTo>
                    <a:pt x="1049871" y="423168"/>
                    <a:pt x="967208" y="159800"/>
                    <a:pt x="905690" y="29076"/>
                  </a:cubicBezTo>
                  <a:close/>
                </a:path>
              </a:pathLst>
            </a:custGeom>
            <a:grpFill/>
            <a:ln w="19209" cap="flat">
              <a:noFill/>
              <a:prstDash val="solid"/>
              <a:miter/>
            </a:ln>
          </p:spPr>
          <p:txBody>
            <a:bodyPr rtlCol="0" anchor="ctr"/>
            <a:lstStyle/>
            <a:p>
              <a:endParaRPr lang="en-US" dirty="0"/>
            </a:p>
          </p:txBody>
        </p:sp>
        <p:sp>
          <p:nvSpPr>
            <p:cNvPr id="93" name="Freeform: Shape 92">
              <a:extLst>
                <a:ext uri="{FF2B5EF4-FFF2-40B4-BE49-F238E27FC236}">
                  <a16:creationId xmlns:a16="http://schemas.microsoft.com/office/drawing/2014/main" id="{DC4465D0-5B3A-4FE5-B990-77D3BFC8F2FE}"/>
                </a:ext>
              </a:extLst>
            </p:cNvPr>
            <p:cNvSpPr/>
            <p:nvPr/>
          </p:nvSpPr>
          <p:spPr>
            <a:xfrm>
              <a:off x="8601708" y="4216977"/>
              <a:ext cx="788184" cy="1038096"/>
            </a:xfrm>
            <a:custGeom>
              <a:avLst/>
              <a:gdLst>
                <a:gd name="connsiteX0" fmla="*/ 759589 w 788184"/>
                <a:gd name="connsiteY0" fmla="*/ 1024880 h 1038096"/>
                <a:gd name="connsiteX1" fmla="*/ 394332 w 788184"/>
                <a:gd name="connsiteY1" fmla="*/ 1024880 h 1038096"/>
                <a:gd name="connsiteX2" fmla="*/ 29076 w 788184"/>
                <a:gd name="connsiteY2" fmla="*/ 1024880 h 1038096"/>
                <a:gd name="connsiteX3" fmla="*/ 61757 w 788184"/>
                <a:gd name="connsiteY3" fmla="*/ 899923 h 1038096"/>
                <a:gd name="connsiteX4" fmla="*/ 277066 w 788184"/>
                <a:gd name="connsiteY4" fmla="*/ 849941 h 1038096"/>
                <a:gd name="connsiteX5" fmla="*/ 236695 w 788184"/>
                <a:gd name="connsiteY5" fmla="*/ 436625 h 1038096"/>
                <a:gd name="connsiteX6" fmla="*/ 394332 w 788184"/>
                <a:gd name="connsiteY6" fmla="*/ 29076 h 1038096"/>
                <a:gd name="connsiteX7" fmla="*/ 551969 w 788184"/>
                <a:gd name="connsiteY7" fmla="*/ 436625 h 1038096"/>
                <a:gd name="connsiteX8" fmla="*/ 511598 w 788184"/>
                <a:gd name="connsiteY8" fmla="*/ 849941 h 1038096"/>
                <a:gd name="connsiteX9" fmla="*/ 726907 w 788184"/>
                <a:gd name="connsiteY9" fmla="*/ 899923 h 1038096"/>
                <a:gd name="connsiteX10" fmla="*/ 759589 w 788184"/>
                <a:gd name="connsiteY10" fmla="*/ 1024880 h 1038096"/>
                <a:gd name="connsiteX11" fmla="*/ 394332 w 788184"/>
                <a:gd name="connsiteY11" fmla="*/ 190558 h 1038096"/>
                <a:gd name="connsiteX12" fmla="*/ 332815 w 788184"/>
                <a:gd name="connsiteY12" fmla="*/ 303979 h 1038096"/>
                <a:gd name="connsiteX13" fmla="*/ 400099 w 788184"/>
                <a:gd name="connsiteY13" fmla="*/ 402022 h 1038096"/>
                <a:gd name="connsiteX14" fmla="*/ 457771 w 788184"/>
                <a:gd name="connsiteY14" fmla="*/ 303979 h 1038096"/>
                <a:gd name="connsiteX15" fmla="*/ 394332 w 788184"/>
                <a:gd name="connsiteY15" fmla="*/ 190558 h 1038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88184" h="1038096">
                  <a:moveTo>
                    <a:pt x="759589" y="1024880"/>
                  </a:moveTo>
                  <a:lnTo>
                    <a:pt x="394332" y="1024880"/>
                  </a:lnTo>
                  <a:lnTo>
                    <a:pt x="29076" y="1024880"/>
                  </a:lnTo>
                  <a:cubicBezTo>
                    <a:pt x="29076" y="1024880"/>
                    <a:pt x="29076" y="936449"/>
                    <a:pt x="61757" y="899923"/>
                  </a:cubicBezTo>
                  <a:cubicBezTo>
                    <a:pt x="107894" y="849941"/>
                    <a:pt x="244385" y="884545"/>
                    <a:pt x="277066" y="849941"/>
                  </a:cubicBezTo>
                  <a:cubicBezTo>
                    <a:pt x="309746" y="815338"/>
                    <a:pt x="236695" y="607719"/>
                    <a:pt x="236695" y="436625"/>
                  </a:cubicBezTo>
                  <a:cubicBezTo>
                    <a:pt x="236695" y="265531"/>
                    <a:pt x="240540" y="29076"/>
                    <a:pt x="394332" y="29076"/>
                  </a:cubicBezTo>
                  <a:cubicBezTo>
                    <a:pt x="548124" y="29076"/>
                    <a:pt x="551969" y="265531"/>
                    <a:pt x="551969" y="436625"/>
                  </a:cubicBezTo>
                  <a:cubicBezTo>
                    <a:pt x="551969" y="607719"/>
                    <a:pt x="478918" y="815338"/>
                    <a:pt x="511598" y="849941"/>
                  </a:cubicBezTo>
                  <a:cubicBezTo>
                    <a:pt x="544279" y="884545"/>
                    <a:pt x="680770" y="849941"/>
                    <a:pt x="726907" y="899923"/>
                  </a:cubicBezTo>
                  <a:cubicBezTo>
                    <a:pt x="761510" y="936449"/>
                    <a:pt x="759589" y="1024880"/>
                    <a:pt x="759589" y="1024880"/>
                  </a:cubicBezTo>
                  <a:close/>
                  <a:moveTo>
                    <a:pt x="394332" y="190558"/>
                  </a:moveTo>
                  <a:cubicBezTo>
                    <a:pt x="359729" y="190558"/>
                    <a:pt x="332815" y="221316"/>
                    <a:pt x="332815" y="303979"/>
                  </a:cubicBezTo>
                  <a:cubicBezTo>
                    <a:pt x="332815" y="386643"/>
                    <a:pt x="365496" y="402022"/>
                    <a:pt x="400099" y="402022"/>
                  </a:cubicBezTo>
                  <a:cubicBezTo>
                    <a:pt x="434702" y="402022"/>
                    <a:pt x="457771" y="388565"/>
                    <a:pt x="457771" y="303979"/>
                  </a:cubicBezTo>
                  <a:cubicBezTo>
                    <a:pt x="457771" y="221316"/>
                    <a:pt x="428935" y="190558"/>
                    <a:pt x="394332" y="190558"/>
                  </a:cubicBezTo>
                  <a:close/>
                </a:path>
              </a:pathLst>
            </a:custGeom>
            <a:grpFill/>
            <a:ln w="19209" cap="flat">
              <a:noFill/>
              <a:prstDash val="solid"/>
              <a:miter/>
            </a:ln>
          </p:spPr>
          <p:txBody>
            <a:bodyPr rtlCol="0" anchor="ctr"/>
            <a:lstStyle/>
            <a:p>
              <a:endParaRPr lang="en-US" dirty="0"/>
            </a:p>
          </p:txBody>
        </p:sp>
      </p:grpSp>
      <p:grpSp>
        <p:nvGrpSpPr>
          <p:cNvPr id="97" name="Group 96">
            <a:extLst>
              <a:ext uri="{FF2B5EF4-FFF2-40B4-BE49-F238E27FC236}">
                <a16:creationId xmlns:a16="http://schemas.microsoft.com/office/drawing/2014/main" id="{F9252A43-F82E-41DC-9EFF-188B30400045}"/>
              </a:ext>
            </a:extLst>
          </p:cNvPr>
          <p:cNvGrpSpPr/>
          <p:nvPr/>
        </p:nvGrpSpPr>
        <p:grpSpPr>
          <a:xfrm rot="18900000">
            <a:off x="3573399" y="4293260"/>
            <a:ext cx="519819" cy="157676"/>
            <a:chOff x="115511" y="1655618"/>
            <a:chExt cx="2541413" cy="770883"/>
          </a:xfrm>
          <a:solidFill>
            <a:srgbClr val="0070C0"/>
          </a:solidFill>
        </p:grpSpPr>
        <p:sp>
          <p:nvSpPr>
            <p:cNvPr id="98" name="Freeform: Shape 97">
              <a:extLst>
                <a:ext uri="{FF2B5EF4-FFF2-40B4-BE49-F238E27FC236}">
                  <a16:creationId xmlns:a16="http://schemas.microsoft.com/office/drawing/2014/main" id="{F05AACF5-969F-4A25-9E08-FE179C1CCC76}"/>
                </a:ext>
              </a:extLst>
            </p:cNvPr>
            <p:cNvSpPr/>
            <p:nvPr/>
          </p:nvSpPr>
          <p:spPr>
            <a:xfrm>
              <a:off x="115511" y="1655618"/>
              <a:ext cx="1749384" cy="730512"/>
            </a:xfrm>
            <a:custGeom>
              <a:avLst/>
              <a:gdLst>
                <a:gd name="connsiteX0" fmla="*/ 1575407 w 1749384"/>
                <a:gd name="connsiteY0" fmla="*/ 685336 h 730512"/>
                <a:gd name="connsiteX1" fmla="*/ 1536959 w 1749384"/>
                <a:gd name="connsiteY1" fmla="*/ 641121 h 730512"/>
                <a:gd name="connsiteX2" fmla="*/ 1435072 w 1749384"/>
                <a:gd name="connsiteY2" fmla="*/ 637276 h 730512"/>
                <a:gd name="connsiteX3" fmla="*/ 1427382 w 1749384"/>
                <a:gd name="connsiteY3" fmla="*/ 639198 h 730512"/>
                <a:gd name="connsiteX4" fmla="*/ 1369710 w 1749384"/>
                <a:gd name="connsiteY4" fmla="*/ 689181 h 730512"/>
                <a:gd name="connsiteX5" fmla="*/ 1363943 w 1749384"/>
                <a:gd name="connsiteY5" fmla="*/ 691103 h 730512"/>
                <a:gd name="connsiteX6" fmla="*/ 1358176 w 1749384"/>
                <a:gd name="connsiteY6" fmla="*/ 687258 h 730512"/>
                <a:gd name="connsiteX7" fmla="*/ 1313961 w 1749384"/>
                <a:gd name="connsiteY7" fmla="*/ 627664 h 730512"/>
                <a:gd name="connsiteX8" fmla="*/ 1304349 w 1749384"/>
                <a:gd name="connsiteY8" fmla="*/ 625741 h 730512"/>
                <a:gd name="connsiteX9" fmla="*/ 1238987 w 1749384"/>
                <a:gd name="connsiteY9" fmla="*/ 662267 h 730512"/>
                <a:gd name="connsiteX10" fmla="*/ 1233220 w 1749384"/>
                <a:gd name="connsiteY10" fmla="*/ 662267 h 730512"/>
                <a:gd name="connsiteX11" fmla="*/ 1229375 w 1749384"/>
                <a:gd name="connsiteY11" fmla="*/ 658422 h 730512"/>
                <a:gd name="connsiteX12" fmla="*/ 1135178 w 1749384"/>
                <a:gd name="connsiteY12" fmla="*/ 575759 h 730512"/>
                <a:gd name="connsiteX13" fmla="*/ 1129410 w 1749384"/>
                <a:gd name="connsiteY13" fmla="*/ 571914 h 730512"/>
                <a:gd name="connsiteX14" fmla="*/ 1121721 w 1749384"/>
                <a:gd name="connsiteY14" fmla="*/ 575759 h 730512"/>
                <a:gd name="connsiteX15" fmla="*/ 1033290 w 1749384"/>
                <a:gd name="connsiteY15" fmla="*/ 616129 h 730512"/>
                <a:gd name="connsiteX16" fmla="*/ 1027523 w 1749384"/>
                <a:gd name="connsiteY16" fmla="*/ 619974 h 730512"/>
                <a:gd name="connsiteX17" fmla="*/ 1021756 w 1749384"/>
                <a:gd name="connsiteY17" fmla="*/ 616129 h 730512"/>
                <a:gd name="connsiteX18" fmla="*/ 987153 w 1749384"/>
                <a:gd name="connsiteY18" fmla="*/ 560380 h 730512"/>
                <a:gd name="connsiteX19" fmla="*/ 981385 w 1749384"/>
                <a:gd name="connsiteY19" fmla="*/ 556535 h 730512"/>
                <a:gd name="connsiteX20" fmla="*/ 917946 w 1749384"/>
                <a:gd name="connsiteY20" fmla="*/ 558457 h 730512"/>
                <a:gd name="connsiteX21" fmla="*/ 864119 w 1749384"/>
                <a:gd name="connsiteY21" fmla="*/ 593061 h 730512"/>
                <a:gd name="connsiteX22" fmla="*/ 858352 w 1749384"/>
                <a:gd name="connsiteY22" fmla="*/ 594983 h 730512"/>
                <a:gd name="connsiteX23" fmla="*/ 852585 w 1749384"/>
                <a:gd name="connsiteY23" fmla="*/ 591138 h 730512"/>
                <a:gd name="connsiteX24" fmla="*/ 812214 w 1749384"/>
                <a:gd name="connsiteY24" fmla="*/ 521932 h 730512"/>
                <a:gd name="connsiteX25" fmla="*/ 806447 w 1749384"/>
                <a:gd name="connsiteY25" fmla="*/ 518087 h 730512"/>
                <a:gd name="connsiteX26" fmla="*/ 798757 w 1749384"/>
                <a:gd name="connsiteY26" fmla="*/ 520009 h 730512"/>
                <a:gd name="connsiteX27" fmla="*/ 712249 w 1749384"/>
                <a:gd name="connsiteY27" fmla="*/ 564225 h 730512"/>
                <a:gd name="connsiteX28" fmla="*/ 633431 w 1749384"/>
                <a:gd name="connsiteY28" fmla="*/ 468105 h 730512"/>
                <a:gd name="connsiteX29" fmla="*/ 625741 w 1749384"/>
                <a:gd name="connsiteY29" fmla="*/ 466182 h 730512"/>
                <a:gd name="connsiteX30" fmla="*/ 514242 w 1749384"/>
                <a:gd name="connsiteY30" fmla="*/ 510397 h 730512"/>
                <a:gd name="connsiteX31" fmla="*/ 506553 w 1749384"/>
                <a:gd name="connsiteY31" fmla="*/ 508475 h 730512"/>
                <a:gd name="connsiteX32" fmla="*/ 445036 w 1749384"/>
                <a:gd name="connsiteY32" fmla="*/ 420045 h 730512"/>
                <a:gd name="connsiteX33" fmla="*/ 439269 w 1749384"/>
                <a:gd name="connsiteY33" fmla="*/ 418122 h 730512"/>
                <a:gd name="connsiteX34" fmla="*/ 343149 w 1749384"/>
                <a:gd name="connsiteY34" fmla="*/ 473872 h 730512"/>
                <a:gd name="connsiteX35" fmla="*/ 337381 w 1749384"/>
                <a:gd name="connsiteY35" fmla="*/ 471949 h 730512"/>
                <a:gd name="connsiteX36" fmla="*/ 250873 w 1749384"/>
                <a:gd name="connsiteY36" fmla="*/ 379674 h 730512"/>
                <a:gd name="connsiteX37" fmla="*/ 241261 w 1749384"/>
                <a:gd name="connsiteY37" fmla="*/ 379674 h 730512"/>
                <a:gd name="connsiteX38" fmla="*/ 152831 w 1749384"/>
                <a:gd name="connsiteY38" fmla="*/ 429657 h 730512"/>
                <a:gd name="connsiteX39" fmla="*/ 148986 w 1749384"/>
                <a:gd name="connsiteY39" fmla="*/ 429657 h 730512"/>
                <a:gd name="connsiteX40" fmla="*/ 68245 w 1749384"/>
                <a:gd name="connsiteY40" fmla="*/ 404665 h 730512"/>
                <a:gd name="connsiteX41" fmla="*/ 14418 w 1749384"/>
                <a:gd name="connsiteY41" fmla="*/ 333536 h 730512"/>
                <a:gd name="connsiteX42" fmla="*/ 16340 w 1749384"/>
                <a:gd name="connsiteY42" fmla="*/ 85547 h 730512"/>
                <a:gd name="connsiteX43" fmla="*/ 87469 w 1749384"/>
                <a:gd name="connsiteY43" fmla="*/ 14418 h 730512"/>
                <a:gd name="connsiteX44" fmla="*/ 1665760 w 1749384"/>
                <a:gd name="connsiteY44" fmla="*/ 22108 h 730512"/>
                <a:gd name="connsiteX45" fmla="*/ 1715743 w 1749384"/>
                <a:gd name="connsiteY45" fmla="*/ 43254 h 730512"/>
                <a:gd name="connsiteX46" fmla="*/ 1736889 w 1749384"/>
                <a:gd name="connsiteY46" fmla="*/ 93236 h 730512"/>
                <a:gd name="connsiteX47" fmla="*/ 1733044 w 1749384"/>
                <a:gd name="connsiteY47" fmla="*/ 654577 h 730512"/>
                <a:gd name="connsiteX48" fmla="*/ 1706131 w 1749384"/>
                <a:gd name="connsiteY48" fmla="*/ 710327 h 730512"/>
                <a:gd name="connsiteX49" fmla="*/ 1625390 w 1749384"/>
                <a:gd name="connsiteY49" fmla="*/ 716094 h 730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1749384" h="730512">
                  <a:moveTo>
                    <a:pt x="1575407" y="685336"/>
                  </a:moveTo>
                  <a:lnTo>
                    <a:pt x="1536959" y="641121"/>
                  </a:lnTo>
                  <a:cubicBezTo>
                    <a:pt x="1535037" y="639198"/>
                    <a:pt x="1436994" y="637276"/>
                    <a:pt x="1435072" y="637276"/>
                  </a:cubicBezTo>
                  <a:cubicBezTo>
                    <a:pt x="1433150" y="637276"/>
                    <a:pt x="1429305" y="637276"/>
                    <a:pt x="1427382" y="639198"/>
                  </a:cubicBezTo>
                  <a:lnTo>
                    <a:pt x="1369710" y="689181"/>
                  </a:lnTo>
                  <a:cubicBezTo>
                    <a:pt x="1367788" y="691103"/>
                    <a:pt x="1365866" y="691103"/>
                    <a:pt x="1363943" y="691103"/>
                  </a:cubicBezTo>
                  <a:cubicBezTo>
                    <a:pt x="1362021" y="691103"/>
                    <a:pt x="1360098" y="689181"/>
                    <a:pt x="1358176" y="687258"/>
                  </a:cubicBezTo>
                  <a:lnTo>
                    <a:pt x="1313961" y="627664"/>
                  </a:lnTo>
                  <a:cubicBezTo>
                    <a:pt x="1312038" y="623819"/>
                    <a:pt x="1308194" y="623819"/>
                    <a:pt x="1304349" y="625741"/>
                  </a:cubicBezTo>
                  <a:lnTo>
                    <a:pt x="1238987" y="662267"/>
                  </a:lnTo>
                  <a:cubicBezTo>
                    <a:pt x="1237065" y="664189"/>
                    <a:pt x="1235142" y="664189"/>
                    <a:pt x="1233220" y="662267"/>
                  </a:cubicBezTo>
                  <a:cubicBezTo>
                    <a:pt x="1231298" y="662267"/>
                    <a:pt x="1229375" y="660345"/>
                    <a:pt x="1229375" y="658422"/>
                  </a:cubicBezTo>
                  <a:lnTo>
                    <a:pt x="1135178" y="575759"/>
                  </a:lnTo>
                  <a:cubicBezTo>
                    <a:pt x="1117876" y="556535"/>
                    <a:pt x="1142867" y="594983"/>
                    <a:pt x="1129410" y="571914"/>
                  </a:cubicBezTo>
                  <a:cubicBezTo>
                    <a:pt x="1127488" y="569992"/>
                    <a:pt x="1123643" y="573837"/>
                    <a:pt x="1121721" y="575759"/>
                  </a:cubicBezTo>
                  <a:lnTo>
                    <a:pt x="1033290" y="616129"/>
                  </a:lnTo>
                  <a:cubicBezTo>
                    <a:pt x="1031368" y="618052"/>
                    <a:pt x="1029445" y="619974"/>
                    <a:pt x="1027523" y="619974"/>
                  </a:cubicBezTo>
                  <a:cubicBezTo>
                    <a:pt x="1025601" y="619974"/>
                    <a:pt x="1021756" y="618052"/>
                    <a:pt x="1021756" y="616129"/>
                  </a:cubicBezTo>
                  <a:lnTo>
                    <a:pt x="987153" y="560380"/>
                  </a:lnTo>
                  <a:cubicBezTo>
                    <a:pt x="985230" y="558457"/>
                    <a:pt x="983308" y="556535"/>
                    <a:pt x="981385" y="556535"/>
                  </a:cubicBezTo>
                  <a:cubicBezTo>
                    <a:pt x="979463" y="556535"/>
                    <a:pt x="919869" y="556535"/>
                    <a:pt x="917946" y="558457"/>
                  </a:cubicBezTo>
                  <a:lnTo>
                    <a:pt x="864119" y="593061"/>
                  </a:lnTo>
                  <a:cubicBezTo>
                    <a:pt x="862197" y="594983"/>
                    <a:pt x="860274" y="594983"/>
                    <a:pt x="858352" y="594983"/>
                  </a:cubicBezTo>
                  <a:cubicBezTo>
                    <a:pt x="856429" y="594983"/>
                    <a:pt x="854507" y="593061"/>
                    <a:pt x="852585" y="591138"/>
                  </a:cubicBezTo>
                  <a:lnTo>
                    <a:pt x="812214" y="521932"/>
                  </a:lnTo>
                  <a:cubicBezTo>
                    <a:pt x="810292" y="520009"/>
                    <a:pt x="808369" y="518087"/>
                    <a:pt x="806447" y="518087"/>
                  </a:cubicBezTo>
                  <a:cubicBezTo>
                    <a:pt x="804525" y="518087"/>
                    <a:pt x="800680" y="518087"/>
                    <a:pt x="798757" y="520009"/>
                  </a:cubicBezTo>
                  <a:lnTo>
                    <a:pt x="712249" y="564225"/>
                  </a:lnTo>
                  <a:lnTo>
                    <a:pt x="633431" y="468105"/>
                  </a:lnTo>
                  <a:cubicBezTo>
                    <a:pt x="631509" y="466182"/>
                    <a:pt x="629586" y="466182"/>
                    <a:pt x="625741" y="466182"/>
                  </a:cubicBezTo>
                  <a:lnTo>
                    <a:pt x="514242" y="510397"/>
                  </a:lnTo>
                  <a:cubicBezTo>
                    <a:pt x="512320" y="510397"/>
                    <a:pt x="508475" y="510397"/>
                    <a:pt x="506553" y="508475"/>
                  </a:cubicBezTo>
                  <a:lnTo>
                    <a:pt x="445036" y="420045"/>
                  </a:lnTo>
                  <a:cubicBezTo>
                    <a:pt x="443113" y="418122"/>
                    <a:pt x="441191" y="418122"/>
                    <a:pt x="439269" y="418122"/>
                  </a:cubicBezTo>
                  <a:lnTo>
                    <a:pt x="343149" y="473872"/>
                  </a:lnTo>
                  <a:cubicBezTo>
                    <a:pt x="341226" y="473872"/>
                    <a:pt x="337381" y="473872"/>
                    <a:pt x="337381" y="471949"/>
                  </a:cubicBezTo>
                  <a:lnTo>
                    <a:pt x="250873" y="379674"/>
                  </a:lnTo>
                  <a:cubicBezTo>
                    <a:pt x="247028" y="377752"/>
                    <a:pt x="245106" y="377752"/>
                    <a:pt x="241261" y="379674"/>
                  </a:cubicBezTo>
                  <a:lnTo>
                    <a:pt x="152831" y="429657"/>
                  </a:lnTo>
                  <a:cubicBezTo>
                    <a:pt x="150908" y="429657"/>
                    <a:pt x="148986" y="429657"/>
                    <a:pt x="148986" y="429657"/>
                  </a:cubicBezTo>
                  <a:lnTo>
                    <a:pt x="68245" y="404665"/>
                  </a:lnTo>
                  <a:cubicBezTo>
                    <a:pt x="37487" y="396976"/>
                    <a:pt x="14418" y="368140"/>
                    <a:pt x="14418" y="333536"/>
                  </a:cubicBezTo>
                  <a:lnTo>
                    <a:pt x="16340" y="85547"/>
                  </a:lnTo>
                  <a:cubicBezTo>
                    <a:pt x="16340" y="47099"/>
                    <a:pt x="49021" y="14418"/>
                    <a:pt x="87469" y="14418"/>
                  </a:cubicBezTo>
                  <a:lnTo>
                    <a:pt x="1665760" y="22108"/>
                  </a:lnTo>
                  <a:cubicBezTo>
                    <a:pt x="1684984" y="22108"/>
                    <a:pt x="1702286" y="29797"/>
                    <a:pt x="1715743" y="43254"/>
                  </a:cubicBezTo>
                  <a:cubicBezTo>
                    <a:pt x="1729199" y="56711"/>
                    <a:pt x="1736889" y="74012"/>
                    <a:pt x="1736889" y="93236"/>
                  </a:cubicBezTo>
                  <a:lnTo>
                    <a:pt x="1733044" y="654577"/>
                  </a:lnTo>
                  <a:cubicBezTo>
                    <a:pt x="1733044" y="675724"/>
                    <a:pt x="1723432" y="696870"/>
                    <a:pt x="1706131" y="710327"/>
                  </a:cubicBezTo>
                  <a:cubicBezTo>
                    <a:pt x="1688829" y="723784"/>
                    <a:pt x="1646536" y="721861"/>
                    <a:pt x="1625390" y="716094"/>
                  </a:cubicBezTo>
                </a:path>
              </a:pathLst>
            </a:custGeom>
            <a:grpFill/>
            <a:ln w="19050" cap="flat">
              <a:noFill/>
              <a:prstDash val="solid"/>
              <a:miter/>
            </a:ln>
          </p:spPr>
          <p:txBody>
            <a:bodyPr rtlCol="0" anchor="ctr"/>
            <a:lstStyle/>
            <a:p>
              <a:endParaRPr lang="en-US" dirty="0"/>
            </a:p>
          </p:txBody>
        </p:sp>
        <p:sp>
          <p:nvSpPr>
            <p:cNvPr id="99" name="Freeform: Shape 98">
              <a:extLst>
                <a:ext uri="{FF2B5EF4-FFF2-40B4-BE49-F238E27FC236}">
                  <a16:creationId xmlns:a16="http://schemas.microsoft.com/office/drawing/2014/main" id="{152E6C8A-88C1-4DC3-B50E-B9BDF2CD7F21}"/>
                </a:ext>
              </a:extLst>
            </p:cNvPr>
            <p:cNvSpPr/>
            <p:nvPr/>
          </p:nvSpPr>
          <p:spPr>
            <a:xfrm>
              <a:off x="1830292" y="1657541"/>
              <a:ext cx="826632" cy="768960"/>
            </a:xfrm>
            <a:custGeom>
              <a:avLst/>
              <a:gdLst>
                <a:gd name="connsiteX0" fmla="*/ 750697 w 826632"/>
                <a:gd name="connsiteY0" fmla="*/ 18263 h 768960"/>
                <a:gd name="connsiteX1" fmla="*/ 93237 w 826632"/>
                <a:gd name="connsiteY1" fmla="*/ 14418 h 768960"/>
                <a:gd name="connsiteX2" fmla="*/ 41332 w 826632"/>
                <a:gd name="connsiteY2" fmla="*/ 35564 h 768960"/>
                <a:gd name="connsiteX3" fmla="*/ 18263 w 826632"/>
                <a:gd name="connsiteY3" fmla="*/ 87469 h 768960"/>
                <a:gd name="connsiteX4" fmla="*/ 14418 w 826632"/>
                <a:gd name="connsiteY4" fmla="*/ 693025 h 768960"/>
                <a:gd name="connsiteX5" fmla="*/ 35565 w 826632"/>
                <a:gd name="connsiteY5" fmla="*/ 744930 h 768960"/>
                <a:gd name="connsiteX6" fmla="*/ 87469 w 826632"/>
                <a:gd name="connsiteY6" fmla="*/ 767999 h 768960"/>
                <a:gd name="connsiteX7" fmla="*/ 744930 w 826632"/>
                <a:gd name="connsiteY7" fmla="*/ 771844 h 768960"/>
                <a:gd name="connsiteX8" fmla="*/ 744930 w 826632"/>
                <a:gd name="connsiteY8" fmla="*/ 771844 h 768960"/>
                <a:gd name="connsiteX9" fmla="*/ 819904 w 826632"/>
                <a:gd name="connsiteY9" fmla="*/ 696870 h 768960"/>
                <a:gd name="connsiteX10" fmla="*/ 823749 w 826632"/>
                <a:gd name="connsiteY10" fmla="*/ 91314 h 768960"/>
                <a:gd name="connsiteX11" fmla="*/ 750697 w 826632"/>
                <a:gd name="connsiteY11" fmla="*/ 18263 h 768960"/>
                <a:gd name="connsiteX12" fmla="*/ 671879 w 826632"/>
                <a:gd name="connsiteY12" fmla="*/ 623819 h 768960"/>
                <a:gd name="connsiteX13" fmla="*/ 435424 w 826632"/>
                <a:gd name="connsiteY13" fmla="*/ 621897 h 768960"/>
                <a:gd name="connsiteX14" fmla="*/ 437346 w 826632"/>
                <a:gd name="connsiteY14" fmla="*/ 164365 h 768960"/>
                <a:gd name="connsiteX15" fmla="*/ 673801 w 826632"/>
                <a:gd name="connsiteY15" fmla="*/ 166288 h 768960"/>
                <a:gd name="connsiteX16" fmla="*/ 671879 w 826632"/>
                <a:gd name="connsiteY16" fmla="*/ 623819 h 768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826632" h="768960">
                  <a:moveTo>
                    <a:pt x="750697" y="18263"/>
                  </a:moveTo>
                  <a:lnTo>
                    <a:pt x="93237" y="14418"/>
                  </a:lnTo>
                  <a:cubicBezTo>
                    <a:pt x="74013" y="14418"/>
                    <a:pt x="54789" y="22108"/>
                    <a:pt x="41332" y="35564"/>
                  </a:cubicBezTo>
                  <a:cubicBezTo>
                    <a:pt x="27875" y="49021"/>
                    <a:pt x="20185" y="68245"/>
                    <a:pt x="18263" y="87469"/>
                  </a:cubicBezTo>
                  <a:lnTo>
                    <a:pt x="14418" y="693025"/>
                  </a:lnTo>
                  <a:cubicBezTo>
                    <a:pt x="14418" y="712249"/>
                    <a:pt x="22108" y="731473"/>
                    <a:pt x="35565" y="744930"/>
                  </a:cubicBezTo>
                  <a:cubicBezTo>
                    <a:pt x="49021" y="758387"/>
                    <a:pt x="68245" y="766077"/>
                    <a:pt x="87469" y="767999"/>
                  </a:cubicBezTo>
                  <a:lnTo>
                    <a:pt x="744930" y="771844"/>
                  </a:lnTo>
                  <a:cubicBezTo>
                    <a:pt x="744930" y="771844"/>
                    <a:pt x="744930" y="771844"/>
                    <a:pt x="744930" y="771844"/>
                  </a:cubicBezTo>
                  <a:cubicBezTo>
                    <a:pt x="785301" y="771844"/>
                    <a:pt x="819904" y="739163"/>
                    <a:pt x="819904" y="696870"/>
                  </a:cubicBezTo>
                  <a:lnTo>
                    <a:pt x="823749" y="91314"/>
                  </a:lnTo>
                  <a:cubicBezTo>
                    <a:pt x="825671" y="52866"/>
                    <a:pt x="791068" y="18263"/>
                    <a:pt x="750697" y="18263"/>
                  </a:cubicBezTo>
                  <a:close/>
                  <a:moveTo>
                    <a:pt x="671879" y="623819"/>
                  </a:moveTo>
                  <a:lnTo>
                    <a:pt x="435424" y="621897"/>
                  </a:lnTo>
                  <a:lnTo>
                    <a:pt x="437346" y="164365"/>
                  </a:lnTo>
                  <a:lnTo>
                    <a:pt x="673801" y="166288"/>
                  </a:lnTo>
                  <a:lnTo>
                    <a:pt x="671879" y="623819"/>
                  </a:lnTo>
                  <a:close/>
                </a:path>
              </a:pathLst>
            </a:custGeom>
            <a:grpFill/>
            <a:ln w="19050" cap="flat">
              <a:noFill/>
              <a:prstDash val="solid"/>
              <a:miter/>
            </a:ln>
          </p:spPr>
          <p:txBody>
            <a:bodyPr rtlCol="0" anchor="ctr"/>
            <a:lstStyle/>
            <a:p>
              <a:endParaRPr lang="en-US" dirty="0"/>
            </a:p>
          </p:txBody>
        </p:sp>
      </p:grpSp>
      <p:grpSp>
        <p:nvGrpSpPr>
          <p:cNvPr id="3" name="Grupo 2">
            <a:extLst>
              <a:ext uri="{FF2B5EF4-FFF2-40B4-BE49-F238E27FC236}">
                <a16:creationId xmlns:a16="http://schemas.microsoft.com/office/drawing/2014/main" id="{D0DEAB17-CBC1-431D-BDFE-4AA7B05B1299}"/>
              </a:ext>
            </a:extLst>
          </p:cNvPr>
          <p:cNvGrpSpPr/>
          <p:nvPr/>
        </p:nvGrpSpPr>
        <p:grpSpPr>
          <a:xfrm>
            <a:off x="2093994" y="4048017"/>
            <a:ext cx="10102596" cy="2494161"/>
            <a:chOff x="2093994" y="4048017"/>
            <a:chExt cx="10102596" cy="2494161"/>
          </a:xfrm>
        </p:grpSpPr>
        <p:sp>
          <p:nvSpPr>
            <p:cNvPr id="39" name="Rectangle 38">
              <a:extLst>
                <a:ext uri="{FF2B5EF4-FFF2-40B4-BE49-F238E27FC236}">
                  <a16:creationId xmlns:a16="http://schemas.microsoft.com/office/drawing/2014/main" id="{9F5CADC0-D105-456E-A458-B31CEF7A61BC}"/>
                </a:ext>
              </a:extLst>
            </p:cNvPr>
            <p:cNvSpPr/>
            <p:nvPr/>
          </p:nvSpPr>
          <p:spPr>
            <a:xfrm>
              <a:off x="2093994" y="4048017"/>
              <a:ext cx="1188000" cy="169101"/>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40" name="Rectangle 39">
              <a:extLst>
                <a:ext uri="{FF2B5EF4-FFF2-40B4-BE49-F238E27FC236}">
                  <a16:creationId xmlns:a16="http://schemas.microsoft.com/office/drawing/2014/main" id="{846236BD-10E9-4C8A-ACA2-E5612D696267}"/>
                </a:ext>
              </a:extLst>
            </p:cNvPr>
            <p:cNvSpPr/>
            <p:nvPr/>
          </p:nvSpPr>
          <p:spPr>
            <a:xfrm>
              <a:off x="3123068" y="4054337"/>
              <a:ext cx="169101" cy="74404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41" name="Rectangle 40">
              <a:extLst>
                <a:ext uri="{FF2B5EF4-FFF2-40B4-BE49-F238E27FC236}">
                  <a16:creationId xmlns:a16="http://schemas.microsoft.com/office/drawing/2014/main" id="{284DE6A1-E851-43C6-9A4D-2FC32D025E92}"/>
                </a:ext>
              </a:extLst>
            </p:cNvPr>
            <p:cNvSpPr/>
            <p:nvPr/>
          </p:nvSpPr>
          <p:spPr>
            <a:xfrm>
              <a:off x="3123066" y="4629282"/>
              <a:ext cx="1188000" cy="169101"/>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42" name="Rectangle 41">
              <a:extLst>
                <a:ext uri="{FF2B5EF4-FFF2-40B4-BE49-F238E27FC236}">
                  <a16:creationId xmlns:a16="http://schemas.microsoft.com/office/drawing/2014/main" id="{6DD562FC-0243-4044-A718-0EC65AE4106C}"/>
                </a:ext>
              </a:extLst>
            </p:cNvPr>
            <p:cNvSpPr/>
            <p:nvPr/>
          </p:nvSpPr>
          <p:spPr>
            <a:xfrm>
              <a:off x="4166045" y="4635603"/>
              <a:ext cx="169101" cy="74404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43" name="Rectangle 42">
              <a:extLst>
                <a:ext uri="{FF2B5EF4-FFF2-40B4-BE49-F238E27FC236}">
                  <a16:creationId xmlns:a16="http://schemas.microsoft.com/office/drawing/2014/main" id="{46F69AFE-16C6-4D2B-A1F8-C5A4F19CBD8D}"/>
                </a:ext>
              </a:extLst>
            </p:cNvPr>
            <p:cNvSpPr/>
            <p:nvPr/>
          </p:nvSpPr>
          <p:spPr>
            <a:xfrm>
              <a:off x="4166042" y="5210546"/>
              <a:ext cx="1188000" cy="169101"/>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44" name="Rectangle 43">
              <a:extLst>
                <a:ext uri="{FF2B5EF4-FFF2-40B4-BE49-F238E27FC236}">
                  <a16:creationId xmlns:a16="http://schemas.microsoft.com/office/drawing/2014/main" id="{077A3F32-270B-4E2A-B77C-89F44B084157}"/>
                </a:ext>
              </a:extLst>
            </p:cNvPr>
            <p:cNvSpPr/>
            <p:nvPr/>
          </p:nvSpPr>
          <p:spPr>
            <a:xfrm>
              <a:off x="5199090" y="5210544"/>
              <a:ext cx="169101" cy="750368"/>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45" name="Rectangle 44">
              <a:extLst>
                <a:ext uri="{FF2B5EF4-FFF2-40B4-BE49-F238E27FC236}">
                  <a16:creationId xmlns:a16="http://schemas.microsoft.com/office/drawing/2014/main" id="{AB8F465B-768A-4D65-800A-26534DDADF16}"/>
                </a:ext>
              </a:extLst>
            </p:cNvPr>
            <p:cNvSpPr/>
            <p:nvPr/>
          </p:nvSpPr>
          <p:spPr>
            <a:xfrm>
              <a:off x="5199086" y="5791810"/>
              <a:ext cx="1188000" cy="169101"/>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46" name="Rectangle 45">
              <a:extLst>
                <a:ext uri="{FF2B5EF4-FFF2-40B4-BE49-F238E27FC236}">
                  <a16:creationId xmlns:a16="http://schemas.microsoft.com/office/drawing/2014/main" id="{91F442FD-630C-42D2-97BC-568597374869}"/>
                </a:ext>
              </a:extLst>
            </p:cNvPr>
            <p:cNvSpPr/>
            <p:nvPr/>
          </p:nvSpPr>
          <p:spPr>
            <a:xfrm>
              <a:off x="6233542" y="5791812"/>
              <a:ext cx="169101" cy="676403"/>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47" name="Rectangle 46">
              <a:extLst>
                <a:ext uri="{FF2B5EF4-FFF2-40B4-BE49-F238E27FC236}">
                  <a16:creationId xmlns:a16="http://schemas.microsoft.com/office/drawing/2014/main" id="{755E2E53-517C-40F4-A216-3DFD085730F0}"/>
                </a:ext>
              </a:extLst>
            </p:cNvPr>
            <p:cNvSpPr/>
            <p:nvPr/>
          </p:nvSpPr>
          <p:spPr>
            <a:xfrm>
              <a:off x="6233539" y="6373077"/>
              <a:ext cx="2952000" cy="1691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48" name="Rectangle 47">
              <a:extLst>
                <a:ext uri="{FF2B5EF4-FFF2-40B4-BE49-F238E27FC236}">
                  <a16:creationId xmlns:a16="http://schemas.microsoft.com/office/drawing/2014/main" id="{FBCE4F5E-E200-48AA-B811-E265901ED759}"/>
                </a:ext>
              </a:extLst>
            </p:cNvPr>
            <p:cNvSpPr/>
            <p:nvPr/>
          </p:nvSpPr>
          <p:spPr>
            <a:xfrm>
              <a:off x="9016442" y="4817347"/>
              <a:ext cx="169101" cy="1724829"/>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49" name="Rectangle 48">
              <a:extLst>
                <a:ext uri="{FF2B5EF4-FFF2-40B4-BE49-F238E27FC236}">
                  <a16:creationId xmlns:a16="http://schemas.microsoft.com/office/drawing/2014/main" id="{12B9B6A1-7FFF-4414-BDB2-700CFADA01A5}"/>
                </a:ext>
              </a:extLst>
            </p:cNvPr>
            <p:cNvSpPr/>
            <p:nvPr/>
          </p:nvSpPr>
          <p:spPr>
            <a:xfrm>
              <a:off x="9040892" y="4817349"/>
              <a:ext cx="1285166" cy="169101"/>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50" name="Rectangle 49">
              <a:extLst>
                <a:ext uri="{FF2B5EF4-FFF2-40B4-BE49-F238E27FC236}">
                  <a16:creationId xmlns:a16="http://schemas.microsoft.com/office/drawing/2014/main" id="{8285DE02-5742-489E-8EAE-4D2A8E05AE5F}"/>
                </a:ext>
              </a:extLst>
            </p:cNvPr>
            <p:cNvSpPr/>
            <p:nvPr/>
          </p:nvSpPr>
          <p:spPr>
            <a:xfrm>
              <a:off x="10216594" y="4817347"/>
              <a:ext cx="169101" cy="1724829"/>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51" name="Rectangle 50">
              <a:extLst>
                <a:ext uri="{FF2B5EF4-FFF2-40B4-BE49-F238E27FC236}">
                  <a16:creationId xmlns:a16="http://schemas.microsoft.com/office/drawing/2014/main" id="{10A2708A-74A4-486C-B5E7-E8BAD556119E}"/>
                </a:ext>
              </a:extLst>
            </p:cNvPr>
            <p:cNvSpPr/>
            <p:nvPr/>
          </p:nvSpPr>
          <p:spPr>
            <a:xfrm>
              <a:off x="10216590" y="6373077"/>
              <a:ext cx="1980000" cy="1691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52" name="Oval 51">
              <a:extLst>
                <a:ext uri="{FF2B5EF4-FFF2-40B4-BE49-F238E27FC236}">
                  <a16:creationId xmlns:a16="http://schemas.microsoft.com/office/drawing/2014/main" id="{AB2FF62D-36F5-4164-AD4C-7C31E190CD34}"/>
                </a:ext>
              </a:extLst>
            </p:cNvPr>
            <p:cNvSpPr/>
            <p:nvPr/>
          </p:nvSpPr>
          <p:spPr>
            <a:xfrm>
              <a:off x="9317678" y="5724696"/>
              <a:ext cx="134234" cy="134234"/>
            </a:xfrm>
            <a:prstGeom prst="ellipse">
              <a:avLst/>
            </a:prstGeom>
            <a:noFill/>
            <a:ln w="508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grpSp>
          <p:nvGrpSpPr>
            <p:cNvPr id="100" name="Group 99">
              <a:extLst>
                <a:ext uri="{FF2B5EF4-FFF2-40B4-BE49-F238E27FC236}">
                  <a16:creationId xmlns:a16="http://schemas.microsoft.com/office/drawing/2014/main" id="{55F8E571-BBF9-4F37-9B55-8340FC12585C}"/>
                </a:ext>
              </a:extLst>
            </p:cNvPr>
            <p:cNvGrpSpPr/>
            <p:nvPr/>
          </p:nvGrpSpPr>
          <p:grpSpPr>
            <a:xfrm>
              <a:off x="7957856" y="4749704"/>
              <a:ext cx="926451" cy="1707923"/>
              <a:chOff x="433001" y="1399349"/>
              <a:chExt cx="2505075" cy="4618131"/>
            </a:xfrm>
          </p:grpSpPr>
          <p:sp>
            <p:nvSpPr>
              <p:cNvPr id="101" name="Freeform: Shape 100">
                <a:extLst>
                  <a:ext uri="{FF2B5EF4-FFF2-40B4-BE49-F238E27FC236}">
                    <a16:creationId xmlns:a16="http://schemas.microsoft.com/office/drawing/2014/main" id="{A6689324-C08C-455E-9AAF-9FB70045DB87}"/>
                  </a:ext>
                </a:extLst>
              </p:cNvPr>
              <p:cNvSpPr/>
              <p:nvPr/>
            </p:nvSpPr>
            <p:spPr>
              <a:xfrm flipH="1">
                <a:off x="433001" y="1407380"/>
                <a:ext cx="2505075" cy="4610100"/>
              </a:xfrm>
              <a:custGeom>
                <a:avLst/>
                <a:gdLst>
                  <a:gd name="connsiteX0" fmla="*/ 2506574 w 2505075"/>
                  <a:gd name="connsiteY0" fmla="*/ 1319831 h 4610100"/>
                  <a:gd name="connsiteX1" fmla="*/ 2419896 w 2505075"/>
                  <a:gd name="connsiteY1" fmla="*/ 1597008 h 4610100"/>
                  <a:gd name="connsiteX2" fmla="*/ 2297024 w 2505075"/>
                  <a:gd name="connsiteY2" fmla="*/ 1953243 h 4610100"/>
                  <a:gd name="connsiteX3" fmla="*/ 2223681 w 2505075"/>
                  <a:gd name="connsiteY3" fmla="*/ 1977056 h 4610100"/>
                  <a:gd name="connsiteX4" fmla="*/ 2181771 w 2505075"/>
                  <a:gd name="connsiteY4" fmla="*/ 1967531 h 4610100"/>
                  <a:gd name="connsiteX5" fmla="*/ 2192249 w 2505075"/>
                  <a:gd name="connsiteY5" fmla="*/ 2057066 h 4610100"/>
                  <a:gd name="connsiteX6" fmla="*/ 2197964 w 2505075"/>
                  <a:gd name="connsiteY6" fmla="*/ 2281856 h 4610100"/>
                  <a:gd name="connsiteX7" fmla="*/ 2174151 w 2505075"/>
                  <a:gd name="connsiteY7" fmla="*/ 2359961 h 4610100"/>
                  <a:gd name="connsiteX8" fmla="*/ 2148434 w 2505075"/>
                  <a:gd name="connsiteY8" fmla="*/ 2443781 h 4610100"/>
                  <a:gd name="connsiteX9" fmla="*/ 2158911 w 2505075"/>
                  <a:gd name="connsiteY9" fmla="*/ 2773346 h 4610100"/>
                  <a:gd name="connsiteX10" fmla="*/ 2195106 w 2505075"/>
                  <a:gd name="connsiteY10" fmla="*/ 3105768 h 4610100"/>
                  <a:gd name="connsiteX11" fmla="*/ 2199869 w 2505075"/>
                  <a:gd name="connsiteY11" fmla="*/ 3123866 h 4610100"/>
                  <a:gd name="connsiteX12" fmla="*/ 2271306 w 2505075"/>
                  <a:gd name="connsiteY12" fmla="*/ 3309603 h 4610100"/>
                  <a:gd name="connsiteX13" fmla="*/ 2389416 w 2505075"/>
                  <a:gd name="connsiteY13" fmla="*/ 3806808 h 4610100"/>
                  <a:gd name="connsiteX14" fmla="*/ 2400846 w 2505075"/>
                  <a:gd name="connsiteY14" fmla="*/ 4025883 h 4610100"/>
                  <a:gd name="connsiteX15" fmla="*/ 2428469 w 2505075"/>
                  <a:gd name="connsiteY15" fmla="*/ 4251626 h 4610100"/>
                  <a:gd name="connsiteX16" fmla="*/ 2451329 w 2505075"/>
                  <a:gd name="connsiteY16" fmla="*/ 4492608 h 4610100"/>
                  <a:gd name="connsiteX17" fmla="*/ 2413229 w 2505075"/>
                  <a:gd name="connsiteY17" fmla="*/ 4541186 h 4610100"/>
                  <a:gd name="connsiteX18" fmla="*/ 2241779 w 2505075"/>
                  <a:gd name="connsiteY18" fmla="*/ 4529756 h 4610100"/>
                  <a:gd name="connsiteX19" fmla="*/ 2136051 w 2505075"/>
                  <a:gd name="connsiteY19" fmla="*/ 4560236 h 4610100"/>
                  <a:gd name="connsiteX20" fmla="*/ 1966506 w 2505075"/>
                  <a:gd name="connsiteY20" fmla="*/ 4604051 h 4610100"/>
                  <a:gd name="connsiteX21" fmla="*/ 1729334 w 2505075"/>
                  <a:gd name="connsiteY21" fmla="*/ 4564998 h 4610100"/>
                  <a:gd name="connsiteX22" fmla="*/ 1660753 w 2505075"/>
                  <a:gd name="connsiteY22" fmla="*/ 4506896 h 4610100"/>
                  <a:gd name="connsiteX23" fmla="*/ 1734096 w 2505075"/>
                  <a:gd name="connsiteY23" fmla="*/ 4407836 h 4610100"/>
                  <a:gd name="connsiteX24" fmla="*/ 1886496 w 2505075"/>
                  <a:gd name="connsiteY24" fmla="*/ 4358306 h 4610100"/>
                  <a:gd name="connsiteX25" fmla="*/ 1980794 w 2505075"/>
                  <a:gd name="connsiteY25" fmla="*/ 4264961 h 4610100"/>
                  <a:gd name="connsiteX26" fmla="*/ 1989366 w 2505075"/>
                  <a:gd name="connsiteY26" fmla="*/ 4249721 h 4610100"/>
                  <a:gd name="connsiteX27" fmla="*/ 2080806 w 2505075"/>
                  <a:gd name="connsiteY27" fmla="*/ 4107798 h 4610100"/>
                  <a:gd name="connsiteX28" fmla="*/ 2096998 w 2505075"/>
                  <a:gd name="connsiteY28" fmla="*/ 4062078 h 4610100"/>
                  <a:gd name="connsiteX29" fmla="*/ 1957934 w 2505075"/>
                  <a:gd name="connsiteY29" fmla="*/ 3826811 h 4610100"/>
                  <a:gd name="connsiteX30" fmla="*/ 1895069 w 2505075"/>
                  <a:gd name="connsiteY30" fmla="*/ 3535346 h 4610100"/>
                  <a:gd name="connsiteX31" fmla="*/ 1867446 w 2505075"/>
                  <a:gd name="connsiteY31" fmla="*/ 3420093 h 4610100"/>
                  <a:gd name="connsiteX32" fmla="*/ 1754098 w 2505075"/>
                  <a:gd name="connsiteY32" fmla="*/ 3091481 h 4610100"/>
                  <a:gd name="connsiteX33" fmla="*/ 1736001 w 2505075"/>
                  <a:gd name="connsiteY33" fmla="*/ 3229593 h 4610100"/>
                  <a:gd name="connsiteX34" fmla="*/ 1749336 w 2505075"/>
                  <a:gd name="connsiteY34" fmla="*/ 3292458 h 4610100"/>
                  <a:gd name="connsiteX35" fmla="*/ 1694091 w 2505075"/>
                  <a:gd name="connsiteY35" fmla="*/ 3704891 h 4610100"/>
                  <a:gd name="connsiteX36" fmla="*/ 1691234 w 2505075"/>
                  <a:gd name="connsiteY36" fmla="*/ 3723941 h 4610100"/>
                  <a:gd name="connsiteX37" fmla="*/ 1696948 w 2505075"/>
                  <a:gd name="connsiteY37" fmla="*/ 4043981 h 4610100"/>
                  <a:gd name="connsiteX38" fmla="*/ 1709331 w 2505075"/>
                  <a:gd name="connsiteY38" fmla="*/ 4361163 h 4610100"/>
                  <a:gd name="connsiteX39" fmla="*/ 1676946 w 2505075"/>
                  <a:gd name="connsiteY39" fmla="*/ 4403073 h 4610100"/>
                  <a:gd name="connsiteX40" fmla="*/ 1531214 w 2505075"/>
                  <a:gd name="connsiteY40" fmla="*/ 4415456 h 4610100"/>
                  <a:gd name="connsiteX41" fmla="*/ 1507401 w 2505075"/>
                  <a:gd name="connsiteY41" fmla="*/ 4398311 h 4610100"/>
                  <a:gd name="connsiteX42" fmla="*/ 1443584 w 2505075"/>
                  <a:gd name="connsiteY42" fmla="*/ 4370688 h 4610100"/>
                  <a:gd name="connsiteX43" fmla="*/ 1330236 w 2505075"/>
                  <a:gd name="connsiteY43" fmla="*/ 4422123 h 4610100"/>
                  <a:gd name="connsiteX44" fmla="*/ 1224509 w 2505075"/>
                  <a:gd name="connsiteY44" fmla="*/ 4439268 h 4610100"/>
                  <a:gd name="connsiteX45" fmla="*/ 1021626 w 2505075"/>
                  <a:gd name="connsiteY45" fmla="*/ 4407836 h 4610100"/>
                  <a:gd name="connsiteX46" fmla="*/ 957808 w 2505075"/>
                  <a:gd name="connsiteY46" fmla="*/ 4350686 h 4610100"/>
                  <a:gd name="connsiteX47" fmla="*/ 1040676 w 2505075"/>
                  <a:gd name="connsiteY47" fmla="*/ 4261151 h 4610100"/>
                  <a:gd name="connsiteX48" fmla="*/ 1143546 w 2505075"/>
                  <a:gd name="connsiteY48" fmla="*/ 4244958 h 4610100"/>
                  <a:gd name="connsiteX49" fmla="*/ 1253084 w 2505075"/>
                  <a:gd name="connsiteY49" fmla="*/ 4174473 h 4610100"/>
                  <a:gd name="connsiteX50" fmla="*/ 1324521 w 2505075"/>
                  <a:gd name="connsiteY50" fmla="*/ 4105893 h 4610100"/>
                  <a:gd name="connsiteX51" fmla="*/ 1391196 w 2505075"/>
                  <a:gd name="connsiteY51" fmla="*/ 4005881 h 4610100"/>
                  <a:gd name="connsiteX52" fmla="*/ 1395006 w 2505075"/>
                  <a:gd name="connsiteY52" fmla="*/ 3998261 h 4610100"/>
                  <a:gd name="connsiteX53" fmla="*/ 1400721 w 2505075"/>
                  <a:gd name="connsiteY53" fmla="*/ 3828716 h 4610100"/>
                  <a:gd name="connsiteX54" fmla="*/ 1386434 w 2505075"/>
                  <a:gd name="connsiteY54" fmla="*/ 3644883 h 4610100"/>
                  <a:gd name="connsiteX55" fmla="*/ 1354048 w 2505075"/>
                  <a:gd name="connsiteY55" fmla="*/ 3254358 h 4610100"/>
                  <a:gd name="connsiteX56" fmla="*/ 1377861 w 2505075"/>
                  <a:gd name="connsiteY56" fmla="*/ 3072431 h 4610100"/>
                  <a:gd name="connsiteX57" fmla="*/ 1424534 w 2505075"/>
                  <a:gd name="connsiteY57" fmla="*/ 2639996 h 4610100"/>
                  <a:gd name="connsiteX58" fmla="*/ 1406436 w 2505075"/>
                  <a:gd name="connsiteY58" fmla="*/ 2529506 h 4610100"/>
                  <a:gd name="connsiteX59" fmla="*/ 1377861 w 2505075"/>
                  <a:gd name="connsiteY59" fmla="*/ 2347578 h 4610100"/>
                  <a:gd name="connsiteX60" fmla="*/ 1215936 w 2505075"/>
                  <a:gd name="connsiteY60" fmla="*/ 2223753 h 4610100"/>
                  <a:gd name="connsiteX61" fmla="*/ 1086396 w 2505075"/>
                  <a:gd name="connsiteY61" fmla="*/ 2184701 h 4610100"/>
                  <a:gd name="connsiteX62" fmla="*/ 986383 w 2505075"/>
                  <a:gd name="connsiteY62" fmla="*/ 2132313 h 4610100"/>
                  <a:gd name="connsiteX63" fmla="*/ 962571 w 2505075"/>
                  <a:gd name="connsiteY63" fmla="*/ 2106596 h 4610100"/>
                  <a:gd name="connsiteX64" fmla="*/ 943521 w 2505075"/>
                  <a:gd name="connsiteY64" fmla="*/ 2053256 h 4610100"/>
                  <a:gd name="connsiteX65" fmla="*/ 900658 w 2505075"/>
                  <a:gd name="connsiteY65" fmla="*/ 2005631 h 4610100"/>
                  <a:gd name="connsiteX66" fmla="*/ 872083 w 2505075"/>
                  <a:gd name="connsiteY66" fmla="*/ 1971341 h 4610100"/>
                  <a:gd name="connsiteX67" fmla="*/ 328206 w 2505075"/>
                  <a:gd name="connsiteY67" fmla="*/ 1569386 h 4610100"/>
                  <a:gd name="connsiteX68" fmla="*/ 57696 w 2505075"/>
                  <a:gd name="connsiteY68" fmla="*/ 1357931 h 4610100"/>
                  <a:gd name="connsiteX69" fmla="*/ 13881 w 2505075"/>
                  <a:gd name="connsiteY69" fmla="*/ 1227438 h 4610100"/>
                  <a:gd name="connsiteX70" fmla="*/ 80556 w 2505075"/>
                  <a:gd name="connsiteY70" fmla="*/ 1016936 h 4610100"/>
                  <a:gd name="connsiteX71" fmla="*/ 122466 w 2505075"/>
                  <a:gd name="connsiteY71" fmla="*/ 955023 h 4610100"/>
                  <a:gd name="connsiteX72" fmla="*/ 173901 w 2505075"/>
                  <a:gd name="connsiteY72" fmla="*/ 856916 h 4610100"/>
                  <a:gd name="connsiteX73" fmla="*/ 238671 w 2505075"/>
                  <a:gd name="connsiteY73" fmla="*/ 852153 h 4610100"/>
                  <a:gd name="connsiteX74" fmla="*/ 484416 w 2505075"/>
                  <a:gd name="connsiteY74" fmla="*/ 1050273 h 4610100"/>
                  <a:gd name="connsiteX75" fmla="*/ 823506 w 2505075"/>
                  <a:gd name="connsiteY75" fmla="*/ 1307448 h 4610100"/>
                  <a:gd name="connsiteX76" fmla="*/ 878751 w 2505075"/>
                  <a:gd name="connsiteY76" fmla="*/ 1341738 h 4610100"/>
                  <a:gd name="connsiteX77" fmla="*/ 903516 w 2505075"/>
                  <a:gd name="connsiteY77" fmla="*/ 1341738 h 4610100"/>
                  <a:gd name="connsiteX78" fmla="*/ 958761 w 2505075"/>
                  <a:gd name="connsiteY78" fmla="*/ 1327451 h 4610100"/>
                  <a:gd name="connsiteX79" fmla="*/ 1323569 w 2505075"/>
                  <a:gd name="connsiteY79" fmla="*/ 1350311 h 4610100"/>
                  <a:gd name="connsiteX80" fmla="*/ 1364526 w 2505075"/>
                  <a:gd name="connsiteY80" fmla="*/ 1333166 h 4610100"/>
                  <a:gd name="connsiteX81" fmla="*/ 1507401 w 2505075"/>
                  <a:gd name="connsiteY81" fmla="*/ 1305543 h 4610100"/>
                  <a:gd name="connsiteX82" fmla="*/ 1575028 w 2505075"/>
                  <a:gd name="connsiteY82" fmla="*/ 1295066 h 4610100"/>
                  <a:gd name="connsiteX83" fmla="*/ 1603603 w 2505075"/>
                  <a:gd name="connsiteY83" fmla="*/ 1249346 h 4610100"/>
                  <a:gd name="connsiteX84" fmla="*/ 1627416 w 2505075"/>
                  <a:gd name="connsiteY84" fmla="*/ 1203626 h 4610100"/>
                  <a:gd name="connsiteX85" fmla="*/ 1640751 w 2505075"/>
                  <a:gd name="connsiteY85" fmla="*/ 1134093 h 4610100"/>
                  <a:gd name="connsiteX86" fmla="*/ 1663611 w 2505075"/>
                  <a:gd name="connsiteY86" fmla="*/ 1080753 h 4610100"/>
                  <a:gd name="connsiteX87" fmla="*/ 1724571 w 2505075"/>
                  <a:gd name="connsiteY87" fmla="*/ 1004553 h 4610100"/>
                  <a:gd name="connsiteX88" fmla="*/ 1882686 w 2505075"/>
                  <a:gd name="connsiteY88" fmla="*/ 815006 h 4610100"/>
                  <a:gd name="connsiteX89" fmla="*/ 1795056 w 2505075"/>
                  <a:gd name="connsiteY89" fmla="*/ 694991 h 4610100"/>
                  <a:gd name="connsiteX90" fmla="*/ 1750289 w 2505075"/>
                  <a:gd name="connsiteY90" fmla="*/ 562593 h 4610100"/>
                  <a:gd name="connsiteX91" fmla="*/ 1640751 w 2505075"/>
                  <a:gd name="connsiteY91" fmla="*/ 574023 h 4610100"/>
                  <a:gd name="connsiteX92" fmla="*/ 1596936 w 2505075"/>
                  <a:gd name="connsiteY92" fmla="*/ 552116 h 4610100"/>
                  <a:gd name="connsiteX93" fmla="*/ 1616939 w 2505075"/>
                  <a:gd name="connsiteY93" fmla="*/ 517826 h 4610100"/>
                  <a:gd name="connsiteX94" fmla="*/ 1655991 w 2505075"/>
                  <a:gd name="connsiteY94" fmla="*/ 376856 h 4610100"/>
                  <a:gd name="connsiteX95" fmla="*/ 1740764 w 2505075"/>
                  <a:gd name="connsiteY95" fmla="*/ 93963 h 4610100"/>
                  <a:gd name="connsiteX96" fmla="*/ 1922691 w 2505075"/>
                  <a:gd name="connsiteY96" fmla="*/ 10143 h 4610100"/>
                  <a:gd name="connsiteX97" fmla="*/ 2188439 w 2505075"/>
                  <a:gd name="connsiteY97" fmla="*/ 176831 h 4610100"/>
                  <a:gd name="connsiteX98" fmla="*/ 2235111 w 2505075"/>
                  <a:gd name="connsiteY98" fmla="*/ 248268 h 4610100"/>
                  <a:gd name="connsiteX99" fmla="*/ 2247494 w 2505075"/>
                  <a:gd name="connsiteY99" fmla="*/ 243506 h 4610100"/>
                  <a:gd name="connsiteX100" fmla="*/ 2219871 w 2505075"/>
                  <a:gd name="connsiteY100" fmla="*/ 305418 h 4610100"/>
                  <a:gd name="connsiteX101" fmla="*/ 2249399 w 2505075"/>
                  <a:gd name="connsiteY101" fmla="*/ 325421 h 4610100"/>
                  <a:gd name="connsiteX102" fmla="*/ 2239874 w 2505075"/>
                  <a:gd name="connsiteY102" fmla="*/ 371141 h 4610100"/>
                  <a:gd name="connsiteX103" fmla="*/ 2223681 w 2505075"/>
                  <a:gd name="connsiteY103" fmla="*/ 434958 h 4610100"/>
                  <a:gd name="connsiteX104" fmla="*/ 2216061 w 2505075"/>
                  <a:gd name="connsiteY104" fmla="*/ 522588 h 4610100"/>
                  <a:gd name="connsiteX105" fmla="*/ 2250351 w 2505075"/>
                  <a:gd name="connsiteY105" fmla="*/ 594026 h 4610100"/>
                  <a:gd name="connsiteX106" fmla="*/ 2282736 w 2505075"/>
                  <a:gd name="connsiteY106" fmla="*/ 631173 h 4610100"/>
                  <a:gd name="connsiteX107" fmla="*/ 2335124 w 2505075"/>
                  <a:gd name="connsiteY107" fmla="*/ 739758 h 4610100"/>
                  <a:gd name="connsiteX108" fmla="*/ 2486571 w 2505075"/>
                  <a:gd name="connsiteY108" fmla="*/ 1071228 h 4610100"/>
                  <a:gd name="connsiteX109" fmla="*/ 2503716 w 2505075"/>
                  <a:gd name="connsiteY109" fmla="*/ 1097898 h 4610100"/>
                  <a:gd name="connsiteX110" fmla="*/ 2506574 w 2505075"/>
                  <a:gd name="connsiteY110" fmla="*/ 1319831 h 4610100"/>
                  <a:gd name="connsiteX111" fmla="*/ 1273086 w 2505075"/>
                  <a:gd name="connsiteY111" fmla="*/ 1638918 h 4610100"/>
                  <a:gd name="connsiteX112" fmla="*/ 1242606 w 2505075"/>
                  <a:gd name="connsiteY112" fmla="*/ 1746551 h 4610100"/>
                  <a:gd name="connsiteX113" fmla="*/ 1279753 w 2505075"/>
                  <a:gd name="connsiteY113" fmla="*/ 1919906 h 4610100"/>
                  <a:gd name="connsiteX114" fmla="*/ 1308328 w 2505075"/>
                  <a:gd name="connsiteY114" fmla="*/ 1942766 h 4610100"/>
                  <a:gd name="connsiteX115" fmla="*/ 1478826 w 2505075"/>
                  <a:gd name="connsiteY115" fmla="*/ 1882758 h 4610100"/>
                  <a:gd name="connsiteX116" fmla="*/ 1497876 w 2505075"/>
                  <a:gd name="connsiteY116" fmla="*/ 1593198 h 4610100"/>
                  <a:gd name="connsiteX117" fmla="*/ 1435964 w 2505075"/>
                  <a:gd name="connsiteY117" fmla="*/ 1557956 h 4610100"/>
                  <a:gd name="connsiteX118" fmla="*/ 1208316 w 2505075"/>
                  <a:gd name="connsiteY118" fmla="*/ 1484613 h 4610100"/>
                  <a:gd name="connsiteX119" fmla="*/ 1161644 w 2505075"/>
                  <a:gd name="connsiteY119" fmla="*/ 1471278 h 4610100"/>
                  <a:gd name="connsiteX120" fmla="*/ 1078776 w 2505075"/>
                  <a:gd name="connsiteY120" fmla="*/ 1483661 h 4610100"/>
                  <a:gd name="connsiteX121" fmla="*/ 1273086 w 2505075"/>
                  <a:gd name="connsiteY121" fmla="*/ 1638918 h 4610100"/>
                  <a:gd name="connsiteX122" fmla="*/ 1464539 w 2505075"/>
                  <a:gd name="connsiteY122" fmla="*/ 2075163 h 4610100"/>
                  <a:gd name="connsiteX123" fmla="*/ 1359764 w 2505075"/>
                  <a:gd name="connsiteY123" fmla="*/ 2097071 h 4610100"/>
                  <a:gd name="connsiteX124" fmla="*/ 1322616 w 2505075"/>
                  <a:gd name="connsiteY124" fmla="*/ 2169461 h 4610100"/>
                  <a:gd name="connsiteX125" fmla="*/ 1340714 w 2505075"/>
                  <a:gd name="connsiteY125" fmla="*/ 2215181 h 4610100"/>
                  <a:gd name="connsiteX126" fmla="*/ 1420723 w 2505075"/>
                  <a:gd name="connsiteY126" fmla="*/ 2246613 h 4610100"/>
                  <a:gd name="connsiteX127" fmla="*/ 1455014 w 2505075"/>
                  <a:gd name="connsiteY127" fmla="*/ 2304716 h 4610100"/>
                  <a:gd name="connsiteX128" fmla="*/ 1459776 w 2505075"/>
                  <a:gd name="connsiteY128" fmla="*/ 2237088 h 4610100"/>
                  <a:gd name="connsiteX129" fmla="*/ 1464539 w 2505075"/>
                  <a:gd name="connsiteY129" fmla="*/ 2075163 h 4610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Lst>
                <a:rect l="l" t="t" r="r" b="b"/>
                <a:pathLst>
                  <a:path w="2505075" h="4610100">
                    <a:moveTo>
                      <a:pt x="2506574" y="1319831"/>
                    </a:moveTo>
                    <a:cubicBezTo>
                      <a:pt x="2448471" y="1403651"/>
                      <a:pt x="2446566" y="1500806"/>
                      <a:pt x="2419896" y="1597008"/>
                    </a:cubicBezTo>
                    <a:cubicBezTo>
                      <a:pt x="2385606" y="1717976"/>
                      <a:pt x="2339886" y="1835133"/>
                      <a:pt x="2297024" y="1953243"/>
                    </a:cubicBezTo>
                    <a:cubicBezTo>
                      <a:pt x="2284641" y="1986581"/>
                      <a:pt x="2257971" y="1996106"/>
                      <a:pt x="2223681" y="1977056"/>
                    </a:cubicBezTo>
                    <a:cubicBezTo>
                      <a:pt x="2211299" y="1970388"/>
                      <a:pt x="2195106" y="1970388"/>
                      <a:pt x="2181771" y="1967531"/>
                    </a:cubicBezTo>
                    <a:cubicBezTo>
                      <a:pt x="2185581" y="2000868"/>
                      <a:pt x="2190344" y="2028491"/>
                      <a:pt x="2192249" y="2057066"/>
                    </a:cubicBezTo>
                    <a:cubicBezTo>
                      <a:pt x="2195106" y="2132313"/>
                      <a:pt x="2198916" y="2207561"/>
                      <a:pt x="2197964" y="2281856"/>
                    </a:cubicBezTo>
                    <a:cubicBezTo>
                      <a:pt x="2197964" y="2308526"/>
                      <a:pt x="2192249" y="2344721"/>
                      <a:pt x="2174151" y="2359961"/>
                    </a:cubicBezTo>
                    <a:cubicBezTo>
                      <a:pt x="2144624" y="2385678"/>
                      <a:pt x="2147481" y="2412348"/>
                      <a:pt x="2148434" y="2443781"/>
                    </a:cubicBezTo>
                    <a:cubicBezTo>
                      <a:pt x="2152244" y="2553318"/>
                      <a:pt x="2151291" y="2663808"/>
                      <a:pt x="2158911" y="2773346"/>
                    </a:cubicBezTo>
                    <a:cubicBezTo>
                      <a:pt x="2166531" y="2884788"/>
                      <a:pt x="2182724" y="2995278"/>
                      <a:pt x="2195106" y="3105768"/>
                    </a:cubicBezTo>
                    <a:cubicBezTo>
                      <a:pt x="2196059" y="3111483"/>
                      <a:pt x="2196059" y="3120056"/>
                      <a:pt x="2199869" y="3123866"/>
                    </a:cubicBezTo>
                    <a:cubicBezTo>
                      <a:pt x="2257971" y="3172443"/>
                      <a:pt x="2257019" y="3242928"/>
                      <a:pt x="2271306" y="3309603"/>
                    </a:cubicBezTo>
                    <a:cubicBezTo>
                      <a:pt x="2307501" y="3476291"/>
                      <a:pt x="2344649" y="3642978"/>
                      <a:pt x="2389416" y="3806808"/>
                    </a:cubicBezTo>
                    <a:cubicBezTo>
                      <a:pt x="2409419" y="3881103"/>
                      <a:pt x="2395131" y="3952541"/>
                      <a:pt x="2400846" y="4025883"/>
                    </a:cubicBezTo>
                    <a:cubicBezTo>
                      <a:pt x="2406561" y="4101131"/>
                      <a:pt x="2419896" y="4176378"/>
                      <a:pt x="2428469" y="4251626"/>
                    </a:cubicBezTo>
                    <a:cubicBezTo>
                      <a:pt x="2437041" y="4331636"/>
                      <a:pt x="2442756" y="4412598"/>
                      <a:pt x="2451329" y="4492608"/>
                    </a:cubicBezTo>
                    <a:cubicBezTo>
                      <a:pt x="2454186" y="4522136"/>
                      <a:pt x="2441804" y="4536423"/>
                      <a:pt x="2413229" y="4541186"/>
                    </a:cubicBezTo>
                    <a:cubicBezTo>
                      <a:pt x="2355126" y="4551663"/>
                      <a:pt x="2300834" y="4573571"/>
                      <a:pt x="2241779" y="4529756"/>
                    </a:cubicBezTo>
                    <a:cubicBezTo>
                      <a:pt x="2222729" y="4515468"/>
                      <a:pt x="2160816" y="4536423"/>
                      <a:pt x="2136051" y="4560236"/>
                    </a:cubicBezTo>
                    <a:cubicBezTo>
                      <a:pt x="2084616" y="4609766"/>
                      <a:pt x="2023656" y="4606908"/>
                      <a:pt x="1966506" y="4604051"/>
                    </a:cubicBezTo>
                    <a:cubicBezTo>
                      <a:pt x="1886496" y="4600241"/>
                      <a:pt x="1807439" y="4582143"/>
                      <a:pt x="1729334" y="4564998"/>
                    </a:cubicBezTo>
                    <a:cubicBezTo>
                      <a:pt x="1699806" y="4558331"/>
                      <a:pt x="1658848" y="4555473"/>
                      <a:pt x="1660753" y="4506896"/>
                    </a:cubicBezTo>
                    <a:cubicBezTo>
                      <a:pt x="1662659" y="4455461"/>
                      <a:pt x="1688376" y="4422123"/>
                      <a:pt x="1734096" y="4407836"/>
                    </a:cubicBezTo>
                    <a:cubicBezTo>
                      <a:pt x="1785531" y="4392596"/>
                      <a:pt x="1840776" y="4384023"/>
                      <a:pt x="1886496" y="4358306"/>
                    </a:cubicBezTo>
                    <a:cubicBezTo>
                      <a:pt x="1923644" y="4337351"/>
                      <a:pt x="1950314" y="4297346"/>
                      <a:pt x="1980794" y="4264961"/>
                    </a:cubicBezTo>
                    <a:cubicBezTo>
                      <a:pt x="1984603" y="4261151"/>
                      <a:pt x="1985556" y="4250673"/>
                      <a:pt x="1989366" y="4249721"/>
                    </a:cubicBezTo>
                    <a:cubicBezTo>
                      <a:pt x="2067471" y="4232576"/>
                      <a:pt x="2066519" y="4164948"/>
                      <a:pt x="2080806" y="4107798"/>
                    </a:cubicBezTo>
                    <a:cubicBezTo>
                      <a:pt x="2084616" y="4092558"/>
                      <a:pt x="2091284" y="4078271"/>
                      <a:pt x="2096998" y="4062078"/>
                    </a:cubicBezTo>
                    <a:cubicBezTo>
                      <a:pt x="1999844" y="4015406"/>
                      <a:pt x="1987461" y="3912536"/>
                      <a:pt x="1957934" y="3826811"/>
                    </a:cubicBezTo>
                    <a:cubicBezTo>
                      <a:pt x="1925548" y="3733466"/>
                      <a:pt x="1915071" y="3632501"/>
                      <a:pt x="1895069" y="3535346"/>
                    </a:cubicBezTo>
                    <a:cubicBezTo>
                      <a:pt x="1886496" y="3497246"/>
                      <a:pt x="1879828" y="3458193"/>
                      <a:pt x="1867446" y="3420093"/>
                    </a:cubicBezTo>
                    <a:cubicBezTo>
                      <a:pt x="1831251" y="3311508"/>
                      <a:pt x="1793151" y="3202923"/>
                      <a:pt x="1754098" y="3091481"/>
                    </a:cubicBezTo>
                    <a:cubicBezTo>
                      <a:pt x="1722666" y="3134343"/>
                      <a:pt x="1702664" y="3176253"/>
                      <a:pt x="1736001" y="3229593"/>
                    </a:cubicBezTo>
                    <a:cubicBezTo>
                      <a:pt x="1746478" y="3246738"/>
                      <a:pt x="1752194" y="3272456"/>
                      <a:pt x="1749336" y="3292458"/>
                    </a:cubicBezTo>
                    <a:cubicBezTo>
                      <a:pt x="1732191" y="3430571"/>
                      <a:pt x="1713141" y="3567731"/>
                      <a:pt x="1694091" y="3704891"/>
                    </a:cubicBezTo>
                    <a:cubicBezTo>
                      <a:pt x="1693139" y="3711558"/>
                      <a:pt x="1690281" y="3717273"/>
                      <a:pt x="1691234" y="3723941"/>
                    </a:cubicBezTo>
                    <a:cubicBezTo>
                      <a:pt x="1693139" y="3830621"/>
                      <a:pt x="1693139" y="3937301"/>
                      <a:pt x="1696948" y="4043981"/>
                    </a:cubicBezTo>
                    <a:cubicBezTo>
                      <a:pt x="1699806" y="4149708"/>
                      <a:pt x="1704569" y="4255436"/>
                      <a:pt x="1709331" y="4361163"/>
                    </a:cubicBezTo>
                    <a:cubicBezTo>
                      <a:pt x="1710284" y="4386881"/>
                      <a:pt x="1701711" y="4401168"/>
                      <a:pt x="1676946" y="4403073"/>
                    </a:cubicBezTo>
                    <a:cubicBezTo>
                      <a:pt x="1628369" y="4407836"/>
                      <a:pt x="1579791" y="4412598"/>
                      <a:pt x="1531214" y="4415456"/>
                    </a:cubicBezTo>
                    <a:cubicBezTo>
                      <a:pt x="1523594" y="4415456"/>
                      <a:pt x="1510259" y="4405931"/>
                      <a:pt x="1507401" y="4398311"/>
                    </a:cubicBezTo>
                    <a:cubicBezTo>
                      <a:pt x="1496923" y="4363068"/>
                      <a:pt x="1470253" y="4360211"/>
                      <a:pt x="1443584" y="4370688"/>
                    </a:cubicBezTo>
                    <a:cubicBezTo>
                      <a:pt x="1404531" y="4384976"/>
                      <a:pt x="1369289" y="4408788"/>
                      <a:pt x="1330236" y="4422123"/>
                    </a:cubicBezTo>
                    <a:cubicBezTo>
                      <a:pt x="1296898" y="4433553"/>
                      <a:pt x="1259751" y="4442126"/>
                      <a:pt x="1224509" y="4439268"/>
                    </a:cubicBezTo>
                    <a:cubicBezTo>
                      <a:pt x="1155929" y="4433553"/>
                      <a:pt x="1088301" y="4423076"/>
                      <a:pt x="1021626" y="4407836"/>
                    </a:cubicBezTo>
                    <a:cubicBezTo>
                      <a:pt x="994004" y="4402121"/>
                      <a:pt x="954951" y="4395453"/>
                      <a:pt x="957808" y="4350686"/>
                    </a:cubicBezTo>
                    <a:cubicBezTo>
                      <a:pt x="960666" y="4304966"/>
                      <a:pt x="997814" y="4267818"/>
                      <a:pt x="1040676" y="4261151"/>
                    </a:cubicBezTo>
                    <a:cubicBezTo>
                      <a:pt x="1074966" y="4256388"/>
                      <a:pt x="1109256" y="4250673"/>
                      <a:pt x="1143546" y="4244958"/>
                    </a:cubicBezTo>
                    <a:cubicBezTo>
                      <a:pt x="1190219" y="4237338"/>
                      <a:pt x="1227366" y="4219241"/>
                      <a:pt x="1253084" y="4174473"/>
                    </a:cubicBezTo>
                    <a:cubicBezTo>
                      <a:pt x="1268323" y="4146851"/>
                      <a:pt x="1303566" y="4131611"/>
                      <a:pt x="1324521" y="4105893"/>
                    </a:cubicBezTo>
                    <a:cubicBezTo>
                      <a:pt x="1349286" y="4075413"/>
                      <a:pt x="1369289" y="4039218"/>
                      <a:pt x="1391196" y="4005881"/>
                    </a:cubicBezTo>
                    <a:cubicBezTo>
                      <a:pt x="1393101" y="4003023"/>
                      <a:pt x="1395959" y="3998261"/>
                      <a:pt x="1395006" y="3998261"/>
                    </a:cubicBezTo>
                    <a:cubicBezTo>
                      <a:pt x="1330236" y="3941111"/>
                      <a:pt x="1417866" y="3888723"/>
                      <a:pt x="1400721" y="3828716"/>
                    </a:cubicBezTo>
                    <a:cubicBezTo>
                      <a:pt x="1383576" y="3770613"/>
                      <a:pt x="1383576" y="3705843"/>
                      <a:pt x="1386434" y="3644883"/>
                    </a:cubicBezTo>
                    <a:cubicBezTo>
                      <a:pt x="1394053" y="3512486"/>
                      <a:pt x="1378814" y="3383898"/>
                      <a:pt x="1354048" y="3254358"/>
                    </a:cubicBezTo>
                    <a:cubicBezTo>
                      <a:pt x="1343571" y="3197208"/>
                      <a:pt x="1367384" y="3133391"/>
                      <a:pt x="1377861" y="3072431"/>
                    </a:cubicBezTo>
                    <a:cubicBezTo>
                      <a:pt x="1404531" y="2929556"/>
                      <a:pt x="1420723" y="2785728"/>
                      <a:pt x="1424534" y="2639996"/>
                    </a:cubicBezTo>
                    <a:cubicBezTo>
                      <a:pt x="1425486" y="2604753"/>
                      <a:pt x="1413103" y="2569511"/>
                      <a:pt x="1406436" y="2529506"/>
                    </a:cubicBezTo>
                    <a:cubicBezTo>
                      <a:pt x="1451203" y="2481881"/>
                      <a:pt x="1438821" y="2392346"/>
                      <a:pt x="1377861" y="2347578"/>
                    </a:cubicBezTo>
                    <a:cubicBezTo>
                      <a:pt x="1322616" y="2307573"/>
                      <a:pt x="1267371" y="2268521"/>
                      <a:pt x="1215936" y="2223753"/>
                    </a:cubicBezTo>
                    <a:cubicBezTo>
                      <a:pt x="1176884" y="2189463"/>
                      <a:pt x="1133069" y="2173271"/>
                      <a:pt x="1086396" y="2184701"/>
                    </a:cubicBezTo>
                    <a:cubicBezTo>
                      <a:pt x="1033056" y="2197083"/>
                      <a:pt x="1021626" y="2144696"/>
                      <a:pt x="986383" y="2132313"/>
                    </a:cubicBezTo>
                    <a:cubicBezTo>
                      <a:pt x="976858" y="2129456"/>
                      <a:pt x="967333" y="2117073"/>
                      <a:pt x="962571" y="2106596"/>
                    </a:cubicBezTo>
                    <a:cubicBezTo>
                      <a:pt x="954951" y="2091356"/>
                      <a:pt x="951141" y="2074211"/>
                      <a:pt x="943521" y="2053256"/>
                    </a:cubicBezTo>
                    <a:cubicBezTo>
                      <a:pt x="912089" y="2063733"/>
                      <a:pt x="887323" y="2058018"/>
                      <a:pt x="900658" y="2005631"/>
                    </a:cubicBezTo>
                    <a:cubicBezTo>
                      <a:pt x="902564" y="1997058"/>
                      <a:pt x="884466" y="1979913"/>
                      <a:pt x="872083" y="1971341"/>
                    </a:cubicBezTo>
                    <a:cubicBezTo>
                      <a:pt x="691108" y="1837038"/>
                      <a:pt x="508228" y="1703688"/>
                      <a:pt x="328206" y="1569386"/>
                    </a:cubicBezTo>
                    <a:cubicBezTo>
                      <a:pt x="231051" y="1496996"/>
                      <a:pt x="155803" y="1429368"/>
                      <a:pt x="57696" y="1357931"/>
                    </a:cubicBezTo>
                    <a:cubicBezTo>
                      <a:pt x="10071" y="1322688"/>
                      <a:pt x="-2312" y="1280778"/>
                      <a:pt x="13881" y="1227438"/>
                    </a:cubicBezTo>
                    <a:cubicBezTo>
                      <a:pt x="34836" y="1156953"/>
                      <a:pt x="55791" y="1085516"/>
                      <a:pt x="80556" y="1016936"/>
                    </a:cubicBezTo>
                    <a:cubicBezTo>
                      <a:pt x="88176" y="994076"/>
                      <a:pt x="110083" y="976931"/>
                      <a:pt x="122466" y="955023"/>
                    </a:cubicBezTo>
                    <a:cubicBezTo>
                      <a:pt x="140563" y="923591"/>
                      <a:pt x="156756" y="889301"/>
                      <a:pt x="173901" y="856916"/>
                    </a:cubicBezTo>
                    <a:cubicBezTo>
                      <a:pt x="192951" y="823578"/>
                      <a:pt x="213906" y="832151"/>
                      <a:pt x="238671" y="852153"/>
                    </a:cubicBezTo>
                    <a:cubicBezTo>
                      <a:pt x="326301" y="921686"/>
                      <a:pt x="394881" y="981693"/>
                      <a:pt x="484416" y="1050273"/>
                    </a:cubicBezTo>
                    <a:cubicBezTo>
                      <a:pt x="594906" y="1137903"/>
                      <a:pt x="709206" y="1222676"/>
                      <a:pt x="823506" y="1307448"/>
                    </a:cubicBezTo>
                    <a:cubicBezTo>
                      <a:pt x="840651" y="1320783"/>
                      <a:pt x="859701" y="1332213"/>
                      <a:pt x="878751" y="1341738"/>
                    </a:cubicBezTo>
                    <a:cubicBezTo>
                      <a:pt x="885418" y="1345548"/>
                      <a:pt x="895896" y="1343643"/>
                      <a:pt x="903516" y="1341738"/>
                    </a:cubicBezTo>
                    <a:cubicBezTo>
                      <a:pt x="922566" y="1337928"/>
                      <a:pt x="940664" y="1326498"/>
                      <a:pt x="958761" y="1327451"/>
                    </a:cubicBezTo>
                    <a:cubicBezTo>
                      <a:pt x="1080681" y="1334118"/>
                      <a:pt x="1201648" y="1343643"/>
                      <a:pt x="1323569" y="1350311"/>
                    </a:cubicBezTo>
                    <a:cubicBezTo>
                      <a:pt x="1336903" y="1351263"/>
                      <a:pt x="1351191" y="1338881"/>
                      <a:pt x="1364526" y="1333166"/>
                    </a:cubicBezTo>
                    <a:cubicBezTo>
                      <a:pt x="1410246" y="1314116"/>
                      <a:pt x="1450251" y="1278873"/>
                      <a:pt x="1507401" y="1305543"/>
                    </a:cubicBezTo>
                    <a:cubicBezTo>
                      <a:pt x="1524546" y="1314116"/>
                      <a:pt x="1555026" y="1305543"/>
                      <a:pt x="1575028" y="1295066"/>
                    </a:cubicBezTo>
                    <a:cubicBezTo>
                      <a:pt x="1588364" y="1288398"/>
                      <a:pt x="1595031" y="1265538"/>
                      <a:pt x="1603603" y="1249346"/>
                    </a:cubicBezTo>
                    <a:cubicBezTo>
                      <a:pt x="1612176" y="1234106"/>
                      <a:pt x="1622653" y="1219818"/>
                      <a:pt x="1627416" y="1203626"/>
                    </a:cubicBezTo>
                    <a:cubicBezTo>
                      <a:pt x="1634084" y="1180766"/>
                      <a:pt x="1635036" y="1156953"/>
                      <a:pt x="1640751" y="1134093"/>
                    </a:cubicBezTo>
                    <a:cubicBezTo>
                      <a:pt x="1645514" y="1115996"/>
                      <a:pt x="1652181" y="1095993"/>
                      <a:pt x="1663611" y="1080753"/>
                    </a:cubicBezTo>
                    <a:cubicBezTo>
                      <a:pt x="1681709" y="1054083"/>
                      <a:pt x="1710284" y="1033128"/>
                      <a:pt x="1724571" y="1004553"/>
                    </a:cubicBezTo>
                    <a:cubicBezTo>
                      <a:pt x="1760766" y="929306"/>
                      <a:pt x="1796961" y="855963"/>
                      <a:pt x="1882686" y="815006"/>
                    </a:cubicBezTo>
                    <a:cubicBezTo>
                      <a:pt x="1852206" y="771191"/>
                      <a:pt x="1833156" y="708326"/>
                      <a:pt x="1795056" y="694991"/>
                    </a:cubicBezTo>
                    <a:cubicBezTo>
                      <a:pt x="1712189" y="665463"/>
                      <a:pt x="1756003" y="608313"/>
                      <a:pt x="1750289" y="562593"/>
                    </a:cubicBezTo>
                    <a:cubicBezTo>
                      <a:pt x="1712189" y="567356"/>
                      <a:pt x="1676946" y="573071"/>
                      <a:pt x="1640751" y="574023"/>
                    </a:cubicBezTo>
                    <a:cubicBezTo>
                      <a:pt x="1626464" y="574023"/>
                      <a:pt x="1612176" y="559736"/>
                      <a:pt x="1596936" y="552116"/>
                    </a:cubicBezTo>
                    <a:cubicBezTo>
                      <a:pt x="1603603" y="540686"/>
                      <a:pt x="1608366" y="526398"/>
                      <a:pt x="1616939" y="517826"/>
                    </a:cubicBezTo>
                    <a:cubicBezTo>
                      <a:pt x="1657896" y="477821"/>
                      <a:pt x="1669326" y="434958"/>
                      <a:pt x="1655991" y="376856"/>
                    </a:cubicBezTo>
                    <a:cubicBezTo>
                      <a:pt x="1632178" y="269223"/>
                      <a:pt x="1644561" y="163496"/>
                      <a:pt x="1740764" y="93963"/>
                    </a:cubicBezTo>
                    <a:cubicBezTo>
                      <a:pt x="1794103" y="54911"/>
                      <a:pt x="1858873" y="24431"/>
                      <a:pt x="1922691" y="10143"/>
                    </a:cubicBezTo>
                    <a:cubicBezTo>
                      <a:pt x="2017941" y="-10812"/>
                      <a:pt x="2150339" y="81581"/>
                      <a:pt x="2188439" y="176831"/>
                    </a:cubicBezTo>
                    <a:cubicBezTo>
                      <a:pt x="2198916" y="202548"/>
                      <a:pt x="2219871" y="224456"/>
                      <a:pt x="2235111" y="248268"/>
                    </a:cubicBezTo>
                    <a:cubicBezTo>
                      <a:pt x="2238921" y="246363"/>
                      <a:pt x="2243684" y="245411"/>
                      <a:pt x="2247494" y="243506"/>
                    </a:cubicBezTo>
                    <a:cubicBezTo>
                      <a:pt x="2237969" y="265413"/>
                      <a:pt x="2228444" y="288273"/>
                      <a:pt x="2219871" y="305418"/>
                    </a:cubicBezTo>
                    <a:cubicBezTo>
                      <a:pt x="2232254" y="313991"/>
                      <a:pt x="2249399" y="318753"/>
                      <a:pt x="2249399" y="325421"/>
                    </a:cubicBezTo>
                    <a:cubicBezTo>
                      <a:pt x="2250351" y="340661"/>
                      <a:pt x="2249399" y="364473"/>
                      <a:pt x="2239874" y="371141"/>
                    </a:cubicBezTo>
                    <a:cubicBezTo>
                      <a:pt x="2212251" y="390191"/>
                      <a:pt x="2217014" y="407336"/>
                      <a:pt x="2223681" y="434958"/>
                    </a:cubicBezTo>
                    <a:cubicBezTo>
                      <a:pt x="2230349" y="462581"/>
                      <a:pt x="2222729" y="494013"/>
                      <a:pt x="2216061" y="522588"/>
                    </a:cubicBezTo>
                    <a:cubicBezTo>
                      <a:pt x="2208441" y="557831"/>
                      <a:pt x="2205584" y="583548"/>
                      <a:pt x="2250351" y="594026"/>
                    </a:cubicBezTo>
                    <a:cubicBezTo>
                      <a:pt x="2263686" y="596883"/>
                      <a:pt x="2275116" y="616886"/>
                      <a:pt x="2282736" y="631173"/>
                    </a:cubicBezTo>
                    <a:cubicBezTo>
                      <a:pt x="2301786" y="666416"/>
                      <a:pt x="2313216" y="706421"/>
                      <a:pt x="2335124" y="739758"/>
                    </a:cubicBezTo>
                    <a:cubicBezTo>
                      <a:pt x="2401799" y="845486"/>
                      <a:pt x="2458949" y="945498"/>
                      <a:pt x="2486571" y="1071228"/>
                    </a:cubicBezTo>
                    <a:cubicBezTo>
                      <a:pt x="2488476" y="1080753"/>
                      <a:pt x="2498001" y="1089326"/>
                      <a:pt x="2503716" y="1097898"/>
                    </a:cubicBezTo>
                    <a:cubicBezTo>
                      <a:pt x="2506574" y="1174098"/>
                      <a:pt x="2506574" y="1246488"/>
                      <a:pt x="2506574" y="1319831"/>
                    </a:cubicBezTo>
                    <a:close/>
                    <a:moveTo>
                      <a:pt x="1273086" y="1638918"/>
                    </a:moveTo>
                    <a:cubicBezTo>
                      <a:pt x="1260703" y="1678923"/>
                      <a:pt x="1240701" y="1713213"/>
                      <a:pt x="1242606" y="1746551"/>
                    </a:cubicBezTo>
                    <a:cubicBezTo>
                      <a:pt x="1247369" y="1804653"/>
                      <a:pt x="1264514" y="1862756"/>
                      <a:pt x="1279753" y="1919906"/>
                    </a:cubicBezTo>
                    <a:cubicBezTo>
                      <a:pt x="1282611" y="1929431"/>
                      <a:pt x="1301661" y="1944671"/>
                      <a:pt x="1308328" y="1942766"/>
                    </a:cubicBezTo>
                    <a:cubicBezTo>
                      <a:pt x="1365478" y="1924668"/>
                      <a:pt x="1420723" y="1903713"/>
                      <a:pt x="1478826" y="1882758"/>
                    </a:cubicBezTo>
                    <a:cubicBezTo>
                      <a:pt x="1432153" y="1777031"/>
                      <a:pt x="1483589" y="1684638"/>
                      <a:pt x="1497876" y="1593198"/>
                    </a:cubicBezTo>
                    <a:cubicBezTo>
                      <a:pt x="1474064" y="1579863"/>
                      <a:pt x="1451203" y="1573196"/>
                      <a:pt x="1435964" y="1557956"/>
                    </a:cubicBezTo>
                    <a:cubicBezTo>
                      <a:pt x="1372146" y="1493186"/>
                      <a:pt x="1285469" y="1505568"/>
                      <a:pt x="1208316" y="1484613"/>
                    </a:cubicBezTo>
                    <a:cubicBezTo>
                      <a:pt x="1193076" y="1480803"/>
                      <a:pt x="1176884" y="1476041"/>
                      <a:pt x="1161644" y="1471278"/>
                    </a:cubicBezTo>
                    <a:cubicBezTo>
                      <a:pt x="1133069" y="1461753"/>
                      <a:pt x="1103541" y="1450323"/>
                      <a:pt x="1078776" y="1483661"/>
                    </a:cubicBezTo>
                    <a:cubicBezTo>
                      <a:pt x="1146404" y="1537001"/>
                      <a:pt x="1211173" y="1588436"/>
                      <a:pt x="1273086" y="1638918"/>
                    </a:cubicBezTo>
                    <a:close/>
                    <a:moveTo>
                      <a:pt x="1464539" y="2075163"/>
                    </a:moveTo>
                    <a:cubicBezTo>
                      <a:pt x="1427391" y="2082783"/>
                      <a:pt x="1393101" y="2089451"/>
                      <a:pt x="1359764" y="2097071"/>
                    </a:cubicBezTo>
                    <a:cubicBezTo>
                      <a:pt x="1318806" y="2106596"/>
                      <a:pt x="1305471" y="2129456"/>
                      <a:pt x="1322616" y="2169461"/>
                    </a:cubicBezTo>
                    <a:cubicBezTo>
                      <a:pt x="1329284" y="2184701"/>
                      <a:pt x="1334998" y="2199941"/>
                      <a:pt x="1340714" y="2215181"/>
                    </a:cubicBezTo>
                    <a:cubicBezTo>
                      <a:pt x="1396911" y="2194226"/>
                      <a:pt x="1396911" y="2194226"/>
                      <a:pt x="1420723" y="2246613"/>
                    </a:cubicBezTo>
                    <a:cubicBezTo>
                      <a:pt x="1428344" y="2262806"/>
                      <a:pt x="1438821" y="2278046"/>
                      <a:pt x="1455014" y="2304716"/>
                    </a:cubicBezTo>
                    <a:cubicBezTo>
                      <a:pt x="1456919" y="2271378"/>
                      <a:pt x="1451203" y="2248518"/>
                      <a:pt x="1459776" y="2237088"/>
                    </a:cubicBezTo>
                    <a:cubicBezTo>
                      <a:pt x="1499781" y="2183748"/>
                      <a:pt x="1503591" y="2132313"/>
                      <a:pt x="1464539" y="2075163"/>
                    </a:cubicBezTo>
                    <a:close/>
                  </a:path>
                </a:pathLst>
              </a:custGeom>
              <a:solidFill>
                <a:srgbClr val="0070C0"/>
              </a:solidFill>
              <a:ln w="9525" cap="flat">
                <a:noFill/>
                <a:prstDash val="solid"/>
                <a:miter/>
              </a:ln>
            </p:spPr>
            <p:txBody>
              <a:bodyPr rtlCol="0" anchor="ctr"/>
              <a:lstStyle/>
              <a:p>
                <a:endParaRPr lang="en-US" dirty="0"/>
              </a:p>
            </p:txBody>
          </p:sp>
          <p:sp>
            <p:nvSpPr>
              <p:cNvPr id="102" name="Freeform: Shape 101">
                <a:extLst>
                  <a:ext uri="{FF2B5EF4-FFF2-40B4-BE49-F238E27FC236}">
                    <a16:creationId xmlns:a16="http://schemas.microsoft.com/office/drawing/2014/main" id="{8F45E473-C475-4788-B774-AF992D0B4CD6}"/>
                  </a:ext>
                </a:extLst>
              </p:cNvPr>
              <p:cNvSpPr/>
              <p:nvPr/>
            </p:nvSpPr>
            <p:spPr>
              <a:xfrm flipH="1">
                <a:off x="700577" y="1399349"/>
                <a:ext cx="647458" cy="566880"/>
              </a:xfrm>
              <a:custGeom>
                <a:avLst/>
                <a:gdLst>
                  <a:gd name="connsiteX0" fmla="*/ 325755 w 647458"/>
                  <a:gd name="connsiteY0" fmla="*/ 3000 h 566880"/>
                  <a:gd name="connsiteX1" fmla="*/ 143828 w 647458"/>
                  <a:gd name="connsiteY1" fmla="*/ 86820 h 566880"/>
                  <a:gd name="connsiteX2" fmla="*/ 59055 w 647458"/>
                  <a:gd name="connsiteY2" fmla="*/ 369713 h 566880"/>
                  <a:gd name="connsiteX3" fmla="*/ 20003 w 647458"/>
                  <a:gd name="connsiteY3" fmla="*/ 510683 h 566880"/>
                  <a:gd name="connsiteX4" fmla="*/ 0 w 647458"/>
                  <a:gd name="connsiteY4" fmla="*/ 544973 h 566880"/>
                  <a:gd name="connsiteX5" fmla="*/ 43815 w 647458"/>
                  <a:gd name="connsiteY5" fmla="*/ 566880 h 566880"/>
                  <a:gd name="connsiteX6" fmla="*/ 65495 w 647458"/>
                  <a:gd name="connsiteY6" fmla="*/ 564618 h 566880"/>
                  <a:gd name="connsiteX7" fmla="*/ 178721 w 647458"/>
                  <a:gd name="connsiteY7" fmla="*/ 530129 h 566880"/>
                  <a:gd name="connsiteX8" fmla="*/ 603774 w 647458"/>
                  <a:gd name="connsiteY8" fmla="*/ 274215 h 566880"/>
                  <a:gd name="connsiteX9" fmla="*/ 647458 w 647458"/>
                  <a:gd name="connsiteY9" fmla="*/ 237555 h 566880"/>
                  <a:gd name="connsiteX10" fmla="*/ 638175 w 647458"/>
                  <a:gd name="connsiteY10" fmla="*/ 241125 h 566880"/>
                  <a:gd name="connsiteX11" fmla="*/ 591503 w 647458"/>
                  <a:gd name="connsiteY11" fmla="*/ 169688 h 566880"/>
                  <a:gd name="connsiteX12" fmla="*/ 325755 w 647458"/>
                  <a:gd name="connsiteY12" fmla="*/ 3000 h 566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47458" h="566880">
                    <a:moveTo>
                      <a:pt x="325755" y="3000"/>
                    </a:moveTo>
                    <a:cubicBezTo>
                      <a:pt x="261937" y="17288"/>
                      <a:pt x="197167" y="47768"/>
                      <a:pt x="143828" y="86820"/>
                    </a:cubicBezTo>
                    <a:cubicBezTo>
                      <a:pt x="47625" y="156353"/>
                      <a:pt x="35242" y="262080"/>
                      <a:pt x="59055" y="369713"/>
                    </a:cubicBezTo>
                    <a:cubicBezTo>
                      <a:pt x="72390" y="427815"/>
                      <a:pt x="60960" y="470678"/>
                      <a:pt x="20003" y="510683"/>
                    </a:cubicBezTo>
                    <a:cubicBezTo>
                      <a:pt x="11430" y="519255"/>
                      <a:pt x="6667" y="533543"/>
                      <a:pt x="0" y="544973"/>
                    </a:cubicBezTo>
                    <a:cubicBezTo>
                      <a:pt x="15240" y="552593"/>
                      <a:pt x="29528" y="566880"/>
                      <a:pt x="43815" y="566880"/>
                    </a:cubicBezTo>
                    <a:lnTo>
                      <a:pt x="65495" y="564618"/>
                    </a:lnTo>
                    <a:lnTo>
                      <a:pt x="178721" y="530129"/>
                    </a:lnTo>
                    <a:cubicBezTo>
                      <a:pt x="449670" y="395635"/>
                      <a:pt x="455226" y="398414"/>
                      <a:pt x="603774" y="274215"/>
                    </a:cubicBezTo>
                    <a:lnTo>
                      <a:pt x="647458" y="237555"/>
                    </a:lnTo>
                    <a:lnTo>
                      <a:pt x="638175" y="241125"/>
                    </a:lnTo>
                    <a:cubicBezTo>
                      <a:pt x="622935" y="217313"/>
                      <a:pt x="601980" y="195405"/>
                      <a:pt x="591503" y="169688"/>
                    </a:cubicBezTo>
                    <a:cubicBezTo>
                      <a:pt x="553403" y="74438"/>
                      <a:pt x="421005" y="-17955"/>
                      <a:pt x="325755" y="3000"/>
                    </a:cubicBezTo>
                    <a:close/>
                  </a:path>
                </a:pathLst>
              </a:custGeom>
              <a:solidFill>
                <a:schemeClr val="accent1"/>
              </a:solidFill>
              <a:ln w="9525" cap="flat">
                <a:noFill/>
                <a:prstDash val="solid"/>
                <a:miter/>
              </a:ln>
            </p:spPr>
            <p:txBody>
              <a:bodyPr rtlCol="0" anchor="ctr"/>
              <a:lstStyle/>
              <a:p>
                <a:endParaRPr lang="en-US" dirty="0"/>
              </a:p>
            </p:txBody>
          </p:sp>
        </p:grpSp>
      </p:grpSp>
      <p:grpSp>
        <p:nvGrpSpPr>
          <p:cNvPr id="225" name="Group 224">
            <a:extLst>
              <a:ext uri="{FF2B5EF4-FFF2-40B4-BE49-F238E27FC236}">
                <a16:creationId xmlns:a16="http://schemas.microsoft.com/office/drawing/2014/main" id="{A2CAC2BC-AF69-4CCB-A582-4D24406DCAF6}"/>
              </a:ext>
            </a:extLst>
          </p:cNvPr>
          <p:cNvGrpSpPr/>
          <p:nvPr/>
        </p:nvGrpSpPr>
        <p:grpSpPr>
          <a:xfrm>
            <a:off x="-18572" y="6508203"/>
            <a:ext cx="12210572" cy="379656"/>
            <a:chOff x="3638881" y="1932349"/>
            <a:chExt cx="12210572" cy="379656"/>
          </a:xfrm>
        </p:grpSpPr>
        <p:sp>
          <p:nvSpPr>
            <p:cNvPr id="226" name="Rectangle 225">
              <a:extLst>
                <a:ext uri="{FF2B5EF4-FFF2-40B4-BE49-F238E27FC236}">
                  <a16:creationId xmlns:a16="http://schemas.microsoft.com/office/drawing/2014/main" id="{E71F0B1F-2DD4-42FB-AC96-8EC1559D4FCF}"/>
                </a:ext>
              </a:extLst>
            </p:cNvPr>
            <p:cNvSpPr/>
            <p:nvPr/>
          </p:nvSpPr>
          <p:spPr>
            <a:xfrm>
              <a:off x="3657453" y="1932349"/>
              <a:ext cx="12192000" cy="37965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7" name="Freeform: Shape 226">
              <a:extLst>
                <a:ext uri="{FF2B5EF4-FFF2-40B4-BE49-F238E27FC236}">
                  <a16:creationId xmlns:a16="http://schemas.microsoft.com/office/drawing/2014/main" id="{9408C510-752A-43F1-A901-C73DE7CDD096}"/>
                </a:ext>
              </a:extLst>
            </p:cNvPr>
            <p:cNvSpPr/>
            <p:nvPr/>
          </p:nvSpPr>
          <p:spPr>
            <a:xfrm>
              <a:off x="3638881" y="1933431"/>
              <a:ext cx="12192000" cy="378573"/>
            </a:xfrm>
            <a:custGeom>
              <a:avLst/>
              <a:gdLst>
                <a:gd name="connsiteX0" fmla="*/ 12087076 w 12192000"/>
                <a:gd name="connsiteY0" fmla="*/ 0 h 362454"/>
                <a:gd name="connsiteX1" fmla="*/ 12192000 w 12192000"/>
                <a:gd name="connsiteY1" fmla="*/ 0 h 362454"/>
                <a:gd name="connsiteX2" fmla="*/ 12027806 w 12192000"/>
                <a:gd name="connsiteY2" fmla="*/ 362454 h 362454"/>
                <a:gd name="connsiteX3" fmla="*/ 11922882 w 12192000"/>
                <a:gd name="connsiteY3" fmla="*/ 362454 h 362454"/>
                <a:gd name="connsiteX4" fmla="*/ 11882077 w 12192000"/>
                <a:gd name="connsiteY4" fmla="*/ 0 h 362454"/>
                <a:gd name="connsiteX5" fmla="*/ 11987001 w 12192000"/>
                <a:gd name="connsiteY5" fmla="*/ 0 h 362454"/>
                <a:gd name="connsiteX6" fmla="*/ 11822807 w 12192000"/>
                <a:gd name="connsiteY6" fmla="*/ 362454 h 362454"/>
                <a:gd name="connsiteX7" fmla="*/ 11717883 w 12192000"/>
                <a:gd name="connsiteY7" fmla="*/ 362454 h 362454"/>
                <a:gd name="connsiteX8" fmla="*/ 11677076 w 12192000"/>
                <a:gd name="connsiteY8" fmla="*/ 0 h 362454"/>
                <a:gd name="connsiteX9" fmla="*/ 11782000 w 12192000"/>
                <a:gd name="connsiteY9" fmla="*/ 0 h 362454"/>
                <a:gd name="connsiteX10" fmla="*/ 11617806 w 12192000"/>
                <a:gd name="connsiteY10" fmla="*/ 362454 h 362454"/>
                <a:gd name="connsiteX11" fmla="*/ 11512882 w 12192000"/>
                <a:gd name="connsiteY11" fmla="*/ 362454 h 362454"/>
                <a:gd name="connsiteX12" fmla="*/ 11472075 w 12192000"/>
                <a:gd name="connsiteY12" fmla="*/ 0 h 362454"/>
                <a:gd name="connsiteX13" fmla="*/ 11576999 w 12192000"/>
                <a:gd name="connsiteY13" fmla="*/ 0 h 362454"/>
                <a:gd name="connsiteX14" fmla="*/ 11412805 w 12192000"/>
                <a:gd name="connsiteY14" fmla="*/ 362454 h 362454"/>
                <a:gd name="connsiteX15" fmla="*/ 11307881 w 12192000"/>
                <a:gd name="connsiteY15" fmla="*/ 362454 h 362454"/>
                <a:gd name="connsiteX16" fmla="*/ 11267074 w 12192000"/>
                <a:gd name="connsiteY16" fmla="*/ 0 h 362454"/>
                <a:gd name="connsiteX17" fmla="*/ 11371998 w 12192000"/>
                <a:gd name="connsiteY17" fmla="*/ 0 h 362454"/>
                <a:gd name="connsiteX18" fmla="*/ 11207804 w 12192000"/>
                <a:gd name="connsiteY18" fmla="*/ 362454 h 362454"/>
                <a:gd name="connsiteX19" fmla="*/ 11102880 w 12192000"/>
                <a:gd name="connsiteY19" fmla="*/ 362454 h 362454"/>
                <a:gd name="connsiteX20" fmla="*/ 11062073 w 12192000"/>
                <a:gd name="connsiteY20" fmla="*/ 0 h 362454"/>
                <a:gd name="connsiteX21" fmla="*/ 11166997 w 12192000"/>
                <a:gd name="connsiteY21" fmla="*/ 0 h 362454"/>
                <a:gd name="connsiteX22" fmla="*/ 11002803 w 12192000"/>
                <a:gd name="connsiteY22" fmla="*/ 362454 h 362454"/>
                <a:gd name="connsiteX23" fmla="*/ 10897879 w 12192000"/>
                <a:gd name="connsiteY23" fmla="*/ 362454 h 362454"/>
                <a:gd name="connsiteX24" fmla="*/ 10857072 w 12192000"/>
                <a:gd name="connsiteY24" fmla="*/ 0 h 362454"/>
                <a:gd name="connsiteX25" fmla="*/ 10961996 w 12192000"/>
                <a:gd name="connsiteY25" fmla="*/ 0 h 362454"/>
                <a:gd name="connsiteX26" fmla="*/ 10797802 w 12192000"/>
                <a:gd name="connsiteY26" fmla="*/ 362454 h 362454"/>
                <a:gd name="connsiteX27" fmla="*/ 10692878 w 12192000"/>
                <a:gd name="connsiteY27" fmla="*/ 362454 h 362454"/>
                <a:gd name="connsiteX28" fmla="*/ 10652071 w 12192000"/>
                <a:gd name="connsiteY28" fmla="*/ 0 h 362454"/>
                <a:gd name="connsiteX29" fmla="*/ 10756995 w 12192000"/>
                <a:gd name="connsiteY29" fmla="*/ 0 h 362454"/>
                <a:gd name="connsiteX30" fmla="*/ 10592801 w 12192000"/>
                <a:gd name="connsiteY30" fmla="*/ 362454 h 362454"/>
                <a:gd name="connsiteX31" fmla="*/ 10487877 w 12192000"/>
                <a:gd name="connsiteY31" fmla="*/ 362454 h 362454"/>
                <a:gd name="connsiteX32" fmla="*/ 10447070 w 12192000"/>
                <a:gd name="connsiteY32" fmla="*/ 0 h 362454"/>
                <a:gd name="connsiteX33" fmla="*/ 10551994 w 12192000"/>
                <a:gd name="connsiteY33" fmla="*/ 0 h 362454"/>
                <a:gd name="connsiteX34" fmla="*/ 10387800 w 12192000"/>
                <a:gd name="connsiteY34" fmla="*/ 362454 h 362454"/>
                <a:gd name="connsiteX35" fmla="*/ 10282876 w 12192000"/>
                <a:gd name="connsiteY35" fmla="*/ 362454 h 362454"/>
                <a:gd name="connsiteX36" fmla="*/ 10242069 w 12192000"/>
                <a:gd name="connsiteY36" fmla="*/ 0 h 362454"/>
                <a:gd name="connsiteX37" fmla="*/ 10346993 w 12192000"/>
                <a:gd name="connsiteY37" fmla="*/ 0 h 362454"/>
                <a:gd name="connsiteX38" fmla="*/ 10182799 w 12192000"/>
                <a:gd name="connsiteY38" fmla="*/ 362454 h 362454"/>
                <a:gd name="connsiteX39" fmla="*/ 10077875 w 12192000"/>
                <a:gd name="connsiteY39" fmla="*/ 362454 h 362454"/>
                <a:gd name="connsiteX40" fmla="*/ 10037068 w 12192000"/>
                <a:gd name="connsiteY40" fmla="*/ 0 h 362454"/>
                <a:gd name="connsiteX41" fmla="*/ 10141992 w 12192000"/>
                <a:gd name="connsiteY41" fmla="*/ 0 h 362454"/>
                <a:gd name="connsiteX42" fmla="*/ 9977798 w 12192000"/>
                <a:gd name="connsiteY42" fmla="*/ 362454 h 362454"/>
                <a:gd name="connsiteX43" fmla="*/ 9872874 w 12192000"/>
                <a:gd name="connsiteY43" fmla="*/ 362454 h 362454"/>
                <a:gd name="connsiteX44" fmla="*/ 9845855 w 12192000"/>
                <a:gd name="connsiteY44" fmla="*/ 0 h 362454"/>
                <a:gd name="connsiteX45" fmla="*/ 9950779 w 12192000"/>
                <a:gd name="connsiteY45" fmla="*/ 0 h 362454"/>
                <a:gd name="connsiteX46" fmla="*/ 9786585 w 12192000"/>
                <a:gd name="connsiteY46" fmla="*/ 362454 h 362454"/>
                <a:gd name="connsiteX47" fmla="*/ 9681661 w 12192000"/>
                <a:gd name="connsiteY47" fmla="*/ 362454 h 362454"/>
                <a:gd name="connsiteX48" fmla="*/ 9640856 w 12192000"/>
                <a:gd name="connsiteY48" fmla="*/ 0 h 362454"/>
                <a:gd name="connsiteX49" fmla="*/ 9745780 w 12192000"/>
                <a:gd name="connsiteY49" fmla="*/ 0 h 362454"/>
                <a:gd name="connsiteX50" fmla="*/ 9581586 w 12192000"/>
                <a:gd name="connsiteY50" fmla="*/ 362454 h 362454"/>
                <a:gd name="connsiteX51" fmla="*/ 9476662 w 12192000"/>
                <a:gd name="connsiteY51" fmla="*/ 362454 h 362454"/>
                <a:gd name="connsiteX52" fmla="*/ 9435855 w 12192000"/>
                <a:gd name="connsiteY52" fmla="*/ 0 h 362454"/>
                <a:gd name="connsiteX53" fmla="*/ 9540779 w 12192000"/>
                <a:gd name="connsiteY53" fmla="*/ 0 h 362454"/>
                <a:gd name="connsiteX54" fmla="*/ 9376585 w 12192000"/>
                <a:gd name="connsiteY54" fmla="*/ 362454 h 362454"/>
                <a:gd name="connsiteX55" fmla="*/ 9271661 w 12192000"/>
                <a:gd name="connsiteY55" fmla="*/ 362454 h 362454"/>
                <a:gd name="connsiteX56" fmla="*/ 9230854 w 12192000"/>
                <a:gd name="connsiteY56" fmla="*/ 0 h 362454"/>
                <a:gd name="connsiteX57" fmla="*/ 9335778 w 12192000"/>
                <a:gd name="connsiteY57" fmla="*/ 0 h 362454"/>
                <a:gd name="connsiteX58" fmla="*/ 9171584 w 12192000"/>
                <a:gd name="connsiteY58" fmla="*/ 362454 h 362454"/>
                <a:gd name="connsiteX59" fmla="*/ 9066660 w 12192000"/>
                <a:gd name="connsiteY59" fmla="*/ 362454 h 362454"/>
                <a:gd name="connsiteX60" fmla="*/ 9025853 w 12192000"/>
                <a:gd name="connsiteY60" fmla="*/ 0 h 362454"/>
                <a:gd name="connsiteX61" fmla="*/ 9130777 w 12192000"/>
                <a:gd name="connsiteY61" fmla="*/ 0 h 362454"/>
                <a:gd name="connsiteX62" fmla="*/ 8966583 w 12192000"/>
                <a:gd name="connsiteY62" fmla="*/ 362454 h 362454"/>
                <a:gd name="connsiteX63" fmla="*/ 8861659 w 12192000"/>
                <a:gd name="connsiteY63" fmla="*/ 362454 h 362454"/>
                <a:gd name="connsiteX64" fmla="*/ 8820852 w 12192000"/>
                <a:gd name="connsiteY64" fmla="*/ 0 h 362454"/>
                <a:gd name="connsiteX65" fmla="*/ 8925776 w 12192000"/>
                <a:gd name="connsiteY65" fmla="*/ 0 h 362454"/>
                <a:gd name="connsiteX66" fmla="*/ 8761582 w 12192000"/>
                <a:gd name="connsiteY66" fmla="*/ 362454 h 362454"/>
                <a:gd name="connsiteX67" fmla="*/ 8656658 w 12192000"/>
                <a:gd name="connsiteY67" fmla="*/ 362454 h 362454"/>
                <a:gd name="connsiteX68" fmla="*/ 8615851 w 12192000"/>
                <a:gd name="connsiteY68" fmla="*/ 0 h 362454"/>
                <a:gd name="connsiteX69" fmla="*/ 8720775 w 12192000"/>
                <a:gd name="connsiteY69" fmla="*/ 0 h 362454"/>
                <a:gd name="connsiteX70" fmla="*/ 8556581 w 12192000"/>
                <a:gd name="connsiteY70" fmla="*/ 362454 h 362454"/>
                <a:gd name="connsiteX71" fmla="*/ 8451657 w 12192000"/>
                <a:gd name="connsiteY71" fmla="*/ 362454 h 362454"/>
                <a:gd name="connsiteX72" fmla="*/ 8410850 w 12192000"/>
                <a:gd name="connsiteY72" fmla="*/ 0 h 362454"/>
                <a:gd name="connsiteX73" fmla="*/ 8515774 w 12192000"/>
                <a:gd name="connsiteY73" fmla="*/ 0 h 362454"/>
                <a:gd name="connsiteX74" fmla="*/ 8351580 w 12192000"/>
                <a:gd name="connsiteY74" fmla="*/ 362454 h 362454"/>
                <a:gd name="connsiteX75" fmla="*/ 8246656 w 12192000"/>
                <a:gd name="connsiteY75" fmla="*/ 362454 h 362454"/>
                <a:gd name="connsiteX76" fmla="*/ 8205849 w 12192000"/>
                <a:gd name="connsiteY76" fmla="*/ 0 h 362454"/>
                <a:gd name="connsiteX77" fmla="*/ 8310773 w 12192000"/>
                <a:gd name="connsiteY77" fmla="*/ 0 h 362454"/>
                <a:gd name="connsiteX78" fmla="*/ 8146579 w 12192000"/>
                <a:gd name="connsiteY78" fmla="*/ 362454 h 362454"/>
                <a:gd name="connsiteX79" fmla="*/ 8041655 w 12192000"/>
                <a:gd name="connsiteY79" fmla="*/ 362454 h 362454"/>
                <a:gd name="connsiteX80" fmla="*/ 8000848 w 12192000"/>
                <a:gd name="connsiteY80" fmla="*/ 0 h 362454"/>
                <a:gd name="connsiteX81" fmla="*/ 8105772 w 12192000"/>
                <a:gd name="connsiteY81" fmla="*/ 0 h 362454"/>
                <a:gd name="connsiteX82" fmla="*/ 7941578 w 12192000"/>
                <a:gd name="connsiteY82" fmla="*/ 362454 h 362454"/>
                <a:gd name="connsiteX83" fmla="*/ 7836654 w 12192000"/>
                <a:gd name="connsiteY83" fmla="*/ 362454 h 362454"/>
                <a:gd name="connsiteX84" fmla="*/ 7795847 w 12192000"/>
                <a:gd name="connsiteY84" fmla="*/ 0 h 362454"/>
                <a:gd name="connsiteX85" fmla="*/ 7900771 w 12192000"/>
                <a:gd name="connsiteY85" fmla="*/ 0 h 362454"/>
                <a:gd name="connsiteX86" fmla="*/ 7736577 w 12192000"/>
                <a:gd name="connsiteY86" fmla="*/ 362454 h 362454"/>
                <a:gd name="connsiteX87" fmla="*/ 7631653 w 12192000"/>
                <a:gd name="connsiteY87" fmla="*/ 362454 h 362454"/>
                <a:gd name="connsiteX88" fmla="*/ 7604637 w 12192000"/>
                <a:gd name="connsiteY88" fmla="*/ 0 h 362454"/>
                <a:gd name="connsiteX89" fmla="*/ 7709561 w 12192000"/>
                <a:gd name="connsiteY89" fmla="*/ 0 h 362454"/>
                <a:gd name="connsiteX90" fmla="*/ 7545367 w 12192000"/>
                <a:gd name="connsiteY90" fmla="*/ 362454 h 362454"/>
                <a:gd name="connsiteX91" fmla="*/ 7440443 w 12192000"/>
                <a:gd name="connsiteY91" fmla="*/ 362454 h 362454"/>
                <a:gd name="connsiteX92" fmla="*/ 7399638 w 12192000"/>
                <a:gd name="connsiteY92" fmla="*/ 0 h 362454"/>
                <a:gd name="connsiteX93" fmla="*/ 7504562 w 12192000"/>
                <a:gd name="connsiteY93" fmla="*/ 0 h 362454"/>
                <a:gd name="connsiteX94" fmla="*/ 7340368 w 12192000"/>
                <a:gd name="connsiteY94" fmla="*/ 362454 h 362454"/>
                <a:gd name="connsiteX95" fmla="*/ 7235444 w 12192000"/>
                <a:gd name="connsiteY95" fmla="*/ 362454 h 362454"/>
                <a:gd name="connsiteX96" fmla="*/ 7194637 w 12192000"/>
                <a:gd name="connsiteY96" fmla="*/ 0 h 362454"/>
                <a:gd name="connsiteX97" fmla="*/ 7299561 w 12192000"/>
                <a:gd name="connsiteY97" fmla="*/ 0 h 362454"/>
                <a:gd name="connsiteX98" fmla="*/ 7135367 w 12192000"/>
                <a:gd name="connsiteY98" fmla="*/ 362454 h 362454"/>
                <a:gd name="connsiteX99" fmla="*/ 7030443 w 12192000"/>
                <a:gd name="connsiteY99" fmla="*/ 362454 h 362454"/>
                <a:gd name="connsiteX100" fmla="*/ 6989636 w 12192000"/>
                <a:gd name="connsiteY100" fmla="*/ 0 h 362454"/>
                <a:gd name="connsiteX101" fmla="*/ 7094560 w 12192000"/>
                <a:gd name="connsiteY101" fmla="*/ 0 h 362454"/>
                <a:gd name="connsiteX102" fmla="*/ 6930366 w 12192000"/>
                <a:gd name="connsiteY102" fmla="*/ 362454 h 362454"/>
                <a:gd name="connsiteX103" fmla="*/ 6825442 w 12192000"/>
                <a:gd name="connsiteY103" fmla="*/ 362454 h 362454"/>
                <a:gd name="connsiteX104" fmla="*/ 6784635 w 12192000"/>
                <a:gd name="connsiteY104" fmla="*/ 0 h 362454"/>
                <a:gd name="connsiteX105" fmla="*/ 6889559 w 12192000"/>
                <a:gd name="connsiteY105" fmla="*/ 0 h 362454"/>
                <a:gd name="connsiteX106" fmla="*/ 6725365 w 12192000"/>
                <a:gd name="connsiteY106" fmla="*/ 362454 h 362454"/>
                <a:gd name="connsiteX107" fmla="*/ 6620441 w 12192000"/>
                <a:gd name="connsiteY107" fmla="*/ 362454 h 362454"/>
                <a:gd name="connsiteX108" fmla="*/ 6579634 w 12192000"/>
                <a:gd name="connsiteY108" fmla="*/ 0 h 362454"/>
                <a:gd name="connsiteX109" fmla="*/ 6684558 w 12192000"/>
                <a:gd name="connsiteY109" fmla="*/ 0 h 362454"/>
                <a:gd name="connsiteX110" fmla="*/ 6520364 w 12192000"/>
                <a:gd name="connsiteY110" fmla="*/ 362454 h 362454"/>
                <a:gd name="connsiteX111" fmla="*/ 6415440 w 12192000"/>
                <a:gd name="connsiteY111" fmla="*/ 362454 h 362454"/>
                <a:gd name="connsiteX112" fmla="*/ 6374633 w 12192000"/>
                <a:gd name="connsiteY112" fmla="*/ 0 h 362454"/>
                <a:gd name="connsiteX113" fmla="*/ 6479557 w 12192000"/>
                <a:gd name="connsiteY113" fmla="*/ 0 h 362454"/>
                <a:gd name="connsiteX114" fmla="*/ 6315363 w 12192000"/>
                <a:gd name="connsiteY114" fmla="*/ 362454 h 362454"/>
                <a:gd name="connsiteX115" fmla="*/ 6210439 w 12192000"/>
                <a:gd name="connsiteY115" fmla="*/ 362454 h 362454"/>
                <a:gd name="connsiteX116" fmla="*/ 6169632 w 12192000"/>
                <a:gd name="connsiteY116" fmla="*/ 0 h 362454"/>
                <a:gd name="connsiteX117" fmla="*/ 6274556 w 12192000"/>
                <a:gd name="connsiteY117" fmla="*/ 0 h 362454"/>
                <a:gd name="connsiteX118" fmla="*/ 6110362 w 12192000"/>
                <a:gd name="connsiteY118" fmla="*/ 362454 h 362454"/>
                <a:gd name="connsiteX119" fmla="*/ 6005438 w 12192000"/>
                <a:gd name="connsiteY119" fmla="*/ 362454 h 362454"/>
                <a:gd name="connsiteX120" fmla="*/ 5964632 w 12192000"/>
                <a:gd name="connsiteY120" fmla="*/ 0 h 362454"/>
                <a:gd name="connsiteX121" fmla="*/ 6069556 w 12192000"/>
                <a:gd name="connsiteY121" fmla="*/ 0 h 362454"/>
                <a:gd name="connsiteX122" fmla="*/ 5905362 w 12192000"/>
                <a:gd name="connsiteY122" fmla="*/ 362454 h 362454"/>
                <a:gd name="connsiteX123" fmla="*/ 5800438 w 12192000"/>
                <a:gd name="connsiteY123" fmla="*/ 362454 h 362454"/>
                <a:gd name="connsiteX124" fmla="*/ 5759631 w 12192000"/>
                <a:gd name="connsiteY124" fmla="*/ 0 h 362454"/>
                <a:gd name="connsiteX125" fmla="*/ 5864555 w 12192000"/>
                <a:gd name="connsiteY125" fmla="*/ 0 h 362454"/>
                <a:gd name="connsiteX126" fmla="*/ 5700362 w 12192000"/>
                <a:gd name="connsiteY126" fmla="*/ 362454 h 362454"/>
                <a:gd name="connsiteX127" fmla="*/ 5595439 w 12192000"/>
                <a:gd name="connsiteY127" fmla="*/ 362454 h 362454"/>
                <a:gd name="connsiteX128" fmla="*/ 5554631 w 12192000"/>
                <a:gd name="connsiteY128" fmla="*/ 0 h 362454"/>
                <a:gd name="connsiteX129" fmla="*/ 5659555 w 12192000"/>
                <a:gd name="connsiteY129" fmla="*/ 0 h 362454"/>
                <a:gd name="connsiteX130" fmla="*/ 5495362 w 12192000"/>
                <a:gd name="connsiteY130" fmla="*/ 362454 h 362454"/>
                <a:gd name="connsiteX131" fmla="*/ 5390438 w 12192000"/>
                <a:gd name="connsiteY131" fmla="*/ 362454 h 362454"/>
                <a:gd name="connsiteX132" fmla="*/ 5363422 w 12192000"/>
                <a:gd name="connsiteY132" fmla="*/ 0 h 362454"/>
                <a:gd name="connsiteX133" fmla="*/ 5468345 w 12192000"/>
                <a:gd name="connsiteY133" fmla="*/ 0 h 362454"/>
                <a:gd name="connsiteX134" fmla="*/ 5304153 w 12192000"/>
                <a:gd name="connsiteY134" fmla="*/ 362454 h 362454"/>
                <a:gd name="connsiteX135" fmla="*/ 5199228 w 12192000"/>
                <a:gd name="connsiteY135" fmla="*/ 362454 h 362454"/>
                <a:gd name="connsiteX136" fmla="*/ 5158423 w 12192000"/>
                <a:gd name="connsiteY136" fmla="*/ 0 h 362454"/>
                <a:gd name="connsiteX137" fmla="*/ 5263348 w 12192000"/>
                <a:gd name="connsiteY137" fmla="*/ 0 h 362454"/>
                <a:gd name="connsiteX138" fmla="*/ 5099154 w 12192000"/>
                <a:gd name="connsiteY138" fmla="*/ 362454 h 362454"/>
                <a:gd name="connsiteX139" fmla="*/ 4994229 w 12192000"/>
                <a:gd name="connsiteY139" fmla="*/ 362454 h 362454"/>
                <a:gd name="connsiteX140" fmla="*/ 4953420 w 12192000"/>
                <a:gd name="connsiteY140" fmla="*/ 0 h 362454"/>
                <a:gd name="connsiteX141" fmla="*/ 5058346 w 12192000"/>
                <a:gd name="connsiteY141" fmla="*/ 0 h 362454"/>
                <a:gd name="connsiteX142" fmla="*/ 4894151 w 12192000"/>
                <a:gd name="connsiteY142" fmla="*/ 362454 h 362454"/>
                <a:gd name="connsiteX143" fmla="*/ 4789227 w 12192000"/>
                <a:gd name="connsiteY143" fmla="*/ 362454 h 362454"/>
                <a:gd name="connsiteX144" fmla="*/ 4748421 w 12192000"/>
                <a:gd name="connsiteY144" fmla="*/ 0 h 362454"/>
                <a:gd name="connsiteX145" fmla="*/ 4853343 w 12192000"/>
                <a:gd name="connsiteY145" fmla="*/ 0 h 362454"/>
                <a:gd name="connsiteX146" fmla="*/ 4689151 w 12192000"/>
                <a:gd name="connsiteY146" fmla="*/ 362454 h 362454"/>
                <a:gd name="connsiteX147" fmla="*/ 4584226 w 12192000"/>
                <a:gd name="connsiteY147" fmla="*/ 362454 h 362454"/>
                <a:gd name="connsiteX148" fmla="*/ 4543420 w 12192000"/>
                <a:gd name="connsiteY148" fmla="*/ 0 h 362454"/>
                <a:gd name="connsiteX149" fmla="*/ 4648343 w 12192000"/>
                <a:gd name="connsiteY149" fmla="*/ 0 h 362454"/>
                <a:gd name="connsiteX150" fmla="*/ 4484149 w 12192000"/>
                <a:gd name="connsiteY150" fmla="*/ 362454 h 362454"/>
                <a:gd name="connsiteX151" fmla="*/ 4379225 w 12192000"/>
                <a:gd name="connsiteY151" fmla="*/ 362454 h 362454"/>
                <a:gd name="connsiteX152" fmla="*/ 4338417 w 12192000"/>
                <a:gd name="connsiteY152" fmla="*/ 0 h 362454"/>
                <a:gd name="connsiteX153" fmla="*/ 4443341 w 12192000"/>
                <a:gd name="connsiteY153" fmla="*/ 0 h 362454"/>
                <a:gd name="connsiteX154" fmla="*/ 4279148 w 12192000"/>
                <a:gd name="connsiteY154" fmla="*/ 362454 h 362454"/>
                <a:gd name="connsiteX155" fmla="*/ 4174226 w 12192000"/>
                <a:gd name="connsiteY155" fmla="*/ 362454 h 362454"/>
                <a:gd name="connsiteX156" fmla="*/ 4133419 w 12192000"/>
                <a:gd name="connsiteY156" fmla="*/ 0 h 362454"/>
                <a:gd name="connsiteX157" fmla="*/ 4238340 w 12192000"/>
                <a:gd name="connsiteY157" fmla="*/ 0 h 362454"/>
                <a:gd name="connsiteX158" fmla="*/ 4074149 w 12192000"/>
                <a:gd name="connsiteY158" fmla="*/ 362454 h 362454"/>
                <a:gd name="connsiteX159" fmla="*/ 3969225 w 12192000"/>
                <a:gd name="connsiteY159" fmla="*/ 362454 h 362454"/>
                <a:gd name="connsiteX160" fmla="*/ 3928418 w 12192000"/>
                <a:gd name="connsiteY160" fmla="*/ 0 h 362454"/>
                <a:gd name="connsiteX161" fmla="*/ 4033341 w 12192000"/>
                <a:gd name="connsiteY161" fmla="*/ 0 h 362454"/>
                <a:gd name="connsiteX162" fmla="*/ 3869147 w 12192000"/>
                <a:gd name="connsiteY162" fmla="*/ 362454 h 362454"/>
                <a:gd name="connsiteX163" fmla="*/ 3764224 w 12192000"/>
                <a:gd name="connsiteY163" fmla="*/ 362454 h 362454"/>
                <a:gd name="connsiteX164" fmla="*/ 3723416 w 12192000"/>
                <a:gd name="connsiteY164" fmla="*/ 0 h 362454"/>
                <a:gd name="connsiteX165" fmla="*/ 3828340 w 12192000"/>
                <a:gd name="connsiteY165" fmla="*/ 0 h 362454"/>
                <a:gd name="connsiteX166" fmla="*/ 3664147 w 12192000"/>
                <a:gd name="connsiteY166" fmla="*/ 362454 h 362454"/>
                <a:gd name="connsiteX167" fmla="*/ 3559223 w 12192000"/>
                <a:gd name="connsiteY167" fmla="*/ 362454 h 362454"/>
                <a:gd name="connsiteX168" fmla="*/ 3518417 w 12192000"/>
                <a:gd name="connsiteY168" fmla="*/ 0 h 362454"/>
                <a:gd name="connsiteX169" fmla="*/ 3623339 w 12192000"/>
                <a:gd name="connsiteY169" fmla="*/ 0 h 362454"/>
                <a:gd name="connsiteX170" fmla="*/ 3459146 w 12192000"/>
                <a:gd name="connsiteY170" fmla="*/ 362454 h 362454"/>
                <a:gd name="connsiteX171" fmla="*/ 3354222 w 12192000"/>
                <a:gd name="connsiteY171" fmla="*/ 362454 h 362454"/>
                <a:gd name="connsiteX172" fmla="*/ 3313414 w 12192000"/>
                <a:gd name="connsiteY172" fmla="*/ 0 h 362454"/>
                <a:gd name="connsiteX173" fmla="*/ 3418339 w 12192000"/>
                <a:gd name="connsiteY173" fmla="*/ 0 h 362454"/>
                <a:gd name="connsiteX174" fmla="*/ 3254144 w 12192000"/>
                <a:gd name="connsiteY174" fmla="*/ 362454 h 362454"/>
                <a:gd name="connsiteX175" fmla="*/ 3149221 w 12192000"/>
                <a:gd name="connsiteY175" fmla="*/ 362454 h 362454"/>
                <a:gd name="connsiteX176" fmla="*/ 3122204 w 12192000"/>
                <a:gd name="connsiteY176" fmla="*/ 0 h 362454"/>
                <a:gd name="connsiteX177" fmla="*/ 3227129 w 12192000"/>
                <a:gd name="connsiteY177" fmla="*/ 0 h 362454"/>
                <a:gd name="connsiteX178" fmla="*/ 3062934 w 12192000"/>
                <a:gd name="connsiteY178" fmla="*/ 362454 h 362454"/>
                <a:gd name="connsiteX179" fmla="*/ 2958010 w 12192000"/>
                <a:gd name="connsiteY179" fmla="*/ 362454 h 362454"/>
                <a:gd name="connsiteX180" fmla="*/ 2917205 w 12192000"/>
                <a:gd name="connsiteY180" fmla="*/ 0 h 362454"/>
                <a:gd name="connsiteX181" fmla="*/ 3022129 w 12192000"/>
                <a:gd name="connsiteY181" fmla="*/ 0 h 362454"/>
                <a:gd name="connsiteX182" fmla="*/ 2857936 w 12192000"/>
                <a:gd name="connsiteY182" fmla="*/ 362454 h 362454"/>
                <a:gd name="connsiteX183" fmla="*/ 2753011 w 12192000"/>
                <a:gd name="connsiteY183" fmla="*/ 362454 h 362454"/>
                <a:gd name="connsiteX184" fmla="*/ 2712204 w 12192000"/>
                <a:gd name="connsiteY184" fmla="*/ 0 h 362454"/>
                <a:gd name="connsiteX185" fmla="*/ 2817128 w 12192000"/>
                <a:gd name="connsiteY185" fmla="*/ 0 h 362454"/>
                <a:gd name="connsiteX186" fmla="*/ 2652933 w 12192000"/>
                <a:gd name="connsiteY186" fmla="*/ 362454 h 362454"/>
                <a:gd name="connsiteX187" fmla="*/ 2548011 w 12192000"/>
                <a:gd name="connsiteY187" fmla="*/ 362454 h 362454"/>
                <a:gd name="connsiteX188" fmla="*/ 2507202 w 12192000"/>
                <a:gd name="connsiteY188" fmla="*/ 0 h 362454"/>
                <a:gd name="connsiteX189" fmla="*/ 2612127 w 12192000"/>
                <a:gd name="connsiteY189" fmla="*/ 0 h 362454"/>
                <a:gd name="connsiteX190" fmla="*/ 2447933 w 12192000"/>
                <a:gd name="connsiteY190" fmla="*/ 362454 h 362454"/>
                <a:gd name="connsiteX191" fmla="*/ 2343010 w 12192000"/>
                <a:gd name="connsiteY191" fmla="*/ 362454 h 362454"/>
                <a:gd name="connsiteX192" fmla="*/ 2302202 w 12192000"/>
                <a:gd name="connsiteY192" fmla="*/ 0 h 362454"/>
                <a:gd name="connsiteX193" fmla="*/ 2407125 w 12192000"/>
                <a:gd name="connsiteY193" fmla="*/ 0 h 362454"/>
                <a:gd name="connsiteX194" fmla="*/ 2242932 w 12192000"/>
                <a:gd name="connsiteY194" fmla="*/ 362454 h 362454"/>
                <a:gd name="connsiteX195" fmla="*/ 2138008 w 12192000"/>
                <a:gd name="connsiteY195" fmla="*/ 362454 h 362454"/>
                <a:gd name="connsiteX196" fmla="*/ 2097201 w 12192000"/>
                <a:gd name="connsiteY196" fmla="*/ 0 h 362454"/>
                <a:gd name="connsiteX197" fmla="*/ 2202124 w 12192000"/>
                <a:gd name="connsiteY197" fmla="*/ 0 h 362454"/>
                <a:gd name="connsiteX198" fmla="*/ 2037930 w 12192000"/>
                <a:gd name="connsiteY198" fmla="*/ 362454 h 362454"/>
                <a:gd name="connsiteX199" fmla="*/ 1933006 w 12192000"/>
                <a:gd name="connsiteY199" fmla="*/ 362454 h 362454"/>
                <a:gd name="connsiteX200" fmla="*/ 1892198 w 12192000"/>
                <a:gd name="connsiteY200" fmla="*/ 0 h 362454"/>
                <a:gd name="connsiteX201" fmla="*/ 1997122 w 12192000"/>
                <a:gd name="connsiteY201" fmla="*/ 0 h 362454"/>
                <a:gd name="connsiteX202" fmla="*/ 1832930 w 12192000"/>
                <a:gd name="connsiteY202" fmla="*/ 362454 h 362454"/>
                <a:gd name="connsiteX203" fmla="*/ 1728005 w 12192000"/>
                <a:gd name="connsiteY203" fmla="*/ 362454 h 362454"/>
                <a:gd name="connsiteX204" fmla="*/ 1687197 w 12192000"/>
                <a:gd name="connsiteY204" fmla="*/ 0 h 362454"/>
                <a:gd name="connsiteX205" fmla="*/ 1792121 w 12192000"/>
                <a:gd name="connsiteY205" fmla="*/ 0 h 362454"/>
                <a:gd name="connsiteX206" fmla="*/ 1627927 w 12192000"/>
                <a:gd name="connsiteY206" fmla="*/ 362454 h 362454"/>
                <a:gd name="connsiteX207" fmla="*/ 1523003 w 12192000"/>
                <a:gd name="connsiteY207" fmla="*/ 362454 h 362454"/>
                <a:gd name="connsiteX208" fmla="*/ 1482196 w 12192000"/>
                <a:gd name="connsiteY208" fmla="*/ 0 h 362454"/>
                <a:gd name="connsiteX209" fmla="*/ 1587120 w 12192000"/>
                <a:gd name="connsiteY209" fmla="*/ 0 h 362454"/>
                <a:gd name="connsiteX210" fmla="*/ 1422926 w 12192000"/>
                <a:gd name="connsiteY210" fmla="*/ 362454 h 362454"/>
                <a:gd name="connsiteX211" fmla="*/ 1318002 w 12192000"/>
                <a:gd name="connsiteY211" fmla="*/ 362454 h 362454"/>
                <a:gd name="connsiteX212" fmla="*/ 1277195 w 12192000"/>
                <a:gd name="connsiteY212" fmla="*/ 0 h 362454"/>
                <a:gd name="connsiteX213" fmla="*/ 1382120 w 12192000"/>
                <a:gd name="connsiteY213" fmla="*/ 0 h 362454"/>
                <a:gd name="connsiteX214" fmla="*/ 1217925 w 12192000"/>
                <a:gd name="connsiteY214" fmla="*/ 362454 h 362454"/>
                <a:gd name="connsiteX215" fmla="*/ 1113001 w 12192000"/>
                <a:gd name="connsiteY215" fmla="*/ 362454 h 362454"/>
                <a:gd name="connsiteX216" fmla="*/ 1072194 w 12192000"/>
                <a:gd name="connsiteY216" fmla="*/ 0 h 362454"/>
                <a:gd name="connsiteX217" fmla="*/ 1177118 w 12192000"/>
                <a:gd name="connsiteY217" fmla="*/ 0 h 362454"/>
                <a:gd name="connsiteX218" fmla="*/ 1012924 w 12192000"/>
                <a:gd name="connsiteY218" fmla="*/ 362454 h 362454"/>
                <a:gd name="connsiteX219" fmla="*/ 908000 w 12192000"/>
                <a:gd name="connsiteY219" fmla="*/ 362454 h 362454"/>
                <a:gd name="connsiteX220" fmla="*/ 880984 w 12192000"/>
                <a:gd name="connsiteY220" fmla="*/ 0 h 362454"/>
                <a:gd name="connsiteX221" fmla="*/ 985908 w 12192000"/>
                <a:gd name="connsiteY221" fmla="*/ 0 h 362454"/>
                <a:gd name="connsiteX222" fmla="*/ 821715 w 12192000"/>
                <a:gd name="connsiteY222" fmla="*/ 362454 h 362454"/>
                <a:gd name="connsiteX223" fmla="*/ 716790 w 12192000"/>
                <a:gd name="connsiteY223" fmla="*/ 362454 h 362454"/>
                <a:gd name="connsiteX224" fmla="*/ 689773 w 12192000"/>
                <a:gd name="connsiteY224" fmla="*/ 0 h 362454"/>
                <a:gd name="connsiteX225" fmla="*/ 794698 w 12192000"/>
                <a:gd name="connsiteY225" fmla="*/ 0 h 362454"/>
                <a:gd name="connsiteX226" fmla="*/ 630504 w 12192000"/>
                <a:gd name="connsiteY226" fmla="*/ 362454 h 362454"/>
                <a:gd name="connsiteX227" fmla="*/ 525580 w 12192000"/>
                <a:gd name="connsiteY227" fmla="*/ 362454 h 362454"/>
                <a:gd name="connsiteX228" fmla="*/ 498563 w 12192000"/>
                <a:gd name="connsiteY228" fmla="*/ 0 h 362454"/>
                <a:gd name="connsiteX229" fmla="*/ 603487 w 12192000"/>
                <a:gd name="connsiteY229" fmla="*/ 0 h 362454"/>
                <a:gd name="connsiteX230" fmla="*/ 439293 w 12192000"/>
                <a:gd name="connsiteY230" fmla="*/ 362454 h 362454"/>
                <a:gd name="connsiteX231" fmla="*/ 334369 w 12192000"/>
                <a:gd name="connsiteY231" fmla="*/ 362454 h 362454"/>
                <a:gd name="connsiteX232" fmla="*/ 307353 w 12192000"/>
                <a:gd name="connsiteY232" fmla="*/ 0 h 362454"/>
                <a:gd name="connsiteX233" fmla="*/ 412277 w 12192000"/>
                <a:gd name="connsiteY233" fmla="*/ 0 h 362454"/>
                <a:gd name="connsiteX234" fmla="*/ 248083 w 12192000"/>
                <a:gd name="connsiteY234" fmla="*/ 362454 h 362454"/>
                <a:gd name="connsiteX235" fmla="*/ 143159 w 12192000"/>
                <a:gd name="connsiteY235" fmla="*/ 362454 h 362454"/>
                <a:gd name="connsiteX236" fmla="*/ 116154 w 12192000"/>
                <a:gd name="connsiteY236" fmla="*/ 0 h 362454"/>
                <a:gd name="connsiteX237" fmla="*/ 221078 w 12192000"/>
                <a:gd name="connsiteY237" fmla="*/ 0 h 362454"/>
                <a:gd name="connsiteX238" fmla="*/ 56884 w 12192000"/>
                <a:gd name="connsiteY238" fmla="*/ 362454 h 362454"/>
                <a:gd name="connsiteX239" fmla="*/ 0 w 12192000"/>
                <a:gd name="connsiteY239" fmla="*/ 362454 h 362454"/>
                <a:gd name="connsiteX240" fmla="*/ 0 w 12192000"/>
                <a:gd name="connsiteY240" fmla="*/ 256407 h 362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Lst>
              <a:rect l="l" t="t" r="r" b="b"/>
              <a:pathLst>
                <a:path w="12192000" h="362454">
                  <a:moveTo>
                    <a:pt x="12087076" y="0"/>
                  </a:moveTo>
                  <a:lnTo>
                    <a:pt x="12192000" y="0"/>
                  </a:lnTo>
                  <a:lnTo>
                    <a:pt x="12027806" y="362454"/>
                  </a:lnTo>
                  <a:lnTo>
                    <a:pt x="11922882" y="362454"/>
                  </a:lnTo>
                  <a:close/>
                  <a:moveTo>
                    <a:pt x="11882077" y="0"/>
                  </a:moveTo>
                  <a:lnTo>
                    <a:pt x="11987001" y="0"/>
                  </a:lnTo>
                  <a:lnTo>
                    <a:pt x="11822807" y="362454"/>
                  </a:lnTo>
                  <a:lnTo>
                    <a:pt x="11717883" y="362454"/>
                  </a:lnTo>
                  <a:close/>
                  <a:moveTo>
                    <a:pt x="11677076" y="0"/>
                  </a:moveTo>
                  <a:lnTo>
                    <a:pt x="11782000" y="0"/>
                  </a:lnTo>
                  <a:lnTo>
                    <a:pt x="11617806" y="362454"/>
                  </a:lnTo>
                  <a:lnTo>
                    <a:pt x="11512882" y="362454"/>
                  </a:lnTo>
                  <a:close/>
                  <a:moveTo>
                    <a:pt x="11472075" y="0"/>
                  </a:moveTo>
                  <a:lnTo>
                    <a:pt x="11576999" y="0"/>
                  </a:lnTo>
                  <a:lnTo>
                    <a:pt x="11412805" y="362454"/>
                  </a:lnTo>
                  <a:lnTo>
                    <a:pt x="11307881" y="362454"/>
                  </a:lnTo>
                  <a:close/>
                  <a:moveTo>
                    <a:pt x="11267074" y="0"/>
                  </a:moveTo>
                  <a:lnTo>
                    <a:pt x="11371998" y="0"/>
                  </a:lnTo>
                  <a:lnTo>
                    <a:pt x="11207804" y="362454"/>
                  </a:lnTo>
                  <a:lnTo>
                    <a:pt x="11102880" y="362454"/>
                  </a:lnTo>
                  <a:close/>
                  <a:moveTo>
                    <a:pt x="11062073" y="0"/>
                  </a:moveTo>
                  <a:lnTo>
                    <a:pt x="11166997" y="0"/>
                  </a:lnTo>
                  <a:lnTo>
                    <a:pt x="11002803" y="362454"/>
                  </a:lnTo>
                  <a:lnTo>
                    <a:pt x="10897879" y="362454"/>
                  </a:lnTo>
                  <a:close/>
                  <a:moveTo>
                    <a:pt x="10857072" y="0"/>
                  </a:moveTo>
                  <a:lnTo>
                    <a:pt x="10961996" y="0"/>
                  </a:lnTo>
                  <a:lnTo>
                    <a:pt x="10797802" y="362454"/>
                  </a:lnTo>
                  <a:lnTo>
                    <a:pt x="10692878" y="362454"/>
                  </a:lnTo>
                  <a:close/>
                  <a:moveTo>
                    <a:pt x="10652071" y="0"/>
                  </a:moveTo>
                  <a:lnTo>
                    <a:pt x="10756995" y="0"/>
                  </a:lnTo>
                  <a:lnTo>
                    <a:pt x="10592801" y="362454"/>
                  </a:lnTo>
                  <a:lnTo>
                    <a:pt x="10487877" y="362454"/>
                  </a:lnTo>
                  <a:close/>
                  <a:moveTo>
                    <a:pt x="10447070" y="0"/>
                  </a:moveTo>
                  <a:lnTo>
                    <a:pt x="10551994" y="0"/>
                  </a:lnTo>
                  <a:lnTo>
                    <a:pt x="10387800" y="362454"/>
                  </a:lnTo>
                  <a:lnTo>
                    <a:pt x="10282876" y="362454"/>
                  </a:lnTo>
                  <a:close/>
                  <a:moveTo>
                    <a:pt x="10242069" y="0"/>
                  </a:moveTo>
                  <a:lnTo>
                    <a:pt x="10346993" y="0"/>
                  </a:lnTo>
                  <a:lnTo>
                    <a:pt x="10182799" y="362454"/>
                  </a:lnTo>
                  <a:lnTo>
                    <a:pt x="10077875" y="362454"/>
                  </a:lnTo>
                  <a:close/>
                  <a:moveTo>
                    <a:pt x="10037068" y="0"/>
                  </a:moveTo>
                  <a:lnTo>
                    <a:pt x="10141992" y="0"/>
                  </a:lnTo>
                  <a:lnTo>
                    <a:pt x="9977798" y="362454"/>
                  </a:lnTo>
                  <a:lnTo>
                    <a:pt x="9872874" y="362454"/>
                  </a:lnTo>
                  <a:close/>
                  <a:moveTo>
                    <a:pt x="9845855" y="0"/>
                  </a:moveTo>
                  <a:lnTo>
                    <a:pt x="9950779" y="0"/>
                  </a:lnTo>
                  <a:lnTo>
                    <a:pt x="9786585" y="362454"/>
                  </a:lnTo>
                  <a:lnTo>
                    <a:pt x="9681661" y="362454"/>
                  </a:lnTo>
                  <a:close/>
                  <a:moveTo>
                    <a:pt x="9640856" y="0"/>
                  </a:moveTo>
                  <a:lnTo>
                    <a:pt x="9745780" y="0"/>
                  </a:lnTo>
                  <a:lnTo>
                    <a:pt x="9581586" y="362454"/>
                  </a:lnTo>
                  <a:lnTo>
                    <a:pt x="9476662" y="362454"/>
                  </a:lnTo>
                  <a:close/>
                  <a:moveTo>
                    <a:pt x="9435855" y="0"/>
                  </a:moveTo>
                  <a:lnTo>
                    <a:pt x="9540779" y="0"/>
                  </a:lnTo>
                  <a:lnTo>
                    <a:pt x="9376585" y="362454"/>
                  </a:lnTo>
                  <a:lnTo>
                    <a:pt x="9271661" y="362454"/>
                  </a:lnTo>
                  <a:close/>
                  <a:moveTo>
                    <a:pt x="9230854" y="0"/>
                  </a:moveTo>
                  <a:lnTo>
                    <a:pt x="9335778" y="0"/>
                  </a:lnTo>
                  <a:lnTo>
                    <a:pt x="9171584" y="362454"/>
                  </a:lnTo>
                  <a:lnTo>
                    <a:pt x="9066660" y="362454"/>
                  </a:lnTo>
                  <a:close/>
                  <a:moveTo>
                    <a:pt x="9025853" y="0"/>
                  </a:moveTo>
                  <a:lnTo>
                    <a:pt x="9130777" y="0"/>
                  </a:lnTo>
                  <a:lnTo>
                    <a:pt x="8966583" y="362454"/>
                  </a:lnTo>
                  <a:lnTo>
                    <a:pt x="8861659" y="362454"/>
                  </a:lnTo>
                  <a:close/>
                  <a:moveTo>
                    <a:pt x="8820852" y="0"/>
                  </a:moveTo>
                  <a:lnTo>
                    <a:pt x="8925776" y="0"/>
                  </a:lnTo>
                  <a:lnTo>
                    <a:pt x="8761582" y="362454"/>
                  </a:lnTo>
                  <a:lnTo>
                    <a:pt x="8656658" y="362454"/>
                  </a:lnTo>
                  <a:close/>
                  <a:moveTo>
                    <a:pt x="8615851" y="0"/>
                  </a:moveTo>
                  <a:lnTo>
                    <a:pt x="8720775" y="0"/>
                  </a:lnTo>
                  <a:lnTo>
                    <a:pt x="8556581" y="362454"/>
                  </a:lnTo>
                  <a:lnTo>
                    <a:pt x="8451657" y="362454"/>
                  </a:lnTo>
                  <a:close/>
                  <a:moveTo>
                    <a:pt x="8410850" y="0"/>
                  </a:moveTo>
                  <a:lnTo>
                    <a:pt x="8515774" y="0"/>
                  </a:lnTo>
                  <a:lnTo>
                    <a:pt x="8351580" y="362454"/>
                  </a:lnTo>
                  <a:lnTo>
                    <a:pt x="8246656" y="362454"/>
                  </a:lnTo>
                  <a:close/>
                  <a:moveTo>
                    <a:pt x="8205849" y="0"/>
                  </a:moveTo>
                  <a:lnTo>
                    <a:pt x="8310773" y="0"/>
                  </a:lnTo>
                  <a:lnTo>
                    <a:pt x="8146579" y="362454"/>
                  </a:lnTo>
                  <a:lnTo>
                    <a:pt x="8041655" y="362454"/>
                  </a:lnTo>
                  <a:close/>
                  <a:moveTo>
                    <a:pt x="8000848" y="0"/>
                  </a:moveTo>
                  <a:lnTo>
                    <a:pt x="8105772" y="0"/>
                  </a:lnTo>
                  <a:lnTo>
                    <a:pt x="7941578" y="362454"/>
                  </a:lnTo>
                  <a:lnTo>
                    <a:pt x="7836654" y="362454"/>
                  </a:lnTo>
                  <a:close/>
                  <a:moveTo>
                    <a:pt x="7795847" y="0"/>
                  </a:moveTo>
                  <a:lnTo>
                    <a:pt x="7900771" y="0"/>
                  </a:lnTo>
                  <a:lnTo>
                    <a:pt x="7736577" y="362454"/>
                  </a:lnTo>
                  <a:lnTo>
                    <a:pt x="7631653" y="362454"/>
                  </a:lnTo>
                  <a:close/>
                  <a:moveTo>
                    <a:pt x="7604637" y="0"/>
                  </a:moveTo>
                  <a:lnTo>
                    <a:pt x="7709561" y="0"/>
                  </a:lnTo>
                  <a:lnTo>
                    <a:pt x="7545367" y="362454"/>
                  </a:lnTo>
                  <a:lnTo>
                    <a:pt x="7440443" y="362454"/>
                  </a:lnTo>
                  <a:close/>
                  <a:moveTo>
                    <a:pt x="7399638" y="0"/>
                  </a:moveTo>
                  <a:lnTo>
                    <a:pt x="7504562" y="0"/>
                  </a:lnTo>
                  <a:lnTo>
                    <a:pt x="7340368" y="362454"/>
                  </a:lnTo>
                  <a:lnTo>
                    <a:pt x="7235444" y="362454"/>
                  </a:lnTo>
                  <a:close/>
                  <a:moveTo>
                    <a:pt x="7194637" y="0"/>
                  </a:moveTo>
                  <a:lnTo>
                    <a:pt x="7299561" y="0"/>
                  </a:lnTo>
                  <a:lnTo>
                    <a:pt x="7135367" y="362454"/>
                  </a:lnTo>
                  <a:lnTo>
                    <a:pt x="7030443" y="362454"/>
                  </a:lnTo>
                  <a:close/>
                  <a:moveTo>
                    <a:pt x="6989636" y="0"/>
                  </a:moveTo>
                  <a:lnTo>
                    <a:pt x="7094560" y="0"/>
                  </a:lnTo>
                  <a:lnTo>
                    <a:pt x="6930366" y="362454"/>
                  </a:lnTo>
                  <a:lnTo>
                    <a:pt x="6825442" y="362454"/>
                  </a:lnTo>
                  <a:close/>
                  <a:moveTo>
                    <a:pt x="6784635" y="0"/>
                  </a:moveTo>
                  <a:lnTo>
                    <a:pt x="6889559" y="0"/>
                  </a:lnTo>
                  <a:lnTo>
                    <a:pt x="6725365" y="362454"/>
                  </a:lnTo>
                  <a:lnTo>
                    <a:pt x="6620441" y="362454"/>
                  </a:lnTo>
                  <a:close/>
                  <a:moveTo>
                    <a:pt x="6579634" y="0"/>
                  </a:moveTo>
                  <a:lnTo>
                    <a:pt x="6684558" y="0"/>
                  </a:lnTo>
                  <a:lnTo>
                    <a:pt x="6520364" y="362454"/>
                  </a:lnTo>
                  <a:lnTo>
                    <a:pt x="6415440" y="362454"/>
                  </a:lnTo>
                  <a:close/>
                  <a:moveTo>
                    <a:pt x="6374633" y="0"/>
                  </a:moveTo>
                  <a:lnTo>
                    <a:pt x="6479557" y="0"/>
                  </a:lnTo>
                  <a:lnTo>
                    <a:pt x="6315363" y="362454"/>
                  </a:lnTo>
                  <a:lnTo>
                    <a:pt x="6210439" y="362454"/>
                  </a:lnTo>
                  <a:close/>
                  <a:moveTo>
                    <a:pt x="6169632" y="0"/>
                  </a:moveTo>
                  <a:lnTo>
                    <a:pt x="6274556" y="0"/>
                  </a:lnTo>
                  <a:lnTo>
                    <a:pt x="6110362" y="362454"/>
                  </a:lnTo>
                  <a:lnTo>
                    <a:pt x="6005438" y="362454"/>
                  </a:lnTo>
                  <a:close/>
                  <a:moveTo>
                    <a:pt x="5964632" y="0"/>
                  </a:moveTo>
                  <a:lnTo>
                    <a:pt x="6069556" y="0"/>
                  </a:lnTo>
                  <a:lnTo>
                    <a:pt x="5905362" y="362454"/>
                  </a:lnTo>
                  <a:lnTo>
                    <a:pt x="5800438" y="362454"/>
                  </a:lnTo>
                  <a:close/>
                  <a:moveTo>
                    <a:pt x="5759631" y="0"/>
                  </a:moveTo>
                  <a:lnTo>
                    <a:pt x="5864555" y="0"/>
                  </a:lnTo>
                  <a:lnTo>
                    <a:pt x="5700362" y="362454"/>
                  </a:lnTo>
                  <a:lnTo>
                    <a:pt x="5595439" y="362454"/>
                  </a:lnTo>
                  <a:close/>
                  <a:moveTo>
                    <a:pt x="5554631" y="0"/>
                  </a:moveTo>
                  <a:lnTo>
                    <a:pt x="5659555" y="0"/>
                  </a:lnTo>
                  <a:lnTo>
                    <a:pt x="5495362" y="362454"/>
                  </a:lnTo>
                  <a:lnTo>
                    <a:pt x="5390438" y="362454"/>
                  </a:lnTo>
                  <a:close/>
                  <a:moveTo>
                    <a:pt x="5363422" y="0"/>
                  </a:moveTo>
                  <a:lnTo>
                    <a:pt x="5468345" y="0"/>
                  </a:lnTo>
                  <a:lnTo>
                    <a:pt x="5304153" y="362454"/>
                  </a:lnTo>
                  <a:lnTo>
                    <a:pt x="5199228" y="362454"/>
                  </a:lnTo>
                  <a:close/>
                  <a:moveTo>
                    <a:pt x="5158423" y="0"/>
                  </a:moveTo>
                  <a:lnTo>
                    <a:pt x="5263348" y="0"/>
                  </a:lnTo>
                  <a:lnTo>
                    <a:pt x="5099154" y="362454"/>
                  </a:lnTo>
                  <a:lnTo>
                    <a:pt x="4994229" y="362454"/>
                  </a:lnTo>
                  <a:close/>
                  <a:moveTo>
                    <a:pt x="4953420" y="0"/>
                  </a:moveTo>
                  <a:lnTo>
                    <a:pt x="5058346" y="0"/>
                  </a:lnTo>
                  <a:lnTo>
                    <a:pt x="4894151" y="362454"/>
                  </a:lnTo>
                  <a:lnTo>
                    <a:pt x="4789227" y="362454"/>
                  </a:lnTo>
                  <a:close/>
                  <a:moveTo>
                    <a:pt x="4748421" y="0"/>
                  </a:moveTo>
                  <a:lnTo>
                    <a:pt x="4853343" y="0"/>
                  </a:lnTo>
                  <a:lnTo>
                    <a:pt x="4689151" y="362454"/>
                  </a:lnTo>
                  <a:lnTo>
                    <a:pt x="4584226" y="362454"/>
                  </a:lnTo>
                  <a:close/>
                  <a:moveTo>
                    <a:pt x="4543420" y="0"/>
                  </a:moveTo>
                  <a:lnTo>
                    <a:pt x="4648343" y="0"/>
                  </a:lnTo>
                  <a:lnTo>
                    <a:pt x="4484149" y="362454"/>
                  </a:lnTo>
                  <a:lnTo>
                    <a:pt x="4379225" y="362454"/>
                  </a:lnTo>
                  <a:close/>
                  <a:moveTo>
                    <a:pt x="4338417" y="0"/>
                  </a:moveTo>
                  <a:lnTo>
                    <a:pt x="4443341" y="0"/>
                  </a:lnTo>
                  <a:lnTo>
                    <a:pt x="4279148" y="362454"/>
                  </a:lnTo>
                  <a:lnTo>
                    <a:pt x="4174226" y="362454"/>
                  </a:lnTo>
                  <a:close/>
                  <a:moveTo>
                    <a:pt x="4133419" y="0"/>
                  </a:moveTo>
                  <a:lnTo>
                    <a:pt x="4238340" y="0"/>
                  </a:lnTo>
                  <a:lnTo>
                    <a:pt x="4074149" y="362454"/>
                  </a:lnTo>
                  <a:lnTo>
                    <a:pt x="3969225" y="362454"/>
                  </a:lnTo>
                  <a:close/>
                  <a:moveTo>
                    <a:pt x="3928418" y="0"/>
                  </a:moveTo>
                  <a:lnTo>
                    <a:pt x="4033341" y="0"/>
                  </a:lnTo>
                  <a:lnTo>
                    <a:pt x="3869147" y="362454"/>
                  </a:lnTo>
                  <a:lnTo>
                    <a:pt x="3764224" y="362454"/>
                  </a:lnTo>
                  <a:close/>
                  <a:moveTo>
                    <a:pt x="3723416" y="0"/>
                  </a:moveTo>
                  <a:lnTo>
                    <a:pt x="3828340" y="0"/>
                  </a:lnTo>
                  <a:lnTo>
                    <a:pt x="3664147" y="362454"/>
                  </a:lnTo>
                  <a:lnTo>
                    <a:pt x="3559223" y="362454"/>
                  </a:lnTo>
                  <a:close/>
                  <a:moveTo>
                    <a:pt x="3518417" y="0"/>
                  </a:moveTo>
                  <a:lnTo>
                    <a:pt x="3623339" y="0"/>
                  </a:lnTo>
                  <a:lnTo>
                    <a:pt x="3459146" y="362454"/>
                  </a:lnTo>
                  <a:lnTo>
                    <a:pt x="3354222" y="362454"/>
                  </a:lnTo>
                  <a:close/>
                  <a:moveTo>
                    <a:pt x="3313414" y="0"/>
                  </a:moveTo>
                  <a:lnTo>
                    <a:pt x="3418339" y="0"/>
                  </a:lnTo>
                  <a:lnTo>
                    <a:pt x="3254144" y="362454"/>
                  </a:lnTo>
                  <a:lnTo>
                    <a:pt x="3149221" y="362454"/>
                  </a:lnTo>
                  <a:close/>
                  <a:moveTo>
                    <a:pt x="3122204" y="0"/>
                  </a:moveTo>
                  <a:lnTo>
                    <a:pt x="3227129" y="0"/>
                  </a:lnTo>
                  <a:lnTo>
                    <a:pt x="3062934" y="362454"/>
                  </a:lnTo>
                  <a:lnTo>
                    <a:pt x="2958010" y="362454"/>
                  </a:lnTo>
                  <a:close/>
                  <a:moveTo>
                    <a:pt x="2917205" y="0"/>
                  </a:moveTo>
                  <a:lnTo>
                    <a:pt x="3022129" y="0"/>
                  </a:lnTo>
                  <a:lnTo>
                    <a:pt x="2857936" y="362454"/>
                  </a:lnTo>
                  <a:lnTo>
                    <a:pt x="2753011" y="362454"/>
                  </a:lnTo>
                  <a:close/>
                  <a:moveTo>
                    <a:pt x="2712204" y="0"/>
                  </a:moveTo>
                  <a:lnTo>
                    <a:pt x="2817128" y="0"/>
                  </a:lnTo>
                  <a:lnTo>
                    <a:pt x="2652933" y="362454"/>
                  </a:lnTo>
                  <a:lnTo>
                    <a:pt x="2548011" y="362454"/>
                  </a:lnTo>
                  <a:close/>
                  <a:moveTo>
                    <a:pt x="2507202" y="0"/>
                  </a:moveTo>
                  <a:lnTo>
                    <a:pt x="2612127" y="0"/>
                  </a:lnTo>
                  <a:lnTo>
                    <a:pt x="2447933" y="362454"/>
                  </a:lnTo>
                  <a:lnTo>
                    <a:pt x="2343010" y="362454"/>
                  </a:lnTo>
                  <a:close/>
                  <a:moveTo>
                    <a:pt x="2302202" y="0"/>
                  </a:moveTo>
                  <a:lnTo>
                    <a:pt x="2407125" y="0"/>
                  </a:lnTo>
                  <a:lnTo>
                    <a:pt x="2242932" y="362454"/>
                  </a:lnTo>
                  <a:lnTo>
                    <a:pt x="2138008" y="362454"/>
                  </a:lnTo>
                  <a:close/>
                  <a:moveTo>
                    <a:pt x="2097201" y="0"/>
                  </a:moveTo>
                  <a:lnTo>
                    <a:pt x="2202124" y="0"/>
                  </a:lnTo>
                  <a:lnTo>
                    <a:pt x="2037930" y="362454"/>
                  </a:lnTo>
                  <a:lnTo>
                    <a:pt x="1933006" y="362454"/>
                  </a:lnTo>
                  <a:close/>
                  <a:moveTo>
                    <a:pt x="1892198" y="0"/>
                  </a:moveTo>
                  <a:lnTo>
                    <a:pt x="1997122" y="0"/>
                  </a:lnTo>
                  <a:lnTo>
                    <a:pt x="1832930" y="362454"/>
                  </a:lnTo>
                  <a:lnTo>
                    <a:pt x="1728005" y="362454"/>
                  </a:lnTo>
                  <a:close/>
                  <a:moveTo>
                    <a:pt x="1687197" y="0"/>
                  </a:moveTo>
                  <a:lnTo>
                    <a:pt x="1792121" y="0"/>
                  </a:lnTo>
                  <a:lnTo>
                    <a:pt x="1627927" y="362454"/>
                  </a:lnTo>
                  <a:lnTo>
                    <a:pt x="1523003" y="362454"/>
                  </a:lnTo>
                  <a:close/>
                  <a:moveTo>
                    <a:pt x="1482196" y="0"/>
                  </a:moveTo>
                  <a:lnTo>
                    <a:pt x="1587120" y="0"/>
                  </a:lnTo>
                  <a:lnTo>
                    <a:pt x="1422926" y="362454"/>
                  </a:lnTo>
                  <a:lnTo>
                    <a:pt x="1318002" y="362454"/>
                  </a:lnTo>
                  <a:close/>
                  <a:moveTo>
                    <a:pt x="1277195" y="0"/>
                  </a:moveTo>
                  <a:lnTo>
                    <a:pt x="1382120" y="0"/>
                  </a:lnTo>
                  <a:lnTo>
                    <a:pt x="1217925" y="362454"/>
                  </a:lnTo>
                  <a:lnTo>
                    <a:pt x="1113001" y="362454"/>
                  </a:lnTo>
                  <a:close/>
                  <a:moveTo>
                    <a:pt x="1072194" y="0"/>
                  </a:moveTo>
                  <a:lnTo>
                    <a:pt x="1177118" y="0"/>
                  </a:lnTo>
                  <a:lnTo>
                    <a:pt x="1012924" y="362454"/>
                  </a:lnTo>
                  <a:lnTo>
                    <a:pt x="908000" y="362454"/>
                  </a:lnTo>
                  <a:close/>
                  <a:moveTo>
                    <a:pt x="880984" y="0"/>
                  </a:moveTo>
                  <a:lnTo>
                    <a:pt x="985908" y="0"/>
                  </a:lnTo>
                  <a:lnTo>
                    <a:pt x="821715" y="362454"/>
                  </a:lnTo>
                  <a:lnTo>
                    <a:pt x="716790" y="362454"/>
                  </a:lnTo>
                  <a:close/>
                  <a:moveTo>
                    <a:pt x="689773" y="0"/>
                  </a:moveTo>
                  <a:lnTo>
                    <a:pt x="794698" y="0"/>
                  </a:lnTo>
                  <a:lnTo>
                    <a:pt x="630504" y="362454"/>
                  </a:lnTo>
                  <a:lnTo>
                    <a:pt x="525580" y="362454"/>
                  </a:lnTo>
                  <a:close/>
                  <a:moveTo>
                    <a:pt x="498563" y="0"/>
                  </a:moveTo>
                  <a:lnTo>
                    <a:pt x="603487" y="0"/>
                  </a:lnTo>
                  <a:lnTo>
                    <a:pt x="439293" y="362454"/>
                  </a:lnTo>
                  <a:lnTo>
                    <a:pt x="334369" y="362454"/>
                  </a:lnTo>
                  <a:close/>
                  <a:moveTo>
                    <a:pt x="307353" y="0"/>
                  </a:moveTo>
                  <a:lnTo>
                    <a:pt x="412277" y="0"/>
                  </a:lnTo>
                  <a:lnTo>
                    <a:pt x="248083" y="362454"/>
                  </a:lnTo>
                  <a:lnTo>
                    <a:pt x="143159" y="362454"/>
                  </a:lnTo>
                  <a:close/>
                  <a:moveTo>
                    <a:pt x="116154" y="0"/>
                  </a:moveTo>
                  <a:lnTo>
                    <a:pt x="221078" y="0"/>
                  </a:lnTo>
                  <a:lnTo>
                    <a:pt x="56884" y="362454"/>
                  </a:lnTo>
                  <a:lnTo>
                    <a:pt x="0" y="362454"/>
                  </a:lnTo>
                  <a:lnTo>
                    <a:pt x="0" y="256407"/>
                  </a:lnTo>
                  <a:close/>
                </a:path>
              </a:pathLst>
            </a:cu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8" name="TextBox 37">
            <a:extLst>
              <a:ext uri="{FF2B5EF4-FFF2-40B4-BE49-F238E27FC236}">
                <a16:creationId xmlns:a16="http://schemas.microsoft.com/office/drawing/2014/main" id="{7B049829-B17F-4763-8AC5-CEB1617EE3C7}"/>
              </a:ext>
            </a:extLst>
          </p:cNvPr>
          <p:cNvSpPr txBox="1"/>
          <p:nvPr/>
        </p:nvSpPr>
        <p:spPr>
          <a:xfrm>
            <a:off x="2377148" y="4216429"/>
            <a:ext cx="676554" cy="584775"/>
          </a:xfrm>
          <a:prstGeom prst="rect">
            <a:avLst/>
          </a:prstGeom>
          <a:noFill/>
        </p:spPr>
        <p:txBody>
          <a:bodyPr wrap="square" rtlCol="0">
            <a:spAutoFit/>
          </a:bodyPr>
          <a:lstStyle/>
          <a:p>
            <a:pPr algn="ctr"/>
            <a:r>
              <a:rPr lang="en-US" altLang="ko-KR" sz="3200" b="1" dirty="0">
                <a:ln w="12700">
                  <a:solidFill>
                    <a:schemeClr val="bg1"/>
                  </a:solidFill>
                </a:ln>
                <a:solidFill>
                  <a:srgbClr val="0070C0"/>
                </a:solidFill>
                <a:cs typeface="Arial" pitchFamily="34" charset="0"/>
              </a:rPr>
              <a:t>01</a:t>
            </a:r>
            <a:endParaRPr lang="ko-KR" altLang="en-US" sz="3200" b="1" dirty="0">
              <a:ln w="12700">
                <a:solidFill>
                  <a:schemeClr val="bg1"/>
                </a:solidFill>
              </a:ln>
              <a:solidFill>
                <a:srgbClr val="0070C0"/>
              </a:solidFill>
              <a:cs typeface="Arial" pitchFamily="34" charset="0"/>
            </a:endParaRPr>
          </a:p>
        </p:txBody>
      </p:sp>
      <p:sp>
        <p:nvSpPr>
          <p:cNvPr id="53" name="Oval 21">
            <a:extLst>
              <a:ext uri="{FF2B5EF4-FFF2-40B4-BE49-F238E27FC236}">
                <a16:creationId xmlns:a16="http://schemas.microsoft.com/office/drawing/2014/main" id="{324A03A5-3B10-42CB-B6C2-A6FB891958FF}"/>
              </a:ext>
            </a:extLst>
          </p:cNvPr>
          <p:cNvSpPr>
            <a:spLocks noChangeAspect="1"/>
          </p:cNvSpPr>
          <p:nvPr/>
        </p:nvSpPr>
        <p:spPr>
          <a:xfrm>
            <a:off x="2504785" y="3482701"/>
            <a:ext cx="393317" cy="396602"/>
          </a:xfrm>
          <a:custGeom>
            <a:avLst/>
            <a:gdLst/>
            <a:ahLst/>
            <a:cxnLst/>
            <a:rect l="l" t="t" r="r" b="b"/>
            <a:pathLst>
              <a:path w="1652142" h="1665940">
                <a:moveTo>
                  <a:pt x="898689" y="548008"/>
                </a:moveTo>
                <a:cubicBezTo>
                  <a:pt x="737950" y="504938"/>
                  <a:pt x="572731" y="600328"/>
                  <a:pt x="529661" y="761066"/>
                </a:cubicBezTo>
                <a:cubicBezTo>
                  <a:pt x="486591" y="921805"/>
                  <a:pt x="581980" y="1087025"/>
                  <a:pt x="742719" y="1130094"/>
                </a:cubicBezTo>
                <a:cubicBezTo>
                  <a:pt x="903458" y="1173164"/>
                  <a:pt x="1068677" y="1077775"/>
                  <a:pt x="1111747" y="917036"/>
                </a:cubicBezTo>
                <a:cubicBezTo>
                  <a:pt x="1154817" y="756297"/>
                  <a:pt x="1059428" y="591077"/>
                  <a:pt x="898689" y="548008"/>
                </a:cubicBezTo>
                <a:close/>
                <a:moveTo>
                  <a:pt x="952303" y="347916"/>
                </a:moveTo>
                <a:cubicBezTo>
                  <a:pt x="1223549" y="420596"/>
                  <a:pt x="1384519" y="699404"/>
                  <a:pt x="1311839" y="970650"/>
                </a:cubicBezTo>
                <a:cubicBezTo>
                  <a:pt x="1239159" y="1241896"/>
                  <a:pt x="960351" y="1402866"/>
                  <a:pt x="689105" y="1330186"/>
                </a:cubicBezTo>
                <a:cubicBezTo>
                  <a:pt x="417859" y="1257506"/>
                  <a:pt x="256889" y="978698"/>
                  <a:pt x="329569" y="707451"/>
                </a:cubicBezTo>
                <a:cubicBezTo>
                  <a:pt x="402249" y="436205"/>
                  <a:pt x="681057" y="275235"/>
                  <a:pt x="952303" y="347916"/>
                </a:cubicBezTo>
                <a:close/>
                <a:moveTo>
                  <a:pt x="971799" y="275155"/>
                </a:moveTo>
                <a:cubicBezTo>
                  <a:pt x="660368" y="191707"/>
                  <a:pt x="340256" y="376524"/>
                  <a:pt x="256808" y="687955"/>
                </a:cubicBezTo>
                <a:cubicBezTo>
                  <a:pt x="173361" y="999387"/>
                  <a:pt x="358178" y="1319499"/>
                  <a:pt x="669609" y="1402947"/>
                </a:cubicBezTo>
                <a:cubicBezTo>
                  <a:pt x="981040" y="1486395"/>
                  <a:pt x="1301152" y="1301577"/>
                  <a:pt x="1384600" y="990146"/>
                </a:cubicBezTo>
                <a:cubicBezTo>
                  <a:pt x="1468047" y="678715"/>
                  <a:pt x="1283230" y="358603"/>
                  <a:pt x="971799" y="275155"/>
                </a:cubicBezTo>
                <a:close/>
                <a:moveTo>
                  <a:pt x="1652142" y="394531"/>
                </a:moveTo>
                <a:lnTo>
                  <a:pt x="1649662" y="403784"/>
                </a:lnTo>
                <a:lnTo>
                  <a:pt x="1647140" y="399895"/>
                </a:lnTo>
                <a:close/>
                <a:moveTo>
                  <a:pt x="1158157" y="65026"/>
                </a:moveTo>
                <a:lnTo>
                  <a:pt x="1154679" y="271718"/>
                </a:lnTo>
                <a:lnTo>
                  <a:pt x="1148331" y="270017"/>
                </a:lnTo>
                <a:cubicBezTo>
                  <a:pt x="1200055" y="299127"/>
                  <a:pt x="1246804" y="334821"/>
                  <a:pt x="1286346" y="377149"/>
                </a:cubicBezTo>
                <a:lnTo>
                  <a:pt x="1470353" y="331395"/>
                </a:lnTo>
                <a:lnTo>
                  <a:pt x="1588305" y="553229"/>
                </a:lnTo>
                <a:lnTo>
                  <a:pt x="1457194" y="671432"/>
                </a:lnTo>
                <a:cubicBezTo>
                  <a:pt x="1473630" y="731297"/>
                  <a:pt x="1481376" y="793983"/>
                  <a:pt x="1478595" y="857704"/>
                </a:cubicBezTo>
                <a:lnTo>
                  <a:pt x="1642362" y="948616"/>
                </a:lnTo>
                <a:lnTo>
                  <a:pt x="1577335" y="1191298"/>
                </a:lnTo>
                <a:lnTo>
                  <a:pt x="1378614" y="1187955"/>
                </a:lnTo>
                <a:cubicBezTo>
                  <a:pt x="1353489" y="1229936"/>
                  <a:pt x="1323048" y="1267799"/>
                  <a:pt x="1288939" y="1301599"/>
                </a:cubicBezTo>
                <a:lnTo>
                  <a:pt x="1354201" y="1471932"/>
                </a:lnTo>
                <a:lnTo>
                  <a:pt x="1148396" y="1616039"/>
                </a:lnTo>
                <a:lnTo>
                  <a:pt x="992294" y="1480516"/>
                </a:lnTo>
                <a:lnTo>
                  <a:pt x="1011291" y="1467215"/>
                </a:lnTo>
                <a:cubicBezTo>
                  <a:pt x="951500" y="1486565"/>
                  <a:pt x="888271" y="1495869"/>
                  <a:pt x="823805" y="1495510"/>
                </a:cubicBezTo>
                <a:lnTo>
                  <a:pt x="729193" y="1665940"/>
                </a:lnTo>
                <a:lnTo>
                  <a:pt x="486511" y="1600914"/>
                </a:lnTo>
                <a:lnTo>
                  <a:pt x="489790" y="1406012"/>
                </a:lnTo>
                <a:cubicBezTo>
                  <a:pt x="438364" y="1376702"/>
                  <a:pt x="391917" y="1340859"/>
                  <a:pt x="352658" y="1298452"/>
                </a:cubicBezTo>
                <a:lnTo>
                  <a:pt x="355803" y="1305197"/>
                </a:lnTo>
                <a:lnTo>
                  <a:pt x="152856" y="1344512"/>
                </a:lnTo>
                <a:lnTo>
                  <a:pt x="46675" y="1116809"/>
                </a:lnTo>
                <a:lnTo>
                  <a:pt x="183929" y="1005520"/>
                </a:lnTo>
                <a:cubicBezTo>
                  <a:pt x="169279" y="951824"/>
                  <a:pt x="161626" y="895865"/>
                  <a:pt x="161615" y="838915"/>
                </a:cubicBezTo>
                <a:lnTo>
                  <a:pt x="0" y="749197"/>
                </a:lnTo>
                <a:lnTo>
                  <a:pt x="65026" y="506515"/>
                </a:lnTo>
                <a:lnTo>
                  <a:pt x="250227" y="509630"/>
                </a:lnTo>
                <a:cubicBezTo>
                  <a:pt x="275353" y="465291"/>
                  <a:pt x="305693" y="424864"/>
                  <a:pt x="340015" y="388679"/>
                </a:cubicBezTo>
                <a:lnTo>
                  <a:pt x="277984" y="197357"/>
                </a:lnTo>
                <a:lnTo>
                  <a:pt x="491050" y="64219"/>
                </a:lnTo>
                <a:lnTo>
                  <a:pt x="639843" y="207726"/>
                </a:lnTo>
                <a:lnTo>
                  <a:pt x="638348" y="208660"/>
                </a:lnTo>
                <a:cubicBezTo>
                  <a:pt x="696840" y="190256"/>
                  <a:pt x="758594" y="181748"/>
                  <a:pt x="821488" y="182440"/>
                </a:cubicBezTo>
                <a:lnTo>
                  <a:pt x="815140" y="180739"/>
                </a:lnTo>
                <a:lnTo>
                  <a:pt x="915476" y="0"/>
                </a:ln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p>
        </p:txBody>
      </p:sp>
      <p:grpSp>
        <p:nvGrpSpPr>
          <p:cNvPr id="4" name="Grupo 3">
            <a:extLst>
              <a:ext uri="{FF2B5EF4-FFF2-40B4-BE49-F238E27FC236}">
                <a16:creationId xmlns:a16="http://schemas.microsoft.com/office/drawing/2014/main" id="{E86639CB-D6D6-6913-1C5D-6A6C7CFF5CDD}"/>
              </a:ext>
            </a:extLst>
          </p:cNvPr>
          <p:cNvGrpSpPr/>
          <p:nvPr/>
        </p:nvGrpSpPr>
        <p:grpSpPr>
          <a:xfrm>
            <a:off x="375790" y="1201483"/>
            <a:ext cx="7334134" cy="5433699"/>
            <a:chOff x="375790" y="1201483"/>
            <a:chExt cx="7334134" cy="5433699"/>
          </a:xfrm>
        </p:grpSpPr>
        <p:sp>
          <p:nvSpPr>
            <p:cNvPr id="132" name="Rectangle 33">
              <a:extLst>
                <a:ext uri="{FF2B5EF4-FFF2-40B4-BE49-F238E27FC236}">
                  <a16:creationId xmlns:a16="http://schemas.microsoft.com/office/drawing/2014/main" id="{8A39FF5A-9784-40E9-B544-324FD7EC4168}"/>
                </a:ext>
              </a:extLst>
            </p:cNvPr>
            <p:cNvSpPr>
              <a:spLocks noChangeArrowheads="1"/>
            </p:cNvSpPr>
            <p:nvPr/>
          </p:nvSpPr>
          <p:spPr bwMode="auto">
            <a:xfrm>
              <a:off x="1724842" y="2101967"/>
              <a:ext cx="46865" cy="1034385"/>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3" name="Rectangle 34">
              <a:extLst>
                <a:ext uri="{FF2B5EF4-FFF2-40B4-BE49-F238E27FC236}">
                  <a16:creationId xmlns:a16="http://schemas.microsoft.com/office/drawing/2014/main" id="{F13DEC5D-6BB6-4F08-8F2F-504AA7C87AAF}"/>
                </a:ext>
              </a:extLst>
            </p:cNvPr>
            <p:cNvSpPr>
              <a:spLocks noChangeArrowheads="1"/>
            </p:cNvSpPr>
            <p:nvPr/>
          </p:nvSpPr>
          <p:spPr bwMode="auto">
            <a:xfrm>
              <a:off x="1970884" y="2101967"/>
              <a:ext cx="56908" cy="1034385"/>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7" name="Rectangle 38">
              <a:extLst>
                <a:ext uri="{FF2B5EF4-FFF2-40B4-BE49-F238E27FC236}">
                  <a16:creationId xmlns:a16="http://schemas.microsoft.com/office/drawing/2014/main" id="{B081BB47-F46E-4863-AB58-4892CA37ED0F}"/>
                </a:ext>
              </a:extLst>
            </p:cNvPr>
            <p:cNvSpPr>
              <a:spLocks noChangeArrowheads="1"/>
            </p:cNvSpPr>
            <p:nvPr/>
          </p:nvSpPr>
          <p:spPr bwMode="auto">
            <a:xfrm>
              <a:off x="1724842" y="2336294"/>
              <a:ext cx="289562" cy="50213"/>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4" name="Rectangle 5">
              <a:extLst>
                <a:ext uri="{FF2B5EF4-FFF2-40B4-BE49-F238E27FC236}">
                  <a16:creationId xmlns:a16="http://schemas.microsoft.com/office/drawing/2014/main" id="{0FB6484B-8086-465A-99FD-3F869A38B9A6}"/>
                </a:ext>
              </a:extLst>
            </p:cNvPr>
            <p:cNvSpPr>
              <a:spLocks noChangeArrowheads="1"/>
            </p:cNvSpPr>
            <p:nvPr/>
          </p:nvSpPr>
          <p:spPr bwMode="auto">
            <a:xfrm>
              <a:off x="1647849" y="4395022"/>
              <a:ext cx="103773" cy="1409308"/>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5" name="Rectangle 6">
              <a:extLst>
                <a:ext uri="{FF2B5EF4-FFF2-40B4-BE49-F238E27FC236}">
                  <a16:creationId xmlns:a16="http://schemas.microsoft.com/office/drawing/2014/main" id="{1655DFD9-6A83-4DD1-93DC-16A9361443F0}"/>
                </a:ext>
              </a:extLst>
            </p:cNvPr>
            <p:cNvSpPr>
              <a:spLocks noChangeArrowheads="1"/>
            </p:cNvSpPr>
            <p:nvPr/>
          </p:nvSpPr>
          <p:spPr bwMode="auto">
            <a:xfrm>
              <a:off x="2011055" y="4395022"/>
              <a:ext cx="90383" cy="1409308"/>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6" name="Rectangle 7">
              <a:extLst>
                <a:ext uri="{FF2B5EF4-FFF2-40B4-BE49-F238E27FC236}">
                  <a16:creationId xmlns:a16="http://schemas.microsoft.com/office/drawing/2014/main" id="{76002838-E7D4-49BB-B925-CCD28C56C329}"/>
                </a:ext>
              </a:extLst>
            </p:cNvPr>
            <p:cNvSpPr>
              <a:spLocks noChangeArrowheads="1"/>
            </p:cNvSpPr>
            <p:nvPr/>
          </p:nvSpPr>
          <p:spPr bwMode="auto">
            <a:xfrm>
              <a:off x="1691367" y="4451930"/>
              <a:ext cx="376597" cy="66951"/>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7" name="Freeform 8">
              <a:extLst>
                <a:ext uri="{FF2B5EF4-FFF2-40B4-BE49-F238E27FC236}">
                  <a16:creationId xmlns:a16="http://schemas.microsoft.com/office/drawing/2014/main" id="{94272C71-0792-4971-BB2F-1AB7D8433B33}"/>
                </a:ext>
              </a:extLst>
            </p:cNvPr>
            <p:cNvSpPr>
              <a:spLocks/>
            </p:cNvSpPr>
            <p:nvPr/>
          </p:nvSpPr>
          <p:spPr bwMode="auto">
            <a:xfrm>
              <a:off x="1718147" y="4482058"/>
              <a:ext cx="323037" cy="323036"/>
            </a:xfrm>
            <a:custGeom>
              <a:avLst/>
              <a:gdLst>
                <a:gd name="T0" fmla="*/ 175 w 193"/>
                <a:gd name="T1" fmla="*/ 193 h 193"/>
                <a:gd name="T2" fmla="*/ 0 w 193"/>
                <a:gd name="T3" fmla="*/ 18 h 193"/>
                <a:gd name="T4" fmla="*/ 18 w 193"/>
                <a:gd name="T5" fmla="*/ 0 h 193"/>
                <a:gd name="T6" fmla="*/ 193 w 193"/>
                <a:gd name="T7" fmla="*/ 175 h 193"/>
                <a:gd name="T8" fmla="*/ 175 w 193"/>
                <a:gd name="T9" fmla="*/ 193 h 193"/>
              </a:gdLst>
              <a:ahLst/>
              <a:cxnLst>
                <a:cxn ang="0">
                  <a:pos x="T0" y="T1"/>
                </a:cxn>
                <a:cxn ang="0">
                  <a:pos x="T2" y="T3"/>
                </a:cxn>
                <a:cxn ang="0">
                  <a:pos x="T4" y="T5"/>
                </a:cxn>
                <a:cxn ang="0">
                  <a:pos x="T6" y="T7"/>
                </a:cxn>
                <a:cxn ang="0">
                  <a:pos x="T8" y="T9"/>
                </a:cxn>
              </a:cxnLst>
              <a:rect l="0" t="0" r="r" b="b"/>
              <a:pathLst>
                <a:path w="193" h="193">
                  <a:moveTo>
                    <a:pt x="175" y="193"/>
                  </a:moveTo>
                  <a:lnTo>
                    <a:pt x="0" y="18"/>
                  </a:lnTo>
                  <a:lnTo>
                    <a:pt x="18" y="0"/>
                  </a:lnTo>
                  <a:lnTo>
                    <a:pt x="193" y="175"/>
                  </a:lnTo>
                  <a:lnTo>
                    <a:pt x="175" y="193"/>
                  </a:ln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8" name="Freeform 9">
              <a:extLst>
                <a:ext uri="{FF2B5EF4-FFF2-40B4-BE49-F238E27FC236}">
                  <a16:creationId xmlns:a16="http://schemas.microsoft.com/office/drawing/2014/main" id="{7801F4BC-A0BF-4DF0-AD49-FFE3DBFD0A83}"/>
                </a:ext>
              </a:extLst>
            </p:cNvPr>
            <p:cNvSpPr>
              <a:spLocks/>
            </p:cNvSpPr>
            <p:nvPr/>
          </p:nvSpPr>
          <p:spPr bwMode="auto">
            <a:xfrm>
              <a:off x="1718147" y="4482058"/>
              <a:ext cx="323037" cy="323036"/>
            </a:xfrm>
            <a:custGeom>
              <a:avLst/>
              <a:gdLst>
                <a:gd name="T0" fmla="*/ 0 w 193"/>
                <a:gd name="T1" fmla="*/ 175 h 193"/>
                <a:gd name="T2" fmla="*/ 175 w 193"/>
                <a:gd name="T3" fmla="*/ 0 h 193"/>
                <a:gd name="T4" fmla="*/ 193 w 193"/>
                <a:gd name="T5" fmla="*/ 18 h 193"/>
                <a:gd name="T6" fmla="*/ 18 w 193"/>
                <a:gd name="T7" fmla="*/ 193 h 193"/>
                <a:gd name="T8" fmla="*/ 0 w 193"/>
                <a:gd name="T9" fmla="*/ 175 h 193"/>
              </a:gdLst>
              <a:ahLst/>
              <a:cxnLst>
                <a:cxn ang="0">
                  <a:pos x="T0" y="T1"/>
                </a:cxn>
                <a:cxn ang="0">
                  <a:pos x="T2" y="T3"/>
                </a:cxn>
                <a:cxn ang="0">
                  <a:pos x="T4" y="T5"/>
                </a:cxn>
                <a:cxn ang="0">
                  <a:pos x="T6" y="T7"/>
                </a:cxn>
                <a:cxn ang="0">
                  <a:pos x="T8" y="T9"/>
                </a:cxn>
              </a:cxnLst>
              <a:rect l="0" t="0" r="r" b="b"/>
              <a:pathLst>
                <a:path w="193" h="193">
                  <a:moveTo>
                    <a:pt x="0" y="175"/>
                  </a:moveTo>
                  <a:lnTo>
                    <a:pt x="175" y="0"/>
                  </a:lnTo>
                  <a:lnTo>
                    <a:pt x="193" y="18"/>
                  </a:lnTo>
                  <a:lnTo>
                    <a:pt x="18" y="193"/>
                  </a:lnTo>
                  <a:lnTo>
                    <a:pt x="0" y="175"/>
                  </a:ln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9" name="Rectangle 10">
              <a:extLst>
                <a:ext uri="{FF2B5EF4-FFF2-40B4-BE49-F238E27FC236}">
                  <a16:creationId xmlns:a16="http://schemas.microsoft.com/office/drawing/2014/main" id="{F1047B10-8CFD-4C19-84A1-BE8826B5BE42}"/>
                </a:ext>
              </a:extLst>
            </p:cNvPr>
            <p:cNvSpPr>
              <a:spLocks noChangeArrowheads="1"/>
            </p:cNvSpPr>
            <p:nvPr/>
          </p:nvSpPr>
          <p:spPr bwMode="auto">
            <a:xfrm>
              <a:off x="1691367" y="4761576"/>
              <a:ext cx="376597" cy="66951"/>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0" name="Freeform 11">
              <a:extLst>
                <a:ext uri="{FF2B5EF4-FFF2-40B4-BE49-F238E27FC236}">
                  <a16:creationId xmlns:a16="http://schemas.microsoft.com/office/drawing/2014/main" id="{00E48553-D85C-4F8D-9FD1-31E045EE3F2B}"/>
                </a:ext>
              </a:extLst>
            </p:cNvPr>
            <p:cNvSpPr>
              <a:spLocks/>
            </p:cNvSpPr>
            <p:nvPr/>
          </p:nvSpPr>
          <p:spPr bwMode="auto">
            <a:xfrm>
              <a:off x="1718147" y="4791703"/>
              <a:ext cx="323037" cy="321362"/>
            </a:xfrm>
            <a:custGeom>
              <a:avLst/>
              <a:gdLst>
                <a:gd name="T0" fmla="*/ 175 w 193"/>
                <a:gd name="T1" fmla="*/ 192 h 192"/>
                <a:gd name="T2" fmla="*/ 0 w 193"/>
                <a:gd name="T3" fmla="*/ 18 h 192"/>
                <a:gd name="T4" fmla="*/ 18 w 193"/>
                <a:gd name="T5" fmla="*/ 0 h 192"/>
                <a:gd name="T6" fmla="*/ 193 w 193"/>
                <a:gd name="T7" fmla="*/ 174 h 192"/>
                <a:gd name="T8" fmla="*/ 175 w 193"/>
                <a:gd name="T9" fmla="*/ 192 h 192"/>
              </a:gdLst>
              <a:ahLst/>
              <a:cxnLst>
                <a:cxn ang="0">
                  <a:pos x="T0" y="T1"/>
                </a:cxn>
                <a:cxn ang="0">
                  <a:pos x="T2" y="T3"/>
                </a:cxn>
                <a:cxn ang="0">
                  <a:pos x="T4" y="T5"/>
                </a:cxn>
                <a:cxn ang="0">
                  <a:pos x="T6" y="T7"/>
                </a:cxn>
                <a:cxn ang="0">
                  <a:pos x="T8" y="T9"/>
                </a:cxn>
              </a:cxnLst>
              <a:rect l="0" t="0" r="r" b="b"/>
              <a:pathLst>
                <a:path w="193" h="192">
                  <a:moveTo>
                    <a:pt x="175" y="192"/>
                  </a:moveTo>
                  <a:lnTo>
                    <a:pt x="0" y="18"/>
                  </a:lnTo>
                  <a:lnTo>
                    <a:pt x="18" y="0"/>
                  </a:lnTo>
                  <a:lnTo>
                    <a:pt x="193" y="174"/>
                  </a:lnTo>
                  <a:lnTo>
                    <a:pt x="175" y="192"/>
                  </a:ln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1" name="Freeform 12">
              <a:extLst>
                <a:ext uri="{FF2B5EF4-FFF2-40B4-BE49-F238E27FC236}">
                  <a16:creationId xmlns:a16="http://schemas.microsoft.com/office/drawing/2014/main" id="{CEA238A8-CB82-4D9A-94F4-B1FA866288D4}"/>
                </a:ext>
              </a:extLst>
            </p:cNvPr>
            <p:cNvSpPr>
              <a:spLocks/>
            </p:cNvSpPr>
            <p:nvPr/>
          </p:nvSpPr>
          <p:spPr bwMode="auto">
            <a:xfrm>
              <a:off x="1718147" y="4791703"/>
              <a:ext cx="323037" cy="321362"/>
            </a:xfrm>
            <a:custGeom>
              <a:avLst/>
              <a:gdLst>
                <a:gd name="T0" fmla="*/ 0 w 193"/>
                <a:gd name="T1" fmla="*/ 174 h 192"/>
                <a:gd name="T2" fmla="*/ 175 w 193"/>
                <a:gd name="T3" fmla="*/ 0 h 192"/>
                <a:gd name="T4" fmla="*/ 193 w 193"/>
                <a:gd name="T5" fmla="*/ 18 h 192"/>
                <a:gd name="T6" fmla="*/ 18 w 193"/>
                <a:gd name="T7" fmla="*/ 192 h 192"/>
                <a:gd name="T8" fmla="*/ 0 w 193"/>
                <a:gd name="T9" fmla="*/ 174 h 192"/>
              </a:gdLst>
              <a:ahLst/>
              <a:cxnLst>
                <a:cxn ang="0">
                  <a:pos x="T0" y="T1"/>
                </a:cxn>
                <a:cxn ang="0">
                  <a:pos x="T2" y="T3"/>
                </a:cxn>
                <a:cxn ang="0">
                  <a:pos x="T4" y="T5"/>
                </a:cxn>
                <a:cxn ang="0">
                  <a:pos x="T6" y="T7"/>
                </a:cxn>
                <a:cxn ang="0">
                  <a:pos x="T8" y="T9"/>
                </a:cxn>
              </a:cxnLst>
              <a:rect l="0" t="0" r="r" b="b"/>
              <a:pathLst>
                <a:path w="193" h="192">
                  <a:moveTo>
                    <a:pt x="0" y="174"/>
                  </a:moveTo>
                  <a:lnTo>
                    <a:pt x="175" y="0"/>
                  </a:lnTo>
                  <a:lnTo>
                    <a:pt x="193" y="18"/>
                  </a:lnTo>
                  <a:lnTo>
                    <a:pt x="18" y="192"/>
                  </a:lnTo>
                  <a:lnTo>
                    <a:pt x="0" y="174"/>
                  </a:ln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2" name="Rectangle 13">
              <a:extLst>
                <a:ext uri="{FF2B5EF4-FFF2-40B4-BE49-F238E27FC236}">
                  <a16:creationId xmlns:a16="http://schemas.microsoft.com/office/drawing/2014/main" id="{CA8D4AE0-606C-44B1-8B00-D24056B7F503}"/>
                </a:ext>
              </a:extLst>
            </p:cNvPr>
            <p:cNvSpPr>
              <a:spLocks noChangeArrowheads="1"/>
            </p:cNvSpPr>
            <p:nvPr/>
          </p:nvSpPr>
          <p:spPr bwMode="auto">
            <a:xfrm>
              <a:off x="1691367" y="5069548"/>
              <a:ext cx="376597" cy="66951"/>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3" name="Freeform 14">
              <a:extLst>
                <a:ext uri="{FF2B5EF4-FFF2-40B4-BE49-F238E27FC236}">
                  <a16:creationId xmlns:a16="http://schemas.microsoft.com/office/drawing/2014/main" id="{9D4CE597-23BC-43D2-85F7-83D026F2FE7D}"/>
                </a:ext>
              </a:extLst>
            </p:cNvPr>
            <p:cNvSpPr>
              <a:spLocks/>
            </p:cNvSpPr>
            <p:nvPr/>
          </p:nvSpPr>
          <p:spPr bwMode="auto">
            <a:xfrm>
              <a:off x="1718147" y="5099676"/>
              <a:ext cx="323037" cy="323036"/>
            </a:xfrm>
            <a:custGeom>
              <a:avLst/>
              <a:gdLst>
                <a:gd name="T0" fmla="*/ 175 w 193"/>
                <a:gd name="T1" fmla="*/ 193 h 193"/>
                <a:gd name="T2" fmla="*/ 0 w 193"/>
                <a:gd name="T3" fmla="*/ 18 h 193"/>
                <a:gd name="T4" fmla="*/ 18 w 193"/>
                <a:gd name="T5" fmla="*/ 0 h 193"/>
                <a:gd name="T6" fmla="*/ 193 w 193"/>
                <a:gd name="T7" fmla="*/ 175 h 193"/>
                <a:gd name="T8" fmla="*/ 175 w 193"/>
                <a:gd name="T9" fmla="*/ 193 h 193"/>
              </a:gdLst>
              <a:ahLst/>
              <a:cxnLst>
                <a:cxn ang="0">
                  <a:pos x="T0" y="T1"/>
                </a:cxn>
                <a:cxn ang="0">
                  <a:pos x="T2" y="T3"/>
                </a:cxn>
                <a:cxn ang="0">
                  <a:pos x="T4" y="T5"/>
                </a:cxn>
                <a:cxn ang="0">
                  <a:pos x="T6" y="T7"/>
                </a:cxn>
                <a:cxn ang="0">
                  <a:pos x="T8" y="T9"/>
                </a:cxn>
              </a:cxnLst>
              <a:rect l="0" t="0" r="r" b="b"/>
              <a:pathLst>
                <a:path w="193" h="193">
                  <a:moveTo>
                    <a:pt x="175" y="193"/>
                  </a:moveTo>
                  <a:lnTo>
                    <a:pt x="0" y="18"/>
                  </a:lnTo>
                  <a:lnTo>
                    <a:pt x="18" y="0"/>
                  </a:lnTo>
                  <a:lnTo>
                    <a:pt x="193" y="175"/>
                  </a:lnTo>
                  <a:lnTo>
                    <a:pt x="175" y="193"/>
                  </a:ln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4" name="Freeform 15">
              <a:extLst>
                <a:ext uri="{FF2B5EF4-FFF2-40B4-BE49-F238E27FC236}">
                  <a16:creationId xmlns:a16="http://schemas.microsoft.com/office/drawing/2014/main" id="{A1AB4E2E-2943-4F7F-8EF2-A5BA21215D66}"/>
                </a:ext>
              </a:extLst>
            </p:cNvPr>
            <p:cNvSpPr>
              <a:spLocks/>
            </p:cNvSpPr>
            <p:nvPr/>
          </p:nvSpPr>
          <p:spPr bwMode="auto">
            <a:xfrm>
              <a:off x="1718147" y="5099676"/>
              <a:ext cx="323037" cy="323036"/>
            </a:xfrm>
            <a:custGeom>
              <a:avLst/>
              <a:gdLst>
                <a:gd name="T0" fmla="*/ 0 w 193"/>
                <a:gd name="T1" fmla="*/ 175 h 193"/>
                <a:gd name="T2" fmla="*/ 175 w 193"/>
                <a:gd name="T3" fmla="*/ 0 h 193"/>
                <a:gd name="T4" fmla="*/ 193 w 193"/>
                <a:gd name="T5" fmla="*/ 18 h 193"/>
                <a:gd name="T6" fmla="*/ 18 w 193"/>
                <a:gd name="T7" fmla="*/ 193 h 193"/>
                <a:gd name="T8" fmla="*/ 0 w 193"/>
                <a:gd name="T9" fmla="*/ 175 h 193"/>
              </a:gdLst>
              <a:ahLst/>
              <a:cxnLst>
                <a:cxn ang="0">
                  <a:pos x="T0" y="T1"/>
                </a:cxn>
                <a:cxn ang="0">
                  <a:pos x="T2" y="T3"/>
                </a:cxn>
                <a:cxn ang="0">
                  <a:pos x="T4" y="T5"/>
                </a:cxn>
                <a:cxn ang="0">
                  <a:pos x="T6" y="T7"/>
                </a:cxn>
                <a:cxn ang="0">
                  <a:pos x="T8" y="T9"/>
                </a:cxn>
              </a:cxnLst>
              <a:rect l="0" t="0" r="r" b="b"/>
              <a:pathLst>
                <a:path w="193" h="193">
                  <a:moveTo>
                    <a:pt x="0" y="175"/>
                  </a:moveTo>
                  <a:lnTo>
                    <a:pt x="175" y="0"/>
                  </a:lnTo>
                  <a:lnTo>
                    <a:pt x="193" y="18"/>
                  </a:lnTo>
                  <a:lnTo>
                    <a:pt x="18" y="193"/>
                  </a:lnTo>
                  <a:lnTo>
                    <a:pt x="0" y="175"/>
                  </a:ln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5" name="Rectangle 16">
              <a:extLst>
                <a:ext uri="{FF2B5EF4-FFF2-40B4-BE49-F238E27FC236}">
                  <a16:creationId xmlns:a16="http://schemas.microsoft.com/office/drawing/2014/main" id="{A61DCAC5-E226-4F9F-A92A-C918EA2D87D7}"/>
                </a:ext>
              </a:extLst>
            </p:cNvPr>
            <p:cNvSpPr>
              <a:spLocks noChangeArrowheads="1"/>
            </p:cNvSpPr>
            <p:nvPr/>
          </p:nvSpPr>
          <p:spPr bwMode="auto">
            <a:xfrm>
              <a:off x="1691367" y="5379195"/>
              <a:ext cx="376597" cy="66951"/>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6" name="Freeform 17">
              <a:extLst>
                <a:ext uri="{FF2B5EF4-FFF2-40B4-BE49-F238E27FC236}">
                  <a16:creationId xmlns:a16="http://schemas.microsoft.com/office/drawing/2014/main" id="{6E862B27-65AC-4D19-AF54-224DAA40AE7F}"/>
                </a:ext>
              </a:extLst>
            </p:cNvPr>
            <p:cNvSpPr>
              <a:spLocks/>
            </p:cNvSpPr>
            <p:nvPr/>
          </p:nvSpPr>
          <p:spPr bwMode="auto">
            <a:xfrm>
              <a:off x="1718147" y="5409322"/>
              <a:ext cx="323037" cy="321362"/>
            </a:xfrm>
            <a:custGeom>
              <a:avLst/>
              <a:gdLst>
                <a:gd name="T0" fmla="*/ 175 w 193"/>
                <a:gd name="T1" fmla="*/ 192 h 192"/>
                <a:gd name="T2" fmla="*/ 0 w 193"/>
                <a:gd name="T3" fmla="*/ 18 h 192"/>
                <a:gd name="T4" fmla="*/ 18 w 193"/>
                <a:gd name="T5" fmla="*/ 0 h 192"/>
                <a:gd name="T6" fmla="*/ 193 w 193"/>
                <a:gd name="T7" fmla="*/ 174 h 192"/>
                <a:gd name="T8" fmla="*/ 175 w 193"/>
                <a:gd name="T9" fmla="*/ 192 h 192"/>
              </a:gdLst>
              <a:ahLst/>
              <a:cxnLst>
                <a:cxn ang="0">
                  <a:pos x="T0" y="T1"/>
                </a:cxn>
                <a:cxn ang="0">
                  <a:pos x="T2" y="T3"/>
                </a:cxn>
                <a:cxn ang="0">
                  <a:pos x="T4" y="T5"/>
                </a:cxn>
                <a:cxn ang="0">
                  <a:pos x="T6" y="T7"/>
                </a:cxn>
                <a:cxn ang="0">
                  <a:pos x="T8" y="T9"/>
                </a:cxn>
              </a:cxnLst>
              <a:rect l="0" t="0" r="r" b="b"/>
              <a:pathLst>
                <a:path w="193" h="192">
                  <a:moveTo>
                    <a:pt x="175" y="192"/>
                  </a:moveTo>
                  <a:lnTo>
                    <a:pt x="0" y="18"/>
                  </a:lnTo>
                  <a:lnTo>
                    <a:pt x="18" y="0"/>
                  </a:lnTo>
                  <a:lnTo>
                    <a:pt x="193" y="174"/>
                  </a:lnTo>
                  <a:lnTo>
                    <a:pt x="175" y="192"/>
                  </a:ln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7" name="Freeform 18">
              <a:extLst>
                <a:ext uri="{FF2B5EF4-FFF2-40B4-BE49-F238E27FC236}">
                  <a16:creationId xmlns:a16="http://schemas.microsoft.com/office/drawing/2014/main" id="{A49F6101-69C7-4B7A-9F43-76E03C17F212}"/>
                </a:ext>
              </a:extLst>
            </p:cNvPr>
            <p:cNvSpPr>
              <a:spLocks/>
            </p:cNvSpPr>
            <p:nvPr/>
          </p:nvSpPr>
          <p:spPr bwMode="auto">
            <a:xfrm>
              <a:off x="1718147" y="5409322"/>
              <a:ext cx="323037" cy="321362"/>
            </a:xfrm>
            <a:custGeom>
              <a:avLst/>
              <a:gdLst>
                <a:gd name="T0" fmla="*/ 0 w 193"/>
                <a:gd name="T1" fmla="*/ 174 h 192"/>
                <a:gd name="T2" fmla="*/ 175 w 193"/>
                <a:gd name="T3" fmla="*/ 0 h 192"/>
                <a:gd name="T4" fmla="*/ 193 w 193"/>
                <a:gd name="T5" fmla="*/ 18 h 192"/>
                <a:gd name="T6" fmla="*/ 18 w 193"/>
                <a:gd name="T7" fmla="*/ 192 h 192"/>
                <a:gd name="T8" fmla="*/ 0 w 193"/>
                <a:gd name="T9" fmla="*/ 174 h 192"/>
              </a:gdLst>
              <a:ahLst/>
              <a:cxnLst>
                <a:cxn ang="0">
                  <a:pos x="T0" y="T1"/>
                </a:cxn>
                <a:cxn ang="0">
                  <a:pos x="T2" y="T3"/>
                </a:cxn>
                <a:cxn ang="0">
                  <a:pos x="T4" y="T5"/>
                </a:cxn>
                <a:cxn ang="0">
                  <a:pos x="T6" y="T7"/>
                </a:cxn>
                <a:cxn ang="0">
                  <a:pos x="T8" y="T9"/>
                </a:cxn>
              </a:cxnLst>
              <a:rect l="0" t="0" r="r" b="b"/>
              <a:pathLst>
                <a:path w="193" h="192">
                  <a:moveTo>
                    <a:pt x="0" y="174"/>
                  </a:moveTo>
                  <a:lnTo>
                    <a:pt x="175" y="0"/>
                  </a:lnTo>
                  <a:lnTo>
                    <a:pt x="193" y="18"/>
                  </a:lnTo>
                  <a:lnTo>
                    <a:pt x="18" y="192"/>
                  </a:lnTo>
                  <a:lnTo>
                    <a:pt x="0" y="174"/>
                  </a:ln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8" name="Rectangle 19">
              <a:extLst>
                <a:ext uri="{FF2B5EF4-FFF2-40B4-BE49-F238E27FC236}">
                  <a16:creationId xmlns:a16="http://schemas.microsoft.com/office/drawing/2014/main" id="{96801D9E-7177-4372-B6F2-B0D904E7B09D}"/>
                </a:ext>
              </a:extLst>
            </p:cNvPr>
            <p:cNvSpPr>
              <a:spLocks noChangeArrowheads="1"/>
            </p:cNvSpPr>
            <p:nvPr/>
          </p:nvSpPr>
          <p:spPr bwMode="auto">
            <a:xfrm>
              <a:off x="1647849" y="3133005"/>
              <a:ext cx="103773" cy="1352400"/>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9" name="Rectangle 20">
              <a:extLst>
                <a:ext uri="{FF2B5EF4-FFF2-40B4-BE49-F238E27FC236}">
                  <a16:creationId xmlns:a16="http://schemas.microsoft.com/office/drawing/2014/main" id="{129A8A1A-026A-4C92-B469-2AD97B1BFB02}"/>
                </a:ext>
              </a:extLst>
            </p:cNvPr>
            <p:cNvSpPr>
              <a:spLocks noChangeArrowheads="1"/>
            </p:cNvSpPr>
            <p:nvPr/>
          </p:nvSpPr>
          <p:spPr bwMode="auto">
            <a:xfrm>
              <a:off x="2011055" y="3133005"/>
              <a:ext cx="90383" cy="1352400"/>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0" name="Rectangle 21">
              <a:extLst>
                <a:ext uri="{FF2B5EF4-FFF2-40B4-BE49-F238E27FC236}">
                  <a16:creationId xmlns:a16="http://schemas.microsoft.com/office/drawing/2014/main" id="{0A727616-1F52-460F-BC5A-A397763DF3F0}"/>
                </a:ext>
              </a:extLst>
            </p:cNvPr>
            <p:cNvSpPr>
              <a:spLocks noChangeArrowheads="1"/>
            </p:cNvSpPr>
            <p:nvPr/>
          </p:nvSpPr>
          <p:spPr bwMode="auto">
            <a:xfrm>
              <a:off x="1691367" y="3133005"/>
              <a:ext cx="376597" cy="66951"/>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1" name="Freeform 22">
              <a:extLst>
                <a:ext uri="{FF2B5EF4-FFF2-40B4-BE49-F238E27FC236}">
                  <a16:creationId xmlns:a16="http://schemas.microsoft.com/office/drawing/2014/main" id="{DB6E0DC1-8F03-41BD-ABDE-A0E2E7EEAC01}"/>
                </a:ext>
              </a:extLst>
            </p:cNvPr>
            <p:cNvSpPr>
              <a:spLocks/>
            </p:cNvSpPr>
            <p:nvPr/>
          </p:nvSpPr>
          <p:spPr bwMode="auto">
            <a:xfrm>
              <a:off x="1718147" y="3163133"/>
              <a:ext cx="323037" cy="321362"/>
            </a:xfrm>
            <a:custGeom>
              <a:avLst/>
              <a:gdLst>
                <a:gd name="T0" fmla="*/ 175 w 193"/>
                <a:gd name="T1" fmla="*/ 192 h 192"/>
                <a:gd name="T2" fmla="*/ 0 w 193"/>
                <a:gd name="T3" fmla="*/ 18 h 192"/>
                <a:gd name="T4" fmla="*/ 18 w 193"/>
                <a:gd name="T5" fmla="*/ 0 h 192"/>
                <a:gd name="T6" fmla="*/ 193 w 193"/>
                <a:gd name="T7" fmla="*/ 174 h 192"/>
                <a:gd name="T8" fmla="*/ 175 w 193"/>
                <a:gd name="T9" fmla="*/ 192 h 192"/>
              </a:gdLst>
              <a:ahLst/>
              <a:cxnLst>
                <a:cxn ang="0">
                  <a:pos x="T0" y="T1"/>
                </a:cxn>
                <a:cxn ang="0">
                  <a:pos x="T2" y="T3"/>
                </a:cxn>
                <a:cxn ang="0">
                  <a:pos x="T4" y="T5"/>
                </a:cxn>
                <a:cxn ang="0">
                  <a:pos x="T6" y="T7"/>
                </a:cxn>
                <a:cxn ang="0">
                  <a:pos x="T8" y="T9"/>
                </a:cxn>
              </a:cxnLst>
              <a:rect l="0" t="0" r="r" b="b"/>
              <a:pathLst>
                <a:path w="193" h="192">
                  <a:moveTo>
                    <a:pt x="175" y="192"/>
                  </a:moveTo>
                  <a:lnTo>
                    <a:pt x="0" y="18"/>
                  </a:lnTo>
                  <a:lnTo>
                    <a:pt x="18" y="0"/>
                  </a:lnTo>
                  <a:lnTo>
                    <a:pt x="193" y="174"/>
                  </a:lnTo>
                  <a:lnTo>
                    <a:pt x="175" y="192"/>
                  </a:ln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2" name="Freeform 23">
              <a:extLst>
                <a:ext uri="{FF2B5EF4-FFF2-40B4-BE49-F238E27FC236}">
                  <a16:creationId xmlns:a16="http://schemas.microsoft.com/office/drawing/2014/main" id="{84D2CF26-8531-4C4B-BF6D-A1E93E4B8CAA}"/>
                </a:ext>
              </a:extLst>
            </p:cNvPr>
            <p:cNvSpPr>
              <a:spLocks/>
            </p:cNvSpPr>
            <p:nvPr/>
          </p:nvSpPr>
          <p:spPr bwMode="auto">
            <a:xfrm>
              <a:off x="1718147" y="3163133"/>
              <a:ext cx="323037" cy="321362"/>
            </a:xfrm>
            <a:custGeom>
              <a:avLst/>
              <a:gdLst>
                <a:gd name="T0" fmla="*/ 0 w 193"/>
                <a:gd name="T1" fmla="*/ 174 h 192"/>
                <a:gd name="T2" fmla="*/ 175 w 193"/>
                <a:gd name="T3" fmla="*/ 0 h 192"/>
                <a:gd name="T4" fmla="*/ 193 w 193"/>
                <a:gd name="T5" fmla="*/ 18 h 192"/>
                <a:gd name="T6" fmla="*/ 18 w 193"/>
                <a:gd name="T7" fmla="*/ 192 h 192"/>
                <a:gd name="T8" fmla="*/ 0 w 193"/>
                <a:gd name="T9" fmla="*/ 174 h 192"/>
              </a:gdLst>
              <a:ahLst/>
              <a:cxnLst>
                <a:cxn ang="0">
                  <a:pos x="T0" y="T1"/>
                </a:cxn>
                <a:cxn ang="0">
                  <a:pos x="T2" y="T3"/>
                </a:cxn>
                <a:cxn ang="0">
                  <a:pos x="T4" y="T5"/>
                </a:cxn>
                <a:cxn ang="0">
                  <a:pos x="T6" y="T7"/>
                </a:cxn>
                <a:cxn ang="0">
                  <a:pos x="T8" y="T9"/>
                </a:cxn>
              </a:cxnLst>
              <a:rect l="0" t="0" r="r" b="b"/>
              <a:pathLst>
                <a:path w="193" h="192">
                  <a:moveTo>
                    <a:pt x="0" y="174"/>
                  </a:moveTo>
                  <a:lnTo>
                    <a:pt x="175" y="0"/>
                  </a:lnTo>
                  <a:lnTo>
                    <a:pt x="193" y="18"/>
                  </a:lnTo>
                  <a:lnTo>
                    <a:pt x="18" y="192"/>
                  </a:lnTo>
                  <a:lnTo>
                    <a:pt x="0" y="174"/>
                  </a:ln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3" name="Rectangle 24">
              <a:extLst>
                <a:ext uri="{FF2B5EF4-FFF2-40B4-BE49-F238E27FC236}">
                  <a16:creationId xmlns:a16="http://schemas.microsoft.com/office/drawing/2014/main" id="{ABA1FDC6-F516-4B22-B5AB-5D2B09D88080}"/>
                </a:ext>
              </a:extLst>
            </p:cNvPr>
            <p:cNvSpPr>
              <a:spLocks noChangeArrowheads="1"/>
            </p:cNvSpPr>
            <p:nvPr/>
          </p:nvSpPr>
          <p:spPr bwMode="auto">
            <a:xfrm>
              <a:off x="1691367" y="3440977"/>
              <a:ext cx="376597" cy="66951"/>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4" name="Freeform 25">
              <a:extLst>
                <a:ext uri="{FF2B5EF4-FFF2-40B4-BE49-F238E27FC236}">
                  <a16:creationId xmlns:a16="http://schemas.microsoft.com/office/drawing/2014/main" id="{41256747-B117-48B2-B016-7ADC2F5B081E}"/>
                </a:ext>
              </a:extLst>
            </p:cNvPr>
            <p:cNvSpPr>
              <a:spLocks/>
            </p:cNvSpPr>
            <p:nvPr/>
          </p:nvSpPr>
          <p:spPr bwMode="auto">
            <a:xfrm>
              <a:off x="1718147" y="3471105"/>
              <a:ext cx="323037" cy="323036"/>
            </a:xfrm>
            <a:custGeom>
              <a:avLst/>
              <a:gdLst>
                <a:gd name="T0" fmla="*/ 175 w 193"/>
                <a:gd name="T1" fmla="*/ 193 h 193"/>
                <a:gd name="T2" fmla="*/ 0 w 193"/>
                <a:gd name="T3" fmla="*/ 18 h 193"/>
                <a:gd name="T4" fmla="*/ 18 w 193"/>
                <a:gd name="T5" fmla="*/ 0 h 193"/>
                <a:gd name="T6" fmla="*/ 193 w 193"/>
                <a:gd name="T7" fmla="*/ 175 h 193"/>
                <a:gd name="T8" fmla="*/ 175 w 193"/>
                <a:gd name="T9" fmla="*/ 193 h 193"/>
              </a:gdLst>
              <a:ahLst/>
              <a:cxnLst>
                <a:cxn ang="0">
                  <a:pos x="T0" y="T1"/>
                </a:cxn>
                <a:cxn ang="0">
                  <a:pos x="T2" y="T3"/>
                </a:cxn>
                <a:cxn ang="0">
                  <a:pos x="T4" y="T5"/>
                </a:cxn>
                <a:cxn ang="0">
                  <a:pos x="T6" y="T7"/>
                </a:cxn>
                <a:cxn ang="0">
                  <a:pos x="T8" y="T9"/>
                </a:cxn>
              </a:cxnLst>
              <a:rect l="0" t="0" r="r" b="b"/>
              <a:pathLst>
                <a:path w="193" h="193">
                  <a:moveTo>
                    <a:pt x="175" y="193"/>
                  </a:moveTo>
                  <a:lnTo>
                    <a:pt x="0" y="18"/>
                  </a:lnTo>
                  <a:lnTo>
                    <a:pt x="18" y="0"/>
                  </a:lnTo>
                  <a:lnTo>
                    <a:pt x="193" y="175"/>
                  </a:lnTo>
                  <a:lnTo>
                    <a:pt x="175" y="193"/>
                  </a:ln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5" name="Freeform 26">
              <a:extLst>
                <a:ext uri="{FF2B5EF4-FFF2-40B4-BE49-F238E27FC236}">
                  <a16:creationId xmlns:a16="http://schemas.microsoft.com/office/drawing/2014/main" id="{83E4CE5E-DBC0-4041-A5FD-C804D596A823}"/>
                </a:ext>
              </a:extLst>
            </p:cNvPr>
            <p:cNvSpPr>
              <a:spLocks/>
            </p:cNvSpPr>
            <p:nvPr/>
          </p:nvSpPr>
          <p:spPr bwMode="auto">
            <a:xfrm>
              <a:off x="1718147" y="3471105"/>
              <a:ext cx="323037" cy="323036"/>
            </a:xfrm>
            <a:custGeom>
              <a:avLst/>
              <a:gdLst>
                <a:gd name="T0" fmla="*/ 0 w 193"/>
                <a:gd name="T1" fmla="*/ 175 h 193"/>
                <a:gd name="T2" fmla="*/ 175 w 193"/>
                <a:gd name="T3" fmla="*/ 0 h 193"/>
                <a:gd name="T4" fmla="*/ 193 w 193"/>
                <a:gd name="T5" fmla="*/ 18 h 193"/>
                <a:gd name="T6" fmla="*/ 18 w 193"/>
                <a:gd name="T7" fmla="*/ 193 h 193"/>
                <a:gd name="T8" fmla="*/ 0 w 193"/>
                <a:gd name="T9" fmla="*/ 175 h 193"/>
              </a:gdLst>
              <a:ahLst/>
              <a:cxnLst>
                <a:cxn ang="0">
                  <a:pos x="T0" y="T1"/>
                </a:cxn>
                <a:cxn ang="0">
                  <a:pos x="T2" y="T3"/>
                </a:cxn>
                <a:cxn ang="0">
                  <a:pos x="T4" y="T5"/>
                </a:cxn>
                <a:cxn ang="0">
                  <a:pos x="T6" y="T7"/>
                </a:cxn>
                <a:cxn ang="0">
                  <a:pos x="T8" y="T9"/>
                </a:cxn>
              </a:cxnLst>
              <a:rect l="0" t="0" r="r" b="b"/>
              <a:pathLst>
                <a:path w="193" h="193">
                  <a:moveTo>
                    <a:pt x="0" y="175"/>
                  </a:moveTo>
                  <a:lnTo>
                    <a:pt x="175" y="0"/>
                  </a:lnTo>
                  <a:lnTo>
                    <a:pt x="193" y="18"/>
                  </a:lnTo>
                  <a:lnTo>
                    <a:pt x="18" y="193"/>
                  </a:lnTo>
                  <a:lnTo>
                    <a:pt x="0" y="175"/>
                  </a:ln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6" name="Rectangle 27">
              <a:extLst>
                <a:ext uri="{FF2B5EF4-FFF2-40B4-BE49-F238E27FC236}">
                  <a16:creationId xmlns:a16="http://schemas.microsoft.com/office/drawing/2014/main" id="{93C21723-90E9-4CD7-9A17-06916E4D3D63}"/>
                </a:ext>
              </a:extLst>
            </p:cNvPr>
            <p:cNvSpPr>
              <a:spLocks noChangeArrowheads="1"/>
            </p:cNvSpPr>
            <p:nvPr/>
          </p:nvSpPr>
          <p:spPr bwMode="auto">
            <a:xfrm>
              <a:off x="1691367" y="3750623"/>
              <a:ext cx="376597" cy="66951"/>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7" name="Freeform 28">
              <a:extLst>
                <a:ext uri="{FF2B5EF4-FFF2-40B4-BE49-F238E27FC236}">
                  <a16:creationId xmlns:a16="http://schemas.microsoft.com/office/drawing/2014/main" id="{BD7999BF-608A-41D7-A370-8156420DC678}"/>
                </a:ext>
              </a:extLst>
            </p:cNvPr>
            <p:cNvSpPr>
              <a:spLocks/>
            </p:cNvSpPr>
            <p:nvPr/>
          </p:nvSpPr>
          <p:spPr bwMode="auto">
            <a:xfrm>
              <a:off x="1718147" y="3780751"/>
              <a:ext cx="323037" cy="321362"/>
            </a:xfrm>
            <a:custGeom>
              <a:avLst/>
              <a:gdLst>
                <a:gd name="T0" fmla="*/ 175 w 193"/>
                <a:gd name="T1" fmla="*/ 192 h 192"/>
                <a:gd name="T2" fmla="*/ 0 w 193"/>
                <a:gd name="T3" fmla="*/ 18 h 192"/>
                <a:gd name="T4" fmla="*/ 18 w 193"/>
                <a:gd name="T5" fmla="*/ 0 h 192"/>
                <a:gd name="T6" fmla="*/ 193 w 193"/>
                <a:gd name="T7" fmla="*/ 174 h 192"/>
                <a:gd name="T8" fmla="*/ 175 w 193"/>
                <a:gd name="T9" fmla="*/ 192 h 192"/>
              </a:gdLst>
              <a:ahLst/>
              <a:cxnLst>
                <a:cxn ang="0">
                  <a:pos x="T0" y="T1"/>
                </a:cxn>
                <a:cxn ang="0">
                  <a:pos x="T2" y="T3"/>
                </a:cxn>
                <a:cxn ang="0">
                  <a:pos x="T4" y="T5"/>
                </a:cxn>
                <a:cxn ang="0">
                  <a:pos x="T6" y="T7"/>
                </a:cxn>
                <a:cxn ang="0">
                  <a:pos x="T8" y="T9"/>
                </a:cxn>
              </a:cxnLst>
              <a:rect l="0" t="0" r="r" b="b"/>
              <a:pathLst>
                <a:path w="193" h="192">
                  <a:moveTo>
                    <a:pt x="175" y="192"/>
                  </a:moveTo>
                  <a:lnTo>
                    <a:pt x="0" y="18"/>
                  </a:lnTo>
                  <a:lnTo>
                    <a:pt x="18" y="0"/>
                  </a:lnTo>
                  <a:lnTo>
                    <a:pt x="193" y="174"/>
                  </a:lnTo>
                  <a:lnTo>
                    <a:pt x="175" y="192"/>
                  </a:ln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8" name="Freeform 29">
              <a:extLst>
                <a:ext uri="{FF2B5EF4-FFF2-40B4-BE49-F238E27FC236}">
                  <a16:creationId xmlns:a16="http://schemas.microsoft.com/office/drawing/2014/main" id="{EC9C7829-CB46-46EE-8DB6-AA21D98FBF7F}"/>
                </a:ext>
              </a:extLst>
            </p:cNvPr>
            <p:cNvSpPr>
              <a:spLocks/>
            </p:cNvSpPr>
            <p:nvPr/>
          </p:nvSpPr>
          <p:spPr bwMode="auto">
            <a:xfrm>
              <a:off x="1718147" y="3780751"/>
              <a:ext cx="323037" cy="321362"/>
            </a:xfrm>
            <a:custGeom>
              <a:avLst/>
              <a:gdLst>
                <a:gd name="T0" fmla="*/ 0 w 193"/>
                <a:gd name="T1" fmla="*/ 174 h 192"/>
                <a:gd name="T2" fmla="*/ 175 w 193"/>
                <a:gd name="T3" fmla="*/ 0 h 192"/>
                <a:gd name="T4" fmla="*/ 193 w 193"/>
                <a:gd name="T5" fmla="*/ 18 h 192"/>
                <a:gd name="T6" fmla="*/ 18 w 193"/>
                <a:gd name="T7" fmla="*/ 192 h 192"/>
                <a:gd name="T8" fmla="*/ 0 w 193"/>
                <a:gd name="T9" fmla="*/ 174 h 192"/>
              </a:gdLst>
              <a:ahLst/>
              <a:cxnLst>
                <a:cxn ang="0">
                  <a:pos x="T0" y="T1"/>
                </a:cxn>
                <a:cxn ang="0">
                  <a:pos x="T2" y="T3"/>
                </a:cxn>
                <a:cxn ang="0">
                  <a:pos x="T4" y="T5"/>
                </a:cxn>
                <a:cxn ang="0">
                  <a:pos x="T6" y="T7"/>
                </a:cxn>
                <a:cxn ang="0">
                  <a:pos x="T8" y="T9"/>
                </a:cxn>
              </a:cxnLst>
              <a:rect l="0" t="0" r="r" b="b"/>
              <a:pathLst>
                <a:path w="193" h="192">
                  <a:moveTo>
                    <a:pt x="0" y="174"/>
                  </a:moveTo>
                  <a:lnTo>
                    <a:pt x="175" y="0"/>
                  </a:lnTo>
                  <a:lnTo>
                    <a:pt x="193" y="18"/>
                  </a:lnTo>
                  <a:lnTo>
                    <a:pt x="18" y="192"/>
                  </a:lnTo>
                  <a:lnTo>
                    <a:pt x="0" y="174"/>
                  </a:ln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9" name="Rectangle 30">
              <a:extLst>
                <a:ext uri="{FF2B5EF4-FFF2-40B4-BE49-F238E27FC236}">
                  <a16:creationId xmlns:a16="http://schemas.microsoft.com/office/drawing/2014/main" id="{9FD8D49A-27FF-46CF-AE73-F495270DC544}"/>
                </a:ext>
              </a:extLst>
            </p:cNvPr>
            <p:cNvSpPr>
              <a:spLocks noChangeArrowheads="1"/>
            </p:cNvSpPr>
            <p:nvPr/>
          </p:nvSpPr>
          <p:spPr bwMode="auto">
            <a:xfrm>
              <a:off x="1691367" y="4058595"/>
              <a:ext cx="376597" cy="66951"/>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0" name="Freeform 31">
              <a:extLst>
                <a:ext uri="{FF2B5EF4-FFF2-40B4-BE49-F238E27FC236}">
                  <a16:creationId xmlns:a16="http://schemas.microsoft.com/office/drawing/2014/main" id="{CA0C9692-EFD6-4C2D-8448-D79FBC95A5E1}"/>
                </a:ext>
              </a:extLst>
            </p:cNvPr>
            <p:cNvSpPr>
              <a:spLocks/>
            </p:cNvSpPr>
            <p:nvPr/>
          </p:nvSpPr>
          <p:spPr bwMode="auto">
            <a:xfrm>
              <a:off x="1718147" y="4088723"/>
              <a:ext cx="323037" cy="323036"/>
            </a:xfrm>
            <a:custGeom>
              <a:avLst/>
              <a:gdLst>
                <a:gd name="T0" fmla="*/ 175 w 193"/>
                <a:gd name="T1" fmla="*/ 193 h 193"/>
                <a:gd name="T2" fmla="*/ 0 w 193"/>
                <a:gd name="T3" fmla="*/ 18 h 193"/>
                <a:gd name="T4" fmla="*/ 18 w 193"/>
                <a:gd name="T5" fmla="*/ 0 h 193"/>
                <a:gd name="T6" fmla="*/ 193 w 193"/>
                <a:gd name="T7" fmla="*/ 175 h 193"/>
                <a:gd name="T8" fmla="*/ 175 w 193"/>
                <a:gd name="T9" fmla="*/ 193 h 193"/>
              </a:gdLst>
              <a:ahLst/>
              <a:cxnLst>
                <a:cxn ang="0">
                  <a:pos x="T0" y="T1"/>
                </a:cxn>
                <a:cxn ang="0">
                  <a:pos x="T2" y="T3"/>
                </a:cxn>
                <a:cxn ang="0">
                  <a:pos x="T4" y="T5"/>
                </a:cxn>
                <a:cxn ang="0">
                  <a:pos x="T6" y="T7"/>
                </a:cxn>
                <a:cxn ang="0">
                  <a:pos x="T8" y="T9"/>
                </a:cxn>
              </a:cxnLst>
              <a:rect l="0" t="0" r="r" b="b"/>
              <a:pathLst>
                <a:path w="193" h="193">
                  <a:moveTo>
                    <a:pt x="175" y="193"/>
                  </a:moveTo>
                  <a:lnTo>
                    <a:pt x="0" y="18"/>
                  </a:lnTo>
                  <a:lnTo>
                    <a:pt x="18" y="0"/>
                  </a:lnTo>
                  <a:lnTo>
                    <a:pt x="193" y="175"/>
                  </a:lnTo>
                  <a:lnTo>
                    <a:pt x="175" y="193"/>
                  </a:ln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1" name="Freeform 32">
              <a:extLst>
                <a:ext uri="{FF2B5EF4-FFF2-40B4-BE49-F238E27FC236}">
                  <a16:creationId xmlns:a16="http://schemas.microsoft.com/office/drawing/2014/main" id="{BBF4A6FB-BB22-4BCC-8D6A-3822B9B0CB0C}"/>
                </a:ext>
              </a:extLst>
            </p:cNvPr>
            <p:cNvSpPr>
              <a:spLocks/>
            </p:cNvSpPr>
            <p:nvPr/>
          </p:nvSpPr>
          <p:spPr bwMode="auto">
            <a:xfrm>
              <a:off x="1718147" y="4088723"/>
              <a:ext cx="323037" cy="323036"/>
            </a:xfrm>
            <a:custGeom>
              <a:avLst/>
              <a:gdLst>
                <a:gd name="T0" fmla="*/ 0 w 193"/>
                <a:gd name="T1" fmla="*/ 175 h 193"/>
                <a:gd name="T2" fmla="*/ 175 w 193"/>
                <a:gd name="T3" fmla="*/ 0 h 193"/>
                <a:gd name="T4" fmla="*/ 193 w 193"/>
                <a:gd name="T5" fmla="*/ 18 h 193"/>
                <a:gd name="T6" fmla="*/ 18 w 193"/>
                <a:gd name="T7" fmla="*/ 193 h 193"/>
                <a:gd name="T8" fmla="*/ 0 w 193"/>
                <a:gd name="T9" fmla="*/ 175 h 193"/>
              </a:gdLst>
              <a:ahLst/>
              <a:cxnLst>
                <a:cxn ang="0">
                  <a:pos x="T0" y="T1"/>
                </a:cxn>
                <a:cxn ang="0">
                  <a:pos x="T2" y="T3"/>
                </a:cxn>
                <a:cxn ang="0">
                  <a:pos x="T4" y="T5"/>
                </a:cxn>
                <a:cxn ang="0">
                  <a:pos x="T6" y="T7"/>
                </a:cxn>
                <a:cxn ang="0">
                  <a:pos x="T8" y="T9"/>
                </a:cxn>
              </a:cxnLst>
              <a:rect l="0" t="0" r="r" b="b"/>
              <a:pathLst>
                <a:path w="193" h="193">
                  <a:moveTo>
                    <a:pt x="0" y="175"/>
                  </a:moveTo>
                  <a:lnTo>
                    <a:pt x="175" y="0"/>
                  </a:lnTo>
                  <a:lnTo>
                    <a:pt x="193" y="18"/>
                  </a:lnTo>
                  <a:lnTo>
                    <a:pt x="18" y="193"/>
                  </a:lnTo>
                  <a:lnTo>
                    <a:pt x="0" y="175"/>
                  </a:ln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4" name="Rectangle 35">
              <a:extLst>
                <a:ext uri="{FF2B5EF4-FFF2-40B4-BE49-F238E27FC236}">
                  <a16:creationId xmlns:a16="http://schemas.microsoft.com/office/drawing/2014/main" id="{CBEB8CD7-2B34-45BF-83F6-8F75BD5A6B6E}"/>
                </a:ext>
              </a:extLst>
            </p:cNvPr>
            <p:cNvSpPr>
              <a:spLocks noChangeArrowheads="1"/>
            </p:cNvSpPr>
            <p:nvPr/>
          </p:nvSpPr>
          <p:spPr bwMode="auto">
            <a:xfrm>
              <a:off x="1724842" y="2098619"/>
              <a:ext cx="289562" cy="50213"/>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5" name="Freeform 36">
              <a:extLst>
                <a:ext uri="{FF2B5EF4-FFF2-40B4-BE49-F238E27FC236}">
                  <a16:creationId xmlns:a16="http://schemas.microsoft.com/office/drawing/2014/main" id="{FA8B11FC-576C-43F7-853D-9FB0E86A9E0D}"/>
                </a:ext>
              </a:extLst>
            </p:cNvPr>
            <p:cNvSpPr>
              <a:spLocks/>
            </p:cNvSpPr>
            <p:nvPr/>
          </p:nvSpPr>
          <p:spPr bwMode="auto">
            <a:xfrm>
              <a:off x="1744927" y="2122052"/>
              <a:ext cx="249391" cy="247717"/>
            </a:xfrm>
            <a:custGeom>
              <a:avLst/>
              <a:gdLst>
                <a:gd name="T0" fmla="*/ 135 w 149"/>
                <a:gd name="T1" fmla="*/ 148 h 148"/>
                <a:gd name="T2" fmla="*/ 0 w 149"/>
                <a:gd name="T3" fmla="*/ 14 h 148"/>
                <a:gd name="T4" fmla="*/ 14 w 149"/>
                <a:gd name="T5" fmla="*/ 0 h 148"/>
                <a:gd name="T6" fmla="*/ 149 w 149"/>
                <a:gd name="T7" fmla="*/ 134 h 148"/>
                <a:gd name="T8" fmla="*/ 135 w 149"/>
                <a:gd name="T9" fmla="*/ 148 h 148"/>
              </a:gdLst>
              <a:ahLst/>
              <a:cxnLst>
                <a:cxn ang="0">
                  <a:pos x="T0" y="T1"/>
                </a:cxn>
                <a:cxn ang="0">
                  <a:pos x="T2" y="T3"/>
                </a:cxn>
                <a:cxn ang="0">
                  <a:pos x="T4" y="T5"/>
                </a:cxn>
                <a:cxn ang="0">
                  <a:pos x="T6" y="T7"/>
                </a:cxn>
                <a:cxn ang="0">
                  <a:pos x="T8" y="T9"/>
                </a:cxn>
              </a:cxnLst>
              <a:rect l="0" t="0" r="r" b="b"/>
              <a:pathLst>
                <a:path w="149" h="148">
                  <a:moveTo>
                    <a:pt x="135" y="148"/>
                  </a:moveTo>
                  <a:lnTo>
                    <a:pt x="0" y="14"/>
                  </a:lnTo>
                  <a:lnTo>
                    <a:pt x="14" y="0"/>
                  </a:lnTo>
                  <a:lnTo>
                    <a:pt x="149" y="134"/>
                  </a:lnTo>
                  <a:lnTo>
                    <a:pt x="135" y="148"/>
                  </a:ln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6" name="Freeform 37">
              <a:extLst>
                <a:ext uri="{FF2B5EF4-FFF2-40B4-BE49-F238E27FC236}">
                  <a16:creationId xmlns:a16="http://schemas.microsoft.com/office/drawing/2014/main" id="{8FEFD437-A826-420B-BB4E-86224577FFD7}"/>
                </a:ext>
              </a:extLst>
            </p:cNvPr>
            <p:cNvSpPr>
              <a:spLocks/>
            </p:cNvSpPr>
            <p:nvPr/>
          </p:nvSpPr>
          <p:spPr bwMode="auto">
            <a:xfrm>
              <a:off x="1744927" y="2122052"/>
              <a:ext cx="249391" cy="247717"/>
            </a:xfrm>
            <a:custGeom>
              <a:avLst/>
              <a:gdLst>
                <a:gd name="T0" fmla="*/ 0 w 149"/>
                <a:gd name="T1" fmla="*/ 134 h 148"/>
                <a:gd name="T2" fmla="*/ 135 w 149"/>
                <a:gd name="T3" fmla="*/ 0 h 148"/>
                <a:gd name="T4" fmla="*/ 149 w 149"/>
                <a:gd name="T5" fmla="*/ 14 h 148"/>
                <a:gd name="T6" fmla="*/ 14 w 149"/>
                <a:gd name="T7" fmla="*/ 148 h 148"/>
                <a:gd name="T8" fmla="*/ 0 w 149"/>
                <a:gd name="T9" fmla="*/ 134 h 148"/>
              </a:gdLst>
              <a:ahLst/>
              <a:cxnLst>
                <a:cxn ang="0">
                  <a:pos x="T0" y="T1"/>
                </a:cxn>
                <a:cxn ang="0">
                  <a:pos x="T2" y="T3"/>
                </a:cxn>
                <a:cxn ang="0">
                  <a:pos x="T4" y="T5"/>
                </a:cxn>
                <a:cxn ang="0">
                  <a:pos x="T6" y="T7"/>
                </a:cxn>
                <a:cxn ang="0">
                  <a:pos x="T8" y="T9"/>
                </a:cxn>
              </a:cxnLst>
              <a:rect l="0" t="0" r="r" b="b"/>
              <a:pathLst>
                <a:path w="149" h="148">
                  <a:moveTo>
                    <a:pt x="0" y="134"/>
                  </a:moveTo>
                  <a:lnTo>
                    <a:pt x="135" y="0"/>
                  </a:lnTo>
                  <a:lnTo>
                    <a:pt x="149" y="14"/>
                  </a:lnTo>
                  <a:lnTo>
                    <a:pt x="14" y="148"/>
                  </a:lnTo>
                  <a:lnTo>
                    <a:pt x="0" y="134"/>
                  </a:ln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8" name="Freeform 39">
              <a:extLst>
                <a:ext uri="{FF2B5EF4-FFF2-40B4-BE49-F238E27FC236}">
                  <a16:creationId xmlns:a16="http://schemas.microsoft.com/office/drawing/2014/main" id="{580BF8F9-0EC9-4359-97A5-CC7E8460BF40}"/>
                </a:ext>
              </a:extLst>
            </p:cNvPr>
            <p:cNvSpPr>
              <a:spLocks/>
            </p:cNvSpPr>
            <p:nvPr/>
          </p:nvSpPr>
          <p:spPr bwMode="auto">
            <a:xfrm>
              <a:off x="1744927" y="2356379"/>
              <a:ext cx="249391" cy="249390"/>
            </a:xfrm>
            <a:custGeom>
              <a:avLst/>
              <a:gdLst>
                <a:gd name="T0" fmla="*/ 135 w 149"/>
                <a:gd name="T1" fmla="*/ 149 h 149"/>
                <a:gd name="T2" fmla="*/ 0 w 149"/>
                <a:gd name="T3" fmla="*/ 14 h 149"/>
                <a:gd name="T4" fmla="*/ 14 w 149"/>
                <a:gd name="T5" fmla="*/ 0 h 149"/>
                <a:gd name="T6" fmla="*/ 149 w 149"/>
                <a:gd name="T7" fmla="*/ 135 h 149"/>
                <a:gd name="T8" fmla="*/ 135 w 149"/>
                <a:gd name="T9" fmla="*/ 149 h 149"/>
              </a:gdLst>
              <a:ahLst/>
              <a:cxnLst>
                <a:cxn ang="0">
                  <a:pos x="T0" y="T1"/>
                </a:cxn>
                <a:cxn ang="0">
                  <a:pos x="T2" y="T3"/>
                </a:cxn>
                <a:cxn ang="0">
                  <a:pos x="T4" y="T5"/>
                </a:cxn>
                <a:cxn ang="0">
                  <a:pos x="T6" y="T7"/>
                </a:cxn>
                <a:cxn ang="0">
                  <a:pos x="T8" y="T9"/>
                </a:cxn>
              </a:cxnLst>
              <a:rect l="0" t="0" r="r" b="b"/>
              <a:pathLst>
                <a:path w="149" h="149">
                  <a:moveTo>
                    <a:pt x="135" y="149"/>
                  </a:moveTo>
                  <a:lnTo>
                    <a:pt x="0" y="14"/>
                  </a:lnTo>
                  <a:lnTo>
                    <a:pt x="14" y="0"/>
                  </a:lnTo>
                  <a:lnTo>
                    <a:pt x="149" y="135"/>
                  </a:lnTo>
                  <a:lnTo>
                    <a:pt x="135" y="149"/>
                  </a:ln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9" name="Freeform 40">
              <a:extLst>
                <a:ext uri="{FF2B5EF4-FFF2-40B4-BE49-F238E27FC236}">
                  <a16:creationId xmlns:a16="http://schemas.microsoft.com/office/drawing/2014/main" id="{D89D2C5C-CE43-4D3A-94A6-FB1CC69AD9D1}"/>
                </a:ext>
              </a:extLst>
            </p:cNvPr>
            <p:cNvSpPr>
              <a:spLocks/>
            </p:cNvSpPr>
            <p:nvPr/>
          </p:nvSpPr>
          <p:spPr bwMode="auto">
            <a:xfrm>
              <a:off x="1744927" y="2356379"/>
              <a:ext cx="249391" cy="249390"/>
            </a:xfrm>
            <a:custGeom>
              <a:avLst/>
              <a:gdLst>
                <a:gd name="T0" fmla="*/ 0 w 149"/>
                <a:gd name="T1" fmla="*/ 135 h 149"/>
                <a:gd name="T2" fmla="*/ 135 w 149"/>
                <a:gd name="T3" fmla="*/ 0 h 149"/>
                <a:gd name="T4" fmla="*/ 149 w 149"/>
                <a:gd name="T5" fmla="*/ 14 h 149"/>
                <a:gd name="T6" fmla="*/ 14 w 149"/>
                <a:gd name="T7" fmla="*/ 149 h 149"/>
                <a:gd name="T8" fmla="*/ 0 w 149"/>
                <a:gd name="T9" fmla="*/ 135 h 149"/>
              </a:gdLst>
              <a:ahLst/>
              <a:cxnLst>
                <a:cxn ang="0">
                  <a:pos x="T0" y="T1"/>
                </a:cxn>
                <a:cxn ang="0">
                  <a:pos x="T2" y="T3"/>
                </a:cxn>
                <a:cxn ang="0">
                  <a:pos x="T4" y="T5"/>
                </a:cxn>
                <a:cxn ang="0">
                  <a:pos x="T6" y="T7"/>
                </a:cxn>
                <a:cxn ang="0">
                  <a:pos x="T8" y="T9"/>
                </a:cxn>
              </a:cxnLst>
              <a:rect l="0" t="0" r="r" b="b"/>
              <a:pathLst>
                <a:path w="149" h="149">
                  <a:moveTo>
                    <a:pt x="0" y="135"/>
                  </a:moveTo>
                  <a:lnTo>
                    <a:pt x="135" y="0"/>
                  </a:lnTo>
                  <a:lnTo>
                    <a:pt x="149" y="14"/>
                  </a:lnTo>
                  <a:lnTo>
                    <a:pt x="14" y="149"/>
                  </a:lnTo>
                  <a:lnTo>
                    <a:pt x="0" y="135"/>
                  </a:ln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0" name="Rectangle 41">
              <a:extLst>
                <a:ext uri="{FF2B5EF4-FFF2-40B4-BE49-F238E27FC236}">
                  <a16:creationId xmlns:a16="http://schemas.microsoft.com/office/drawing/2014/main" id="{27E3C998-CED5-416B-9B7F-F63B8251A861}"/>
                </a:ext>
              </a:extLst>
            </p:cNvPr>
            <p:cNvSpPr>
              <a:spLocks noChangeArrowheads="1"/>
            </p:cNvSpPr>
            <p:nvPr/>
          </p:nvSpPr>
          <p:spPr bwMode="auto">
            <a:xfrm>
              <a:off x="1724842" y="2572294"/>
              <a:ext cx="289562" cy="50213"/>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1" name="Freeform 42">
              <a:extLst>
                <a:ext uri="{FF2B5EF4-FFF2-40B4-BE49-F238E27FC236}">
                  <a16:creationId xmlns:a16="http://schemas.microsoft.com/office/drawing/2014/main" id="{156EA45F-DFDE-4E4A-8DC0-242B2C446351}"/>
                </a:ext>
              </a:extLst>
            </p:cNvPr>
            <p:cNvSpPr>
              <a:spLocks/>
            </p:cNvSpPr>
            <p:nvPr/>
          </p:nvSpPr>
          <p:spPr bwMode="auto">
            <a:xfrm>
              <a:off x="1744927" y="2595726"/>
              <a:ext cx="249391" cy="244369"/>
            </a:xfrm>
            <a:custGeom>
              <a:avLst/>
              <a:gdLst>
                <a:gd name="T0" fmla="*/ 135 w 149"/>
                <a:gd name="T1" fmla="*/ 146 h 146"/>
                <a:gd name="T2" fmla="*/ 0 w 149"/>
                <a:gd name="T3" fmla="*/ 12 h 146"/>
                <a:gd name="T4" fmla="*/ 14 w 149"/>
                <a:gd name="T5" fmla="*/ 0 h 146"/>
                <a:gd name="T6" fmla="*/ 149 w 149"/>
                <a:gd name="T7" fmla="*/ 134 h 146"/>
                <a:gd name="T8" fmla="*/ 135 w 149"/>
                <a:gd name="T9" fmla="*/ 146 h 146"/>
              </a:gdLst>
              <a:ahLst/>
              <a:cxnLst>
                <a:cxn ang="0">
                  <a:pos x="T0" y="T1"/>
                </a:cxn>
                <a:cxn ang="0">
                  <a:pos x="T2" y="T3"/>
                </a:cxn>
                <a:cxn ang="0">
                  <a:pos x="T4" y="T5"/>
                </a:cxn>
                <a:cxn ang="0">
                  <a:pos x="T6" y="T7"/>
                </a:cxn>
                <a:cxn ang="0">
                  <a:pos x="T8" y="T9"/>
                </a:cxn>
              </a:cxnLst>
              <a:rect l="0" t="0" r="r" b="b"/>
              <a:pathLst>
                <a:path w="149" h="146">
                  <a:moveTo>
                    <a:pt x="135" y="146"/>
                  </a:moveTo>
                  <a:lnTo>
                    <a:pt x="0" y="12"/>
                  </a:lnTo>
                  <a:lnTo>
                    <a:pt x="14" y="0"/>
                  </a:lnTo>
                  <a:lnTo>
                    <a:pt x="149" y="134"/>
                  </a:lnTo>
                  <a:lnTo>
                    <a:pt x="135" y="146"/>
                  </a:ln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2" name="Freeform 43">
              <a:extLst>
                <a:ext uri="{FF2B5EF4-FFF2-40B4-BE49-F238E27FC236}">
                  <a16:creationId xmlns:a16="http://schemas.microsoft.com/office/drawing/2014/main" id="{E6485A0E-94D5-4FD9-B7DE-5E2A5169851C}"/>
                </a:ext>
              </a:extLst>
            </p:cNvPr>
            <p:cNvSpPr>
              <a:spLocks/>
            </p:cNvSpPr>
            <p:nvPr/>
          </p:nvSpPr>
          <p:spPr bwMode="auto">
            <a:xfrm>
              <a:off x="1744927" y="2595726"/>
              <a:ext cx="249391" cy="244369"/>
            </a:xfrm>
            <a:custGeom>
              <a:avLst/>
              <a:gdLst>
                <a:gd name="T0" fmla="*/ 0 w 149"/>
                <a:gd name="T1" fmla="*/ 134 h 146"/>
                <a:gd name="T2" fmla="*/ 135 w 149"/>
                <a:gd name="T3" fmla="*/ 0 h 146"/>
                <a:gd name="T4" fmla="*/ 149 w 149"/>
                <a:gd name="T5" fmla="*/ 12 h 146"/>
                <a:gd name="T6" fmla="*/ 14 w 149"/>
                <a:gd name="T7" fmla="*/ 146 h 146"/>
                <a:gd name="T8" fmla="*/ 0 w 149"/>
                <a:gd name="T9" fmla="*/ 134 h 146"/>
              </a:gdLst>
              <a:ahLst/>
              <a:cxnLst>
                <a:cxn ang="0">
                  <a:pos x="T0" y="T1"/>
                </a:cxn>
                <a:cxn ang="0">
                  <a:pos x="T2" y="T3"/>
                </a:cxn>
                <a:cxn ang="0">
                  <a:pos x="T4" y="T5"/>
                </a:cxn>
                <a:cxn ang="0">
                  <a:pos x="T6" y="T7"/>
                </a:cxn>
                <a:cxn ang="0">
                  <a:pos x="T8" y="T9"/>
                </a:cxn>
              </a:cxnLst>
              <a:rect l="0" t="0" r="r" b="b"/>
              <a:pathLst>
                <a:path w="149" h="146">
                  <a:moveTo>
                    <a:pt x="0" y="134"/>
                  </a:moveTo>
                  <a:lnTo>
                    <a:pt x="135" y="0"/>
                  </a:lnTo>
                  <a:lnTo>
                    <a:pt x="149" y="12"/>
                  </a:lnTo>
                  <a:lnTo>
                    <a:pt x="14" y="146"/>
                  </a:lnTo>
                  <a:lnTo>
                    <a:pt x="0" y="134"/>
                  </a:ln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3" name="Rectangle 44">
              <a:extLst>
                <a:ext uri="{FF2B5EF4-FFF2-40B4-BE49-F238E27FC236}">
                  <a16:creationId xmlns:a16="http://schemas.microsoft.com/office/drawing/2014/main" id="{9123D679-10A2-410B-8F9D-4769D26CDD34}"/>
                </a:ext>
              </a:extLst>
            </p:cNvPr>
            <p:cNvSpPr>
              <a:spLocks noChangeArrowheads="1"/>
            </p:cNvSpPr>
            <p:nvPr/>
          </p:nvSpPr>
          <p:spPr bwMode="auto">
            <a:xfrm>
              <a:off x="1724842" y="2809968"/>
              <a:ext cx="289562" cy="46865"/>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4" name="Freeform 45">
              <a:extLst>
                <a:ext uri="{FF2B5EF4-FFF2-40B4-BE49-F238E27FC236}">
                  <a16:creationId xmlns:a16="http://schemas.microsoft.com/office/drawing/2014/main" id="{5ECF2CB0-6CCA-4A81-A94A-5FE22AD0BC22}"/>
                </a:ext>
              </a:extLst>
            </p:cNvPr>
            <p:cNvSpPr>
              <a:spLocks/>
            </p:cNvSpPr>
            <p:nvPr/>
          </p:nvSpPr>
          <p:spPr bwMode="auto">
            <a:xfrm>
              <a:off x="1744927" y="2830053"/>
              <a:ext cx="249391" cy="249390"/>
            </a:xfrm>
            <a:custGeom>
              <a:avLst/>
              <a:gdLst>
                <a:gd name="T0" fmla="*/ 135 w 149"/>
                <a:gd name="T1" fmla="*/ 149 h 149"/>
                <a:gd name="T2" fmla="*/ 0 w 149"/>
                <a:gd name="T3" fmla="*/ 14 h 149"/>
                <a:gd name="T4" fmla="*/ 14 w 149"/>
                <a:gd name="T5" fmla="*/ 0 h 149"/>
                <a:gd name="T6" fmla="*/ 149 w 149"/>
                <a:gd name="T7" fmla="*/ 135 h 149"/>
                <a:gd name="T8" fmla="*/ 135 w 149"/>
                <a:gd name="T9" fmla="*/ 149 h 149"/>
              </a:gdLst>
              <a:ahLst/>
              <a:cxnLst>
                <a:cxn ang="0">
                  <a:pos x="T0" y="T1"/>
                </a:cxn>
                <a:cxn ang="0">
                  <a:pos x="T2" y="T3"/>
                </a:cxn>
                <a:cxn ang="0">
                  <a:pos x="T4" y="T5"/>
                </a:cxn>
                <a:cxn ang="0">
                  <a:pos x="T6" y="T7"/>
                </a:cxn>
                <a:cxn ang="0">
                  <a:pos x="T8" y="T9"/>
                </a:cxn>
              </a:cxnLst>
              <a:rect l="0" t="0" r="r" b="b"/>
              <a:pathLst>
                <a:path w="149" h="149">
                  <a:moveTo>
                    <a:pt x="135" y="149"/>
                  </a:moveTo>
                  <a:lnTo>
                    <a:pt x="0" y="14"/>
                  </a:lnTo>
                  <a:lnTo>
                    <a:pt x="14" y="0"/>
                  </a:lnTo>
                  <a:lnTo>
                    <a:pt x="149" y="135"/>
                  </a:lnTo>
                  <a:lnTo>
                    <a:pt x="135" y="149"/>
                  </a:ln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5" name="Freeform 46">
              <a:extLst>
                <a:ext uri="{FF2B5EF4-FFF2-40B4-BE49-F238E27FC236}">
                  <a16:creationId xmlns:a16="http://schemas.microsoft.com/office/drawing/2014/main" id="{7F34F4F6-7053-468E-9AA0-B30F48722609}"/>
                </a:ext>
              </a:extLst>
            </p:cNvPr>
            <p:cNvSpPr>
              <a:spLocks/>
            </p:cNvSpPr>
            <p:nvPr/>
          </p:nvSpPr>
          <p:spPr bwMode="auto">
            <a:xfrm>
              <a:off x="1744927" y="2830053"/>
              <a:ext cx="249391" cy="249390"/>
            </a:xfrm>
            <a:custGeom>
              <a:avLst/>
              <a:gdLst>
                <a:gd name="T0" fmla="*/ 0 w 149"/>
                <a:gd name="T1" fmla="*/ 135 h 149"/>
                <a:gd name="T2" fmla="*/ 135 w 149"/>
                <a:gd name="T3" fmla="*/ 0 h 149"/>
                <a:gd name="T4" fmla="*/ 149 w 149"/>
                <a:gd name="T5" fmla="*/ 14 h 149"/>
                <a:gd name="T6" fmla="*/ 14 w 149"/>
                <a:gd name="T7" fmla="*/ 149 h 149"/>
                <a:gd name="T8" fmla="*/ 0 w 149"/>
                <a:gd name="T9" fmla="*/ 135 h 149"/>
              </a:gdLst>
              <a:ahLst/>
              <a:cxnLst>
                <a:cxn ang="0">
                  <a:pos x="T0" y="T1"/>
                </a:cxn>
                <a:cxn ang="0">
                  <a:pos x="T2" y="T3"/>
                </a:cxn>
                <a:cxn ang="0">
                  <a:pos x="T4" y="T5"/>
                </a:cxn>
                <a:cxn ang="0">
                  <a:pos x="T6" y="T7"/>
                </a:cxn>
                <a:cxn ang="0">
                  <a:pos x="T8" y="T9"/>
                </a:cxn>
              </a:cxnLst>
              <a:rect l="0" t="0" r="r" b="b"/>
              <a:pathLst>
                <a:path w="149" h="149">
                  <a:moveTo>
                    <a:pt x="0" y="135"/>
                  </a:moveTo>
                  <a:lnTo>
                    <a:pt x="135" y="0"/>
                  </a:lnTo>
                  <a:lnTo>
                    <a:pt x="149" y="14"/>
                  </a:lnTo>
                  <a:lnTo>
                    <a:pt x="14" y="149"/>
                  </a:lnTo>
                  <a:lnTo>
                    <a:pt x="0" y="135"/>
                  </a:ln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6" name="Rectangle 47">
              <a:extLst>
                <a:ext uri="{FF2B5EF4-FFF2-40B4-BE49-F238E27FC236}">
                  <a16:creationId xmlns:a16="http://schemas.microsoft.com/office/drawing/2014/main" id="{32699B68-C3A1-4C77-A40E-16B817B3067E}"/>
                </a:ext>
              </a:extLst>
            </p:cNvPr>
            <p:cNvSpPr>
              <a:spLocks noChangeArrowheads="1"/>
            </p:cNvSpPr>
            <p:nvPr/>
          </p:nvSpPr>
          <p:spPr bwMode="auto">
            <a:xfrm>
              <a:off x="1728189" y="1362164"/>
              <a:ext cx="46865" cy="786669"/>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7" name="Rectangle 48">
              <a:extLst>
                <a:ext uri="{FF2B5EF4-FFF2-40B4-BE49-F238E27FC236}">
                  <a16:creationId xmlns:a16="http://schemas.microsoft.com/office/drawing/2014/main" id="{44D72D33-6038-4187-8FEA-E035F78BB6EE}"/>
                </a:ext>
              </a:extLst>
            </p:cNvPr>
            <p:cNvSpPr>
              <a:spLocks noChangeArrowheads="1"/>
            </p:cNvSpPr>
            <p:nvPr/>
          </p:nvSpPr>
          <p:spPr bwMode="auto">
            <a:xfrm>
              <a:off x="1974232" y="1362164"/>
              <a:ext cx="56908" cy="786669"/>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8" name="Freeform 49">
              <a:extLst>
                <a:ext uri="{FF2B5EF4-FFF2-40B4-BE49-F238E27FC236}">
                  <a16:creationId xmlns:a16="http://schemas.microsoft.com/office/drawing/2014/main" id="{2BD02E29-47E9-4834-B1B0-9D76C3F2404C}"/>
                </a:ext>
              </a:extLst>
            </p:cNvPr>
            <p:cNvSpPr>
              <a:spLocks/>
            </p:cNvSpPr>
            <p:nvPr/>
          </p:nvSpPr>
          <p:spPr bwMode="auto">
            <a:xfrm>
              <a:off x="1728189" y="1201483"/>
              <a:ext cx="302952" cy="199177"/>
            </a:xfrm>
            <a:custGeom>
              <a:avLst/>
              <a:gdLst>
                <a:gd name="T0" fmla="*/ 181 w 181"/>
                <a:gd name="T1" fmla="*/ 119 h 119"/>
                <a:gd name="T2" fmla="*/ 0 w 181"/>
                <a:gd name="T3" fmla="*/ 119 h 119"/>
                <a:gd name="T4" fmla="*/ 0 w 181"/>
                <a:gd name="T5" fmla="*/ 80 h 119"/>
                <a:gd name="T6" fmla="*/ 86 w 181"/>
                <a:gd name="T7" fmla="*/ 0 h 119"/>
                <a:gd name="T8" fmla="*/ 181 w 181"/>
                <a:gd name="T9" fmla="*/ 26 h 119"/>
                <a:gd name="T10" fmla="*/ 181 w 181"/>
                <a:gd name="T11" fmla="*/ 119 h 119"/>
              </a:gdLst>
              <a:ahLst/>
              <a:cxnLst>
                <a:cxn ang="0">
                  <a:pos x="T0" y="T1"/>
                </a:cxn>
                <a:cxn ang="0">
                  <a:pos x="T2" y="T3"/>
                </a:cxn>
                <a:cxn ang="0">
                  <a:pos x="T4" y="T5"/>
                </a:cxn>
                <a:cxn ang="0">
                  <a:pos x="T6" y="T7"/>
                </a:cxn>
                <a:cxn ang="0">
                  <a:pos x="T8" y="T9"/>
                </a:cxn>
                <a:cxn ang="0">
                  <a:pos x="T10" y="T11"/>
                </a:cxn>
              </a:cxnLst>
              <a:rect l="0" t="0" r="r" b="b"/>
              <a:pathLst>
                <a:path w="181" h="119">
                  <a:moveTo>
                    <a:pt x="181" y="119"/>
                  </a:moveTo>
                  <a:lnTo>
                    <a:pt x="0" y="119"/>
                  </a:lnTo>
                  <a:lnTo>
                    <a:pt x="0" y="80"/>
                  </a:lnTo>
                  <a:lnTo>
                    <a:pt x="86" y="0"/>
                  </a:lnTo>
                  <a:lnTo>
                    <a:pt x="181" y="26"/>
                  </a:lnTo>
                  <a:lnTo>
                    <a:pt x="181" y="119"/>
                  </a:ln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9" name="Freeform 50">
              <a:extLst>
                <a:ext uri="{FF2B5EF4-FFF2-40B4-BE49-F238E27FC236}">
                  <a16:creationId xmlns:a16="http://schemas.microsoft.com/office/drawing/2014/main" id="{FCB1FB59-E58A-454E-B81B-95F068A2EB38}"/>
                </a:ext>
              </a:extLst>
            </p:cNvPr>
            <p:cNvSpPr>
              <a:spLocks/>
            </p:cNvSpPr>
            <p:nvPr/>
          </p:nvSpPr>
          <p:spPr bwMode="auto">
            <a:xfrm>
              <a:off x="1748274" y="1372206"/>
              <a:ext cx="249391" cy="249390"/>
            </a:xfrm>
            <a:custGeom>
              <a:avLst/>
              <a:gdLst>
                <a:gd name="T0" fmla="*/ 135 w 149"/>
                <a:gd name="T1" fmla="*/ 149 h 149"/>
                <a:gd name="T2" fmla="*/ 0 w 149"/>
                <a:gd name="T3" fmla="*/ 15 h 149"/>
                <a:gd name="T4" fmla="*/ 14 w 149"/>
                <a:gd name="T5" fmla="*/ 0 h 149"/>
                <a:gd name="T6" fmla="*/ 149 w 149"/>
                <a:gd name="T7" fmla="*/ 135 h 149"/>
                <a:gd name="T8" fmla="*/ 135 w 149"/>
                <a:gd name="T9" fmla="*/ 149 h 149"/>
              </a:gdLst>
              <a:ahLst/>
              <a:cxnLst>
                <a:cxn ang="0">
                  <a:pos x="T0" y="T1"/>
                </a:cxn>
                <a:cxn ang="0">
                  <a:pos x="T2" y="T3"/>
                </a:cxn>
                <a:cxn ang="0">
                  <a:pos x="T4" y="T5"/>
                </a:cxn>
                <a:cxn ang="0">
                  <a:pos x="T6" y="T7"/>
                </a:cxn>
                <a:cxn ang="0">
                  <a:pos x="T8" y="T9"/>
                </a:cxn>
              </a:cxnLst>
              <a:rect l="0" t="0" r="r" b="b"/>
              <a:pathLst>
                <a:path w="149" h="149">
                  <a:moveTo>
                    <a:pt x="135" y="149"/>
                  </a:moveTo>
                  <a:lnTo>
                    <a:pt x="0" y="15"/>
                  </a:lnTo>
                  <a:lnTo>
                    <a:pt x="14" y="0"/>
                  </a:lnTo>
                  <a:lnTo>
                    <a:pt x="149" y="135"/>
                  </a:lnTo>
                  <a:lnTo>
                    <a:pt x="135" y="149"/>
                  </a:ln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0" name="Freeform 51">
              <a:extLst>
                <a:ext uri="{FF2B5EF4-FFF2-40B4-BE49-F238E27FC236}">
                  <a16:creationId xmlns:a16="http://schemas.microsoft.com/office/drawing/2014/main" id="{06B3B87F-1A46-479E-A8DE-B2E01E8B16CB}"/>
                </a:ext>
              </a:extLst>
            </p:cNvPr>
            <p:cNvSpPr>
              <a:spLocks/>
            </p:cNvSpPr>
            <p:nvPr/>
          </p:nvSpPr>
          <p:spPr bwMode="auto">
            <a:xfrm>
              <a:off x="1748274" y="1372206"/>
              <a:ext cx="249391" cy="249390"/>
            </a:xfrm>
            <a:custGeom>
              <a:avLst/>
              <a:gdLst>
                <a:gd name="T0" fmla="*/ 0 w 149"/>
                <a:gd name="T1" fmla="*/ 135 h 149"/>
                <a:gd name="T2" fmla="*/ 135 w 149"/>
                <a:gd name="T3" fmla="*/ 0 h 149"/>
                <a:gd name="T4" fmla="*/ 149 w 149"/>
                <a:gd name="T5" fmla="*/ 15 h 149"/>
                <a:gd name="T6" fmla="*/ 14 w 149"/>
                <a:gd name="T7" fmla="*/ 149 h 149"/>
                <a:gd name="T8" fmla="*/ 0 w 149"/>
                <a:gd name="T9" fmla="*/ 135 h 149"/>
              </a:gdLst>
              <a:ahLst/>
              <a:cxnLst>
                <a:cxn ang="0">
                  <a:pos x="T0" y="T1"/>
                </a:cxn>
                <a:cxn ang="0">
                  <a:pos x="T2" y="T3"/>
                </a:cxn>
                <a:cxn ang="0">
                  <a:pos x="T4" y="T5"/>
                </a:cxn>
                <a:cxn ang="0">
                  <a:pos x="T6" y="T7"/>
                </a:cxn>
                <a:cxn ang="0">
                  <a:pos x="T8" y="T9"/>
                </a:cxn>
              </a:cxnLst>
              <a:rect l="0" t="0" r="r" b="b"/>
              <a:pathLst>
                <a:path w="149" h="149">
                  <a:moveTo>
                    <a:pt x="0" y="135"/>
                  </a:moveTo>
                  <a:lnTo>
                    <a:pt x="135" y="0"/>
                  </a:lnTo>
                  <a:lnTo>
                    <a:pt x="149" y="15"/>
                  </a:lnTo>
                  <a:lnTo>
                    <a:pt x="14" y="149"/>
                  </a:lnTo>
                  <a:lnTo>
                    <a:pt x="0" y="135"/>
                  </a:ln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1" name="Rectangle 52">
              <a:extLst>
                <a:ext uri="{FF2B5EF4-FFF2-40B4-BE49-F238E27FC236}">
                  <a16:creationId xmlns:a16="http://schemas.microsoft.com/office/drawing/2014/main" id="{E3906827-CEEC-4F4A-BD09-605623DB7591}"/>
                </a:ext>
              </a:extLst>
            </p:cNvPr>
            <p:cNvSpPr>
              <a:spLocks noChangeArrowheads="1"/>
            </p:cNvSpPr>
            <p:nvPr/>
          </p:nvSpPr>
          <p:spPr bwMode="auto">
            <a:xfrm>
              <a:off x="1728189" y="1588121"/>
              <a:ext cx="289562" cy="50213"/>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2" name="Freeform 53">
              <a:extLst>
                <a:ext uri="{FF2B5EF4-FFF2-40B4-BE49-F238E27FC236}">
                  <a16:creationId xmlns:a16="http://schemas.microsoft.com/office/drawing/2014/main" id="{B7F6C3D7-3B4F-4FF4-A853-46F6722414C4}"/>
                </a:ext>
              </a:extLst>
            </p:cNvPr>
            <p:cNvSpPr>
              <a:spLocks/>
            </p:cNvSpPr>
            <p:nvPr/>
          </p:nvSpPr>
          <p:spPr bwMode="auto">
            <a:xfrm>
              <a:off x="1748274" y="1608206"/>
              <a:ext cx="249391" cy="247717"/>
            </a:xfrm>
            <a:custGeom>
              <a:avLst/>
              <a:gdLst>
                <a:gd name="T0" fmla="*/ 135 w 149"/>
                <a:gd name="T1" fmla="*/ 148 h 148"/>
                <a:gd name="T2" fmla="*/ 0 w 149"/>
                <a:gd name="T3" fmla="*/ 14 h 148"/>
                <a:gd name="T4" fmla="*/ 14 w 149"/>
                <a:gd name="T5" fmla="*/ 0 h 148"/>
                <a:gd name="T6" fmla="*/ 149 w 149"/>
                <a:gd name="T7" fmla="*/ 134 h 148"/>
                <a:gd name="T8" fmla="*/ 135 w 149"/>
                <a:gd name="T9" fmla="*/ 148 h 148"/>
              </a:gdLst>
              <a:ahLst/>
              <a:cxnLst>
                <a:cxn ang="0">
                  <a:pos x="T0" y="T1"/>
                </a:cxn>
                <a:cxn ang="0">
                  <a:pos x="T2" y="T3"/>
                </a:cxn>
                <a:cxn ang="0">
                  <a:pos x="T4" y="T5"/>
                </a:cxn>
                <a:cxn ang="0">
                  <a:pos x="T6" y="T7"/>
                </a:cxn>
                <a:cxn ang="0">
                  <a:pos x="T8" y="T9"/>
                </a:cxn>
              </a:cxnLst>
              <a:rect l="0" t="0" r="r" b="b"/>
              <a:pathLst>
                <a:path w="149" h="148">
                  <a:moveTo>
                    <a:pt x="135" y="148"/>
                  </a:moveTo>
                  <a:lnTo>
                    <a:pt x="0" y="14"/>
                  </a:lnTo>
                  <a:lnTo>
                    <a:pt x="14" y="0"/>
                  </a:lnTo>
                  <a:lnTo>
                    <a:pt x="149" y="134"/>
                  </a:lnTo>
                  <a:lnTo>
                    <a:pt x="135" y="148"/>
                  </a:ln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3" name="Freeform 54">
              <a:extLst>
                <a:ext uri="{FF2B5EF4-FFF2-40B4-BE49-F238E27FC236}">
                  <a16:creationId xmlns:a16="http://schemas.microsoft.com/office/drawing/2014/main" id="{C0BDEDEA-0501-4878-A44A-3DA97AE04FCF}"/>
                </a:ext>
              </a:extLst>
            </p:cNvPr>
            <p:cNvSpPr>
              <a:spLocks/>
            </p:cNvSpPr>
            <p:nvPr/>
          </p:nvSpPr>
          <p:spPr bwMode="auto">
            <a:xfrm>
              <a:off x="1748274" y="1608206"/>
              <a:ext cx="249391" cy="247717"/>
            </a:xfrm>
            <a:custGeom>
              <a:avLst/>
              <a:gdLst>
                <a:gd name="T0" fmla="*/ 0 w 149"/>
                <a:gd name="T1" fmla="*/ 134 h 148"/>
                <a:gd name="T2" fmla="*/ 135 w 149"/>
                <a:gd name="T3" fmla="*/ 0 h 148"/>
                <a:gd name="T4" fmla="*/ 149 w 149"/>
                <a:gd name="T5" fmla="*/ 14 h 148"/>
                <a:gd name="T6" fmla="*/ 14 w 149"/>
                <a:gd name="T7" fmla="*/ 148 h 148"/>
                <a:gd name="T8" fmla="*/ 0 w 149"/>
                <a:gd name="T9" fmla="*/ 134 h 148"/>
              </a:gdLst>
              <a:ahLst/>
              <a:cxnLst>
                <a:cxn ang="0">
                  <a:pos x="T0" y="T1"/>
                </a:cxn>
                <a:cxn ang="0">
                  <a:pos x="T2" y="T3"/>
                </a:cxn>
                <a:cxn ang="0">
                  <a:pos x="T4" y="T5"/>
                </a:cxn>
                <a:cxn ang="0">
                  <a:pos x="T6" y="T7"/>
                </a:cxn>
                <a:cxn ang="0">
                  <a:pos x="T8" y="T9"/>
                </a:cxn>
              </a:cxnLst>
              <a:rect l="0" t="0" r="r" b="b"/>
              <a:pathLst>
                <a:path w="149" h="148">
                  <a:moveTo>
                    <a:pt x="0" y="134"/>
                  </a:moveTo>
                  <a:lnTo>
                    <a:pt x="135" y="0"/>
                  </a:lnTo>
                  <a:lnTo>
                    <a:pt x="149" y="14"/>
                  </a:lnTo>
                  <a:lnTo>
                    <a:pt x="14" y="148"/>
                  </a:lnTo>
                  <a:lnTo>
                    <a:pt x="0" y="134"/>
                  </a:ln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4" name="Rectangle 55">
              <a:extLst>
                <a:ext uri="{FF2B5EF4-FFF2-40B4-BE49-F238E27FC236}">
                  <a16:creationId xmlns:a16="http://schemas.microsoft.com/office/drawing/2014/main" id="{711FC5D9-B763-42DB-9E49-7580A1B49307}"/>
                </a:ext>
              </a:extLst>
            </p:cNvPr>
            <p:cNvSpPr>
              <a:spLocks noChangeArrowheads="1"/>
            </p:cNvSpPr>
            <p:nvPr/>
          </p:nvSpPr>
          <p:spPr bwMode="auto">
            <a:xfrm>
              <a:off x="1728189" y="1822448"/>
              <a:ext cx="289562" cy="50213"/>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5" name="Freeform 56">
              <a:extLst>
                <a:ext uri="{FF2B5EF4-FFF2-40B4-BE49-F238E27FC236}">
                  <a16:creationId xmlns:a16="http://schemas.microsoft.com/office/drawing/2014/main" id="{4AA3028A-0A3A-4C31-BB6F-2C1EC045214B}"/>
                </a:ext>
              </a:extLst>
            </p:cNvPr>
            <p:cNvSpPr>
              <a:spLocks/>
            </p:cNvSpPr>
            <p:nvPr/>
          </p:nvSpPr>
          <p:spPr bwMode="auto">
            <a:xfrm>
              <a:off x="1748274" y="1845881"/>
              <a:ext cx="249391" cy="246043"/>
            </a:xfrm>
            <a:custGeom>
              <a:avLst/>
              <a:gdLst>
                <a:gd name="T0" fmla="*/ 135 w 149"/>
                <a:gd name="T1" fmla="*/ 147 h 147"/>
                <a:gd name="T2" fmla="*/ 0 w 149"/>
                <a:gd name="T3" fmla="*/ 12 h 147"/>
                <a:gd name="T4" fmla="*/ 14 w 149"/>
                <a:gd name="T5" fmla="*/ 0 h 147"/>
                <a:gd name="T6" fmla="*/ 149 w 149"/>
                <a:gd name="T7" fmla="*/ 135 h 147"/>
                <a:gd name="T8" fmla="*/ 135 w 149"/>
                <a:gd name="T9" fmla="*/ 147 h 147"/>
              </a:gdLst>
              <a:ahLst/>
              <a:cxnLst>
                <a:cxn ang="0">
                  <a:pos x="T0" y="T1"/>
                </a:cxn>
                <a:cxn ang="0">
                  <a:pos x="T2" y="T3"/>
                </a:cxn>
                <a:cxn ang="0">
                  <a:pos x="T4" y="T5"/>
                </a:cxn>
                <a:cxn ang="0">
                  <a:pos x="T6" y="T7"/>
                </a:cxn>
                <a:cxn ang="0">
                  <a:pos x="T8" y="T9"/>
                </a:cxn>
              </a:cxnLst>
              <a:rect l="0" t="0" r="r" b="b"/>
              <a:pathLst>
                <a:path w="149" h="147">
                  <a:moveTo>
                    <a:pt x="135" y="147"/>
                  </a:moveTo>
                  <a:lnTo>
                    <a:pt x="0" y="12"/>
                  </a:lnTo>
                  <a:lnTo>
                    <a:pt x="14" y="0"/>
                  </a:lnTo>
                  <a:lnTo>
                    <a:pt x="149" y="135"/>
                  </a:lnTo>
                  <a:lnTo>
                    <a:pt x="135" y="147"/>
                  </a:ln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6" name="Freeform 57">
              <a:extLst>
                <a:ext uri="{FF2B5EF4-FFF2-40B4-BE49-F238E27FC236}">
                  <a16:creationId xmlns:a16="http://schemas.microsoft.com/office/drawing/2014/main" id="{28F0A50F-0D26-4995-B318-5A069BA664AB}"/>
                </a:ext>
              </a:extLst>
            </p:cNvPr>
            <p:cNvSpPr>
              <a:spLocks/>
            </p:cNvSpPr>
            <p:nvPr/>
          </p:nvSpPr>
          <p:spPr bwMode="auto">
            <a:xfrm>
              <a:off x="1748274" y="1845881"/>
              <a:ext cx="249391" cy="246043"/>
            </a:xfrm>
            <a:custGeom>
              <a:avLst/>
              <a:gdLst>
                <a:gd name="T0" fmla="*/ 0 w 149"/>
                <a:gd name="T1" fmla="*/ 135 h 147"/>
                <a:gd name="T2" fmla="*/ 135 w 149"/>
                <a:gd name="T3" fmla="*/ 0 h 147"/>
                <a:gd name="T4" fmla="*/ 149 w 149"/>
                <a:gd name="T5" fmla="*/ 12 h 147"/>
                <a:gd name="T6" fmla="*/ 14 w 149"/>
                <a:gd name="T7" fmla="*/ 147 h 147"/>
                <a:gd name="T8" fmla="*/ 0 w 149"/>
                <a:gd name="T9" fmla="*/ 135 h 147"/>
              </a:gdLst>
              <a:ahLst/>
              <a:cxnLst>
                <a:cxn ang="0">
                  <a:pos x="T0" y="T1"/>
                </a:cxn>
                <a:cxn ang="0">
                  <a:pos x="T2" y="T3"/>
                </a:cxn>
                <a:cxn ang="0">
                  <a:pos x="T4" y="T5"/>
                </a:cxn>
                <a:cxn ang="0">
                  <a:pos x="T6" y="T7"/>
                </a:cxn>
                <a:cxn ang="0">
                  <a:pos x="T8" y="T9"/>
                </a:cxn>
              </a:cxnLst>
              <a:rect l="0" t="0" r="r" b="b"/>
              <a:pathLst>
                <a:path w="149" h="147">
                  <a:moveTo>
                    <a:pt x="0" y="135"/>
                  </a:moveTo>
                  <a:lnTo>
                    <a:pt x="135" y="0"/>
                  </a:lnTo>
                  <a:lnTo>
                    <a:pt x="149" y="12"/>
                  </a:lnTo>
                  <a:lnTo>
                    <a:pt x="14" y="147"/>
                  </a:lnTo>
                  <a:lnTo>
                    <a:pt x="0" y="135"/>
                  </a:ln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7" name="Rectangle 58">
              <a:extLst>
                <a:ext uri="{FF2B5EF4-FFF2-40B4-BE49-F238E27FC236}">
                  <a16:creationId xmlns:a16="http://schemas.microsoft.com/office/drawing/2014/main" id="{4CCB005B-20FC-4F6F-8680-EA4C59ABBC74}"/>
                </a:ext>
              </a:extLst>
            </p:cNvPr>
            <p:cNvSpPr>
              <a:spLocks noChangeArrowheads="1"/>
            </p:cNvSpPr>
            <p:nvPr/>
          </p:nvSpPr>
          <p:spPr bwMode="auto">
            <a:xfrm>
              <a:off x="901350" y="1929569"/>
              <a:ext cx="870357" cy="41844"/>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8" name="Rectangle 59">
              <a:extLst>
                <a:ext uri="{FF2B5EF4-FFF2-40B4-BE49-F238E27FC236}">
                  <a16:creationId xmlns:a16="http://schemas.microsoft.com/office/drawing/2014/main" id="{B51821FB-0FB2-4288-805C-D50F6FA28591}"/>
                </a:ext>
              </a:extLst>
            </p:cNvPr>
            <p:cNvSpPr>
              <a:spLocks noChangeArrowheads="1"/>
            </p:cNvSpPr>
            <p:nvPr/>
          </p:nvSpPr>
          <p:spPr bwMode="auto">
            <a:xfrm>
              <a:off x="901350" y="2135442"/>
              <a:ext cx="870357" cy="46865"/>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9" name="Rectangle 60">
              <a:extLst>
                <a:ext uri="{FF2B5EF4-FFF2-40B4-BE49-F238E27FC236}">
                  <a16:creationId xmlns:a16="http://schemas.microsoft.com/office/drawing/2014/main" id="{81D6B0D9-950B-4305-AF41-F9AACAA402DE}"/>
                </a:ext>
              </a:extLst>
            </p:cNvPr>
            <p:cNvSpPr>
              <a:spLocks noChangeArrowheads="1"/>
            </p:cNvSpPr>
            <p:nvPr/>
          </p:nvSpPr>
          <p:spPr bwMode="auto">
            <a:xfrm>
              <a:off x="1731537" y="1929569"/>
              <a:ext cx="40170" cy="242695"/>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0" name="Freeform 61">
              <a:extLst>
                <a:ext uri="{FF2B5EF4-FFF2-40B4-BE49-F238E27FC236}">
                  <a16:creationId xmlns:a16="http://schemas.microsoft.com/office/drawing/2014/main" id="{4748304E-8946-41C7-9FFE-789AF2460B65}"/>
                </a:ext>
              </a:extLst>
            </p:cNvPr>
            <p:cNvSpPr>
              <a:spLocks/>
            </p:cNvSpPr>
            <p:nvPr/>
          </p:nvSpPr>
          <p:spPr bwMode="auto">
            <a:xfrm>
              <a:off x="1545749" y="1947981"/>
              <a:ext cx="209221" cy="207547"/>
            </a:xfrm>
            <a:custGeom>
              <a:avLst/>
              <a:gdLst>
                <a:gd name="T0" fmla="*/ 0 w 125"/>
                <a:gd name="T1" fmla="*/ 112 h 124"/>
                <a:gd name="T2" fmla="*/ 113 w 125"/>
                <a:gd name="T3" fmla="*/ 0 h 124"/>
                <a:gd name="T4" fmla="*/ 125 w 125"/>
                <a:gd name="T5" fmla="*/ 12 h 124"/>
                <a:gd name="T6" fmla="*/ 11 w 125"/>
                <a:gd name="T7" fmla="*/ 124 h 124"/>
                <a:gd name="T8" fmla="*/ 0 w 125"/>
                <a:gd name="T9" fmla="*/ 112 h 124"/>
              </a:gdLst>
              <a:ahLst/>
              <a:cxnLst>
                <a:cxn ang="0">
                  <a:pos x="T0" y="T1"/>
                </a:cxn>
                <a:cxn ang="0">
                  <a:pos x="T2" y="T3"/>
                </a:cxn>
                <a:cxn ang="0">
                  <a:pos x="T4" y="T5"/>
                </a:cxn>
                <a:cxn ang="0">
                  <a:pos x="T6" y="T7"/>
                </a:cxn>
                <a:cxn ang="0">
                  <a:pos x="T8" y="T9"/>
                </a:cxn>
              </a:cxnLst>
              <a:rect l="0" t="0" r="r" b="b"/>
              <a:pathLst>
                <a:path w="125" h="124">
                  <a:moveTo>
                    <a:pt x="0" y="112"/>
                  </a:moveTo>
                  <a:lnTo>
                    <a:pt x="113" y="0"/>
                  </a:lnTo>
                  <a:lnTo>
                    <a:pt x="125" y="12"/>
                  </a:lnTo>
                  <a:lnTo>
                    <a:pt x="11" y="124"/>
                  </a:lnTo>
                  <a:lnTo>
                    <a:pt x="0" y="112"/>
                  </a:ln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1" name="Freeform 62">
              <a:extLst>
                <a:ext uri="{FF2B5EF4-FFF2-40B4-BE49-F238E27FC236}">
                  <a16:creationId xmlns:a16="http://schemas.microsoft.com/office/drawing/2014/main" id="{23964824-B767-4A51-94EC-1FAD9895DE54}"/>
                </a:ext>
              </a:extLst>
            </p:cNvPr>
            <p:cNvSpPr>
              <a:spLocks/>
            </p:cNvSpPr>
            <p:nvPr/>
          </p:nvSpPr>
          <p:spPr bwMode="auto">
            <a:xfrm>
              <a:off x="1545749" y="1947981"/>
              <a:ext cx="209221" cy="207547"/>
            </a:xfrm>
            <a:custGeom>
              <a:avLst/>
              <a:gdLst>
                <a:gd name="T0" fmla="*/ 11 w 125"/>
                <a:gd name="T1" fmla="*/ 0 h 124"/>
                <a:gd name="T2" fmla="*/ 125 w 125"/>
                <a:gd name="T3" fmla="*/ 112 h 124"/>
                <a:gd name="T4" fmla="*/ 113 w 125"/>
                <a:gd name="T5" fmla="*/ 124 h 124"/>
                <a:gd name="T6" fmla="*/ 0 w 125"/>
                <a:gd name="T7" fmla="*/ 12 h 124"/>
                <a:gd name="T8" fmla="*/ 11 w 125"/>
                <a:gd name="T9" fmla="*/ 0 h 124"/>
              </a:gdLst>
              <a:ahLst/>
              <a:cxnLst>
                <a:cxn ang="0">
                  <a:pos x="T0" y="T1"/>
                </a:cxn>
                <a:cxn ang="0">
                  <a:pos x="T2" y="T3"/>
                </a:cxn>
                <a:cxn ang="0">
                  <a:pos x="T4" y="T5"/>
                </a:cxn>
                <a:cxn ang="0">
                  <a:pos x="T6" y="T7"/>
                </a:cxn>
                <a:cxn ang="0">
                  <a:pos x="T8" y="T9"/>
                </a:cxn>
              </a:cxnLst>
              <a:rect l="0" t="0" r="r" b="b"/>
              <a:pathLst>
                <a:path w="125" h="124">
                  <a:moveTo>
                    <a:pt x="11" y="0"/>
                  </a:moveTo>
                  <a:lnTo>
                    <a:pt x="125" y="112"/>
                  </a:lnTo>
                  <a:lnTo>
                    <a:pt x="113" y="124"/>
                  </a:lnTo>
                  <a:lnTo>
                    <a:pt x="0" y="12"/>
                  </a:lnTo>
                  <a:lnTo>
                    <a:pt x="11" y="0"/>
                  </a:ln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2" name="Rectangle 63">
              <a:extLst>
                <a:ext uri="{FF2B5EF4-FFF2-40B4-BE49-F238E27FC236}">
                  <a16:creationId xmlns:a16="http://schemas.microsoft.com/office/drawing/2014/main" id="{D6F0B5D1-3FAB-4DC5-AB48-290327A4F50B}"/>
                </a:ext>
              </a:extLst>
            </p:cNvPr>
            <p:cNvSpPr>
              <a:spLocks noChangeArrowheads="1"/>
            </p:cNvSpPr>
            <p:nvPr/>
          </p:nvSpPr>
          <p:spPr bwMode="auto">
            <a:xfrm>
              <a:off x="1532359" y="1929569"/>
              <a:ext cx="41845" cy="242695"/>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3" name="Freeform 64">
              <a:extLst>
                <a:ext uri="{FF2B5EF4-FFF2-40B4-BE49-F238E27FC236}">
                  <a16:creationId xmlns:a16="http://schemas.microsoft.com/office/drawing/2014/main" id="{529F4803-B08C-4C99-8690-0DBD948A1349}"/>
                </a:ext>
              </a:extLst>
            </p:cNvPr>
            <p:cNvSpPr>
              <a:spLocks/>
            </p:cNvSpPr>
            <p:nvPr/>
          </p:nvSpPr>
          <p:spPr bwMode="auto">
            <a:xfrm>
              <a:off x="1344897" y="1947981"/>
              <a:ext cx="212568" cy="207547"/>
            </a:xfrm>
            <a:custGeom>
              <a:avLst/>
              <a:gdLst>
                <a:gd name="T0" fmla="*/ 0 w 127"/>
                <a:gd name="T1" fmla="*/ 112 h 124"/>
                <a:gd name="T2" fmla="*/ 114 w 127"/>
                <a:gd name="T3" fmla="*/ 0 h 124"/>
                <a:gd name="T4" fmla="*/ 127 w 127"/>
                <a:gd name="T5" fmla="*/ 12 h 124"/>
                <a:gd name="T6" fmla="*/ 12 w 127"/>
                <a:gd name="T7" fmla="*/ 124 h 124"/>
                <a:gd name="T8" fmla="*/ 0 w 127"/>
                <a:gd name="T9" fmla="*/ 112 h 124"/>
              </a:gdLst>
              <a:ahLst/>
              <a:cxnLst>
                <a:cxn ang="0">
                  <a:pos x="T0" y="T1"/>
                </a:cxn>
                <a:cxn ang="0">
                  <a:pos x="T2" y="T3"/>
                </a:cxn>
                <a:cxn ang="0">
                  <a:pos x="T4" y="T5"/>
                </a:cxn>
                <a:cxn ang="0">
                  <a:pos x="T6" y="T7"/>
                </a:cxn>
                <a:cxn ang="0">
                  <a:pos x="T8" y="T9"/>
                </a:cxn>
              </a:cxnLst>
              <a:rect l="0" t="0" r="r" b="b"/>
              <a:pathLst>
                <a:path w="127" h="124">
                  <a:moveTo>
                    <a:pt x="0" y="112"/>
                  </a:moveTo>
                  <a:lnTo>
                    <a:pt x="114" y="0"/>
                  </a:lnTo>
                  <a:lnTo>
                    <a:pt x="127" y="12"/>
                  </a:lnTo>
                  <a:lnTo>
                    <a:pt x="12" y="124"/>
                  </a:lnTo>
                  <a:lnTo>
                    <a:pt x="0" y="112"/>
                  </a:ln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4" name="Freeform 65">
              <a:extLst>
                <a:ext uri="{FF2B5EF4-FFF2-40B4-BE49-F238E27FC236}">
                  <a16:creationId xmlns:a16="http://schemas.microsoft.com/office/drawing/2014/main" id="{35CDB39F-43D8-4FD9-AF66-2C5A50475C2A}"/>
                </a:ext>
              </a:extLst>
            </p:cNvPr>
            <p:cNvSpPr>
              <a:spLocks/>
            </p:cNvSpPr>
            <p:nvPr/>
          </p:nvSpPr>
          <p:spPr bwMode="auto">
            <a:xfrm>
              <a:off x="1344897" y="1947981"/>
              <a:ext cx="212568" cy="207547"/>
            </a:xfrm>
            <a:custGeom>
              <a:avLst/>
              <a:gdLst>
                <a:gd name="T0" fmla="*/ 12 w 127"/>
                <a:gd name="T1" fmla="*/ 0 h 124"/>
                <a:gd name="T2" fmla="*/ 127 w 127"/>
                <a:gd name="T3" fmla="*/ 112 h 124"/>
                <a:gd name="T4" fmla="*/ 114 w 127"/>
                <a:gd name="T5" fmla="*/ 124 h 124"/>
                <a:gd name="T6" fmla="*/ 0 w 127"/>
                <a:gd name="T7" fmla="*/ 12 h 124"/>
                <a:gd name="T8" fmla="*/ 12 w 127"/>
                <a:gd name="T9" fmla="*/ 0 h 124"/>
              </a:gdLst>
              <a:ahLst/>
              <a:cxnLst>
                <a:cxn ang="0">
                  <a:pos x="T0" y="T1"/>
                </a:cxn>
                <a:cxn ang="0">
                  <a:pos x="T2" y="T3"/>
                </a:cxn>
                <a:cxn ang="0">
                  <a:pos x="T4" y="T5"/>
                </a:cxn>
                <a:cxn ang="0">
                  <a:pos x="T6" y="T7"/>
                </a:cxn>
                <a:cxn ang="0">
                  <a:pos x="T8" y="T9"/>
                </a:cxn>
              </a:cxnLst>
              <a:rect l="0" t="0" r="r" b="b"/>
              <a:pathLst>
                <a:path w="127" h="124">
                  <a:moveTo>
                    <a:pt x="12" y="0"/>
                  </a:moveTo>
                  <a:lnTo>
                    <a:pt x="127" y="112"/>
                  </a:lnTo>
                  <a:lnTo>
                    <a:pt x="114" y="124"/>
                  </a:lnTo>
                  <a:lnTo>
                    <a:pt x="0" y="12"/>
                  </a:lnTo>
                  <a:lnTo>
                    <a:pt x="12" y="0"/>
                  </a:ln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5" name="Rectangle 66">
              <a:extLst>
                <a:ext uri="{FF2B5EF4-FFF2-40B4-BE49-F238E27FC236}">
                  <a16:creationId xmlns:a16="http://schemas.microsoft.com/office/drawing/2014/main" id="{B5572B17-069F-4475-910F-8069A71015A7}"/>
                </a:ext>
              </a:extLst>
            </p:cNvPr>
            <p:cNvSpPr>
              <a:spLocks noChangeArrowheads="1"/>
            </p:cNvSpPr>
            <p:nvPr/>
          </p:nvSpPr>
          <p:spPr bwMode="auto">
            <a:xfrm>
              <a:off x="1331507" y="1929569"/>
              <a:ext cx="43518" cy="242695"/>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6" name="Freeform 67">
              <a:extLst>
                <a:ext uri="{FF2B5EF4-FFF2-40B4-BE49-F238E27FC236}">
                  <a16:creationId xmlns:a16="http://schemas.microsoft.com/office/drawing/2014/main" id="{D18ACA6D-94B4-48E0-B9B4-F88F130D2C83}"/>
                </a:ext>
              </a:extLst>
            </p:cNvPr>
            <p:cNvSpPr>
              <a:spLocks/>
            </p:cNvSpPr>
            <p:nvPr/>
          </p:nvSpPr>
          <p:spPr bwMode="auto">
            <a:xfrm>
              <a:off x="1147393" y="1947981"/>
              <a:ext cx="207547" cy="207547"/>
            </a:xfrm>
            <a:custGeom>
              <a:avLst/>
              <a:gdLst>
                <a:gd name="T0" fmla="*/ 0 w 124"/>
                <a:gd name="T1" fmla="*/ 112 h 124"/>
                <a:gd name="T2" fmla="*/ 114 w 124"/>
                <a:gd name="T3" fmla="*/ 0 h 124"/>
                <a:gd name="T4" fmla="*/ 124 w 124"/>
                <a:gd name="T5" fmla="*/ 12 h 124"/>
                <a:gd name="T6" fmla="*/ 12 w 124"/>
                <a:gd name="T7" fmla="*/ 124 h 124"/>
                <a:gd name="T8" fmla="*/ 0 w 124"/>
                <a:gd name="T9" fmla="*/ 112 h 124"/>
              </a:gdLst>
              <a:ahLst/>
              <a:cxnLst>
                <a:cxn ang="0">
                  <a:pos x="T0" y="T1"/>
                </a:cxn>
                <a:cxn ang="0">
                  <a:pos x="T2" y="T3"/>
                </a:cxn>
                <a:cxn ang="0">
                  <a:pos x="T4" y="T5"/>
                </a:cxn>
                <a:cxn ang="0">
                  <a:pos x="T6" y="T7"/>
                </a:cxn>
                <a:cxn ang="0">
                  <a:pos x="T8" y="T9"/>
                </a:cxn>
              </a:cxnLst>
              <a:rect l="0" t="0" r="r" b="b"/>
              <a:pathLst>
                <a:path w="124" h="124">
                  <a:moveTo>
                    <a:pt x="0" y="112"/>
                  </a:moveTo>
                  <a:lnTo>
                    <a:pt x="114" y="0"/>
                  </a:lnTo>
                  <a:lnTo>
                    <a:pt x="124" y="12"/>
                  </a:lnTo>
                  <a:lnTo>
                    <a:pt x="12" y="124"/>
                  </a:lnTo>
                  <a:lnTo>
                    <a:pt x="0" y="112"/>
                  </a:ln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7" name="Freeform 68">
              <a:extLst>
                <a:ext uri="{FF2B5EF4-FFF2-40B4-BE49-F238E27FC236}">
                  <a16:creationId xmlns:a16="http://schemas.microsoft.com/office/drawing/2014/main" id="{5A46147F-1FE2-4ED1-976C-17FC9EA78554}"/>
                </a:ext>
              </a:extLst>
            </p:cNvPr>
            <p:cNvSpPr>
              <a:spLocks/>
            </p:cNvSpPr>
            <p:nvPr/>
          </p:nvSpPr>
          <p:spPr bwMode="auto">
            <a:xfrm>
              <a:off x="1147393" y="1947981"/>
              <a:ext cx="207547" cy="207547"/>
            </a:xfrm>
            <a:custGeom>
              <a:avLst/>
              <a:gdLst>
                <a:gd name="T0" fmla="*/ 12 w 124"/>
                <a:gd name="T1" fmla="*/ 0 h 124"/>
                <a:gd name="T2" fmla="*/ 124 w 124"/>
                <a:gd name="T3" fmla="*/ 112 h 124"/>
                <a:gd name="T4" fmla="*/ 114 w 124"/>
                <a:gd name="T5" fmla="*/ 124 h 124"/>
                <a:gd name="T6" fmla="*/ 0 w 124"/>
                <a:gd name="T7" fmla="*/ 12 h 124"/>
                <a:gd name="T8" fmla="*/ 12 w 124"/>
                <a:gd name="T9" fmla="*/ 0 h 124"/>
              </a:gdLst>
              <a:ahLst/>
              <a:cxnLst>
                <a:cxn ang="0">
                  <a:pos x="T0" y="T1"/>
                </a:cxn>
                <a:cxn ang="0">
                  <a:pos x="T2" y="T3"/>
                </a:cxn>
                <a:cxn ang="0">
                  <a:pos x="T4" y="T5"/>
                </a:cxn>
                <a:cxn ang="0">
                  <a:pos x="T6" y="T7"/>
                </a:cxn>
                <a:cxn ang="0">
                  <a:pos x="T8" y="T9"/>
                </a:cxn>
              </a:cxnLst>
              <a:rect l="0" t="0" r="r" b="b"/>
              <a:pathLst>
                <a:path w="124" h="124">
                  <a:moveTo>
                    <a:pt x="12" y="0"/>
                  </a:moveTo>
                  <a:lnTo>
                    <a:pt x="124" y="112"/>
                  </a:lnTo>
                  <a:lnTo>
                    <a:pt x="114" y="124"/>
                  </a:lnTo>
                  <a:lnTo>
                    <a:pt x="0" y="12"/>
                  </a:lnTo>
                  <a:lnTo>
                    <a:pt x="12" y="0"/>
                  </a:ln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8" name="Rectangle 69">
              <a:extLst>
                <a:ext uri="{FF2B5EF4-FFF2-40B4-BE49-F238E27FC236}">
                  <a16:creationId xmlns:a16="http://schemas.microsoft.com/office/drawing/2014/main" id="{D670BCF7-BBC0-423C-939F-385215E2A63E}"/>
                </a:ext>
              </a:extLst>
            </p:cNvPr>
            <p:cNvSpPr>
              <a:spLocks noChangeArrowheads="1"/>
            </p:cNvSpPr>
            <p:nvPr/>
          </p:nvSpPr>
          <p:spPr bwMode="auto">
            <a:xfrm>
              <a:off x="1132330" y="1929569"/>
              <a:ext cx="45192" cy="242695"/>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9" name="Freeform 70">
              <a:extLst>
                <a:ext uri="{FF2B5EF4-FFF2-40B4-BE49-F238E27FC236}">
                  <a16:creationId xmlns:a16="http://schemas.microsoft.com/office/drawing/2014/main" id="{8F864A5D-B494-401E-997A-3499AB7D3289}"/>
                </a:ext>
              </a:extLst>
            </p:cNvPr>
            <p:cNvSpPr>
              <a:spLocks/>
            </p:cNvSpPr>
            <p:nvPr/>
          </p:nvSpPr>
          <p:spPr bwMode="auto">
            <a:xfrm>
              <a:off x="948216" y="1947981"/>
              <a:ext cx="209221" cy="207547"/>
            </a:xfrm>
            <a:custGeom>
              <a:avLst/>
              <a:gdLst>
                <a:gd name="T0" fmla="*/ 0 w 125"/>
                <a:gd name="T1" fmla="*/ 112 h 124"/>
                <a:gd name="T2" fmla="*/ 112 w 125"/>
                <a:gd name="T3" fmla="*/ 0 h 124"/>
                <a:gd name="T4" fmla="*/ 125 w 125"/>
                <a:gd name="T5" fmla="*/ 12 h 124"/>
                <a:gd name="T6" fmla="*/ 12 w 125"/>
                <a:gd name="T7" fmla="*/ 124 h 124"/>
                <a:gd name="T8" fmla="*/ 0 w 125"/>
                <a:gd name="T9" fmla="*/ 112 h 124"/>
              </a:gdLst>
              <a:ahLst/>
              <a:cxnLst>
                <a:cxn ang="0">
                  <a:pos x="T0" y="T1"/>
                </a:cxn>
                <a:cxn ang="0">
                  <a:pos x="T2" y="T3"/>
                </a:cxn>
                <a:cxn ang="0">
                  <a:pos x="T4" y="T5"/>
                </a:cxn>
                <a:cxn ang="0">
                  <a:pos x="T6" y="T7"/>
                </a:cxn>
                <a:cxn ang="0">
                  <a:pos x="T8" y="T9"/>
                </a:cxn>
              </a:cxnLst>
              <a:rect l="0" t="0" r="r" b="b"/>
              <a:pathLst>
                <a:path w="125" h="124">
                  <a:moveTo>
                    <a:pt x="0" y="112"/>
                  </a:moveTo>
                  <a:lnTo>
                    <a:pt x="112" y="0"/>
                  </a:lnTo>
                  <a:lnTo>
                    <a:pt x="125" y="12"/>
                  </a:lnTo>
                  <a:lnTo>
                    <a:pt x="12" y="124"/>
                  </a:lnTo>
                  <a:lnTo>
                    <a:pt x="0" y="112"/>
                  </a:ln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0" name="Freeform 71">
              <a:extLst>
                <a:ext uri="{FF2B5EF4-FFF2-40B4-BE49-F238E27FC236}">
                  <a16:creationId xmlns:a16="http://schemas.microsoft.com/office/drawing/2014/main" id="{DF33CE38-2A4C-404A-9F98-41BF7FF52829}"/>
                </a:ext>
              </a:extLst>
            </p:cNvPr>
            <p:cNvSpPr>
              <a:spLocks/>
            </p:cNvSpPr>
            <p:nvPr/>
          </p:nvSpPr>
          <p:spPr bwMode="auto">
            <a:xfrm>
              <a:off x="948216" y="1947981"/>
              <a:ext cx="209221" cy="207547"/>
            </a:xfrm>
            <a:custGeom>
              <a:avLst/>
              <a:gdLst>
                <a:gd name="T0" fmla="*/ 12 w 125"/>
                <a:gd name="T1" fmla="*/ 0 h 124"/>
                <a:gd name="T2" fmla="*/ 125 w 125"/>
                <a:gd name="T3" fmla="*/ 112 h 124"/>
                <a:gd name="T4" fmla="*/ 112 w 125"/>
                <a:gd name="T5" fmla="*/ 124 h 124"/>
                <a:gd name="T6" fmla="*/ 0 w 125"/>
                <a:gd name="T7" fmla="*/ 12 h 124"/>
                <a:gd name="T8" fmla="*/ 12 w 125"/>
                <a:gd name="T9" fmla="*/ 0 h 124"/>
              </a:gdLst>
              <a:ahLst/>
              <a:cxnLst>
                <a:cxn ang="0">
                  <a:pos x="T0" y="T1"/>
                </a:cxn>
                <a:cxn ang="0">
                  <a:pos x="T2" y="T3"/>
                </a:cxn>
                <a:cxn ang="0">
                  <a:pos x="T4" y="T5"/>
                </a:cxn>
                <a:cxn ang="0">
                  <a:pos x="T6" y="T7"/>
                </a:cxn>
                <a:cxn ang="0">
                  <a:pos x="T8" y="T9"/>
                </a:cxn>
              </a:cxnLst>
              <a:rect l="0" t="0" r="r" b="b"/>
              <a:pathLst>
                <a:path w="125" h="124">
                  <a:moveTo>
                    <a:pt x="12" y="0"/>
                  </a:moveTo>
                  <a:lnTo>
                    <a:pt x="125" y="112"/>
                  </a:lnTo>
                  <a:lnTo>
                    <a:pt x="112" y="124"/>
                  </a:lnTo>
                  <a:lnTo>
                    <a:pt x="0" y="12"/>
                  </a:lnTo>
                  <a:lnTo>
                    <a:pt x="12" y="0"/>
                  </a:ln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1" name="Rectangle 72">
              <a:extLst>
                <a:ext uri="{FF2B5EF4-FFF2-40B4-BE49-F238E27FC236}">
                  <a16:creationId xmlns:a16="http://schemas.microsoft.com/office/drawing/2014/main" id="{F14F03A9-7205-4C9D-A0E7-545BA7589644}"/>
                </a:ext>
              </a:extLst>
            </p:cNvPr>
            <p:cNvSpPr>
              <a:spLocks noChangeArrowheads="1"/>
            </p:cNvSpPr>
            <p:nvPr/>
          </p:nvSpPr>
          <p:spPr bwMode="auto">
            <a:xfrm>
              <a:off x="2067962" y="1929569"/>
              <a:ext cx="4572000" cy="41844"/>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3" name="Rectangle 74">
              <a:extLst>
                <a:ext uri="{FF2B5EF4-FFF2-40B4-BE49-F238E27FC236}">
                  <a16:creationId xmlns:a16="http://schemas.microsoft.com/office/drawing/2014/main" id="{45246C76-3529-47B7-9675-ADD984770B43}"/>
                </a:ext>
              </a:extLst>
            </p:cNvPr>
            <p:cNvSpPr>
              <a:spLocks noChangeArrowheads="1"/>
            </p:cNvSpPr>
            <p:nvPr/>
          </p:nvSpPr>
          <p:spPr bwMode="auto">
            <a:xfrm>
              <a:off x="2898149" y="1929569"/>
              <a:ext cx="40170" cy="242695"/>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4" name="Freeform 75">
              <a:extLst>
                <a:ext uri="{FF2B5EF4-FFF2-40B4-BE49-F238E27FC236}">
                  <a16:creationId xmlns:a16="http://schemas.microsoft.com/office/drawing/2014/main" id="{21495197-73C2-4050-8D18-F37571211AC0}"/>
                </a:ext>
              </a:extLst>
            </p:cNvPr>
            <p:cNvSpPr>
              <a:spLocks/>
            </p:cNvSpPr>
            <p:nvPr/>
          </p:nvSpPr>
          <p:spPr bwMode="auto">
            <a:xfrm>
              <a:off x="2712362" y="1947981"/>
              <a:ext cx="209221" cy="207547"/>
            </a:xfrm>
            <a:custGeom>
              <a:avLst/>
              <a:gdLst>
                <a:gd name="T0" fmla="*/ 0 w 125"/>
                <a:gd name="T1" fmla="*/ 112 h 124"/>
                <a:gd name="T2" fmla="*/ 113 w 125"/>
                <a:gd name="T3" fmla="*/ 0 h 124"/>
                <a:gd name="T4" fmla="*/ 125 w 125"/>
                <a:gd name="T5" fmla="*/ 12 h 124"/>
                <a:gd name="T6" fmla="*/ 10 w 125"/>
                <a:gd name="T7" fmla="*/ 124 h 124"/>
                <a:gd name="T8" fmla="*/ 0 w 125"/>
                <a:gd name="T9" fmla="*/ 112 h 124"/>
              </a:gdLst>
              <a:ahLst/>
              <a:cxnLst>
                <a:cxn ang="0">
                  <a:pos x="T0" y="T1"/>
                </a:cxn>
                <a:cxn ang="0">
                  <a:pos x="T2" y="T3"/>
                </a:cxn>
                <a:cxn ang="0">
                  <a:pos x="T4" y="T5"/>
                </a:cxn>
                <a:cxn ang="0">
                  <a:pos x="T6" y="T7"/>
                </a:cxn>
                <a:cxn ang="0">
                  <a:pos x="T8" y="T9"/>
                </a:cxn>
              </a:cxnLst>
              <a:rect l="0" t="0" r="r" b="b"/>
              <a:pathLst>
                <a:path w="125" h="124">
                  <a:moveTo>
                    <a:pt x="0" y="112"/>
                  </a:moveTo>
                  <a:lnTo>
                    <a:pt x="113" y="0"/>
                  </a:lnTo>
                  <a:lnTo>
                    <a:pt x="125" y="12"/>
                  </a:lnTo>
                  <a:lnTo>
                    <a:pt x="10" y="124"/>
                  </a:lnTo>
                  <a:lnTo>
                    <a:pt x="0" y="112"/>
                  </a:ln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5" name="Freeform 76">
              <a:extLst>
                <a:ext uri="{FF2B5EF4-FFF2-40B4-BE49-F238E27FC236}">
                  <a16:creationId xmlns:a16="http://schemas.microsoft.com/office/drawing/2014/main" id="{E33880D2-8BDA-4A13-92B6-8400C063FE49}"/>
                </a:ext>
              </a:extLst>
            </p:cNvPr>
            <p:cNvSpPr>
              <a:spLocks/>
            </p:cNvSpPr>
            <p:nvPr/>
          </p:nvSpPr>
          <p:spPr bwMode="auto">
            <a:xfrm>
              <a:off x="2712362" y="1947981"/>
              <a:ext cx="209221" cy="207547"/>
            </a:xfrm>
            <a:custGeom>
              <a:avLst/>
              <a:gdLst>
                <a:gd name="T0" fmla="*/ 10 w 125"/>
                <a:gd name="T1" fmla="*/ 0 h 124"/>
                <a:gd name="T2" fmla="*/ 125 w 125"/>
                <a:gd name="T3" fmla="*/ 112 h 124"/>
                <a:gd name="T4" fmla="*/ 113 w 125"/>
                <a:gd name="T5" fmla="*/ 124 h 124"/>
                <a:gd name="T6" fmla="*/ 0 w 125"/>
                <a:gd name="T7" fmla="*/ 12 h 124"/>
                <a:gd name="T8" fmla="*/ 10 w 125"/>
                <a:gd name="T9" fmla="*/ 0 h 124"/>
              </a:gdLst>
              <a:ahLst/>
              <a:cxnLst>
                <a:cxn ang="0">
                  <a:pos x="T0" y="T1"/>
                </a:cxn>
                <a:cxn ang="0">
                  <a:pos x="T2" y="T3"/>
                </a:cxn>
                <a:cxn ang="0">
                  <a:pos x="T4" y="T5"/>
                </a:cxn>
                <a:cxn ang="0">
                  <a:pos x="T6" y="T7"/>
                </a:cxn>
                <a:cxn ang="0">
                  <a:pos x="T8" y="T9"/>
                </a:cxn>
              </a:cxnLst>
              <a:rect l="0" t="0" r="r" b="b"/>
              <a:pathLst>
                <a:path w="125" h="124">
                  <a:moveTo>
                    <a:pt x="10" y="0"/>
                  </a:moveTo>
                  <a:lnTo>
                    <a:pt x="125" y="112"/>
                  </a:lnTo>
                  <a:lnTo>
                    <a:pt x="113" y="124"/>
                  </a:lnTo>
                  <a:lnTo>
                    <a:pt x="0" y="12"/>
                  </a:lnTo>
                  <a:lnTo>
                    <a:pt x="10" y="0"/>
                  </a:ln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6" name="Rectangle 77">
              <a:extLst>
                <a:ext uri="{FF2B5EF4-FFF2-40B4-BE49-F238E27FC236}">
                  <a16:creationId xmlns:a16="http://schemas.microsoft.com/office/drawing/2014/main" id="{798612CC-F041-4AFC-B1C8-098B18C53656}"/>
                </a:ext>
              </a:extLst>
            </p:cNvPr>
            <p:cNvSpPr>
              <a:spLocks noChangeArrowheads="1"/>
            </p:cNvSpPr>
            <p:nvPr/>
          </p:nvSpPr>
          <p:spPr bwMode="auto">
            <a:xfrm>
              <a:off x="2695624" y="1929569"/>
              <a:ext cx="43518" cy="242695"/>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7" name="Freeform 78">
              <a:extLst>
                <a:ext uri="{FF2B5EF4-FFF2-40B4-BE49-F238E27FC236}">
                  <a16:creationId xmlns:a16="http://schemas.microsoft.com/office/drawing/2014/main" id="{FA017CF2-6F39-4A85-86C5-F31B80B822EF}"/>
                </a:ext>
              </a:extLst>
            </p:cNvPr>
            <p:cNvSpPr>
              <a:spLocks/>
            </p:cNvSpPr>
            <p:nvPr/>
          </p:nvSpPr>
          <p:spPr bwMode="auto">
            <a:xfrm>
              <a:off x="2511510" y="1947981"/>
              <a:ext cx="210894" cy="207547"/>
            </a:xfrm>
            <a:custGeom>
              <a:avLst/>
              <a:gdLst>
                <a:gd name="T0" fmla="*/ 0 w 126"/>
                <a:gd name="T1" fmla="*/ 112 h 124"/>
                <a:gd name="T2" fmla="*/ 114 w 126"/>
                <a:gd name="T3" fmla="*/ 0 h 124"/>
                <a:gd name="T4" fmla="*/ 126 w 126"/>
                <a:gd name="T5" fmla="*/ 12 h 124"/>
                <a:gd name="T6" fmla="*/ 12 w 126"/>
                <a:gd name="T7" fmla="*/ 124 h 124"/>
                <a:gd name="T8" fmla="*/ 0 w 126"/>
                <a:gd name="T9" fmla="*/ 112 h 124"/>
              </a:gdLst>
              <a:ahLst/>
              <a:cxnLst>
                <a:cxn ang="0">
                  <a:pos x="T0" y="T1"/>
                </a:cxn>
                <a:cxn ang="0">
                  <a:pos x="T2" y="T3"/>
                </a:cxn>
                <a:cxn ang="0">
                  <a:pos x="T4" y="T5"/>
                </a:cxn>
                <a:cxn ang="0">
                  <a:pos x="T6" y="T7"/>
                </a:cxn>
                <a:cxn ang="0">
                  <a:pos x="T8" y="T9"/>
                </a:cxn>
              </a:cxnLst>
              <a:rect l="0" t="0" r="r" b="b"/>
              <a:pathLst>
                <a:path w="126" h="124">
                  <a:moveTo>
                    <a:pt x="0" y="112"/>
                  </a:moveTo>
                  <a:lnTo>
                    <a:pt x="114" y="0"/>
                  </a:lnTo>
                  <a:lnTo>
                    <a:pt x="126" y="12"/>
                  </a:lnTo>
                  <a:lnTo>
                    <a:pt x="12" y="124"/>
                  </a:lnTo>
                  <a:lnTo>
                    <a:pt x="0" y="112"/>
                  </a:ln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8" name="Freeform 79">
              <a:extLst>
                <a:ext uri="{FF2B5EF4-FFF2-40B4-BE49-F238E27FC236}">
                  <a16:creationId xmlns:a16="http://schemas.microsoft.com/office/drawing/2014/main" id="{BAF75808-0189-4532-BE01-69E41FC23CEA}"/>
                </a:ext>
              </a:extLst>
            </p:cNvPr>
            <p:cNvSpPr>
              <a:spLocks/>
            </p:cNvSpPr>
            <p:nvPr/>
          </p:nvSpPr>
          <p:spPr bwMode="auto">
            <a:xfrm>
              <a:off x="2511510" y="1947981"/>
              <a:ext cx="210894" cy="207547"/>
            </a:xfrm>
            <a:custGeom>
              <a:avLst/>
              <a:gdLst>
                <a:gd name="T0" fmla="*/ 12 w 126"/>
                <a:gd name="T1" fmla="*/ 0 h 124"/>
                <a:gd name="T2" fmla="*/ 126 w 126"/>
                <a:gd name="T3" fmla="*/ 112 h 124"/>
                <a:gd name="T4" fmla="*/ 114 w 126"/>
                <a:gd name="T5" fmla="*/ 124 h 124"/>
                <a:gd name="T6" fmla="*/ 0 w 126"/>
                <a:gd name="T7" fmla="*/ 12 h 124"/>
                <a:gd name="T8" fmla="*/ 12 w 126"/>
                <a:gd name="T9" fmla="*/ 0 h 124"/>
              </a:gdLst>
              <a:ahLst/>
              <a:cxnLst>
                <a:cxn ang="0">
                  <a:pos x="T0" y="T1"/>
                </a:cxn>
                <a:cxn ang="0">
                  <a:pos x="T2" y="T3"/>
                </a:cxn>
                <a:cxn ang="0">
                  <a:pos x="T4" y="T5"/>
                </a:cxn>
                <a:cxn ang="0">
                  <a:pos x="T6" y="T7"/>
                </a:cxn>
                <a:cxn ang="0">
                  <a:pos x="T8" y="T9"/>
                </a:cxn>
              </a:cxnLst>
              <a:rect l="0" t="0" r="r" b="b"/>
              <a:pathLst>
                <a:path w="126" h="124">
                  <a:moveTo>
                    <a:pt x="12" y="0"/>
                  </a:moveTo>
                  <a:lnTo>
                    <a:pt x="126" y="112"/>
                  </a:lnTo>
                  <a:lnTo>
                    <a:pt x="114" y="124"/>
                  </a:lnTo>
                  <a:lnTo>
                    <a:pt x="0" y="12"/>
                  </a:lnTo>
                  <a:lnTo>
                    <a:pt x="12" y="0"/>
                  </a:ln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9" name="Rectangle 80">
              <a:extLst>
                <a:ext uri="{FF2B5EF4-FFF2-40B4-BE49-F238E27FC236}">
                  <a16:creationId xmlns:a16="http://schemas.microsoft.com/office/drawing/2014/main" id="{59D050CC-C9B2-460A-91B4-E6DBD18BAFDB}"/>
                </a:ext>
              </a:extLst>
            </p:cNvPr>
            <p:cNvSpPr>
              <a:spLocks noChangeArrowheads="1"/>
            </p:cNvSpPr>
            <p:nvPr/>
          </p:nvSpPr>
          <p:spPr bwMode="auto">
            <a:xfrm>
              <a:off x="2498120" y="1929569"/>
              <a:ext cx="43518" cy="242695"/>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0" name="Freeform 81">
              <a:extLst>
                <a:ext uri="{FF2B5EF4-FFF2-40B4-BE49-F238E27FC236}">
                  <a16:creationId xmlns:a16="http://schemas.microsoft.com/office/drawing/2014/main" id="{6F1500F3-87DB-41AA-B467-CF1D9D76D0A7}"/>
                </a:ext>
              </a:extLst>
            </p:cNvPr>
            <p:cNvSpPr>
              <a:spLocks/>
            </p:cNvSpPr>
            <p:nvPr/>
          </p:nvSpPr>
          <p:spPr bwMode="auto">
            <a:xfrm>
              <a:off x="2312332" y="1947981"/>
              <a:ext cx="209221" cy="207547"/>
            </a:xfrm>
            <a:custGeom>
              <a:avLst/>
              <a:gdLst>
                <a:gd name="T0" fmla="*/ 0 w 125"/>
                <a:gd name="T1" fmla="*/ 112 h 124"/>
                <a:gd name="T2" fmla="*/ 113 w 125"/>
                <a:gd name="T3" fmla="*/ 0 h 124"/>
                <a:gd name="T4" fmla="*/ 125 w 125"/>
                <a:gd name="T5" fmla="*/ 12 h 124"/>
                <a:gd name="T6" fmla="*/ 12 w 125"/>
                <a:gd name="T7" fmla="*/ 124 h 124"/>
                <a:gd name="T8" fmla="*/ 0 w 125"/>
                <a:gd name="T9" fmla="*/ 112 h 124"/>
              </a:gdLst>
              <a:ahLst/>
              <a:cxnLst>
                <a:cxn ang="0">
                  <a:pos x="T0" y="T1"/>
                </a:cxn>
                <a:cxn ang="0">
                  <a:pos x="T2" y="T3"/>
                </a:cxn>
                <a:cxn ang="0">
                  <a:pos x="T4" y="T5"/>
                </a:cxn>
                <a:cxn ang="0">
                  <a:pos x="T6" y="T7"/>
                </a:cxn>
                <a:cxn ang="0">
                  <a:pos x="T8" y="T9"/>
                </a:cxn>
              </a:cxnLst>
              <a:rect l="0" t="0" r="r" b="b"/>
              <a:pathLst>
                <a:path w="125" h="124">
                  <a:moveTo>
                    <a:pt x="0" y="112"/>
                  </a:moveTo>
                  <a:lnTo>
                    <a:pt x="113" y="0"/>
                  </a:lnTo>
                  <a:lnTo>
                    <a:pt x="125" y="12"/>
                  </a:lnTo>
                  <a:lnTo>
                    <a:pt x="12" y="124"/>
                  </a:lnTo>
                  <a:lnTo>
                    <a:pt x="0" y="112"/>
                  </a:ln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1" name="Freeform 82">
              <a:extLst>
                <a:ext uri="{FF2B5EF4-FFF2-40B4-BE49-F238E27FC236}">
                  <a16:creationId xmlns:a16="http://schemas.microsoft.com/office/drawing/2014/main" id="{834564AB-B0E0-4596-AB0A-6B67CF33B404}"/>
                </a:ext>
              </a:extLst>
            </p:cNvPr>
            <p:cNvSpPr>
              <a:spLocks/>
            </p:cNvSpPr>
            <p:nvPr/>
          </p:nvSpPr>
          <p:spPr bwMode="auto">
            <a:xfrm>
              <a:off x="2312332" y="1947981"/>
              <a:ext cx="209221" cy="207547"/>
            </a:xfrm>
            <a:custGeom>
              <a:avLst/>
              <a:gdLst>
                <a:gd name="T0" fmla="*/ 12 w 125"/>
                <a:gd name="T1" fmla="*/ 0 h 124"/>
                <a:gd name="T2" fmla="*/ 125 w 125"/>
                <a:gd name="T3" fmla="*/ 112 h 124"/>
                <a:gd name="T4" fmla="*/ 113 w 125"/>
                <a:gd name="T5" fmla="*/ 124 h 124"/>
                <a:gd name="T6" fmla="*/ 0 w 125"/>
                <a:gd name="T7" fmla="*/ 12 h 124"/>
                <a:gd name="T8" fmla="*/ 12 w 125"/>
                <a:gd name="T9" fmla="*/ 0 h 124"/>
              </a:gdLst>
              <a:ahLst/>
              <a:cxnLst>
                <a:cxn ang="0">
                  <a:pos x="T0" y="T1"/>
                </a:cxn>
                <a:cxn ang="0">
                  <a:pos x="T2" y="T3"/>
                </a:cxn>
                <a:cxn ang="0">
                  <a:pos x="T4" y="T5"/>
                </a:cxn>
                <a:cxn ang="0">
                  <a:pos x="T6" y="T7"/>
                </a:cxn>
                <a:cxn ang="0">
                  <a:pos x="T8" y="T9"/>
                </a:cxn>
              </a:cxnLst>
              <a:rect l="0" t="0" r="r" b="b"/>
              <a:pathLst>
                <a:path w="125" h="124">
                  <a:moveTo>
                    <a:pt x="12" y="0"/>
                  </a:moveTo>
                  <a:lnTo>
                    <a:pt x="125" y="112"/>
                  </a:lnTo>
                  <a:lnTo>
                    <a:pt x="113" y="124"/>
                  </a:lnTo>
                  <a:lnTo>
                    <a:pt x="0" y="12"/>
                  </a:lnTo>
                  <a:lnTo>
                    <a:pt x="12" y="0"/>
                  </a:ln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2" name="Rectangle 83">
              <a:extLst>
                <a:ext uri="{FF2B5EF4-FFF2-40B4-BE49-F238E27FC236}">
                  <a16:creationId xmlns:a16="http://schemas.microsoft.com/office/drawing/2014/main" id="{5F79DA23-D54C-48E8-ABDD-F6D3D363363D}"/>
                </a:ext>
              </a:extLst>
            </p:cNvPr>
            <p:cNvSpPr>
              <a:spLocks noChangeArrowheads="1"/>
            </p:cNvSpPr>
            <p:nvPr/>
          </p:nvSpPr>
          <p:spPr bwMode="auto">
            <a:xfrm>
              <a:off x="2298942" y="1929569"/>
              <a:ext cx="40170" cy="242695"/>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3" name="Freeform 84">
              <a:extLst>
                <a:ext uri="{FF2B5EF4-FFF2-40B4-BE49-F238E27FC236}">
                  <a16:creationId xmlns:a16="http://schemas.microsoft.com/office/drawing/2014/main" id="{8F4FDE90-DC95-4AD1-ACFD-45993E537022}"/>
                </a:ext>
              </a:extLst>
            </p:cNvPr>
            <p:cNvSpPr>
              <a:spLocks/>
            </p:cNvSpPr>
            <p:nvPr/>
          </p:nvSpPr>
          <p:spPr bwMode="auto">
            <a:xfrm>
              <a:off x="2114828" y="1947981"/>
              <a:ext cx="207547" cy="207547"/>
            </a:xfrm>
            <a:custGeom>
              <a:avLst/>
              <a:gdLst>
                <a:gd name="T0" fmla="*/ 0 w 124"/>
                <a:gd name="T1" fmla="*/ 112 h 124"/>
                <a:gd name="T2" fmla="*/ 112 w 124"/>
                <a:gd name="T3" fmla="*/ 0 h 124"/>
                <a:gd name="T4" fmla="*/ 124 w 124"/>
                <a:gd name="T5" fmla="*/ 12 h 124"/>
                <a:gd name="T6" fmla="*/ 12 w 124"/>
                <a:gd name="T7" fmla="*/ 124 h 124"/>
                <a:gd name="T8" fmla="*/ 0 w 124"/>
                <a:gd name="T9" fmla="*/ 112 h 124"/>
              </a:gdLst>
              <a:ahLst/>
              <a:cxnLst>
                <a:cxn ang="0">
                  <a:pos x="T0" y="T1"/>
                </a:cxn>
                <a:cxn ang="0">
                  <a:pos x="T2" y="T3"/>
                </a:cxn>
                <a:cxn ang="0">
                  <a:pos x="T4" y="T5"/>
                </a:cxn>
                <a:cxn ang="0">
                  <a:pos x="T6" y="T7"/>
                </a:cxn>
                <a:cxn ang="0">
                  <a:pos x="T8" y="T9"/>
                </a:cxn>
              </a:cxnLst>
              <a:rect l="0" t="0" r="r" b="b"/>
              <a:pathLst>
                <a:path w="124" h="124">
                  <a:moveTo>
                    <a:pt x="0" y="112"/>
                  </a:moveTo>
                  <a:lnTo>
                    <a:pt x="112" y="0"/>
                  </a:lnTo>
                  <a:lnTo>
                    <a:pt x="124" y="12"/>
                  </a:lnTo>
                  <a:lnTo>
                    <a:pt x="12" y="124"/>
                  </a:lnTo>
                  <a:lnTo>
                    <a:pt x="0" y="112"/>
                  </a:ln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4" name="Freeform 85">
              <a:extLst>
                <a:ext uri="{FF2B5EF4-FFF2-40B4-BE49-F238E27FC236}">
                  <a16:creationId xmlns:a16="http://schemas.microsoft.com/office/drawing/2014/main" id="{D573927E-2B29-47F7-975C-B0C645D2B614}"/>
                </a:ext>
              </a:extLst>
            </p:cNvPr>
            <p:cNvSpPr>
              <a:spLocks/>
            </p:cNvSpPr>
            <p:nvPr/>
          </p:nvSpPr>
          <p:spPr bwMode="auto">
            <a:xfrm>
              <a:off x="2114828" y="1947981"/>
              <a:ext cx="207547" cy="207547"/>
            </a:xfrm>
            <a:custGeom>
              <a:avLst/>
              <a:gdLst>
                <a:gd name="T0" fmla="*/ 12 w 124"/>
                <a:gd name="T1" fmla="*/ 0 h 124"/>
                <a:gd name="T2" fmla="*/ 124 w 124"/>
                <a:gd name="T3" fmla="*/ 112 h 124"/>
                <a:gd name="T4" fmla="*/ 112 w 124"/>
                <a:gd name="T5" fmla="*/ 124 h 124"/>
                <a:gd name="T6" fmla="*/ 0 w 124"/>
                <a:gd name="T7" fmla="*/ 12 h 124"/>
                <a:gd name="T8" fmla="*/ 12 w 124"/>
                <a:gd name="T9" fmla="*/ 0 h 124"/>
              </a:gdLst>
              <a:ahLst/>
              <a:cxnLst>
                <a:cxn ang="0">
                  <a:pos x="T0" y="T1"/>
                </a:cxn>
                <a:cxn ang="0">
                  <a:pos x="T2" y="T3"/>
                </a:cxn>
                <a:cxn ang="0">
                  <a:pos x="T4" y="T5"/>
                </a:cxn>
                <a:cxn ang="0">
                  <a:pos x="T6" y="T7"/>
                </a:cxn>
                <a:cxn ang="0">
                  <a:pos x="T8" y="T9"/>
                </a:cxn>
              </a:cxnLst>
              <a:rect l="0" t="0" r="r" b="b"/>
              <a:pathLst>
                <a:path w="124" h="124">
                  <a:moveTo>
                    <a:pt x="12" y="0"/>
                  </a:moveTo>
                  <a:lnTo>
                    <a:pt x="124" y="112"/>
                  </a:lnTo>
                  <a:lnTo>
                    <a:pt x="112" y="124"/>
                  </a:lnTo>
                  <a:lnTo>
                    <a:pt x="0" y="12"/>
                  </a:lnTo>
                  <a:lnTo>
                    <a:pt x="12" y="0"/>
                  </a:ln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7" name="Freeform 88">
              <a:extLst>
                <a:ext uri="{FF2B5EF4-FFF2-40B4-BE49-F238E27FC236}">
                  <a16:creationId xmlns:a16="http://schemas.microsoft.com/office/drawing/2014/main" id="{38014956-0B01-4BC8-AC57-1FAB78B40A67}"/>
                </a:ext>
              </a:extLst>
            </p:cNvPr>
            <p:cNvSpPr>
              <a:spLocks/>
            </p:cNvSpPr>
            <p:nvPr/>
          </p:nvSpPr>
          <p:spPr bwMode="auto">
            <a:xfrm>
              <a:off x="2279082" y="2130247"/>
              <a:ext cx="5394960" cy="46865"/>
            </a:xfrm>
            <a:custGeom>
              <a:avLst/>
              <a:gdLst>
                <a:gd name="T0" fmla="*/ 869 w 869"/>
                <a:gd name="T1" fmla="*/ 0 h 28"/>
                <a:gd name="T2" fmla="*/ 869 w 869"/>
                <a:gd name="T3" fmla="*/ 28 h 28"/>
                <a:gd name="T4" fmla="*/ 0 w 869"/>
                <a:gd name="T5" fmla="*/ 28 h 28"/>
                <a:gd name="T6" fmla="*/ 0 w 869"/>
                <a:gd name="T7" fmla="*/ 0 h 28"/>
                <a:gd name="T8" fmla="*/ 777 w 869"/>
                <a:gd name="T9" fmla="*/ 0 h 28"/>
              </a:gdLst>
              <a:ahLst/>
              <a:cxnLst>
                <a:cxn ang="0">
                  <a:pos x="T0" y="T1"/>
                </a:cxn>
                <a:cxn ang="0">
                  <a:pos x="T2" y="T3"/>
                </a:cxn>
                <a:cxn ang="0">
                  <a:pos x="T4" y="T5"/>
                </a:cxn>
                <a:cxn ang="0">
                  <a:pos x="T6" y="T7"/>
                </a:cxn>
                <a:cxn ang="0">
                  <a:pos x="T8" y="T9"/>
                </a:cxn>
              </a:cxnLst>
              <a:rect l="0" t="0" r="r" b="b"/>
              <a:pathLst>
                <a:path w="869" h="28">
                  <a:moveTo>
                    <a:pt x="869" y="0"/>
                  </a:moveTo>
                  <a:lnTo>
                    <a:pt x="869" y="28"/>
                  </a:lnTo>
                  <a:lnTo>
                    <a:pt x="0" y="28"/>
                  </a:lnTo>
                  <a:lnTo>
                    <a:pt x="0" y="0"/>
                  </a:lnTo>
                  <a:lnTo>
                    <a:pt x="777" y="0"/>
                  </a:lnTo>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8" name="Rectangle 89">
              <a:extLst>
                <a:ext uri="{FF2B5EF4-FFF2-40B4-BE49-F238E27FC236}">
                  <a16:creationId xmlns:a16="http://schemas.microsoft.com/office/drawing/2014/main" id="{15DF1AA9-5091-4145-B755-CEE19F20D427}"/>
                </a:ext>
              </a:extLst>
            </p:cNvPr>
            <p:cNvSpPr>
              <a:spLocks noChangeArrowheads="1"/>
            </p:cNvSpPr>
            <p:nvPr/>
          </p:nvSpPr>
          <p:spPr bwMode="auto">
            <a:xfrm>
              <a:off x="3701555" y="1929569"/>
              <a:ext cx="43518" cy="242695"/>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9" name="Freeform 90">
              <a:extLst>
                <a:ext uri="{FF2B5EF4-FFF2-40B4-BE49-F238E27FC236}">
                  <a16:creationId xmlns:a16="http://schemas.microsoft.com/office/drawing/2014/main" id="{1158D5C2-3955-44F7-A2F7-85B0A35B2753}"/>
                </a:ext>
              </a:extLst>
            </p:cNvPr>
            <p:cNvSpPr>
              <a:spLocks/>
            </p:cNvSpPr>
            <p:nvPr/>
          </p:nvSpPr>
          <p:spPr bwMode="auto">
            <a:xfrm>
              <a:off x="3515768" y="1947981"/>
              <a:ext cx="209221" cy="207547"/>
            </a:xfrm>
            <a:custGeom>
              <a:avLst/>
              <a:gdLst>
                <a:gd name="T0" fmla="*/ 0 w 125"/>
                <a:gd name="T1" fmla="*/ 112 h 124"/>
                <a:gd name="T2" fmla="*/ 113 w 125"/>
                <a:gd name="T3" fmla="*/ 0 h 124"/>
                <a:gd name="T4" fmla="*/ 125 w 125"/>
                <a:gd name="T5" fmla="*/ 12 h 124"/>
                <a:gd name="T6" fmla="*/ 12 w 125"/>
                <a:gd name="T7" fmla="*/ 124 h 124"/>
                <a:gd name="T8" fmla="*/ 0 w 125"/>
                <a:gd name="T9" fmla="*/ 112 h 124"/>
              </a:gdLst>
              <a:ahLst/>
              <a:cxnLst>
                <a:cxn ang="0">
                  <a:pos x="T0" y="T1"/>
                </a:cxn>
                <a:cxn ang="0">
                  <a:pos x="T2" y="T3"/>
                </a:cxn>
                <a:cxn ang="0">
                  <a:pos x="T4" y="T5"/>
                </a:cxn>
                <a:cxn ang="0">
                  <a:pos x="T6" y="T7"/>
                </a:cxn>
                <a:cxn ang="0">
                  <a:pos x="T8" y="T9"/>
                </a:cxn>
              </a:cxnLst>
              <a:rect l="0" t="0" r="r" b="b"/>
              <a:pathLst>
                <a:path w="125" h="124">
                  <a:moveTo>
                    <a:pt x="0" y="112"/>
                  </a:moveTo>
                  <a:lnTo>
                    <a:pt x="113" y="0"/>
                  </a:lnTo>
                  <a:lnTo>
                    <a:pt x="125" y="12"/>
                  </a:lnTo>
                  <a:lnTo>
                    <a:pt x="12" y="124"/>
                  </a:lnTo>
                  <a:lnTo>
                    <a:pt x="0" y="112"/>
                  </a:ln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0" name="Freeform 91">
              <a:extLst>
                <a:ext uri="{FF2B5EF4-FFF2-40B4-BE49-F238E27FC236}">
                  <a16:creationId xmlns:a16="http://schemas.microsoft.com/office/drawing/2014/main" id="{833BC96A-2DAF-4E1D-B4AF-96CF78FB1096}"/>
                </a:ext>
              </a:extLst>
            </p:cNvPr>
            <p:cNvSpPr>
              <a:spLocks/>
            </p:cNvSpPr>
            <p:nvPr/>
          </p:nvSpPr>
          <p:spPr bwMode="auto">
            <a:xfrm>
              <a:off x="3515768" y="1947981"/>
              <a:ext cx="209221" cy="207547"/>
            </a:xfrm>
            <a:custGeom>
              <a:avLst/>
              <a:gdLst>
                <a:gd name="T0" fmla="*/ 12 w 125"/>
                <a:gd name="T1" fmla="*/ 0 h 124"/>
                <a:gd name="T2" fmla="*/ 125 w 125"/>
                <a:gd name="T3" fmla="*/ 112 h 124"/>
                <a:gd name="T4" fmla="*/ 113 w 125"/>
                <a:gd name="T5" fmla="*/ 124 h 124"/>
                <a:gd name="T6" fmla="*/ 0 w 125"/>
                <a:gd name="T7" fmla="*/ 12 h 124"/>
                <a:gd name="T8" fmla="*/ 12 w 125"/>
                <a:gd name="T9" fmla="*/ 0 h 124"/>
              </a:gdLst>
              <a:ahLst/>
              <a:cxnLst>
                <a:cxn ang="0">
                  <a:pos x="T0" y="T1"/>
                </a:cxn>
                <a:cxn ang="0">
                  <a:pos x="T2" y="T3"/>
                </a:cxn>
                <a:cxn ang="0">
                  <a:pos x="T4" y="T5"/>
                </a:cxn>
                <a:cxn ang="0">
                  <a:pos x="T6" y="T7"/>
                </a:cxn>
                <a:cxn ang="0">
                  <a:pos x="T8" y="T9"/>
                </a:cxn>
              </a:cxnLst>
              <a:rect l="0" t="0" r="r" b="b"/>
              <a:pathLst>
                <a:path w="125" h="124">
                  <a:moveTo>
                    <a:pt x="12" y="0"/>
                  </a:moveTo>
                  <a:lnTo>
                    <a:pt x="125" y="112"/>
                  </a:lnTo>
                  <a:lnTo>
                    <a:pt x="113" y="124"/>
                  </a:lnTo>
                  <a:lnTo>
                    <a:pt x="0" y="12"/>
                  </a:lnTo>
                  <a:lnTo>
                    <a:pt x="12" y="0"/>
                  </a:ln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1" name="Rectangle 92">
              <a:extLst>
                <a:ext uri="{FF2B5EF4-FFF2-40B4-BE49-F238E27FC236}">
                  <a16:creationId xmlns:a16="http://schemas.microsoft.com/office/drawing/2014/main" id="{87274C71-2ECE-431B-ADB7-F1E7739AD8E9}"/>
                </a:ext>
              </a:extLst>
            </p:cNvPr>
            <p:cNvSpPr>
              <a:spLocks noChangeArrowheads="1"/>
            </p:cNvSpPr>
            <p:nvPr/>
          </p:nvSpPr>
          <p:spPr bwMode="auto">
            <a:xfrm>
              <a:off x="3502378" y="1929569"/>
              <a:ext cx="40170" cy="242695"/>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2" name="Freeform 93">
              <a:extLst>
                <a:ext uri="{FF2B5EF4-FFF2-40B4-BE49-F238E27FC236}">
                  <a16:creationId xmlns:a16="http://schemas.microsoft.com/office/drawing/2014/main" id="{C5C73EF2-28F0-4555-9263-5EE61A78C6EA}"/>
                </a:ext>
              </a:extLst>
            </p:cNvPr>
            <p:cNvSpPr>
              <a:spLocks/>
            </p:cNvSpPr>
            <p:nvPr/>
          </p:nvSpPr>
          <p:spPr bwMode="auto">
            <a:xfrm>
              <a:off x="3318264" y="1947981"/>
              <a:ext cx="207547" cy="207547"/>
            </a:xfrm>
            <a:custGeom>
              <a:avLst/>
              <a:gdLst>
                <a:gd name="T0" fmla="*/ 0 w 124"/>
                <a:gd name="T1" fmla="*/ 112 h 124"/>
                <a:gd name="T2" fmla="*/ 112 w 124"/>
                <a:gd name="T3" fmla="*/ 0 h 124"/>
                <a:gd name="T4" fmla="*/ 124 w 124"/>
                <a:gd name="T5" fmla="*/ 12 h 124"/>
                <a:gd name="T6" fmla="*/ 10 w 124"/>
                <a:gd name="T7" fmla="*/ 124 h 124"/>
                <a:gd name="T8" fmla="*/ 0 w 124"/>
                <a:gd name="T9" fmla="*/ 112 h 124"/>
              </a:gdLst>
              <a:ahLst/>
              <a:cxnLst>
                <a:cxn ang="0">
                  <a:pos x="T0" y="T1"/>
                </a:cxn>
                <a:cxn ang="0">
                  <a:pos x="T2" y="T3"/>
                </a:cxn>
                <a:cxn ang="0">
                  <a:pos x="T4" y="T5"/>
                </a:cxn>
                <a:cxn ang="0">
                  <a:pos x="T6" y="T7"/>
                </a:cxn>
                <a:cxn ang="0">
                  <a:pos x="T8" y="T9"/>
                </a:cxn>
              </a:cxnLst>
              <a:rect l="0" t="0" r="r" b="b"/>
              <a:pathLst>
                <a:path w="124" h="124">
                  <a:moveTo>
                    <a:pt x="0" y="112"/>
                  </a:moveTo>
                  <a:lnTo>
                    <a:pt x="112" y="0"/>
                  </a:lnTo>
                  <a:lnTo>
                    <a:pt x="124" y="12"/>
                  </a:lnTo>
                  <a:lnTo>
                    <a:pt x="10" y="124"/>
                  </a:lnTo>
                  <a:lnTo>
                    <a:pt x="0" y="112"/>
                  </a:ln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3" name="Freeform 94">
              <a:extLst>
                <a:ext uri="{FF2B5EF4-FFF2-40B4-BE49-F238E27FC236}">
                  <a16:creationId xmlns:a16="http://schemas.microsoft.com/office/drawing/2014/main" id="{67CC225D-6D4E-45D3-983E-F88FF81ED3CD}"/>
                </a:ext>
              </a:extLst>
            </p:cNvPr>
            <p:cNvSpPr>
              <a:spLocks/>
            </p:cNvSpPr>
            <p:nvPr/>
          </p:nvSpPr>
          <p:spPr bwMode="auto">
            <a:xfrm>
              <a:off x="3318264" y="1947981"/>
              <a:ext cx="207547" cy="207547"/>
            </a:xfrm>
            <a:custGeom>
              <a:avLst/>
              <a:gdLst>
                <a:gd name="T0" fmla="*/ 10 w 124"/>
                <a:gd name="T1" fmla="*/ 0 h 124"/>
                <a:gd name="T2" fmla="*/ 124 w 124"/>
                <a:gd name="T3" fmla="*/ 112 h 124"/>
                <a:gd name="T4" fmla="*/ 112 w 124"/>
                <a:gd name="T5" fmla="*/ 124 h 124"/>
                <a:gd name="T6" fmla="*/ 0 w 124"/>
                <a:gd name="T7" fmla="*/ 12 h 124"/>
                <a:gd name="T8" fmla="*/ 10 w 124"/>
                <a:gd name="T9" fmla="*/ 0 h 124"/>
              </a:gdLst>
              <a:ahLst/>
              <a:cxnLst>
                <a:cxn ang="0">
                  <a:pos x="T0" y="T1"/>
                </a:cxn>
                <a:cxn ang="0">
                  <a:pos x="T2" y="T3"/>
                </a:cxn>
                <a:cxn ang="0">
                  <a:pos x="T4" y="T5"/>
                </a:cxn>
                <a:cxn ang="0">
                  <a:pos x="T6" y="T7"/>
                </a:cxn>
                <a:cxn ang="0">
                  <a:pos x="T8" y="T9"/>
                </a:cxn>
              </a:cxnLst>
              <a:rect l="0" t="0" r="r" b="b"/>
              <a:pathLst>
                <a:path w="124" h="124">
                  <a:moveTo>
                    <a:pt x="10" y="0"/>
                  </a:moveTo>
                  <a:lnTo>
                    <a:pt x="124" y="112"/>
                  </a:lnTo>
                  <a:lnTo>
                    <a:pt x="112" y="124"/>
                  </a:lnTo>
                  <a:lnTo>
                    <a:pt x="0" y="12"/>
                  </a:lnTo>
                  <a:lnTo>
                    <a:pt x="10" y="0"/>
                  </a:ln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4" name="Rectangle 95">
              <a:extLst>
                <a:ext uri="{FF2B5EF4-FFF2-40B4-BE49-F238E27FC236}">
                  <a16:creationId xmlns:a16="http://schemas.microsoft.com/office/drawing/2014/main" id="{14A957E9-5455-47E9-9114-531B7D65A8D3}"/>
                </a:ext>
              </a:extLst>
            </p:cNvPr>
            <p:cNvSpPr>
              <a:spLocks noChangeArrowheads="1"/>
            </p:cNvSpPr>
            <p:nvPr/>
          </p:nvSpPr>
          <p:spPr bwMode="auto">
            <a:xfrm>
              <a:off x="3301526" y="1929569"/>
              <a:ext cx="43518" cy="242695"/>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5" name="Freeform 96">
              <a:extLst>
                <a:ext uri="{FF2B5EF4-FFF2-40B4-BE49-F238E27FC236}">
                  <a16:creationId xmlns:a16="http://schemas.microsoft.com/office/drawing/2014/main" id="{0D02D44B-B210-4DE3-8249-A1F19D4DC808}"/>
                </a:ext>
              </a:extLst>
            </p:cNvPr>
            <p:cNvSpPr>
              <a:spLocks/>
            </p:cNvSpPr>
            <p:nvPr/>
          </p:nvSpPr>
          <p:spPr bwMode="auto">
            <a:xfrm>
              <a:off x="3115738" y="1947981"/>
              <a:ext cx="212568" cy="207547"/>
            </a:xfrm>
            <a:custGeom>
              <a:avLst/>
              <a:gdLst>
                <a:gd name="T0" fmla="*/ 0 w 127"/>
                <a:gd name="T1" fmla="*/ 112 h 124"/>
                <a:gd name="T2" fmla="*/ 115 w 127"/>
                <a:gd name="T3" fmla="*/ 0 h 124"/>
                <a:gd name="T4" fmla="*/ 127 w 127"/>
                <a:gd name="T5" fmla="*/ 12 h 124"/>
                <a:gd name="T6" fmla="*/ 12 w 127"/>
                <a:gd name="T7" fmla="*/ 124 h 124"/>
                <a:gd name="T8" fmla="*/ 0 w 127"/>
                <a:gd name="T9" fmla="*/ 112 h 124"/>
              </a:gdLst>
              <a:ahLst/>
              <a:cxnLst>
                <a:cxn ang="0">
                  <a:pos x="T0" y="T1"/>
                </a:cxn>
                <a:cxn ang="0">
                  <a:pos x="T2" y="T3"/>
                </a:cxn>
                <a:cxn ang="0">
                  <a:pos x="T4" y="T5"/>
                </a:cxn>
                <a:cxn ang="0">
                  <a:pos x="T6" y="T7"/>
                </a:cxn>
                <a:cxn ang="0">
                  <a:pos x="T8" y="T9"/>
                </a:cxn>
              </a:cxnLst>
              <a:rect l="0" t="0" r="r" b="b"/>
              <a:pathLst>
                <a:path w="127" h="124">
                  <a:moveTo>
                    <a:pt x="0" y="112"/>
                  </a:moveTo>
                  <a:lnTo>
                    <a:pt x="115" y="0"/>
                  </a:lnTo>
                  <a:lnTo>
                    <a:pt x="127" y="12"/>
                  </a:lnTo>
                  <a:lnTo>
                    <a:pt x="12" y="124"/>
                  </a:lnTo>
                  <a:lnTo>
                    <a:pt x="0" y="112"/>
                  </a:ln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6" name="Freeform 97">
              <a:extLst>
                <a:ext uri="{FF2B5EF4-FFF2-40B4-BE49-F238E27FC236}">
                  <a16:creationId xmlns:a16="http://schemas.microsoft.com/office/drawing/2014/main" id="{ED6E67DF-8EA7-4879-A14F-5461664B164C}"/>
                </a:ext>
              </a:extLst>
            </p:cNvPr>
            <p:cNvSpPr>
              <a:spLocks/>
            </p:cNvSpPr>
            <p:nvPr/>
          </p:nvSpPr>
          <p:spPr bwMode="auto">
            <a:xfrm>
              <a:off x="3115738" y="1947981"/>
              <a:ext cx="212568" cy="207547"/>
            </a:xfrm>
            <a:custGeom>
              <a:avLst/>
              <a:gdLst>
                <a:gd name="T0" fmla="*/ 12 w 127"/>
                <a:gd name="T1" fmla="*/ 0 h 124"/>
                <a:gd name="T2" fmla="*/ 127 w 127"/>
                <a:gd name="T3" fmla="*/ 112 h 124"/>
                <a:gd name="T4" fmla="*/ 115 w 127"/>
                <a:gd name="T5" fmla="*/ 124 h 124"/>
                <a:gd name="T6" fmla="*/ 0 w 127"/>
                <a:gd name="T7" fmla="*/ 12 h 124"/>
                <a:gd name="T8" fmla="*/ 12 w 127"/>
                <a:gd name="T9" fmla="*/ 0 h 124"/>
              </a:gdLst>
              <a:ahLst/>
              <a:cxnLst>
                <a:cxn ang="0">
                  <a:pos x="T0" y="T1"/>
                </a:cxn>
                <a:cxn ang="0">
                  <a:pos x="T2" y="T3"/>
                </a:cxn>
                <a:cxn ang="0">
                  <a:pos x="T4" y="T5"/>
                </a:cxn>
                <a:cxn ang="0">
                  <a:pos x="T6" y="T7"/>
                </a:cxn>
                <a:cxn ang="0">
                  <a:pos x="T8" y="T9"/>
                </a:cxn>
              </a:cxnLst>
              <a:rect l="0" t="0" r="r" b="b"/>
              <a:pathLst>
                <a:path w="127" h="124">
                  <a:moveTo>
                    <a:pt x="12" y="0"/>
                  </a:moveTo>
                  <a:lnTo>
                    <a:pt x="127" y="112"/>
                  </a:lnTo>
                  <a:lnTo>
                    <a:pt x="115" y="124"/>
                  </a:lnTo>
                  <a:lnTo>
                    <a:pt x="0" y="12"/>
                  </a:lnTo>
                  <a:lnTo>
                    <a:pt x="12" y="0"/>
                  </a:ln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7" name="Rectangle 98">
              <a:extLst>
                <a:ext uri="{FF2B5EF4-FFF2-40B4-BE49-F238E27FC236}">
                  <a16:creationId xmlns:a16="http://schemas.microsoft.com/office/drawing/2014/main" id="{55D637A8-EDA3-4223-8A2D-5CD0B3507CF3}"/>
                </a:ext>
              </a:extLst>
            </p:cNvPr>
            <p:cNvSpPr>
              <a:spLocks noChangeArrowheads="1"/>
            </p:cNvSpPr>
            <p:nvPr/>
          </p:nvSpPr>
          <p:spPr bwMode="auto">
            <a:xfrm>
              <a:off x="3102348" y="1929569"/>
              <a:ext cx="43518" cy="242695"/>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8" name="Freeform 99">
              <a:extLst>
                <a:ext uri="{FF2B5EF4-FFF2-40B4-BE49-F238E27FC236}">
                  <a16:creationId xmlns:a16="http://schemas.microsoft.com/office/drawing/2014/main" id="{ED9F912C-EAB5-4E82-8B1A-25AC76EAA8C4}"/>
                </a:ext>
              </a:extLst>
            </p:cNvPr>
            <p:cNvSpPr>
              <a:spLocks/>
            </p:cNvSpPr>
            <p:nvPr/>
          </p:nvSpPr>
          <p:spPr bwMode="auto">
            <a:xfrm>
              <a:off x="2918234" y="1947981"/>
              <a:ext cx="207547" cy="207547"/>
            </a:xfrm>
            <a:custGeom>
              <a:avLst/>
              <a:gdLst>
                <a:gd name="T0" fmla="*/ 0 w 124"/>
                <a:gd name="T1" fmla="*/ 112 h 124"/>
                <a:gd name="T2" fmla="*/ 112 w 124"/>
                <a:gd name="T3" fmla="*/ 0 h 124"/>
                <a:gd name="T4" fmla="*/ 124 w 124"/>
                <a:gd name="T5" fmla="*/ 12 h 124"/>
                <a:gd name="T6" fmla="*/ 12 w 124"/>
                <a:gd name="T7" fmla="*/ 124 h 124"/>
                <a:gd name="T8" fmla="*/ 0 w 124"/>
                <a:gd name="T9" fmla="*/ 112 h 124"/>
              </a:gdLst>
              <a:ahLst/>
              <a:cxnLst>
                <a:cxn ang="0">
                  <a:pos x="T0" y="T1"/>
                </a:cxn>
                <a:cxn ang="0">
                  <a:pos x="T2" y="T3"/>
                </a:cxn>
                <a:cxn ang="0">
                  <a:pos x="T4" y="T5"/>
                </a:cxn>
                <a:cxn ang="0">
                  <a:pos x="T6" y="T7"/>
                </a:cxn>
                <a:cxn ang="0">
                  <a:pos x="T8" y="T9"/>
                </a:cxn>
              </a:cxnLst>
              <a:rect l="0" t="0" r="r" b="b"/>
              <a:pathLst>
                <a:path w="124" h="124">
                  <a:moveTo>
                    <a:pt x="0" y="112"/>
                  </a:moveTo>
                  <a:lnTo>
                    <a:pt x="112" y="0"/>
                  </a:lnTo>
                  <a:lnTo>
                    <a:pt x="124" y="12"/>
                  </a:lnTo>
                  <a:lnTo>
                    <a:pt x="12" y="124"/>
                  </a:lnTo>
                  <a:lnTo>
                    <a:pt x="0" y="112"/>
                  </a:ln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9" name="Freeform 100">
              <a:extLst>
                <a:ext uri="{FF2B5EF4-FFF2-40B4-BE49-F238E27FC236}">
                  <a16:creationId xmlns:a16="http://schemas.microsoft.com/office/drawing/2014/main" id="{F5CB4D69-DB9E-46A1-B6CB-67AED4113997}"/>
                </a:ext>
              </a:extLst>
            </p:cNvPr>
            <p:cNvSpPr>
              <a:spLocks/>
            </p:cNvSpPr>
            <p:nvPr/>
          </p:nvSpPr>
          <p:spPr bwMode="auto">
            <a:xfrm>
              <a:off x="2918234" y="1947981"/>
              <a:ext cx="207547" cy="207547"/>
            </a:xfrm>
            <a:custGeom>
              <a:avLst/>
              <a:gdLst>
                <a:gd name="T0" fmla="*/ 12 w 124"/>
                <a:gd name="T1" fmla="*/ 0 h 124"/>
                <a:gd name="T2" fmla="*/ 124 w 124"/>
                <a:gd name="T3" fmla="*/ 112 h 124"/>
                <a:gd name="T4" fmla="*/ 112 w 124"/>
                <a:gd name="T5" fmla="*/ 124 h 124"/>
                <a:gd name="T6" fmla="*/ 0 w 124"/>
                <a:gd name="T7" fmla="*/ 12 h 124"/>
                <a:gd name="T8" fmla="*/ 12 w 124"/>
                <a:gd name="T9" fmla="*/ 0 h 124"/>
              </a:gdLst>
              <a:ahLst/>
              <a:cxnLst>
                <a:cxn ang="0">
                  <a:pos x="T0" y="T1"/>
                </a:cxn>
                <a:cxn ang="0">
                  <a:pos x="T2" y="T3"/>
                </a:cxn>
                <a:cxn ang="0">
                  <a:pos x="T4" y="T5"/>
                </a:cxn>
                <a:cxn ang="0">
                  <a:pos x="T6" y="T7"/>
                </a:cxn>
                <a:cxn ang="0">
                  <a:pos x="T8" y="T9"/>
                </a:cxn>
              </a:cxnLst>
              <a:rect l="0" t="0" r="r" b="b"/>
              <a:pathLst>
                <a:path w="124" h="124">
                  <a:moveTo>
                    <a:pt x="12" y="0"/>
                  </a:moveTo>
                  <a:lnTo>
                    <a:pt x="124" y="112"/>
                  </a:lnTo>
                  <a:lnTo>
                    <a:pt x="112" y="124"/>
                  </a:lnTo>
                  <a:lnTo>
                    <a:pt x="0" y="12"/>
                  </a:lnTo>
                  <a:lnTo>
                    <a:pt x="12" y="0"/>
                  </a:ln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0" name="Freeform 101">
              <a:extLst>
                <a:ext uri="{FF2B5EF4-FFF2-40B4-BE49-F238E27FC236}">
                  <a16:creationId xmlns:a16="http://schemas.microsoft.com/office/drawing/2014/main" id="{2DF948FA-DACF-4548-AE2B-D936466EAD9F}"/>
                </a:ext>
              </a:extLst>
            </p:cNvPr>
            <p:cNvSpPr>
              <a:spLocks/>
            </p:cNvSpPr>
            <p:nvPr/>
          </p:nvSpPr>
          <p:spPr bwMode="auto">
            <a:xfrm>
              <a:off x="1590941" y="1795668"/>
              <a:ext cx="687917" cy="500455"/>
            </a:xfrm>
            <a:custGeom>
              <a:avLst/>
              <a:gdLst>
                <a:gd name="T0" fmla="*/ 205 w 205"/>
                <a:gd name="T1" fmla="*/ 149 h 149"/>
                <a:gd name="T2" fmla="*/ 0 w 205"/>
                <a:gd name="T3" fmla="*/ 149 h 149"/>
                <a:gd name="T4" fmla="*/ 0 w 205"/>
                <a:gd name="T5" fmla="*/ 0 h 149"/>
                <a:gd name="T6" fmla="*/ 125 w 205"/>
                <a:gd name="T7" fmla="*/ 0 h 149"/>
                <a:gd name="T8" fmla="*/ 205 w 205"/>
                <a:gd name="T9" fmla="*/ 67 h 149"/>
                <a:gd name="T10" fmla="*/ 205 w 205"/>
                <a:gd name="T11" fmla="*/ 149 h 149"/>
              </a:gdLst>
              <a:ahLst/>
              <a:cxnLst>
                <a:cxn ang="0">
                  <a:pos x="T0" y="T1"/>
                </a:cxn>
                <a:cxn ang="0">
                  <a:pos x="T2" y="T3"/>
                </a:cxn>
                <a:cxn ang="0">
                  <a:pos x="T4" y="T5"/>
                </a:cxn>
                <a:cxn ang="0">
                  <a:pos x="T6" y="T7"/>
                </a:cxn>
                <a:cxn ang="0">
                  <a:pos x="T8" y="T9"/>
                </a:cxn>
                <a:cxn ang="0">
                  <a:pos x="T10" y="T11"/>
                </a:cxn>
              </a:cxnLst>
              <a:rect l="0" t="0" r="r" b="b"/>
              <a:pathLst>
                <a:path w="205" h="149">
                  <a:moveTo>
                    <a:pt x="205" y="149"/>
                  </a:moveTo>
                  <a:cubicBezTo>
                    <a:pt x="0" y="149"/>
                    <a:pt x="0" y="149"/>
                    <a:pt x="0" y="149"/>
                  </a:cubicBezTo>
                  <a:cubicBezTo>
                    <a:pt x="0" y="0"/>
                    <a:pt x="0" y="0"/>
                    <a:pt x="0" y="0"/>
                  </a:cubicBezTo>
                  <a:cubicBezTo>
                    <a:pt x="125" y="0"/>
                    <a:pt x="125" y="0"/>
                    <a:pt x="125" y="0"/>
                  </a:cubicBezTo>
                  <a:cubicBezTo>
                    <a:pt x="169" y="0"/>
                    <a:pt x="205" y="30"/>
                    <a:pt x="205" y="67"/>
                  </a:cubicBezTo>
                  <a:lnTo>
                    <a:pt x="205" y="149"/>
                  </a:ln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1" name="Rectangle 102">
              <a:extLst>
                <a:ext uri="{FF2B5EF4-FFF2-40B4-BE49-F238E27FC236}">
                  <a16:creationId xmlns:a16="http://schemas.microsoft.com/office/drawing/2014/main" id="{29AA01B7-5A83-4B91-9B42-954E3EAC0573}"/>
                </a:ext>
              </a:extLst>
            </p:cNvPr>
            <p:cNvSpPr>
              <a:spLocks noChangeArrowheads="1"/>
            </p:cNvSpPr>
            <p:nvPr/>
          </p:nvSpPr>
          <p:spPr bwMode="auto">
            <a:xfrm>
              <a:off x="730627" y="1869313"/>
              <a:ext cx="230979" cy="517192"/>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4" name="Freeform 115">
              <a:extLst>
                <a:ext uri="{FF2B5EF4-FFF2-40B4-BE49-F238E27FC236}">
                  <a16:creationId xmlns:a16="http://schemas.microsoft.com/office/drawing/2014/main" id="{5331EA65-2964-4ED2-B745-2A2A43A34B91}"/>
                </a:ext>
              </a:extLst>
            </p:cNvPr>
            <p:cNvSpPr>
              <a:spLocks/>
            </p:cNvSpPr>
            <p:nvPr/>
          </p:nvSpPr>
          <p:spPr bwMode="auto">
            <a:xfrm>
              <a:off x="4108280" y="1942959"/>
              <a:ext cx="194156" cy="195830"/>
            </a:xfrm>
            <a:custGeom>
              <a:avLst/>
              <a:gdLst>
                <a:gd name="T0" fmla="*/ 0 w 116"/>
                <a:gd name="T1" fmla="*/ 105 h 117"/>
                <a:gd name="T2" fmla="*/ 104 w 116"/>
                <a:gd name="T3" fmla="*/ 0 h 117"/>
                <a:gd name="T4" fmla="*/ 116 w 116"/>
                <a:gd name="T5" fmla="*/ 11 h 117"/>
                <a:gd name="T6" fmla="*/ 10 w 116"/>
                <a:gd name="T7" fmla="*/ 117 h 117"/>
                <a:gd name="T8" fmla="*/ 0 w 116"/>
                <a:gd name="T9" fmla="*/ 105 h 117"/>
              </a:gdLst>
              <a:ahLst/>
              <a:cxnLst>
                <a:cxn ang="0">
                  <a:pos x="T0" y="T1"/>
                </a:cxn>
                <a:cxn ang="0">
                  <a:pos x="T2" y="T3"/>
                </a:cxn>
                <a:cxn ang="0">
                  <a:pos x="T4" y="T5"/>
                </a:cxn>
                <a:cxn ang="0">
                  <a:pos x="T6" y="T7"/>
                </a:cxn>
                <a:cxn ang="0">
                  <a:pos x="T8" y="T9"/>
                </a:cxn>
              </a:cxnLst>
              <a:rect l="0" t="0" r="r" b="b"/>
              <a:pathLst>
                <a:path w="116" h="117">
                  <a:moveTo>
                    <a:pt x="0" y="105"/>
                  </a:moveTo>
                  <a:lnTo>
                    <a:pt x="104" y="0"/>
                  </a:lnTo>
                  <a:lnTo>
                    <a:pt x="116" y="11"/>
                  </a:lnTo>
                  <a:lnTo>
                    <a:pt x="10" y="117"/>
                  </a:lnTo>
                  <a:lnTo>
                    <a:pt x="0" y="105"/>
                  </a:ln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5" name="Freeform 116">
              <a:extLst>
                <a:ext uri="{FF2B5EF4-FFF2-40B4-BE49-F238E27FC236}">
                  <a16:creationId xmlns:a16="http://schemas.microsoft.com/office/drawing/2014/main" id="{8CE0E679-C85A-41E2-85FD-6EA67DD2EA0D}"/>
                </a:ext>
              </a:extLst>
            </p:cNvPr>
            <p:cNvSpPr>
              <a:spLocks/>
            </p:cNvSpPr>
            <p:nvPr/>
          </p:nvSpPr>
          <p:spPr bwMode="auto">
            <a:xfrm>
              <a:off x="4108280" y="1942959"/>
              <a:ext cx="194156" cy="195830"/>
            </a:xfrm>
            <a:custGeom>
              <a:avLst/>
              <a:gdLst>
                <a:gd name="T0" fmla="*/ 10 w 116"/>
                <a:gd name="T1" fmla="*/ 0 h 117"/>
                <a:gd name="T2" fmla="*/ 116 w 116"/>
                <a:gd name="T3" fmla="*/ 105 h 117"/>
                <a:gd name="T4" fmla="*/ 104 w 116"/>
                <a:gd name="T5" fmla="*/ 117 h 117"/>
                <a:gd name="T6" fmla="*/ 0 w 116"/>
                <a:gd name="T7" fmla="*/ 11 h 117"/>
                <a:gd name="T8" fmla="*/ 10 w 116"/>
                <a:gd name="T9" fmla="*/ 0 h 117"/>
              </a:gdLst>
              <a:ahLst/>
              <a:cxnLst>
                <a:cxn ang="0">
                  <a:pos x="T0" y="T1"/>
                </a:cxn>
                <a:cxn ang="0">
                  <a:pos x="T2" y="T3"/>
                </a:cxn>
                <a:cxn ang="0">
                  <a:pos x="T4" y="T5"/>
                </a:cxn>
                <a:cxn ang="0">
                  <a:pos x="T6" y="T7"/>
                </a:cxn>
                <a:cxn ang="0">
                  <a:pos x="T8" y="T9"/>
                </a:cxn>
              </a:cxnLst>
              <a:rect l="0" t="0" r="r" b="b"/>
              <a:pathLst>
                <a:path w="116" h="117">
                  <a:moveTo>
                    <a:pt x="10" y="0"/>
                  </a:moveTo>
                  <a:lnTo>
                    <a:pt x="116" y="105"/>
                  </a:lnTo>
                  <a:lnTo>
                    <a:pt x="104" y="117"/>
                  </a:lnTo>
                  <a:lnTo>
                    <a:pt x="0" y="11"/>
                  </a:lnTo>
                  <a:lnTo>
                    <a:pt x="10" y="0"/>
                  </a:ln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6" name="Rectangle 117">
              <a:extLst>
                <a:ext uri="{FF2B5EF4-FFF2-40B4-BE49-F238E27FC236}">
                  <a16:creationId xmlns:a16="http://schemas.microsoft.com/office/drawing/2014/main" id="{813AF600-65ED-461D-9413-C06B7BACCF64}"/>
                </a:ext>
              </a:extLst>
            </p:cNvPr>
            <p:cNvSpPr>
              <a:spLocks noChangeArrowheads="1"/>
            </p:cNvSpPr>
            <p:nvPr/>
          </p:nvSpPr>
          <p:spPr bwMode="auto">
            <a:xfrm>
              <a:off x="4094890" y="1926221"/>
              <a:ext cx="40170" cy="225957"/>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7" name="Freeform 118">
              <a:extLst>
                <a:ext uri="{FF2B5EF4-FFF2-40B4-BE49-F238E27FC236}">
                  <a16:creationId xmlns:a16="http://schemas.microsoft.com/office/drawing/2014/main" id="{A43B3AD8-DE9E-4672-9B8C-B397D8765FEE}"/>
                </a:ext>
              </a:extLst>
            </p:cNvPr>
            <p:cNvSpPr>
              <a:spLocks/>
            </p:cNvSpPr>
            <p:nvPr/>
          </p:nvSpPr>
          <p:spPr bwMode="auto">
            <a:xfrm>
              <a:off x="3919144" y="1942959"/>
              <a:ext cx="199178" cy="195830"/>
            </a:xfrm>
            <a:custGeom>
              <a:avLst/>
              <a:gdLst>
                <a:gd name="T0" fmla="*/ 0 w 119"/>
                <a:gd name="T1" fmla="*/ 105 h 117"/>
                <a:gd name="T2" fmla="*/ 107 w 119"/>
                <a:gd name="T3" fmla="*/ 0 h 117"/>
                <a:gd name="T4" fmla="*/ 119 w 119"/>
                <a:gd name="T5" fmla="*/ 11 h 117"/>
                <a:gd name="T6" fmla="*/ 12 w 119"/>
                <a:gd name="T7" fmla="*/ 117 h 117"/>
                <a:gd name="T8" fmla="*/ 0 w 119"/>
                <a:gd name="T9" fmla="*/ 105 h 117"/>
              </a:gdLst>
              <a:ahLst/>
              <a:cxnLst>
                <a:cxn ang="0">
                  <a:pos x="T0" y="T1"/>
                </a:cxn>
                <a:cxn ang="0">
                  <a:pos x="T2" y="T3"/>
                </a:cxn>
                <a:cxn ang="0">
                  <a:pos x="T4" y="T5"/>
                </a:cxn>
                <a:cxn ang="0">
                  <a:pos x="T6" y="T7"/>
                </a:cxn>
                <a:cxn ang="0">
                  <a:pos x="T8" y="T9"/>
                </a:cxn>
              </a:cxnLst>
              <a:rect l="0" t="0" r="r" b="b"/>
              <a:pathLst>
                <a:path w="119" h="117">
                  <a:moveTo>
                    <a:pt x="0" y="105"/>
                  </a:moveTo>
                  <a:lnTo>
                    <a:pt x="107" y="0"/>
                  </a:lnTo>
                  <a:lnTo>
                    <a:pt x="119" y="11"/>
                  </a:lnTo>
                  <a:lnTo>
                    <a:pt x="12" y="117"/>
                  </a:lnTo>
                  <a:lnTo>
                    <a:pt x="0" y="105"/>
                  </a:ln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8" name="Freeform 119">
              <a:extLst>
                <a:ext uri="{FF2B5EF4-FFF2-40B4-BE49-F238E27FC236}">
                  <a16:creationId xmlns:a16="http://schemas.microsoft.com/office/drawing/2014/main" id="{CD1CC922-D164-430E-A6C3-F61CC2AF0796}"/>
                </a:ext>
              </a:extLst>
            </p:cNvPr>
            <p:cNvSpPr>
              <a:spLocks/>
            </p:cNvSpPr>
            <p:nvPr/>
          </p:nvSpPr>
          <p:spPr bwMode="auto">
            <a:xfrm>
              <a:off x="3919144" y="1942959"/>
              <a:ext cx="199178" cy="195830"/>
            </a:xfrm>
            <a:custGeom>
              <a:avLst/>
              <a:gdLst>
                <a:gd name="T0" fmla="*/ 12 w 119"/>
                <a:gd name="T1" fmla="*/ 0 h 117"/>
                <a:gd name="T2" fmla="*/ 119 w 119"/>
                <a:gd name="T3" fmla="*/ 105 h 117"/>
                <a:gd name="T4" fmla="*/ 107 w 119"/>
                <a:gd name="T5" fmla="*/ 117 h 117"/>
                <a:gd name="T6" fmla="*/ 0 w 119"/>
                <a:gd name="T7" fmla="*/ 11 h 117"/>
                <a:gd name="T8" fmla="*/ 12 w 119"/>
                <a:gd name="T9" fmla="*/ 0 h 117"/>
              </a:gdLst>
              <a:ahLst/>
              <a:cxnLst>
                <a:cxn ang="0">
                  <a:pos x="T0" y="T1"/>
                </a:cxn>
                <a:cxn ang="0">
                  <a:pos x="T2" y="T3"/>
                </a:cxn>
                <a:cxn ang="0">
                  <a:pos x="T4" y="T5"/>
                </a:cxn>
                <a:cxn ang="0">
                  <a:pos x="T6" y="T7"/>
                </a:cxn>
                <a:cxn ang="0">
                  <a:pos x="T8" y="T9"/>
                </a:cxn>
              </a:cxnLst>
              <a:rect l="0" t="0" r="r" b="b"/>
              <a:pathLst>
                <a:path w="119" h="117">
                  <a:moveTo>
                    <a:pt x="12" y="0"/>
                  </a:moveTo>
                  <a:lnTo>
                    <a:pt x="119" y="105"/>
                  </a:lnTo>
                  <a:lnTo>
                    <a:pt x="107" y="117"/>
                  </a:lnTo>
                  <a:lnTo>
                    <a:pt x="0" y="11"/>
                  </a:lnTo>
                  <a:lnTo>
                    <a:pt x="12" y="0"/>
                  </a:ln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9" name="Rectangle 120">
              <a:extLst>
                <a:ext uri="{FF2B5EF4-FFF2-40B4-BE49-F238E27FC236}">
                  <a16:creationId xmlns:a16="http://schemas.microsoft.com/office/drawing/2014/main" id="{1664CE7A-A9C6-47D2-B1B4-4D591998235F}"/>
                </a:ext>
              </a:extLst>
            </p:cNvPr>
            <p:cNvSpPr>
              <a:spLocks noChangeArrowheads="1"/>
            </p:cNvSpPr>
            <p:nvPr/>
          </p:nvSpPr>
          <p:spPr bwMode="auto">
            <a:xfrm>
              <a:off x="3909102" y="1926221"/>
              <a:ext cx="36823" cy="225957"/>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0" name="Freeform 121">
              <a:extLst>
                <a:ext uri="{FF2B5EF4-FFF2-40B4-BE49-F238E27FC236}">
                  <a16:creationId xmlns:a16="http://schemas.microsoft.com/office/drawing/2014/main" id="{09E1B3C4-9BC1-453D-ADBD-DEFE2E71CBB2}"/>
                </a:ext>
              </a:extLst>
            </p:cNvPr>
            <p:cNvSpPr>
              <a:spLocks/>
            </p:cNvSpPr>
            <p:nvPr/>
          </p:nvSpPr>
          <p:spPr bwMode="auto">
            <a:xfrm>
              <a:off x="3735031" y="1942959"/>
              <a:ext cx="194156" cy="195830"/>
            </a:xfrm>
            <a:custGeom>
              <a:avLst/>
              <a:gdLst>
                <a:gd name="T0" fmla="*/ 0 w 116"/>
                <a:gd name="T1" fmla="*/ 105 h 117"/>
                <a:gd name="T2" fmla="*/ 106 w 116"/>
                <a:gd name="T3" fmla="*/ 0 h 117"/>
                <a:gd name="T4" fmla="*/ 116 w 116"/>
                <a:gd name="T5" fmla="*/ 11 h 117"/>
                <a:gd name="T6" fmla="*/ 12 w 116"/>
                <a:gd name="T7" fmla="*/ 117 h 117"/>
                <a:gd name="T8" fmla="*/ 0 w 116"/>
                <a:gd name="T9" fmla="*/ 105 h 117"/>
              </a:gdLst>
              <a:ahLst/>
              <a:cxnLst>
                <a:cxn ang="0">
                  <a:pos x="T0" y="T1"/>
                </a:cxn>
                <a:cxn ang="0">
                  <a:pos x="T2" y="T3"/>
                </a:cxn>
                <a:cxn ang="0">
                  <a:pos x="T4" y="T5"/>
                </a:cxn>
                <a:cxn ang="0">
                  <a:pos x="T6" y="T7"/>
                </a:cxn>
                <a:cxn ang="0">
                  <a:pos x="T8" y="T9"/>
                </a:cxn>
              </a:cxnLst>
              <a:rect l="0" t="0" r="r" b="b"/>
              <a:pathLst>
                <a:path w="116" h="117">
                  <a:moveTo>
                    <a:pt x="0" y="105"/>
                  </a:moveTo>
                  <a:lnTo>
                    <a:pt x="106" y="0"/>
                  </a:lnTo>
                  <a:lnTo>
                    <a:pt x="116" y="11"/>
                  </a:lnTo>
                  <a:lnTo>
                    <a:pt x="12" y="117"/>
                  </a:lnTo>
                  <a:lnTo>
                    <a:pt x="0" y="105"/>
                  </a:ln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1" name="Freeform 122">
              <a:extLst>
                <a:ext uri="{FF2B5EF4-FFF2-40B4-BE49-F238E27FC236}">
                  <a16:creationId xmlns:a16="http://schemas.microsoft.com/office/drawing/2014/main" id="{790F5A0C-5AA5-4E4D-B985-48ADE1EBA3EF}"/>
                </a:ext>
              </a:extLst>
            </p:cNvPr>
            <p:cNvSpPr>
              <a:spLocks/>
            </p:cNvSpPr>
            <p:nvPr/>
          </p:nvSpPr>
          <p:spPr bwMode="auto">
            <a:xfrm>
              <a:off x="3735031" y="1942959"/>
              <a:ext cx="194156" cy="195830"/>
            </a:xfrm>
            <a:custGeom>
              <a:avLst/>
              <a:gdLst>
                <a:gd name="T0" fmla="*/ 12 w 116"/>
                <a:gd name="T1" fmla="*/ 0 h 117"/>
                <a:gd name="T2" fmla="*/ 116 w 116"/>
                <a:gd name="T3" fmla="*/ 105 h 117"/>
                <a:gd name="T4" fmla="*/ 106 w 116"/>
                <a:gd name="T5" fmla="*/ 117 h 117"/>
                <a:gd name="T6" fmla="*/ 0 w 116"/>
                <a:gd name="T7" fmla="*/ 11 h 117"/>
                <a:gd name="T8" fmla="*/ 12 w 116"/>
                <a:gd name="T9" fmla="*/ 0 h 117"/>
              </a:gdLst>
              <a:ahLst/>
              <a:cxnLst>
                <a:cxn ang="0">
                  <a:pos x="T0" y="T1"/>
                </a:cxn>
                <a:cxn ang="0">
                  <a:pos x="T2" y="T3"/>
                </a:cxn>
                <a:cxn ang="0">
                  <a:pos x="T4" y="T5"/>
                </a:cxn>
                <a:cxn ang="0">
                  <a:pos x="T6" y="T7"/>
                </a:cxn>
                <a:cxn ang="0">
                  <a:pos x="T8" y="T9"/>
                </a:cxn>
              </a:cxnLst>
              <a:rect l="0" t="0" r="r" b="b"/>
              <a:pathLst>
                <a:path w="116" h="117">
                  <a:moveTo>
                    <a:pt x="12" y="0"/>
                  </a:moveTo>
                  <a:lnTo>
                    <a:pt x="116" y="105"/>
                  </a:lnTo>
                  <a:lnTo>
                    <a:pt x="106" y="117"/>
                  </a:lnTo>
                  <a:lnTo>
                    <a:pt x="0" y="11"/>
                  </a:lnTo>
                  <a:lnTo>
                    <a:pt x="12" y="0"/>
                  </a:ln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3" name="Rectangle 124">
              <a:extLst>
                <a:ext uri="{FF2B5EF4-FFF2-40B4-BE49-F238E27FC236}">
                  <a16:creationId xmlns:a16="http://schemas.microsoft.com/office/drawing/2014/main" id="{6F42C702-955C-4526-BC28-1BDA4DBFCEAB}"/>
                </a:ext>
              </a:extLst>
            </p:cNvPr>
            <p:cNvSpPr>
              <a:spLocks noChangeArrowheads="1"/>
            </p:cNvSpPr>
            <p:nvPr/>
          </p:nvSpPr>
          <p:spPr bwMode="auto">
            <a:xfrm>
              <a:off x="375790" y="1865966"/>
              <a:ext cx="326383" cy="944002"/>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4" name="Freeform 125">
              <a:extLst>
                <a:ext uri="{FF2B5EF4-FFF2-40B4-BE49-F238E27FC236}">
                  <a16:creationId xmlns:a16="http://schemas.microsoft.com/office/drawing/2014/main" id="{769CA48C-85C6-4F68-8607-F08BD9E9AFDB}"/>
                </a:ext>
              </a:extLst>
            </p:cNvPr>
            <p:cNvSpPr>
              <a:spLocks/>
            </p:cNvSpPr>
            <p:nvPr/>
          </p:nvSpPr>
          <p:spPr bwMode="auto">
            <a:xfrm>
              <a:off x="1571429" y="5781260"/>
              <a:ext cx="604321" cy="853922"/>
            </a:xfrm>
            <a:custGeom>
              <a:avLst/>
              <a:gdLst>
                <a:gd name="T0" fmla="*/ 362 w 362"/>
                <a:gd name="T1" fmla="*/ 31 h 65"/>
                <a:gd name="T2" fmla="*/ 362 w 362"/>
                <a:gd name="T3" fmla="*/ 65 h 65"/>
                <a:gd name="T4" fmla="*/ 0 w 362"/>
                <a:gd name="T5" fmla="*/ 65 h 65"/>
                <a:gd name="T6" fmla="*/ 0 w 362"/>
                <a:gd name="T7" fmla="*/ 31 h 65"/>
                <a:gd name="T8" fmla="*/ 30 w 362"/>
                <a:gd name="T9" fmla="*/ 0 h 65"/>
                <a:gd name="T10" fmla="*/ 332 w 362"/>
                <a:gd name="T11" fmla="*/ 0 h 65"/>
                <a:gd name="T12" fmla="*/ 362 w 362"/>
                <a:gd name="T13" fmla="*/ 31 h 65"/>
              </a:gdLst>
              <a:ahLst/>
              <a:cxnLst>
                <a:cxn ang="0">
                  <a:pos x="T0" y="T1"/>
                </a:cxn>
                <a:cxn ang="0">
                  <a:pos x="T2" y="T3"/>
                </a:cxn>
                <a:cxn ang="0">
                  <a:pos x="T4" y="T5"/>
                </a:cxn>
                <a:cxn ang="0">
                  <a:pos x="T6" y="T7"/>
                </a:cxn>
                <a:cxn ang="0">
                  <a:pos x="T8" y="T9"/>
                </a:cxn>
                <a:cxn ang="0">
                  <a:pos x="T10" y="T11"/>
                </a:cxn>
                <a:cxn ang="0">
                  <a:pos x="T12" y="T13"/>
                </a:cxn>
              </a:cxnLst>
              <a:rect l="0" t="0" r="r" b="b"/>
              <a:pathLst>
                <a:path w="362" h="65">
                  <a:moveTo>
                    <a:pt x="362" y="31"/>
                  </a:moveTo>
                  <a:cubicBezTo>
                    <a:pt x="362" y="65"/>
                    <a:pt x="362" y="65"/>
                    <a:pt x="362" y="65"/>
                  </a:cubicBezTo>
                  <a:cubicBezTo>
                    <a:pt x="0" y="65"/>
                    <a:pt x="0" y="65"/>
                    <a:pt x="0" y="65"/>
                  </a:cubicBezTo>
                  <a:cubicBezTo>
                    <a:pt x="0" y="31"/>
                    <a:pt x="0" y="31"/>
                    <a:pt x="0" y="31"/>
                  </a:cubicBezTo>
                  <a:cubicBezTo>
                    <a:pt x="0" y="14"/>
                    <a:pt x="13" y="0"/>
                    <a:pt x="30" y="0"/>
                  </a:cubicBezTo>
                  <a:cubicBezTo>
                    <a:pt x="332" y="0"/>
                    <a:pt x="332" y="0"/>
                    <a:pt x="332" y="0"/>
                  </a:cubicBezTo>
                  <a:cubicBezTo>
                    <a:pt x="349" y="0"/>
                    <a:pt x="362" y="14"/>
                    <a:pt x="362" y="31"/>
                  </a:cubicBez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8" name="Rectangle 74">
              <a:extLst>
                <a:ext uri="{FF2B5EF4-FFF2-40B4-BE49-F238E27FC236}">
                  <a16:creationId xmlns:a16="http://schemas.microsoft.com/office/drawing/2014/main" id="{BD78060B-760A-4991-BD91-AD7A9A94E59C}"/>
                </a:ext>
              </a:extLst>
            </p:cNvPr>
            <p:cNvSpPr>
              <a:spLocks noChangeArrowheads="1"/>
            </p:cNvSpPr>
            <p:nvPr/>
          </p:nvSpPr>
          <p:spPr bwMode="auto">
            <a:xfrm>
              <a:off x="4686250" y="1933638"/>
              <a:ext cx="40170" cy="242695"/>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9" name="Freeform 75">
              <a:extLst>
                <a:ext uri="{FF2B5EF4-FFF2-40B4-BE49-F238E27FC236}">
                  <a16:creationId xmlns:a16="http://schemas.microsoft.com/office/drawing/2014/main" id="{382F38FA-B995-4C41-A449-AD46F99F67C5}"/>
                </a:ext>
              </a:extLst>
            </p:cNvPr>
            <p:cNvSpPr>
              <a:spLocks/>
            </p:cNvSpPr>
            <p:nvPr/>
          </p:nvSpPr>
          <p:spPr bwMode="auto">
            <a:xfrm>
              <a:off x="4500463" y="1952050"/>
              <a:ext cx="209221" cy="207547"/>
            </a:xfrm>
            <a:custGeom>
              <a:avLst/>
              <a:gdLst>
                <a:gd name="T0" fmla="*/ 0 w 125"/>
                <a:gd name="T1" fmla="*/ 112 h 124"/>
                <a:gd name="T2" fmla="*/ 113 w 125"/>
                <a:gd name="T3" fmla="*/ 0 h 124"/>
                <a:gd name="T4" fmla="*/ 125 w 125"/>
                <a:gd name="T5" fmla="*/ 12 h 124"/>
                <a:gd name="T6" fmla="*/ 10 w 125"/>
                <a:gd name="T7" fmla="*/ 124 h 124"/>
                <a:gd name="T8" fmla="*/ 0 w 125"/>
                <a:gd name="T9" fmla="*/ 112 h 124"/>
              </a:gdLst>
              <a:ahLst/>
              <a:cxnLst>
                <a:cxn ang="0">
                  <a:pos x="T0" y="T1"/>
                </a:cxn>
                <a:cxn ang="0">
                  <a:pos x="T2" y="T3"/>
                </a:cxn>
                <a:cxn ang="0">
                  <a:pos x="T4" y="T5"/>
                </a:cxn>
                <a:cxn ang="0">
                  <a:pos x="T6" y="T7"/>
                </a:cxn>
                <a:cxn ang="0">
                  <a:pos x="T8" y="T9"/>
                </a:cxn>
              </a:cxnLst>
              <a:rect l="0" t="0" r="r" b="b"/>
              <a:pathLst>
                <a:path w="125" h="124">
                  <a:moveTo>
                    <a:pt x="0" y="112"/>
                  </a:moveTo>
                  <a:lnTo>
                    <a:pt x="113" y="0"/>
                  </a:lnTo>
                  <a:lnTo>
                    <a:pt x="125" y="12"/>
                  </a:lnTo>
                  <a:lnTo>
                    <a:pt x="10" y="124"/>
                  </a:lnTo>
                  <a:lnTo>
                    <a:pt x="0" y="112"/>
                  </a:ln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0" name="Freeform 76">
              <a:extLst>
                <a:ext uri="{FF2B5EF4-FFF2-40B4-BE49-F238E27FC236}">
                  <a16:creationId xmlns:a16="http://schemas.microsoft.com/office/drawing/2014/main" id="{E058E845-9E62-4639-B664-21358D073DAA}"/>
                </a:ext>
              </a:extLst>
            </p:cNvPr>
            <p:cNvSpPr>
              <a:spLocks/>
            </p:cNvSpPr>
            <p:nvPr/>
          </p:nvSpPr>
          <p:spPr bwMode="auto">
            <a:xfrm>
              <a:off x="4500463" y="1952050"/>
              <a:ext cx="209221" cy="207547"/>
            </a:xfrm>
            <a:custGeom>
              <a:avLst/>
              <a:gdLst>
                <a:gd name="T0" fmla="*/ 10 w 125"/>
                <a:gd name="T1" fmla="*/ 0 h 124"/>
                <a:gd name="T2" fmla="*/ 125 w 125"/>
                <a:gd name="T3" fmla="*/ 112 h 124"/>
                <a:gd name="T4" fmla="*/ 113 w 125"/>
                <a:gd name="T5" fmla="*/ 124 h 124"/>
                <a:gd name="T6" fmla="*/ 0 w 125"/>
                <a:gd name="T7" fmla="*/ 12 h 124"/>
                <a:gd name="T8" fmla="*/ 10 w 125"/>
                <a:gd name="T9" fmla="*/ 0 h 124"/>
              </a:gdLst>
              <a:ahLst/>
              <a:cxnLst>
                <a:cxn ang="0">
                  <a:pos x="T0" y="T1"/>
                </a:cxn>
                <a:cxn ang="0">
                  <a:pos x="T2" y="T3"/>
                </a:cxn>
                <a:cxn ang="0">
                  <a:pos x="T4" y="T5"/>
                </a:cxn>
                <a:cxn ang="0">
                  <a:pos x="T6" y="T7"/>
                </a:cxn>
                <a:cxn ang="0">
                  <a:pos x="T8" y="T9"/>
                </a:cxn>
              </a:cxnLst>
              <a:rect l="0" t="0" r="r" b="b"/>
              <a:pathLst>
                <a:path w="125" h="124">
                  <a:moveTo>
                    <a:pt x="10" y="0"/>
                  </a:moveTo>
                  <a:lnTo>
                    <a:pt x="125" y="112"/>
                  </a:lnTo>
                  <a:lnTo>
                    <a:pt x="113" y="124"/>
                  </a:lnTo>
                  <a:lnTo>
                    <a:pt x="0" y="12"/>
                  </a:lnTo>
                  <a:lnTo>
                    <a:pt x="10" y="0"/>
                  </a:ln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1" name="Rectangle 77">
              <a:extLst>
                <a:ext uri="{FF2B5EF4-FFF2-40B4-BE49-F238E27FC236}">
                  <a16:creationId xmlns:a16="http://schemas.microsoft.com/office/drawing/2014/main" id="{9228DD08-F487-4851-A452-BB69FCE6DDFB}"/>
                </a:ext>
              </a:extLst>
            </p:cNvPr>
            <p:cNvSpPr>
              <a:spLocks noChangeArrowheads="1"/>
            </p:cNvSpPr>
            <p:nvPr/>
          </p:nvSpPr>
          <p:spPr bwMode="auto">
            <a:xfrm>
              <a:off x="4483725" y="1933638"/>
              <a:ext cx="43518" cy="242695"/>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2" name="Freeform 78">
              <a:extLst>
                <a:ext uri="{FF2B5EF4-FFF2-40B4-BE49-F238E27FC236}">
                  <a16:creationId xmlns:a16="http://schemas.microsoft.com/office/drawing/2014/main" id="{2FD48829-2736-4432-9CB7-5D3B25B1C5F2}"/>
                </a:ext>
              </a:extLst>
            </p:cNvPr>
            <p:cNvSpPr>
              <a:spLocks/>
            </p:cNvSpPr>
            <p:nvPr/>
          </p:nvSpPr>
          <p:spPr bwMode="auto">
            <a:xfrm>
              <a:off x="4299611" y="1952050"/>
              <a:ext cx="210894" cy="207547"/>
            </a:xfrm>
            <a:custGeom>
              <a:avLst/>
              <a:gdLst>
                <a:gd name="T0" fmla="*/ 0 w 126"/>
                <a:gd name="T1" fmla="*/ 112 h 124"/>
                <a:gd name="T2" fmla="*/ 114 w 126"/>
                <a:gd name="T3" fmla="*/ 0 h 124"/>
                <a:gd name="T4" fmla="*/ 126 w 126"/>
                <a:gd name="T5" fmla="*/ 12 h 124"/>
                <a:gd name="T6" fmla="*/ 12 w 126"/>
                <a:gd name="T7" fmla="*/ 124 h 124"/>
                <a:gd name="T8" fmla="*/ 0 w 126"/>
                <a:gd name="T9" fmla="*/ 112 h 124"/>
              </a:gdLst>
              <a:ahLst/>
              <a:cxnLst>
                <a:cxn ang="0">
                  <a:pos x="T0" y="T1"/>
                </a:cxn>
                <a:cxn ang="0">
                  <a:pos x="T2" y="T3"/>
                </a:cxn>
                <a:cxn ang="0">
                  <a:pos x="T4" y="T5"/>
                </a:cxn>
                <a:cxn ang="0">
                  <a:pos x="T6" y="T7"/>
                </a:cxn>
                <a:cxn ang="0">
                  <a:pos x="T8" y="T9"/>
                </a:cxn>
              </a:cxnLst>
              <a:rect l="0" t="0" r="r" b="b"/>
              <a:pathLst>
                <a:path w="126" h="124">
                  <a:moveTo>
                    <a:pt x="0" y="112"/>
                  </a:moveTo>
                  <a:lnTo>
                    <a:pt x="114" y="0"/>
                  </a:lnTo>
                  <a:lnTo>
                    <a:pt x="126" y="12"/>
                  </a:lnTo>
                  <a:lnTo>
                    <a:pt x="12" y="124"/>
                  </a:lnTo>
                  <a:lnTo>
                    <a:pt x="0" y="112"/>
                  </a:ln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3" name="Freeform 79">
              <a:extLst>
                <a:ext uri="{FF2B5EF4-FFF2-40B4-BE49-F238E27FC236}">
                  <a16:creationId xmlns:a16="http://schemas.microsoft.com/office/drawing/2014/main" id="{291C75C7-7E40-4DA1-97E3-E2022BDDA483}"/>
                </a:ext>
              </a:extLst>
            </p:cNvPr>
            <p:cNvSpPr>
              <a:spLocks/>
            </p:cNvSpPr>
            <p:nvPr/>
          </p:nvSpPr>
          <p:spPr bwMode="auto">
            <a:xfrm>
              <a:off x="4299611" y="1952050"/>
              <a:ext cx="210894" cy="207547"/>
            </a:xfrm>
            <a:custGeom>
              <a:avLst/>
              <a:gdLst>
                <a:gd name="T0" fmla="*/ 12 w 126"/>
                <a:gd name="T1" fmla="*/ 0 h 124"/>
                <a:gd name="T2" fmla="*/ 126 w 126"/>
                <a:gd name="T3" fmla="*/ 112 h 124"/>
                <a:gd name="T4" fmla="*/ 114 w 126"/>
                <a:gd name="T5" fmla="*/ 124 h 124"/>
                <a:gd name="T6" fmla="*/ 0 w 126"/>
                <a:gd name="T7" fmla="*/ 12 h 124"/>
                <a:gd name="T8" fmla="*/ 12 w 126"/>
                <a:gd name="T9" fmla="*/ 0 h 124"/>
              </a:gdLst>
              <a:ahLst/>
              <a:cxnLst>
                <a:cxn ang="0">
                  <a:pos x="T0" y="T1"/>
                </a:cxn>
                <a:cxn ang="0">
                  <a:pos x="T2" y="T3"/>
                </a:cxn>
                <a:cxn ang="0">
                  <a:pos x="T4" y="T5"/>
                </a:cxn>
                <a:cxn ang="0">
                  <a:pos x="T6" y="T7"/>
                </a:cxn>
                <a:cxn ang="0">
                  <a:pos x="T8" y="T9"/>
                </a:cxn>
              </a:cxnLst>
              <a:rect l="0" t="0" r="r" b="b"/>
              <a:pathLst>
                <a:path w="126" h="124">
                  <a:moveTo>
                    <a:pt x="12" y="0"/>
                  </a:moveTo>
                  <a:lnTo>
                    <a:pt x="126" y="112"/>
                  </a:lnTo>
                  <a:lnTo>
                    <a:pt x="114" y="124"/>
                  </a:lnTo>
                  <a:lnTo>
                    <a:pt x="0" y="12"/>
                  </a:lnTo>
                  <a:lnTo>
                    <a:pt x="12" y="0"/>
                  </a:ln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4" name="Rectangle 80">
              <a:extLst>
                <a:ext uri="{FF2B5EF4-FFF2-40B4-BE49-F238E27FC236}">
                  <a16:creationId xmlns:a16="http://schemas.microsoft.com/office/drawing/2014/main" id="{1BADAF56-5B39-4885-9747-E23D83A623D4}"/>
                </a:ext>
              </a:extLst>
            </p:cNvPr>
            <p:cNvSpPr>
              <a:spLocks noChangeArrowheads="1"/>
            </p:cNvSpPr>
            <p:nvPr/>
          </p:nvSpPr>
          <p:spPr bwMode="auto">
            <a:xfrm>
              <a:off x="4286221" y="1933638"/>
              <a:ext cx="43518" cy="242695"/>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8" name="Rectangle 89">
              <a:extLst>
                <a:ext uri="{FF2B5EF4-FFF2-40B4-BE49-F238E27FC236}">
                  <a16:creationId xmlns:a16="http://schemas.microsoft.com/office/drawing/2014/main" id="{33CADA98-A879-453C-8117-571AA5A75DF4}"/>
                </a:ext>
              </a:extLst>
            </p:cNvPr>
            <p:cNvSpPr>
              <a:spLocks noChangeArrowheads="1"/>
            </p:cNvSpPr>
            <p:nvPr/>
          </p:nvSpPr>
          <p:spPr bwMode="auto">
            <a:xfrm>
              <a:off x="5489656" y="1933638"/>
              <a:ext cx="43518" cy="242695"/>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9" name="Freeform 90">
              <a:extLst>
                <a:ext uri="{FF2B5EF4-FFF2-40B4-BE49-F238E27FC236}">
                  <a16:creationId xmlns:a16="http://schemas.microsoft.com/office/drawing/2014/main" id="{3202E35D-E135-40C0-B99C-C2D4E9EECA6E}"/>
                </a:ext>
              </a:extLst>
            </p:cNvPr>
            <p:cNvSpPr>
              <a:spLocks/>
            </p:cNvSpPr>
            <p:nvPr/>
          </p:nvSpPr>
          <p:spPr bwMode="auto">
            <a:xfrm>
              <a:off x="5303869" y="1952050"/>
              <a:ext cx="209221" cy="207547"/>
            </a:xfrm>
            <a:custGeom>
              <a:avLst/>
              <a:gdLst>
                <a:gd name="T0" fmla="*/ 0 w 125"/>
                <a:gd name="T1" fmla="*/ 112 h 124"/>
                <a:gd name="T2" fmla="*/ 113 w 125"/>
                <a:gd name="T3" fmla="*/ 0 h 124"/>
                <a:gd name="T4" fmla="*/ 125 w 125"/>
                <a:gd name="T5" fmla="*/ 12 h 124"/>
                <a:gd name="T6" fmla="*/ 12 w 125"/>
                <a:gd name="T7" fmla="*/ 124 h 124"/>
                <a:gd name="T8" fmla="*/ 0 w 125"/>
                <a:gd name="T9" fmla="*/ 112 h 124"/>
              </a:gdLst>
              <a:ahLst/>
              <a:cxnLst>
                <a:cxn ang="0">
                  <a:pos x="T0" y="T1"/>
                </a:cxn>
                <a:cxn ang="0">
                  <a:pos x="T2" y="T3"/>
                </a:cxn>
                <a:cxn ang="0">
                  <a:pos x="T4" y="T5"/>
                </a:cxn>
                <a:cxn ang="0">
                  <a:pos x="T6" y="T7"/>
                </a:cxn>
                <a:cxn ang="0">
                  <a:pos x="T8" y="T9"/>
                </a:cxn>
              </a:cxnLst>
              <a:rect l="0" t="0" r="r" b="b"/>
              <a:pathLst>
                <a:path w="125" h="124">
                  <a:moveTo>
                    <a:pt x="0" y="112"/>
                  </a:moveTo>
                  <a:lnTo>
                    <a:pt x="113" y="0"/>
                  </a:lnTo>
                  <a:lnTo>
                    <a:pt x="125" y="12"/>
                  </a:lnTo>
                  <a:lnTo>
                    <a:pt x="12" y="124"/>
                  </a:lnTo>
                  <a:lnTo>
                    <a:pt x="0" y="112"/>
                  </a:ln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0" name="Freeform 91">
              <a:extLst>
                <a:ext uri="{FF2B5EF4-FFF2-40B4-BE49-F238E27FC236}">
                  <a16:creationId xmlns:a16="http://schemas.microsoft.com/office/drawing/2014/main" id="{EE3B2B0E-72D4-48EF-B813-9AB6B7F91F90}"/>
                </a:ext>
              </a:extLst>
            </p:cNvPr>
            <p:cNvSpPr>
              <a:spLocks/>
            </p:cNvSpPr>
            <p:nvPr/>
          </p:nvSpPr>
          <p:spPr bwMode="auto">
            <a:xfrm>
              <a:off x="5303869" y="1952050"/>
              <a:ext cx="209221" cy="207547"/>
            </a:xfrm>
            <a:custGeom>
              <a:avLst/>
              <a:gdLst>
                <a:gd name="T0" fmla="*/ 12 w 125"/>
                <a:gd name="T1" fmla="*/ 0 h 124"/>
                <a:gd name="T2" fmla="*/ 125 w 125"/>
                <a:gd name="T3" fmla="*/ 112 h 124"/>
                <a:gd name="T4" fmla="*/ 113 w 125"/>
                <a:gd name="T5" fmla="*/ 124 h 124"/>
                <a:gd name="T6" fmla="*/ 0 w 125"/>
                <a:gd name="T7" fmla="*/ 12 h 124"/>
                <a:gd name="T8" fmla="*/ 12 w 125"/>
                <a:gd name="T9" fmla="*/ 0 h 124"/>
              </a:gdLst>
              <a:ahLst/>
              <a:cxnLst>
                <a:cxn ang="0">
                  <a:pos x="T0" y="T1"/>
                </a:cxn>
                <a:cxn ang="0">
                  <a:pos x="T2" y="T3"/>
                </a:cxn>
                <a:cxn ang="0">
                  <a:pos x="T4" y="T5"/>
                </a:cxn>
                <a:cxn ang="0">
                  <a:pos x="T6" y="T7"/>
                </a:cxn>
                <a:cxn ang="0">
                  <a:pos x="T8" y="T9"/>
                </a:cxn>
              </a:cxnLst>
              <a:rect l="0" t="0" r="r" b="b"/>
              <a:pathLst>
                <a:path w="125" h="124">
                  <a:moveTo>
                    <a:pt x="12" y="0"/>
                  </a:moveTo>
                  <a:lnTo>
                    <a:pt x="125" y="112"/>
                  </a:lnTo>
                  <a:lnTo>
                    <a:pt x="113" y="124"/>
                  </a:lnTo>
                  <a:lnTo>
                    <a:pt x="0" y="12"/>
                  </a:lnTo>
                  <a:lnTo>
                    <a:pt x="12" y="0"/>
                  </a:ln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1" name="Rectangle 92">
              <a:extLst>
                <a:ext uri="{FF2B5EF4-FFF2-40B4-BE49-F238E27FC236}">
                  <a16:creationId xmlns:a16="http://schemas.microsoft.com/office/drawing/2014/main" id="{7FBB8C25-95D1-49AE-BAA6-490B442DB6AA}"/>
                </a:ext>
              </a:extLst>
            </p:cNvPr>
            <p:cNvSpPr>
              <a:spLocks noChangeArrowheads="1"/>
            </p:cNvSpPr>
            <p:nvPr/>
          </p:nvSpPr>
          <p:spPr bwMode="auto">
            <a:xfrm>
              <a:off x="5290479" y="1933638"/>
              <a:ext cx="40170" cy="242695"/>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2" name="Freeform 93">
              <a:extLst>
                <a:ext uri="{FF2B5EF4-FFF2-40B4-BE49-F238E27FC236}">
                  <a16:creationId xmlns:a16="http://schemas.microsoft.com/office/drawing/2014/main" id="{07D186F7-CEDF-42E3-B21C-A85635D3BDF0}"/>
                </a:ext>
              </a:extLst>
            </p:cNvPr>
            <p:cNvSpPr>
              <a:spLocks/>
            </p:cNvSpPr>
            <p:nvPr/>
          </p:nvSpPr>
          <p:spPr bwMode="auto">
            <a:xfrm>
              <a:off x="5106365" y="1952050"/>
              <a:ext cx="207547" cy="207547"/>
            </a:xfrm>
            <a:custGeom>
              <a:avLst/>
              <a:gdLst>
                <a:gd name="T0" fmla="*/ 0 w 124"/>
                <a:gd name="T1" fmla="*/ 112 h 124"/>
                <a:gd name="T2" fmla="*/ 112 w 124"/>
                <a:gd name="T3" fmla="*/ 0 h 124"/>
                <a:gd name="T4" fmla="*/ 124 w 124"/>
                <a:gd name="T5" fmla="*/ 12 h 124"/>
                <a:gd name="T6" fmla="*/ 10 w 124"/>
                <a:gd name="T7" fmla="*/ 124 h 124"/>
                <a:gd name="T8" fmla="*/ 0 w 124"/>
                <a:gd name="T9" fmla="*/ 112 h 124"/>
              </a:gdLst>
              <a:ahLst/>
              <a:cxnLst>
                <a:cxn ang="0">
                  <a:pos x="T0" y="T1"/>
                </a:cxn>
                <a:cxn ang="0">
                  <a:pos x="T2" y="T3"/>
                </a:cxn>
                <a:cxn ang="0">
                  <a:pos x="T4" y="T5"/>
                </a:cxn>
                <a:cxn ang="0">
                  <a:pos x="T6" y="T7"/>
                </a:cxn>
                <a:cxn ang="0">
                  <a:pos x="T8" y="T9"/>
                </a:cxn>
              </a:cxnLst>
              <a:rect l="0" t="0" r="r" b="b"/>
              <a:pathLst>
                <a:path w="124" h="124">
                  <a:moveTo>
                    <a:pt x="0" y="112"/>
                  </a:moveTo>
                  <a:lnTo>
                    <a:pt x="112" y="0"/>
                  </a:lnTo>
                  <a:lnTo>
                    <a:pt x="124" y="12"/>
                  </a:lnTo>
                  <a:lnTo>
                    <a:pt x="10" y="124"/>
                  </a:lnTo>
                  <a:lnTo>
                    <a:pt x="0" y="112"/>
                  </a:ln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3" name="Freeform 94">
              <a:extLst>
                <a:ext uri="{FF2B5EF4-FFF2-40B4-BE49-F238E27FC236}">
                  <a16:creationId xmlns:a16="http://schemas.microsoft.com/office/drawing/2014/main" id="{B305A453-FEC7-4620-9D7B-BDAB8A03F98F}"/>
                </a:ext>
              </a:extLst>
            </p:cNvPr>
            <p:cNvSpPr>
              <a:spLocks/>
            </p:cNvSpPr>
            <p:nvPr/>
          </p:nvSpPr>
          <p:spPr bwMode="auto">
            <a:xfrm>
              <a:off x="5106365" y="1952050"/>
              <a:ext cx="207547" cy="207547"/>
            </a:xfrm>
            <a:custGeom>
              <a:avLst/>
              <a:gdLst>
                <a:gd name="T0" fmla="*/ 10 w 124"/>
                <a:gd name="T1" fmla="*/ 0 h 124"/>
                <a:gd name="T2" fmla="*/ 124 w 124"/>
                <a:gd name="T3" fmla="*/ 112 h 124"/>
                <a:gd name="T4" fmla="*/ 112 w 124"/>
                <a:gd name="T5" fmla="*/ 124 h 124"/>
                <a:gd name="T6" fmla="*/ 0 w 124"/>
                <a:gd name="T7" fmla="*/ 12 h 124"/>
                <a:gd name="T8" fmla="*/ 10 w 124"/>
                <a:gd name="T9" fmla="*/ 0 h 124"/>
              </a:gdLst>
              <a:ahLst/>
              <a:cxnLst>
                <a:cxn ang="0">
                  <a:pos x="T0" y="T1"/>
                </a:cxn>
                <a:cxn ang="0">
                  <a:pos x="T2" y="T3"/>
                </a:cxn>
                <a:cxn ang="0">
                  <a:pos x="T4" y="T5"/>
                </a:cxn>
                <a:cxn ang="0">
                  <a:pos x="T6" y="T7"/>
                </a:cxn>
                <a:cxn ang="0">
                  <a:pos x="T8" y="T9"/>
                </a:cxn>
              </a:cxnLst>
              <a:rect l="0" t="0" r="r" b="b"/>
              <a:pathLst>
                <a:path w="124" h="124">
                  <a:moveTo>
                    <a:pt x="10" y="0"/>
                  </a:moveTo>
                  <a:lnTo>
                    <a:pt x="124" y="112"/>
                  </a:lnTo>
                  <a:lnTo>
                    <a:pt x="112" y="124"/>
                  </a:lnTo>
                  <a:lnTo>
                    <a:pt x="0" y="12"/>
                  </a:lnTo>
                  <a:lnTo>
                    <a:pt x="10" y="0"/>
                  </a:ln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4" name="Rectangle 95">
              <a:extLst>
                <a:ext uri="{FF2B5EF4-FFF2-40B4-BE49-F238E27FC236}">
                  <a16:creationId xmlns:a16="http://schemas.microsoft.com/office/drawing/2014/main" id="{A9ECD6C0-0BC5-4C81-9150-7777769ED653}"/>
                </a:ext>
              </a:extLst>
            </p:cNvPr>
            <p:cNvSpPr>
              <a:spLocks noChangeArrowheads="1"/>
            </p:cNvSpPr>
            <p:nvPr/>
          </p:nvSpPr>
          <p:spPr bwMode="auto">
            <a:xfrm>
              <a:off x="5089627" y="1933638"/>
              <a:ext cx="43518" cy="242695"/>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5" name="Freeform 96">
              <a:extLst>
                <a:ext uri="{FF2B5EF4-FFF2-40B4-BE49-F238E27FC236}">
                  <a16:creationId xmlns:a16="http://schemas.microsoft.com/office/drawing/2014/main" id="{13CEC338-B573-4D95-B58C-46E92A6B17DB}"/>
                </a:ext>
              </a:extLst>
            </p:cNvPr>
            <p:cNvSpPr>
              <a:spLocks/>
            </p:cNvSpPr>
            <p:nvPr/>
          </p:nvSpPr>
          <p:spPr bwMode="auto">
            <a:xfrm>
              <a:off x="4903839" y="1952050"/>
              <a:ext cx="212568" cy="207547"/>
            </a:xfrm>
            <a:custGeom>
              <a:avLst/>
              <a:gdLst>
                <a:gd name="T0" fmla="*/ 0 w 127"/>
                <a:gd name="T1" fmla="*/ 112 h 124"/>
                <a:gd name="T2" fmla="*/ 115 w 127"/>
                <a:gd name="T3" fmla="*/ 0 h 124"/>
                <a:gd name="T4" fmla="*/ 127 w 127"/>
                <a:gd name="T5" fmla="*/ 12 h 124"/>
                <a:gd name="T6" fmla="*/ 12 w 127"/>
                <a:gd name="T7" fmla="*/ 124 h 124"/>
                <a:gd name="T8" fmla="*/ 0 w 127"/>
                <a:gd name="T9" fmla="*/ 112 h 124"/>
              </a:gdLst>
              <a:ahLst/>
              <a:cxnLst>
                <a:cxn ang="0">
                  <a:pos x="T0" y="T1"/>
                </a:cxn>
                <a:cxn ang="0">
                  <a:pos x="T2" y="T3"/>
                </a:cxn>
                <a:cxn ang="0">
                  <a:pos x="T4" y="T5"/>
                </a:cxn>
                <a:cxn ang="0">
                  <a:pos x="T6" y="T7"/>
                </a:cxn>
                <a:cxn ang="0">
                  <a:pos x="T8" y="T9"/>
                </a:cxn>
              </a:cxnLst>
              <a:rect l="0" t="0" r="r" b="b"/>
              <a:pathLst>
                <a:path w="127" h="124">
                  <a:moveTo>
                    <a:pt x="0" y="112"/>
                  </a:moveTo>
                  <a:lnTo>
                    <a:pt x="115" y="0"/>
                  </a:lnTo>
                  <a:lnTo>
                    <a:pt x="127" y="12"/>
                  </a:lnTo>
                  <a:lnTo>
                    <a:pt x="12" y="124"/>
                  </a:lnTo>
                  <a:lnTo>
                    <a:pt x="0" y="112"/>
                  </a:ln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6" name="Freeform 97">
              <a:extLst>
                <a:ext uri="{FF2B5EF4-FFF2-40B4-BE49-F238E27FC236}">
                  <a16:creationId xmlns:a16="http://schemas.microsoft.com/office/drawing/2014/main" id="{A178178E-C4DC-4D55-A766-BEE1DAC7679C}"/>
                </a:ext>
              </a:extLst>
            </p:cNvPr>
            <p:cNvSpPr>
              <a:spLocks/>
            </p:cNvSpPr>
            <p:nvPr/>
          </p:nvSpPr>
          <p:spPr bwMode="auto">
            <a:xfrm>
              <a:off x="4903839" y="1952050"/>
              <a:ext cx="212568" cy="207547"/>
            </a:xfrm>
            <a:custGeom>
              <a:avLst/>
              <a:gdLst>
                <a:gd name="T0" fmla="*/ 12 w 127"/>
                <a:gd name="T1" fmla="*/ 0 h 124"/>
                <a:gd name="T2" fmla="*/ 127 w 127"/>
                <a:gd name="T3" fmla="*/ 112 h 124"/>
                <a:gd name="T4" fmla="*/ 115 w 127"/>
                <a:gd name="T5" fmla="*/ 124 h 124"/>
                <a:gd name="T6" fmla="*/ 0 w 127"/>
                <a:gd name="T7" fmla="*/ 12 h 124"/>
                <a:gd name="T8" fmla="*/ 12 w 127"/>
                <a:gd name="T9" fmla="*/ 0 h 124"/>
              </a:gdLst>
              <a:ahLst/>
              <a:cxnLst>
                <a:cxn ang="0">
                  <a:pos x="T0" y="T1"/>
                </a:cxn>
                <a:cxn ang="0">
                  <a:pos x="T2" y="T3"/>
                </a:cxn>
                <a:cxn ang="0">
                  <a:pos x="T4" y="T5"/>
                </a:cxn>
                <a:cxn ang="0">
                  <a:pos x="T6" y="T7"/>
                </a:cxn>
                <a:cxn ang="0">
                  <a:pos x="T8" y="T9"/>
                </a:cxn>
              </a:cxnLst>
              <a:rect l="0" t="0" r="r" b="b"/>
              <a:pathLst>
                <a:path w="127" h="124">
                  <a:moveTo>
                    <a:pt x="12" y="0"/>
                  </a:moveTo>
                  <a:lnTo>
                    <a:pt x="127" y="112"/>
                  </a:lnTo>
                  <a:lnTo>
                    <a:pt x="115" y="124"/>
                  </a:lnTo>
                  <a:lnTo>
                    <a:pt x="0" y="12"/>
                  </a:lnTo>
                  <a:lnTo>
                    <a:pt x="12" y="0"/>
                  </a:ln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7" name="Rectangle 98">
              <a:extLst>
                <a:ext uri="{FF2B5EF4-FFF2-40B4-BE49-F238E27FC236}">
                  <a16:creationId xmlns:a16="http://schemas.microsoft.com/office/drawing/2014/main" id="{4A2CEF2E-902F-48CF-8EFA-93E9FA0B41EB}"/>
                </a:ext>
              </a:extLst>
            </p:cNvPr>
            <p:cNvSpPr>
              <a:spLocks noChangeArrowheads="1"/>
            </p:cNvSpPr>
            <p:nvPr/>
          </p:nvSpPr>
          <p:spPr bwMode="auto">
            <a:xfrm>
              <a:off x="4890449" y="1933638"/>
              <a:ext cx="43518" cy="242695"/>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8" name="Freeform 99">
              <a:extLst>
                <a:ext uri="{FF2B5EF4-FFF2-40B4-BE49-F238E27FC236}">
                  <a16:creationId xmlns:a16="http://schemas.microsoft.com/office/drawing/2014/main" id="{78C7BC3E-369B-4BC6-84FD-8428AD1F6FD8}"/>
                </a:ext>
              </a:extLst>
            </p:cNvPr>
            <p:cNvSpPr>
              <a:spLocks/>
            </p:cNvSpPr>
            <p:nvPr/>
          </p:nvSpPr>
          <p:spPr bwMode="auto">
            <a:xfrm>
              <a:off x="4706335" y="1952050"/>
              <a:ext cx="207547" cy="207547"/>
            </a:xfrm>
            <a:custGeom>
              <a:avLst/>
              <a:gdLst>
                <a:gd name="T0" fmla="*/ 0 w 124"/>
                <a:gd name="T1" fmla="*/ 112 h 124"/>
                <a:gd name="T2" fmla="*/ 112 w 124"/>
                <a:gd name="T3" fmla="*/ 0 h 124"/>
                <a:gd name="T4" fmla="*/ 124 w 124"/>
                <a:gd name="T5" fmla="*/ 12 h 124"/>
                <a:gd name="T6" fmla="*/ 12 w 124"/>
                <a:gd name="T7" fmla="*/ 124 h 124"/>
                <a:gd name="T8" fmla="*/ 0 w 124"/>
                <a:gd name="T9" fmla="*/ 112 h 124"/>
              </a:gdLst>
              <a:ahLst/>
              <a:cxnLst>
                <a:cxn ang="0">
                  <a:pos x="T0" y="T1"/>
                </a:cxn>
                <a:cxn ang="0">
                  <a:pos x="T2" y="T3"/>
                </a:cxn>
                <a:cxn ang="0">
                  <a:pos x="T4" y="T5"/>
                </a:cxn>
                <a:cxn ang="0">
                  <a:pos x="T6" y="T7"/>
                </a:cxn>
                <a:cxn ang="0">
                  <a:pos x="T8" y="T9"/>
                </a:cxn>
              </a:cxnLst>
              <a:rect l="0" t="0" r="r" b="b"/>
              <a:pathLst>
                <a:path w="124" h="124">
                  <a:moveTo>
                    <a:pt x="0" y="112"/>
                  </a:moveTo>
                  <a:lnTo>
                    <a:pt x="112" y="0"/>
                  </a:lnTo>
                  <a:lnTo>
                    <a:pt x="124" y="12"/>
                  </a:lnTo>
                  <a:lnTo>
                    <a:pt x="12" y="124"/>
                  </a:lnTo>
                  <a:lnTo>
                    <a:pt x="0" y="112"/>
                  </a:ln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9" name="Freeform 100">
              <a:extLst>
                <a:ext uri="{FF2B5EF4-FFF2-40B4-BE49-F238E27FC236}">
                  <a16:creationId xmlns:a16="http://schemas.microsoft.com/office/drawing/2014/main" id="{78FC4364-8C6A-404B-91DC-02C81F0191ED}"/>
                </a:ext>
              </a:extLst>
            </p:cNvPr>
            <p:cNvSpPr>
              <a:spLocks/>
            </p:cNvSpPr>
            <p:nvPr/>
          </p:nvSpPr>
          <p:spPr bwMode="auto">
            <a:xfrm>
              <a:off x="4706335" y="1952050"/>
              <a:ext cx="207547" cy="207547"/>
            </a:xfrm>
            <a:custGeom>
              <a:avLst/>
              <a:gdLst>
                <a:gd name="T0" fmla="*/ 12 w 124"/>
                <a:gd name="T1" fmla="*/ 0 h 124"/>
                <a:gd name="T2" fmla="*/ 124 w 124"/>
                <a:gd name="T3" fmla="*/ 112 h 124"/>
                <a:gd name="T4" fmla="*/ 112 w 124"/>
                <a:gd name="T5" fmla="*/ 124 h 124"/>
                <a:gd name="T6" fmla="*/ 0 w 124"/>
                <a:gd name="T7" fmla="*/ 12 h 124"/>
                <a:gd name="T8" fmla="*/ 12 w 124"/>
                <a:gd name="T9" fmla="*/ 0 h 124"/>
              </a:gdLst>
              <a:ahLst/>
              <a:cxnLst>
                <a:cxn ang="0">
                  <a:pos x="T0" y="T1"/>
                </a:cxn>
                <a:cxn ang="0">
                  <a:pos x="T2" y="T3"/>
                </a:cxn>
                <a:cxn ang="0">
                  <a:pos x="T4" y="T5"/>
                </a:cxn>
                <a:cxn ang="0">
                  <a:pos x="T6" y="T7"/>
                </a:cxn>
                <a:cxn ang="0">
                  <a:pos x="T8" y="T9"/>
                </a:cxn>
              </a:cxnLst>
              <a:rect l="0" t="0" r="r" b="b"/>
              <a:pathLst>
                <a:path w="124" h="124">
                  <a:moveTo>
                    <a:pt x="12" y="0"/>
                  </a:moveTo>
                  <a:lnTo>
                    <a:pt x="124" y="112"/>
                  </a:lnTo>
                  <a:lnTo>
                    <a:pt x="112" y="124"/>
                  </a:lnTo>
                  <a:lnTo>
                    <a:pt x="0" y="12"/>
                  </a:lnTo>
                  <a:lnTo>
                    <a:pt x="12" y="0"/>
                  </a:ln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0" name="Freeform 115">
              <a:extLst>
                <a:ext uri="{FF2B5EF4-FFF2-40B4-BE49-F238E27FC236}">
                  <a16:creationId xmlns:a16="http://schemas.microsoft.com/office/drawing/2014/main" id="{2BD7CE9C-E39A-4946-B645-6A28E38446CA}"/>
                </a:ext>
              </a:extLst>
            </p:cNvPr>
            <p:cNvSpPr>
              <a:spLocks/>
            </p:cNvSpPr>
            <p:nvPr/>
          </p:nvSpPr>
          <p:spPr bwMode="auto">
            <a:xfrm>
              <a:off x="5896381" y="1947028"/>
              <a:ext cx="194156" cy="195830"/>
            </a:xfrm>
            <a:custGeom>
              <a:avLst/>
              <a:gdLst>
                <a:gd name="T0" fmla="*/ 0 w 116"/>
                <a:gd name="T1" fmla="*/ 105 h 117"/>
                <a:gd name="T2" fmla="*/ 104 w 116"/>
                <a:gd name="T3" fmla="*/ 0 h 117"/>
                <a:gd name="T4" fmla="*/ 116 w 116"/>
                <a:gd name="T5" fmla="*/ 11 h 117"/>
                <a:gd name="T6" fmla="*/ 10 w 116"/>
                <a:gd name="T7" fmla="*/ 117 h 117"/>
                <a:gd name="T8" fmla="*/ 0 w 116"/>
                <a:gd name="T9" fmla="*/ 105 h 117"/>
              </a:gdLst>
              <a:ahLst/>
              <a:cxnLst>
                <a:cxn ang="0">
                  <a:pos x="T0" y="T1"/>
                </a:cxn>
                <a:cxn ang="0">
                  <a:pos x="T2" y="T3"/>
                </a:cxn>
                <a:cxn ang="0">
                  <a:pos x="T4" y="T5"/>
                </a:cxn>
                <a:cxn ang="0">
                  <a:pos x="T6" y="T7"/>
                </a:cxn>
                <a:cxn ang="0">
                  <a:pos x="T8" y="T9"/>
                </a:cxn>
              </a:cxnLst>
              <a:rect l="0" t="0" r="r" b="b"/>
              <a:pathLst>
                <a:path w="116" h="117">
                  <a:moveTo>
                    <a:pt x="0" y="105"/>
                  </a:moveTo>
                  <a:lnTo>
                    <a:pt x="104" y="0"/>
                  </a:lnTo>
                  <a:lnTo>
                    <a:pt x="116" y="11"/>
                  </a:lnTo>
                  <a:lnTo>
                    <a:pt x="10" y="117"/>
                  </a:lnTo>
                  <a:lnTo>
                    <a:pt x="0" y="105"/>
                  </a:ln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1" name="Freeform 116">
              <a:extLst>
                <a:ext uri="{FF2B5EF4-FFF2-40B4-BE49-F238E27FC236}">
                  <a16:creationId xmlns:a16="http://schemas.microsoft.com/office/drawing/2014/main" id="{28ECE87C-9CB7-431C-B9A0-F85EA4A41C21}"/>
                </a:ext>
              </a:extLst>
            </p:cNvPr>
            <p:cNvSpPr>
              <a:spLocks/>
            </p:cNvSpPr>
            <p:nvPr/>
          </p:nvSpPr>
          <p:spPr bwMode="auto">
            <a:xfrm>
              <a:off x="5896381" y="1947028"/>
              <a:ext cx="194156" cy="195830"/>
            </a:xfrm>
            <a:custGeom>
              <a:avLst/>
              <a:gdLst>
                <a:gd name="T0" fmla="*/ 10 w 116"/>
                <a:gd name="T1" fmla="*/ 0 h 117"/>
                <a:gd name="T2" fmla="*/ 116 w 116"/>
                <a:gd name="T3" fmla="*/ 105 h 117"/>
                <a:gd name="T4" fmla="*/ 104 w 116"/>
                <a:gd name="T5" fmla="*/ 117 h 117"/>
                <a:gd name="T6" fmla="*/ 0 w 116"/>
                <a:gd name="T7" fmla="*/ 11 h 117"/>
                <a:gd name="T8" fmla="*/ 10 w 116"/>
                <a:gd name="T9" fmla="*/ 0 h 117"/>
              </a:gdLst>
              <a:ahLst/>
              <a:cxnLst>
                <a:cxn ang="0">
                  <a:pos x="T0" y="T1"/>
                </a:cxn>
                <a:cxn ang="0">
                  <a:pos x="T2" y="T3"/>
                </a:cxn>
                <a:cxn ang="0">
                  <a:pos x="T4" y="T5"/>
                </a:cxn>
                <a:cxn ang="0">
                  <a:pos x="T6" y="T7"/>
                </a:cxn>
                <a:cxn ang="0">
                  <a:pos x="T8" y="T9"/>
                </a:cxn>
              </a:cxnLst>
              <a:rect l="0" t="0" r="r" b="b"/>
              <a:pathLst>
                <a:path w="116" h="117">
                  <a:moveTo>
                    <a:pt x="10" y="0"/>
                  </a:moveTo>
                  <a:lnTo>
                    <a:pt x="116" y="105"/>
                  </a:lnTo>
                  <a:lnTo>
                    <a:pt x="104" y="117"/>
                  </a:lnTo>
                  <a:lnTo>
                    <a:pt x="0" y="11"/>
                  </a:lnTo>
                  <a:lnTo>
                    <a:pt x="10" y="0"/>
                  </a:ln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2" name="Rectangle 117">
              <a:extLst>
                <a:ext uri="{FF2B5EF4-FFF2-40B4-BE49-F238E27FC236}">
                  <a16:creationId xmlns:a16="http://schemas.microsoft.com/office/drawing/2014/main" id="{1231D33F-0E3F-49C9-814F-E22981A9079E}"/>
                </a:ext>
              </a:extLst>
            </p:cNvPr>
            <p:cNvSpPr>
              <a:spLocks noChangeArrowheads="1"/>
            </p:cNvSpPr>
            <p:nvPr/>
          </p:nvSpPr>
          <p:spPr bwMode="auto">
            <a:xfrm>
              <a:off x="5882991" y="1930290"/>
              <a:ext cx="40170" cy="225957"/>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3" name="Freeform 118">
              <a:extLst>
                <a:ext uri="{FF2B5EF4-FFF2-40B4-BE49-F238E27FC236}">
                  <a16:creationId xmlns:a16="http://schemas.microsoft.com/office/drawing/2014/main" id="{19134831-5B36-4228-851B-AEA6FFFB8974}"/>
                </a:ext>
              </a:extLst>
            </p:cNvPr>
            <p:cNvSpPr>
              <a:spLocks/>
            </p:cNvSpPr>
            <p:nvPr/>
          </p:nvSpPr>
          <p:spPr bwMode="auto">
            <a:xfrm>
              <a:off x="5707245" y="1947028"/>
              <a:ext cx="199178" cy="195830"/>
            </a:xfrm>
            <a:custGeom>
              <a:avLst/>
              <a:gdLst>
                <a:gd name="T0" fmla="*/ 0 w 119"/>
                <a:gd name="T1" fmla="*/ 105 h 117"/>
                <a:gd name="T2" fmla="*/ 107 w 119"/>
                <a:gd name="T3" fmla="*/ 0 h 117"/>
                <a:gd name="T4" fmla="*/ 119 w 119"/>
                <a:gd name="T5" fmla="*/ 11 h 117"/>
                <a:gd name="T6" fmla="*/ 12 w 119"/>
                <a:gd name="T7" fmla="*/ 117 h 117"/>
                <a:gd name="T8" fmla="*/ 0 w 119"/>
                <a:gd name="T9" fmla="*/ 105 h 117"/>
              </a:gdLst>
              <a:ahLst/>
              <a:cxnLst>
                <a:cxn ang="0">
                  <a:pos x="T0" y="T1"/>
                </a:cxn>
                <a:cxn ang="0">
                  <a:pos x="T2" y="T3"/>
                </a:cxn>
                <a:cxn ang="0">
                  <a:pos x="T4" y="T5"/>
                </a:cxn>
                <a:cxn ang="0">
                  <a:pos x="T6" y="T7"/>
                </a:cxn>
                <a:cxn ang="0">
                  <a:pos x="T8" y="T9"/>
                </a:cxn>
              </a:cxnLst>
              <a:rect l="0" t="0" r="r" b="b"/>
              <a:pathLst>
                <a:path w="119" h="117">
                  <a:moveTo>
                    <a:pt x="0" y="105"/>
                  </a:moveTo>
                  <a:lnTo>
                    <a:pt x="107" y="0"/>
                  </a:lnTo>
                  <a:lnTo>
                    <a:pt x="119" y="11"/>
                  </a:lnTo>
                  <a:lnTo>
                    <a:pt x="12" y="117"/>
                  </a:lnTo>
                  <a:lnTo>
                    <a:pt x="0" y="105"/>
                  </a:ln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4" name="Freeform 119">
              <a:extLst>
                <a:ext uri="{FF2B5EF4-FFF2-40B4-BE49-F238E27FC236}">
                  <a16:creationId xmlns:a16="http://schemas.microsoft.com/office/drawing/2014/main" id="{BA58915B-2AB5-4304-A420-ABDC9167CB73}"/>
                </a:ext>
              </a:extLst>
            </p:cNvPr>
            <p:cNvSpPr>
              <a:spLocks/>
            </p:cNvSpPr>
            <p:nvPr/>
          </p:nvSpPr>
          <p:spPr bwMode="auto">
            <a:xfrm>
              <a:off x="5707245" y="1947028"/>
              <a:ext cx="199178" cy="195830"/>
            </a:xfrm>
            <a:custGeom>
              <a:avLst/>
              <a:gdLst>
                <a:gd name="T0" fmla="*/ 12 w 119"/>
                <a:gd name="T1" fmla="*/ 0 h 117"/>
                <a:gd name="T2" fmla="*/ 119 w 119"/>
                <a:gd name="T3" fmla="*/ 105 h 117"/>
                <a:gd name="T4" fmla="*/ 107 w 119"/>
                <a:gd name="T5" fmla="*/ 117 h 117"/>
                <a:gd name="T6" fmla="*/ 0 w 119"/>
                <a:gd name="T7" fmla="*/ 11 h 117"/>
                <a:gd name="T8" fmla="*/ 12 w 119"/>
                <a:gd name="T9" fmla="*/ 0 h 117"/>
              </a:gdLst>
              <a:ahLst/>
              <a:cxnLst>
                <a:cxn ang="0">
                  <a:pos x="T0" y="T1"/>
                </a:cxn>
                <a:cxn ang="0">
                  <a:pos x="T2" y="T3"/>
                </a:cxn>
                <a:cxn ang="0">
                  <a:pos x="T4" y="T5"/>
                </a:cxn>
                <a:cxn ang="0">
                  <a:pos x="T6" y="T7"/>
                </a:cxn>
                <a:cxn ang="0">
                  <a:pos x="T8" y="T9"/>
                </a:cxn>
              </a:cxnLst>
              <a:rect l="0" t="0" r="r" b="b"/>
              <a:pathLst>
                <a:path w="119" h="117">
                  <a:moveTo>
                    <a:pt x="12" y="0"/>
                  </a:moveTo>
                  <a:lnTo>
                    <a:pt x="119" y="105"/>
                  </a:lnTo>
                  <a:lnTo>
                    <a:pt x="107" y="117"/>
                  </a:lnTo>
                  <a:lnTo>
                    <a:pt x="0" y="11"/>
                  </a:lnTo>
                  <a:lnTo>
                    <a:pt x="12" y="0"/>
                  </a:ln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5" name="Rectangle 120">
              <a:extLst>
                <a:ext uri="{FF2B5EF4-FFF2-40B4-BE49-F238E27FC236}">
                  <a16:creationId xmlns:a16="http://schemas.microsoft.com/office/drawing/2014/main" id="{A7F5A266-D16C-47FA-9A72-4875C909201A}"/>
                </a:ext>
              </a:extLst>
            </p:cNvPr>
            <p:cNvSpPr>
              <a:spLocks noChangeArrowheads="1"/>
            </p:cNvSpPr>
            <p:nvPr/>
          </p:nvSpPr>
          <p:spPr bwMode="auto">
            <a:xfrm>
              <a:off x="5697203" y="1930290"/>
              <a:ext cx="36823" cy="225957"/>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6" name="Freeform 121">
              <a:extLst>
                <a:ext uri="{FF2B5EF4-FFF2-40B4-BE49-F238E27FC236}">
                  <a16:creationId xmlns:a16="http://schemas.microsoft.com/office/drawing/2014/main" id="{930CA69C-B9B7-42D7-911E-05D8EB732CFA}"/>
                </a:ext>
              </a:extLst>
            </p:cNvPr>
            <p:cNvSpPr>
              <a:spLocks/>
            </p:cNvSpPr>
            <p:nvPr/>
          </p:nvSpPr>
          <p:spPr bwMode="auto">
            <a:xfrm>
              <a:off x="5523132" y="1947028"/>
              <a:ext cx="194156" cy="195830"/>
            </a:xfrm>
            <a:custGeom>
              <a:avLst/>
              <a:gdLst>
                <a:gd name="T0" fmla="*/ 0 w 116"/>
                <a:gd name="T1" fmla="*/ 105 h 117"/>
                <a:gd name="T2" fmla="*/ 106 w 116"/>
                <a:gd name="T3" fmla="*/ 0 h 117"/>
                <a:gd name="T4" fmla="*/ 116 w 116"/>
                <a:gd name="T5" fmla="*/ 11 h 117"/>
                <a:gd name="T6" fmla="*/ 12 w 116"/>
                <a:gd name="T7" fmla="*/ 117 h 117"/>
                <a:gd name="T8" fmla="*/ 0 w 116"/>
                <a:gd name="T9" fmla="*/ 105 h 117"/>
              </a:gdLst>
              <a:ahLst/>
              <a:cxnLst>
                <a:cxn ang="0">
                  <a:pos x="T0" y="T1"/>
                </a:cxn>
                <a:cxn ang="0">
                  <a:pos x="T2" y="T3"/>
                </a:cxn>
                <a:cxn ang="0">
                  <a:pos x="T4" y="T5"/>
                </a:cxn>
                <a:cxn ang="0">
                  <a:pos x="T6" y="T7"/>
                </a:cxn>
                <a:cxn ang="0">
                  <a:pos x="T8" y="T9"/>
                </a:cxn>
              </a:cxnLst>
              <a:rect l="0" t="0" r="r" b="b"/>
              <a:pathLst>
                <a:path w="116" h="117">
                  <a:moveTo>
                    <a:pt x="0" y="105"/>
                  </a:moveTo>
                  <a:lnTo>
                    <a:pt x="106" y="0"/>
                  </a:lnTo>
                  <a:lnTo>
                    <a:pt x="116" y="11"/>
                  </a:lnTo>
                  <a:lnTo>
                    <a:pt x="12" y="117"/>
                  </a:lnTo>
                  <a:lnTo>
                    <a:pt x="0" y="105"/>
                  </a:ln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7" name="Freeform 122">
              <a:extLst>
                <a:ext uri="{FF2B5EF4-FFF2-40B4-BE49-F238E27FC236}">
                  <a16:creationId xmlns:a16="http://schemas.microsoft.com/office/drawing/2014/main" id="{2173EC51-B93B-4913-ABA3-64465D00D1A1}"/>
                </a:ext>
              </a:extLst>
            </p:cNvPr>
            <p:cNvSpPr>
              <a:spLocks/>
            </p:cNvSpPr>
            <p:nvPr/>
          </p:nvSpPr>
          <p:spPr bwMode="auto">
            <a:xfrm>
              <a:off x="5523132" y="1947028"/>
              <a:ext cx="194156" cy="195830"/>
            </a:xfrm>
            <a:custGeom>
              <a:avLst/>
              <a:gdLst>
                <a:gd name="T0" fmla="*/ 12 w 116"/>
                <a:gd name="T1" fmla="*/ 0 h 117"/>
                <a:gd name="T2" fmla="*/ 116 w 116"/>
                <a:gd name="T3" fmla="*/ 105 h 117"/>
                <a:gd name="T4" fmla="*/ 106 w 116"/>
                <a:gd name="T5" fmla="*/ 117 h 117"/>
                <a:gd name="T6" fmla="*/ 0 w 116"/>
                <a:gd name="T7" fmla="*/ 11 h 117"/>
                <a:gd name="T8" fmla="*/ 12 w 116"/>
                <a:gd name="T9" fmla="*/ 0 h 117"/>
              </a:gdLst>
              <a:ahLst/>
              <a:cxnLst>
                <a:cxn ang="0">
                  <a:pos x="T0" y="T1"/>
                </a:cxn>
                <a:cxn ang="0">
                  <a:pos x="T2" y="T3"/>
                </a:cxn>
                <a:cxn ang="0">
                  <a:pos x="T4" y="T5"/>
                </a:cxn>
                <a:cxn ang="0">
                  <a:pos x="T6" y="T7"/>
                </a:cxn>
                <a:cxn ang="0">
                  <a:pos x="T8" y="T9"/>
                </a:cxn>
              </a:cxnLst>
              <a:rect l="0" t="0" r="r" b="b"/>
              <a:pathLst>
                <a:path w="116" h="117">
                  <a:moveTo>
                    <a:pt x="12" y="0"/>
                  </a:moveTo>
                  <a:lnTo>
                    <a:pt x="116" y="105"/>
                  </a:lnTo>
                  <a:lnTo>
                    <a:pt x="106" y="117"/>
                  </a:lnTo>
                  <a:lnTo>
                    <a:pt x="0" y="11"/>
                  </a:lnTo>
                  <a:lnTo>
                    <a:pt x="12" y="0"/>
                  </a:ln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9" name="Rectangle 258">
              <a:extLst>
                <a:ext uri="{FF2B5EF4-FFF2-40B4-BE49-F238E27FC236}">
                  <a16:creationId xmlns:a16="http://schemas.microsoft.com/office/drawing/2014/main" id="{360B2001-36FA-490C-BDD0-1C5A6C8945F7}"/>
                </a:ext>
              </a:extLst>
            </p:cNvPr>
            <p:cNvSpPr/>
            <p:nvPr/>
          </p:nvSpPr>
          <p:spPr>
            <a:xfrm rot="19380000">
              <a:off x="634546" y="1548310"/>
              <a:ext cx="1371600" cy="9144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0" name="Rectangle 259">
              <a:extLst>
                <a:ext uri="{FF2B5EF4-FFF2-40B4-BE49-F238E27FC236}">
                  <a16:creationId xmlns:a16="http://schemas.microsoft.com/office/drawing/2014/main" id="{5B3008B6-EA2B-4CEF-B46A-823275C8B559}"/>
                </a:ext>
              </a:extLst>
            </p:cNvPr>
            <p:cNvSpPr/>
            <p:nvPr/>
          </p:nvSpPr>
          <p:spPr>
            <a:xfrm rot="540000">
              <a:off x="1766324" y="1607916"/>
              <a:ext cx="5943600" cy="9144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1" name="Rectangle 89">
              <a:extLst>
                <a:ext uri="{FF2B5EF4-FFF2-40B4-BE49-F238E27FC236}">
                  <a16:creationId xmlns:a16="http://schemas.microsoft.com/office/drawing/2014/main" id="{868A6B81-8F93-457B-A43B-B1702F96B8AA}"/>
                </a:ext>
              </a:extLst>
            </p:cNvPr>
            <p:cNvSpPr>
              <a:spLocks noChangeArrowheads="1"/>
            </p:cNvSpPr>
            <p:nvPr/>
          </p:nvSpPr>
          <p:spPr bwMode="auto">
            <a:xfrm>
              <a:off x="6665136" y="1931196"/>
              <a:ext cx="43518" cy="242695"/>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2" name="Freeform 90">
              <a:extLst>
                <a:ext uri="{FF2B5EF4-FFF2-40B4-BE49-F238E27FC236}">
                  <a16:creationId xmlns:a16="http://schemas.microsoft.com/office/drawing/2014/main" id="{877256C6-3BF6-4A9B-9CFB-312AA07D489B}"/>
                </a:ext>
              </a:extLst>
            </p:cNvPr>
            <p:cNvSpPr>
              <a:spLocks/>
            </p:cNvSpPr>
            <p:nvPr/>
          </p:nvSpPr>
          <p:spPr bwMode="auto">
            <a:xfrm>
              <a:off x="6479349" y="1949608"/>
              <a:ext cx="209221" cy="207547"/>
            </a:xfrm>
            <a:custGeom>
              <a:avLst/>
              <a:gdLst>
                <a:gd name="T0" fmla="*/ 0 w 125"/>
                <a:gd name="T1" fmla="*/ 112 h 124"/>
                <a:gd name="T2" fmla="*/ 113 w 125"/>
                <a:gd name="T3" fmla="*/ 0 h 124"/>
                <a:gd name="T4" fmla="*/ 125 w 125"/>
                <a:gd name="T5" fmla="*/ 12 h 124"/>
                <a:gd name="T6" fmla="*/ 12 w 125"/>
                <a:gd name="T7" fmla="*/ 124 h 124"/>
                <a:gd name="T8" fmla="*/ 0 w 125"/>
                <a:gd name="T9" fmla="*/ 112 h 124"/>
              </a:gdLst>
              <a:ahLst/>
              <a:cxnLst>
                <a:cxn ang="0">
                  <a:pos x="T0" y="T1"/>
                </a:cxn>
                <a:cxn ang="0">
                  <a:pos x="T2" y="T3"/>
                </a:cxn>
                <a:cxn ang="0">
                  <a:pos x="T4" y="T5"/>
                </a:cxn>
                <a:cxn ang="0">
                  <a:pos x="T6" y="T7"/>
                </a:cxn>
                <a:cxn ang="0">
                  <a:pos x="T8" y="T9"/>
                </a:cxn>
              </a:cxnLst>
              <a:rect l="0" t="0" r="r" b="b"/>
              <a:pathLst>
                <a:path w="125" h="124">
                  <a:moveTo>
                    <a:pt x="0" y="112"/>
                  </a:moveTo>
                  <a:lnTo>
                    <a:pt x="113" y="0"/>
                  </a:lnTo>
                  <a:lnTo>
                    <a:pt x="125" y="12"/>
                  </a:lnTo>
                  <a:lnTo>
                    <a:pt x="12" y="124"/>
                  </a:lnTo>
                  <a:lnTo>
                    <a:pt x="0" y="112"/>
                  </a:ln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3" name="Freeform 91">
              <a:extLst>
                <a:ext uri="{FF2B5EF4-FFF2-40B4-BE49-F238E27FC236}">
                  <a16:creationId xmlns:a16="http://schemas.microsoft.com/office/drawing/2014/main" id="{1279FE53-D4A3-4BBF-8059-6C9FA959D43A}"/>
                </a:ext>
              </a:extLst>
            </p:cNvPr>
            <p:cNvSpPr>
              <a:spLocks/>
            </p:cNvSpPr>
            <p:nvPr/>
          </p:nvSpPr>
          <p:spPr bwMode="auto">
            <a:xfrm>
              <a:off x="6479349" y="1949608"/>
              <a:ext cx="209221" cy="207547"/>
            </a:xfrm>
            <a:custGeom>
              <a:avLst/>
              <a:gdLst>
                <a:gd name="T0" fmla="*/ 12 w 125"/>
                <a:gd name="T1" fmla="*/ 0 h 124"/>
                <a:gd name="T2" fmla="*/ 125 w 125"/>
                <a:gd name="T3" fmla="*/ 112 h 124"/>
                <a:gd name="T4" fmla="*/ 113 w 125"/>
                <a:gd name="T5" fmla="*/ 124 h 124"/>
                <a:gd name="T6" fmla="*/ 0 w 125"/>
                <a:gd name="T7" fmla="*/ 12 h 124"/>
                <a:gd name="T8" fmla="*/ 12 w 125"/>
                <a:gd name="T9" fmla="*/ 0 h 124"/>
              </a:gdLst>
              <a:ahLst/>
              <a:cxnLst>
                <a:cxn ang="0">
                  <a:pos x="T0" y="T1"/>
                </a:cxn>
                <a:cxn ang="0">
                  <a:pos x="T2" y="T3"/>
                </a:cxn>
                <a:cxn ang="0">
                  <a:pos x="T4" y="T5"/>
                </a:cxn>
                <a:cxn ang="0">
                  <a:pos x="T6" y="T7"/>
                </a:cxn>
                <a:cxn ang="0">
                  <a:pos x="T8" y="T9"/>
                </a:cxn>
              </a:cxnLst>
              <a:rect l="0" t="0" r="r" b="b"/>
              <a:pathLst>
                <a:path w="125" h="124">
                  <a:moveTo>
                    <a:pt x="12" y="0"/>
                  </a:moveTo>
                  <a:lnTo>
                    <a:pt x="125" y="112"/>
                  </a:lnTo>
                  <a:lnTo>
                    <a:pt x="113" y="124"/>
                  </a:lnTo>
                  <a:lnTo>
                    <a:pt x="0" y="12"/>
                  </a:lnTo>
                  <a:lnTo>
                    <a:pt x="12" y="0"/>
                  </a:ln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4" name="Rectangle 92">
              <a:extLst>
                <a:ext uri="{FF2B5EF4-FFF2-40B4-BE49-F238E27FC236}">
                  <a16:creationId xmlns:a16="http://schemas.microsoft.com/office/drawing/2014/main" id="{E0EB07DA-E892-4B53-8940-EE950E6EA605}"/>
                </a:ext>
              </a:extLst>
            </p:cNvPr>
            <p:cNvSpPr>
              <a:spLocks noChangeArrowheads="1"/>
            </p:cNvSpPr>
            <p:nvPr/>
          </p:nvSpPr>
          <p:spPr bwMode="auto">
            <a:xfrm>
              <a:off x="6465959" y="1931196"/>
              <a:ext cx="40170" cy="242695"/>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5" name="Freeform 93">
              <a:extLst>
                <a:ext uri="{FF2B5EF4-FFF2-40B4-BE49-F238E27FC236}">
                  <a16:creationId xmlns:a16="http://schemas.microsoft.com/office/drawing/2014/main" id="{157565EB-FC15-440B-AF9A-5AC68E70DC60}"/>
                </a:ext>
              </a:extLst>
            </p:cNvPr>
            <p:cNvSpPr>
              <a:spLocks/>
            </p:cNvSpPr>
            <p:nvPr/>
          </p:nvSpPr>
          <p:spPr bwMode="auto">
            <a:xfrm>
              <a:off x="6281845" y="1949608"/>
              <a:ext cx="207547" cy="207547"/>
            </a:xfrm>
            <a:custGeom>
              <a:avLst/>
              <a:gdLst>
                <a:gd name="T0" fmla="*/ 0 w 124"/>
                <a:gd name="T1" fmla="*/ 112 h 124"/>
                <a:gd name="T2" fmla="*/ 112 w 124"/>
                <a:gd name="T3" fmla="*/ 0 h 124"/>
                <a:gd name="T4" fmla="*/ 124 w 124"/>
                <a:gd name="T5" fmla="*/ 12 h 124"/>
                <a:gd name="T6" fmla="*/ 10 w 124"/>
                <a:gd name="T7" fmla="*/ 124 h 124"/>
                <a:gd name="T8" fmla="*/ 0 w 124"/>
                <a:gd name="T9" fmla="*/ 112 h 124"/>
              </a:gdLst>
              <a:ahLst/>
              <a:cxnLst>
                <a:cxn ang="0">
                  <a:pos x="T0" y="T1"/>
                </a:cxn>
                <a:cxn ang="0">
                  <a:pos x="T2" y="T3"/>
                </a:cxn>
                <a:cxn ang="0">
                  <a:pos x="T4" y="T5"/>
                </a:cxn>
                <a:cxn ang="0">
                  <a:pos x="T6" y="T7"/>
                </a:cxn>
                <a:cxn ang="0">
                  <a:pos x="T8" y="T9"/>
                </a:cxn>
              </a:cxnLst>
              <a:rect l="0" t="0" r="r" b="b"/>
              <a:pathLst>
                <a:path w="124" h="124">
                  <a:moveTo>
                    <a:pt x="0" y="112"/>
                  </a:moveTo>
                  <a:lnTo>
                    <a:pt x="112" y="0"/>
                  </a:lnTo>
                  <a:lnTo>
                    <a:pt x="124" y="12"/>
                  </a:lnTo>
                  <a:lnTo>
                    <a:pt x="10" y="124"/>
                  </a:lnTo>
                  <a:lnTo>
                    <a:pt x="0" y="112"/>
                  </a:ln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6" name="Freeform 94">
              <a:extLst>
                <a:ext uri="{FF2B5EF4-FFF2-40B4-BE49-F238E27FC236}">
                  <a16:creationId xmlns:a16="http://schemas.microsoft.com/office/drawing/2014/main" id="{E49131A4-DF53-4AD7-8F95-0C4D99E89393}"/>
                </a:ext>
              </a:extLst>
            </p:cNvPr>
            <p:cNvSpPr>
              <a:spLocks/>
            </p:cNvSpPr>
            <p:nvPr/>
          </p:nvSpPr>
          <p:spPr bwMode="auto">
            <a:xfrm>
              <a:off x="6281845" y="1949608"/>
              <a:ext cx="207547" cy="207547"/>
            </a:xfrm>
            <a:custGeom>
              <a:avLst/>
              <a:gdLst>
                <a:gd name="T0" fmla="*/ 10 w 124"/>
                <a:gd name="T1" fmla="*/ 0 h 124"/>
                <a:gd name="T2" fmla="*/ 124 w 124"/>
                <a:gd name="T3" fmla="*/ 112 h 124"/>
                <a:gd name="T4" fmla="*/ 112 w 124"/>
                <a:gd name="T5" fmla="*/ 124 h 124"/>
                <a:gd name="T6" fmla="*/ 0 w 124"/>
                <a:gd name="T7" fmla="*/ 12 h 124"/>
                <a:gd name="T8" fmla="*/ 10 w 124"/>
                <a:gd name="T9" fmla="*/ 0 h 124"/>
              </a:gdLst>
              <a:ahLst/>
              <a:cxnLst>
                <a:cxn ang="0">
                  <a:pos x="T0" y="T1"/>
                </a:cxn>
                <a:cxn ang="0">
                  <a:pos x="T2" y="T3"/>
                </a:cxn>
                <a:cxn ang="0">
                  <a:pos x="T4" y="T5"/>
                </a:cxn>
                <a:cxn ang="0">
                  <a:pos x="T6" y="T7"/>
                </a:cxn>
                <a:cxn ang="0">
                  <a:pos x="T8" y="T9"/>
                </a:cxn>
              </a:cxnLst>
              <a:rect l="0" t="0" r="r" b="b"/>
              <a:pathLst>
                <a:path w="124" h="124">
                  <a:moveTo>
                    <a:pt x="10" y="0"/>
                  </a:moveTo>
                  <a:lnTo>
                    <a:pt x="124" y="112"/>
                  </a:lnTo>
                  <a:lnTo>
                    <a:pt x="112" y="124"/>
                  </a:lnTo>
                  <a:lnTo>
                    <a:pt x="0" y="12"/>
                  </a:lnTo>
                  <a:lnTo>
                    <a:pt x="10" y="0"/>
                  </a:ln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7" name="Rectangle 95">
              <a:extLst>
                <a:ext uri="{FF2B5EF4-FFF2-40B4-BE49-F238E27FC236}">
                  <a16:creationId xmlns:a16="http://schemas.microsoft.com/office/drawing/2014/main" id="{D327F87F-0784-4327-B3B0-D55C14F4AD6C}"/>
                </a:ext>
              </a:extLst>
            </p:cNvPr>
            <p:cNvSpPr>
              <a:spLocks noChangeArrowheads="1"/>
            </p:cNvSpPr>
            <p:nvPr/>
          </p:nvSpPr>
          <p:spPr bwMode="auto">
            <a:xfrm>
              <a:off x="6265107" y="1931196"/>
              <a:ext cx="43518" cy="242695"/>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8" name="Freeform 96">
              <a:extLst>
                <a:ext uri="{FF2B5EF4-FFF2-40B4-BE49-F238E27FC236}">
                  <a16:creationId xmlns:a16="http://schemas.microsoft.com/office/drawing/2014/main" id="{0CD93467-3979-4C4F-872C-46AF1E8CF8F5}"/>
                </a:ext>
              </a:extLst>
            </p:cNvPr>
            <p:cNvSpPr>
              <a:spLocks/>
            </p:cNvSpPr>
            <p:nvPr/>
          </p:nvSpPr>
          <p:spPr bwMode="auto">
            <a:xfrm>
              <a:off x="6079319" y="1949608"/>
              <a:ext cx="212568" cy="207547"/>
            </a:xfrm>
            <a:custGeom>
              <a:avLst/>
              <a:gdLst>
                <a:gd name="T0" fmla="*/ 0 w 127"/>
                <a:gd name="T1" fmla="*/ 112 h 124"/>
                <a:gd name="T2" fmla="*/ 115 w 127"/>
                <a:gd name="T3" fmla="*/ 0 h 124"/>
                <a:gd name="T4" fmla="*/ 127 w 127"/>
                <a:gd name="T5" fmla="*/ 12 h 124"/>
                <a:gd name="T6" fmla="*/ 12 w 127"/>
                <a:gd name="T7" fmla="*/ 124 h 124"/>
                <a:gd name="T8" fmla="*/ 0 w 127"/>
                <a:gd name="T9" fmla="*/ 112 h 124"/>
              </a:gdLst>
              <a:ahLst/>
              <a:cxnLst>
                <a:cxn ang="0">
                  <a:pos x="T0" y="T1"/>
                </a:cxn>
                <a:cxn ang="0">
                  <a:pos x="T2" y="T3"/>
                </a:cxn>
                <a:cxn ang="0">
                  <a:pos x="T4" y="T5"/>
                </a:cxn>
                <a:cxn ang="0">
                  <a:pos x="T6" y="T7"/>
                </a:cxn>
                <a:cxn ang="0">
                  <a:pos x="T8" y="T9"/>
                </a:cxn>
              </a:cxnLst>
              <a:rect l="0" t="0" r="r" b="b"/>
              <a:pathLst>
                <a:path w="127" h="124">
                  <a:moveTo>
                    <a:pt x="0" y="112"/>
                  </a:moveTo>
                  <a:lnTo>
                    <a:pt x="115" y="0"/>
                  </a:lnTo>
                  <a:lnTo>
                    <a:pt x="127" y="12"/>
                  </a:lnTo>
                  <a:lnTo>
                    <a:pt x="12" y="124"/>
                  </a:lnTo>
                  <a:lnTo>
                    <a:pt x="0" y="112"/>
                  </a:ln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9" name="Freeform 97">
              <a:extLst>
                <a:ext uri="{FF2B5EF4-FFF2-40B4-BE49-F238E27FC236}">
                  <a16:creationId xmlns:a16="http://schemas.microsoft.com/office/drawing/2014/main" id="{63D3C1BC-5EED-4638-91A8-833D6CEA5B46}"/>
                </a:ext>
              </a:extLst>
            </p:cNvPr>
            <p:cNvSpPr>
              <a:spLocks/>
            </p:cNvSpPr>
            <p:nvPr/>
          </p:nvSpPr>
          <p:spPr bwMode="auto">
            <a:xfrm>
              <a:off x="6079319" y="1949608"/>
              <a:ext cx="212568" cy="207547"/>
            </a:xfrm>
            <a:custGeom>
              <a:avLst/>
              <a:gdLst>
                <a:gd name="T0" fmla="*/ 12 w 127"/>
                <a:gd name="T1" fmla="*/ 0 h 124"/>
                <a:gd name="T2" fmla="*/ 127 w 127"/>
                <a:gd name="T3" fmla="*/ 112 h 124"/>
                <a:gd name="T4" fmla="*/ 115 w 127"/>
                <a:gd name="T5" fmla="*/ 124 h 124"/>
                <a:gd name="T6" fmla="*/ 0 w 127"/>
                <a:gd name="T7" fmla="*/ 12 h 124"/>
                <a:gd name="T8" fmla="*/ 12 w 127"/>
                <a:gd name="T9" fmla="*/ 0 h 124"/>
              </a:gdLst>
              <a:ahLst/>
              <a:cxnLst>
                <a:cxn ang="0">
                  <a:pos x="T0" y="T1"/>
                </a:cxn>
                <a:cxn ang="0">
                  <a:pos x="T2" y="T3"/>
                </a:cxn>
                <a:cxn ang="0">
                  <a:pos x="T4" y="T5"/>
                </a:cxn>
                <a:cxn ang="0">
                  <a:pos x="T6" y="T7"/>
                </a:cxn>
                <a:cxn ang="0">
                  <a:pos x="T8" y="T9"/>
                </a:cxn>
              </a:cxnLst>
              <a:rect l="0" t="0" r="r" b="b"/>
              <a:pathLst>
                <a:path w="127" h="124">
                  <a:moveTo>
                    <a:pt x="12" y="0"/>
                  </a:moveTo>
                  <a:lnTo>
                    <a:pt x="127" y="112"/>
                  </a:lnTo>
                  <a:lnTo>
                    <a:pt x="115" y="124"/>
                  </a:lnTo>
                  <a:lnTo>
                    <a:pt x="0" y="12"/>
                  </a:lnTo>
                  <a:lnTo>
                    <a:pt x="12" y="0"/>
                  </a:ln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0" name="Rectangle 98">
              <a:extLst>
                <a:ext uri="{FF2B5EF4-FFF2-40B4-BE49-F238E27FC236}">
                  <a16:creationId xmlns:a16="http://schemas.microsoft.com/office/drawing/2014/main" id="{2F483531-7DEF-4293-BC3B-6B54E2C2F0F3}"/>
                </a:ext>
              </a:extLst>
            </p:cNvPr>
            <p:cNvSpPr>
              <a:spLocks noChangeArrowheads="1"/>
            </p:cNvSpPr>
            <p:nvPr/>
          </p:nvSpPr>
          <p:spPr bwMode="auto">
            <a:xfrm>
              <a:off x="6065929" y="1931196"/>
              <a:ext cx="43518" cy="242695"/>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1" name="Rectangle 92">
              <a:extLst>
                <a:ext uri="{FF2B5EF4-FFF2-40B4-BE49-F238E27FC236}">
                  <a16:creationId xmlns:a16="http://schemas.microsoft.com/office/drawing/2014/main" id="{DB7EB628-DD67-4BC5-9A02-2CA4E987BB3E}"/>
                </a:ext>
              </a:extLst>
            </p:cNvPr>
            <p:cNvSpPr>
              <a:spLocks noChangeArrowheads="1"/>
            </p:cNvSpPr>
            <p:nvPr/>
          </p:nvSpPr>
          <p:spPr bwMode="auto">
            <a:xfrm>
              <a:off x="6856837" y="1957171"/>
              <a:ext cx="40170" cy="182880"/>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2" name="Freeform 93">
              <a:extLst>
                <a:ext uri="{FF2B5EF4-FFF2-40B4-BE49-F238E27FC236}">
                  <a16:creationId xmlns:a16="http://schemas.microsoft.com/office/drawing/2014/main" id="{7617CE5E-7595-4B66-9C9E-8B300CE1DB82}"/>
                </a:ext>
              </a:extLst>
            </p:cNvPr>
            <p:cNvSpPr>
              <a:spLocks/>
            </p:cNvSpPr>
            <p:nvPr/>
          </p:nvSpPr>
          <p:spPr bwMode="auto">
            <a:xfrm>
              <a:off x="6672723" y="1949608"/>
              <a:ext cx="207547" cy="207547"/>
            </a:xfrm>
            <a:custGeom>
              <a:avLst/>
              <a:gdLst>
                <a:gd name="T0" fmla="*/ 0 w 124"/>
                <a:gd name="T1" fmla="*/ 112 h 124"/>
                <a:gd name="T2" fmla="*/ 112 w 124"/>
                <a:gd name="T3" fmla="*/ 0 h 124"/>
                <a:gd name="T4" fmla="*/ 124 w 124"/>
                <a:gd name="T5" fmla="*/ 12 h 124"/>
                <a:gd name="T6" fmla="*/ 10 w 124"/>
                <a:gd name="T7" fmla="*/ 124 h 124"/>
                <a:gd name="T8" fmla="*/ 0 w 124"/>
                <a:gd name="T9" fmla="*/ 112 h 124"/>
              </a:gdLst>
              <a:ahLst/>
              <a:cxnLst>
                <a:cxn ang="0">
                  <a:pos x="T0" y="T1"/>
                </a:cxn>
                <a:cxn ang="0">
                  <a:pos x="T2" y="T3"/>
                </a:cxn>
                <a:cxn ang="0">
                  <a:pos x="T4" y="T5"/>
                </a:cxn>
                <a:cxn ang="0">
                  <a:pos x="T6" y="T7"/>
                </a:cxn>
                <a:cxn ang="0">
                  <a:pos x="T8" y="T9"/>
                </a:cxn>
              </a:cxnLst>
              <a:rect l="0" t="0" r="r" b="b"/>
              <a:pathLst>
                <a:path w="124" h="124">
                  <a:moveTo>
                    <a:pt x="0" y="112"/>
                  </a:moveTo>
                  <a:lnTo>
                    <a:pt x="112" y="0"/>
                  </a:lnTo>
                  <a:lnTo>
                    <a:pt x="124" y="12"/>
                  </a:lnTo>
                  <a:lnTo>
                    <a:pt x="10" y="124"/>
                  </a:lnTo>
                  <a:lnTo>
                    <a:pt x="0" y="112"/>
                  </a:ln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3" name="Freeform 94">
              <a:extLst>
                <a:ext uri="{FF2B5EF4-FFF2-40B4-BE49-F238E27FC236}">
                  <a16:creationId xmlns:a16="http://schemas.microsoft.com/office/drawing/2014/main" id="{C628583E-7A48-4819-A24F-33C347B1C74C}"/>
                </a:ext>
              </a:extLst>
            </p:cNvPr>
            <p:cNvSpPr>
              <a:spLocks/>
            </p:cNvSpPr>
            <p:nvPr/>
          </p:nvSpPr>
          <p:spPr bwMode="auto">
            <a:xfrm>
              <a:off x="6672723" y="1949608"/>
              <a:ext cx="207547" cy="207547"/>
            </a:xfrm>
            <a:custGeom>
              <a:avLst/>
              <a:gdLst>
                <a:gd name="T0" fmla="*/ 10 w 124"/>
                <a:gd name="T1" fmla="*/ 0 h 124"/>
                <a:gd name="T2" fmla="*/ 124 w 124"/>
                <a:gd name="T3" fmla="*/ 112 h 124"/>
                <a:gd name="T4" fmla="*/ 112 w 124"/>
                <a:gd name="T5" fmla="*/ 124 h 124"/>
                <a:gd name="T6" fmla="*/ 0 w 124"/>
                <a:gd name="T7" fmla="*/ 12 h 124"/>
                <a:gd name="T8" fmla="*/ 10 w 124"/>
                <a:gd name="T9" fmla="*/ 0 h 124"/>
              </a:gdLst>
              <a:ahLst/>
              <a:cxnLst>
                <a:cxn ang="0">
                  <a:pos x="T0" y="T1"/>
                </a:cxn>
                <a:cxn ang="0">
                  <a:pos x="T2" y="T3"/>
                </a:cxn>
                <a:cxn ang="0">
                  <a:pos x="T4" y="T5"/>
                </a:cxn>
                <a:cxn ang="0">
                  <a:pos x="T6" y="T7"/>
                </a:cxn>
                <a:cxn ang="0">
                  <a:pos x="T8" y="T9"/>
                </a:cxn>
              </a:cxnLst>
              <a:rect l="0" t="0" r="r" b="b"/>
              <a:pathLst>
                <a:path w="124" h="124">
                  <a:moveTo>
                    <a:pt x="10" y="0"/>
                  </a:moveTo>
                  <a:lnTo>
                    <a:pt x="124" y="112"/>
                  </a:lnTo>
                  <a:lnTo>
                    <a:pt x="112" y="124"/>
                  </a:lnTo>
                  <a:lnTo>
                    <a:pt x="0" y="12"/>
                  </a:lnTo>
                  <a:lnTo>
                    <a:pt x="10" y="0"/>
                  </a:ln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17145178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D1AE3FB-4EB9-4FE6-8E65-B5FAA422F121}"/>
              </a:ext>
            </a:extLst>
          </p:cNvPr>
          <p:cNvSpPr>
            <a:spLocks noGrp="1"/>
          </p:cNvSpPr>
          <p:nvPr>
            <p:ph type="body" sz="quarter" idx="10"/>
          </p:nvPr>
        </p:nvSpPr>
        <p:spPr/>
        <p:txBody>
          <a:bodyPr/>
          <a:lstStyle/>
          <a:p>
            <a:r>
              <a:rPr lang="en-US" dirty="0"/>
              <a:t>Infographic </a:t>
            </a:r>
            <a:r>
              <a:rPr lang="en-US" dirty="0">
                <a:solidFill>
                  <a:schemeClr val="accent1"/>
                </a:solidFill>
              </a:rPr>
              <a:t>Style</a:t>
            </a:r>
          </a:p>
        </p:txBody>
      </p:sp>
      <p:sp>
        <p:nvSpPr>
          <p:cNvPr id="77" name="Up Arrow 3">
            <a:extLst>
              <a:ext uri="{FF2B5EF4-FFF2-40B4-BE49-F238E27FC236}">
                <a16:creationId xmlns:a16="http://schemas.microsoft.com/office/drawing/2014/main" id="{ED3B4AD0-75BD-4271-8083-F2DB9B482E71}"/>
              </a:ext>
            </a:extLst>
          </p:cNvPr>
          <p:cNvSpPr/>
          <p:nvPr/>
        </p:nvSpPr>
        <p:spPr>
          <a:xfrm>
            <a:off x="943796" y="1746535"/>
            <a:ext cx="2188737" cy="4418771"/>
          </a:xfrm>
          <a:prstGeom prst="upArrow">
            <a:avLst>
              <a:gd name="adj1" fmla="val 66553"/>
              <a:gd name="adj2" fmla="val 30688"/>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78" name="Rectangle 77">
            <a:extLst>
              <a:ext uri="{FF2B5EF4-FFF2-40B4-BE49-F238E27FC236}">
                <a16:creationId xmlns:a16="http://schemas.microsoft.com/office/drawing/2014/main" id="{CCCDA4DC-D7D8-49EF-A0E7-38BC11053A0D}"/>
              </a:ext>
            </a:extLst>
          </p:cNvPr>
          <p:cNvSpPr/>
          <p:nvPr/>
        </p:nvSpPr>
        <p:spPr>
          <a:xfrm>
            <a:off x="1748989" y="2520498"/>
            <a:ext cx="4347011" cy="720000"/>
          </a:xfrm>
          <a:prstGeom prst="rect">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79" name="Rectangle 78">
            <a:extLst>
              <a:ext uri="{FF2B5EF4-FFF2-40B4-BE49-F238E27FC236}">
                <a16:creationId xmlns:a16="http://schemas.microsoft.com/office/drawing/2014/main" id="{D3A8422E-5D2B-47B7-8D4C-D8B46A917A95}"/>
              </a:ext>
            </a:extLst>
          </p:cNvPr>
          <p:cNvSpPr/>
          <p:nvPr/>
        </p:nvSpPr>
        <p:spPr>
          <a:xfrm>
            <a:off x="1748989" y="3392747"/>
            <a:ext cx="4347011" cy="720000"/>
          </a:xfrm>
          <a:prstGeom prst="rect">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80" name="Rectangle 79">
            <a:extLst>
              <a:ext uri="{FF2B5EF4-FFF2-40B4-BE49-F238E27FC236}">
                <a16:creationId xmlns:a16="http://schemas.microsoft.com/office/drawing/2014/main" id="{67DE5AF1-E100-4E17-ACEB-ADD0A0AC7FCD}"/>
              </a:ext>
            </a:extLst>
          </p:cNvPr>
          <p:cNvSpPr/>
          <p:nvPr/>
        </p:nvSpPr>
        <p:spPr>
          <a:xfrm>
            <a:off x="1748989" y="4263272"/>
            <a:ext cx="4347011" cy="720000"/>
          </a:xfrm>
          <a:prstGeom prst="rect">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81" name="Rectangle 80">
            <a:extLst>
              <a:ext uri="{FF2B5EF4-FFF2-40B4-BE49-F238E27FC236}">
                <a16:creationId xmlns:a16="http://schemas.microsoft.com/office/drawing/2014/main" id="{60DBEA89-C330-4416-9D3D-E4A711527DD2}"/>
              </a:ext>
            </a:extLst>
          </p:cNvPr>
          <p:cNvSpPr/>
          <p:nvPr/>
        </p:nvSpPr>
        <p:spPr>
          <a:xfrm>
            <a:off x="1748989" y="5129020"/>
            <a:ext cx="4347011" cy="720000"/>
          </a:xfrm>
          <a:prstGeom prst="rect">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grpSp>
        <p:nvGrpSpPr>
          <p:cNvPr id="94" name="Group 93">
            <a:extLst>
              <a:ext uri="{FF2B5EF4-FFF2-40B4-BE49-F238E27FC236}">
                <a16:creationId xmlns:a16="http://schemas.microsoft.com/office/drawing/2014/main" id="{6A6C0166-5E93-458A-811C-BEC053B26E91}"/>
              </a:ext>
            </a:extLst>
          </p:cNvPr>
          <p:cNvGrpSpPr/>
          <p:nvPr/>
        </p:nvGrpSpPr>
        <p:grpSpPr>
          <a:xfrm>
            <a:off x="6410913" y="3362406"/>
            <a:ext cx="4895263" cy="738664"/>
            <a:chOff x="2551706" y="4283314"/>
            <a:chExt cx="1480091" cy="738664"/>
          </a:xfrm>
        </p:grpSpPr>
        <p:sp>
          <p:nvSpPr>
            <p:cNvPr id="95" name="TextBox 94">
              <a:extLst>
                <a:ext uri="{FF2B5EF4-FFF2-40B4-BE49-F238E27FC236}">
                  <a16:creationId xmlns:a16="http://schemas.microsoft.com/office/drawing/2014/main" id="{CE0CD1EC-098B-41A5-9AB5-1EEA8D9C21B9}"/>
                </a:ext>
              </a:extLst>
            </p:cNvPr>
            <p:cNvSpPr txBox="1"/>
            <p:nvPr/>
          </p:nvSpPr>
          <p:spPr>
            <a:xfrm>
              <a:off x="2551706" y="4560313"/>
              <a:ext cx="1480091" cy="461665"/>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Get a modern PowerPoint  Presentation that is beautifully designed. Easy to change colors, photos and Text.</a:t>
              </a:r>
            </a:p>
          </p:txBody>
        </p:sp>
        <p:sp>
          <p:nvSpPr>
            <p:cNvPr id="96" name="TextBox 95">
              <a:extLst>
                <a:ext uri="{FF2B5EF4-FFF2-40B4-BE49-F238E27FC236}">
                  <a16:creationId xmlns:a16="http://schemas.microsoft.com/office/drawing/2014/main" id="{94DF0BCA-BE76-44C0-94DE-CF117C62CD9A}"/>
                </a:ext>
              </a:extLst>
            </p:cNvPr>
            <p:cNvSpPr txBox="1"/>
            <p:nvPr/>
          </p:nvSpPr>
          <p:spPr>
            <a:xfrm>
              <a:off x="2551706" y="4283314"/>
              <a:ext cx="1480091" cy="276999"/>
            </a:xfrm>
            <a:prstGeom prst="rect">
              <a:avLst/>
            </a:prstGeom>
            <a:noFill/>
          </p:spPr>
          <p:txBody>
            <a:bodyPr wrap="square" rtlCol="0">
              <a:spAutoFit/>
            </a:bodyPr>
            <a:lstStyle/>
            <a:p>
              <a:r>
                <a:rPr lang="en-US" altLang="ko-KR" sz="1200" b="1" dirty="0">
                  <a:solidFill>
                    <a:schemeClr val="tx1">
                      <a:lumMod val="65000"/>
                      <a:lumOff val="35000"/>
                    </a:schemeClr>
                  </a:solidFill>
                  <a:cs typeface="Arial" pitchFamily="34" charset="0"/>
                </a:rPr>
                <a:t>Your Text Here</a:t>
              </a:r>
              <a:endParaRPr lang="ko-KR" altLang="en-US" sz="1200" b="1" dirty="0">
                <a:solidFill>
                  <a:schemeClr val="tx1">
                    <a:lumMod val="65000"/>
                    <a:lumOff val="35000"/>
                  </a:schemeClr>
                </a:solidFill>
                <a:cs typeface="Arial" pitchFamily="34" charset="0"/>
              </a:endParaRPr>
            </a:p>
          </p:txBody>
        </p:sp>
      </p:grpSp>
      <p:grpSp>
        <p:nvGrpSpPr>
          <p:cNvPr id="97" name="Group 96">
            <a:extLst>
              <a:ext uri="{FF2B5EF4-FFF2-40B4-BE49-F238E27FC236}">
                <a16:creationId xmlns:a16="http://schemas.microsoft.com/office/drawing/2014/main" id="{EEEC3290-5083-4D09-A6CD-F99C55AA96F5}"/>
              </a:ext>
            </a:extLst>
          </p:cNvPr>
          <p:cNvGrpSpPr/>
          <p:nvPr/>
        </p:nvGrpSpPr>
        <p:grpSpPr>
          <a:xfrm>
            <a:off x="6410913" y="2492899"/>
            <a:ext cx="4895263" cy="738664"/>
            <a:chOff x="2551706" y="4283314"/>
            <a:chExt cx="1480091" cy="738664"/>
          </a:xfrm>
        </p:grpSpPr>
        <p:sp>
          <p:nvSpPr>
            <p:cNvPr id="98" name="TextBox 97">
              <a:extLst>
                <a:ext uri="{FF2B5EF4-FFF2-40B4-BE49-F238E27FC236}">
                  <a16:creationId xmlns:a16="http://schemas.microsoft.com/office/drawing/2014/main" id="{EB90AE5F-D7F3-4F93-A373-0EDE1D63E51D}"/>
                </a:ext>
              </a:extLst>
            </p:cNvPr>
            <p:cNvSpPr txBox="1"/>
            <p:nvPr/>
          </p:nvSpPr>
          <p:spPr>
            <a:xfrm>
              <a:off x="2551706" y="4560313"/>
              <a:ext cx="1480091" cy="461665"/>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Get a modern PowerPoint  Presentation that is beautifully designed. Easy to change colors, photos and Text.</a:t>
              </a:r>
            </a:p>
          </p:txBody>
        </p:sp>
        <p:sp>
          <p:nvSpPr>
            <p:cNvPr id="99" name="TextBox 98">
              <a:extLst>
                <a:ext uri="{FF2B5EF4-FFF2-40B4-BE49-F238E27FC236}">
                  <a16:creationId xmlns:a16="http://schemas.microsoft.com/office/drawing/2014/main" id="{924F43F7-E25B-4CFC-93C0-8EF30A4C0C54}"/>
                </a:ext>
              </a:extLst>
            </p:cNvPr>
            <p:cNvSpPr txBox="1"/>
            <p:nvPr/>
          </p:nvSpPr>
          <p:spPr>
            <a:xfrm>
              <a:off x="2551706" y="4283314"/>
              <a:ext cx="1480091" cy="276999"/>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100" name="Group 99">
            <a:extLst>
              <a:ext uri="{FF2B5EF4-FFF2-40B4-BE49-F238E27FC236}">
                <a16:creationId xmlns:a16="http://schemas.microsoft.com/office/drawing/2014/main" id="{A17BF8E5-31EA-4DFE-B0E5-865BEF7FA807}"/>
              </a:ext>
            </a:extLst>
          </p:cNvPr>
          <p:cNvGrpSpPr/>
          <p:nvPr/>
        </p:nvGrpSpPr>
        <p:grpSpPr>
          <a:xfrm>
            <a:off x="6410913" y="4231913"/>
            <a:ext cx="4895263" cy="738664"/>
            <a:chOff x="2551706" y="4283314"/>
            <a:chExt cx="1480091" cy="738664"/>
          </a:xfrm>
        </p:grpSpPr>
        <p:sp>
          <p:nvSpPr>
            <p:cNvPr id="101" name="TextBox 100">
              <a:extLst>
                <a:ext uri="{FF2B5EF4-FFF2-40B4-BE49-F238E27FC236}">
                  <a16:creationId xmlns:a16="http://schemas.microsoft.com/office/drawing/2014/main" id="{31219283-F1D6-4D17-A945-A073133282C9}"/>
                </a:ext>
              </a:extLst>
            </p:cNvPr>
            <p:cNvSpPr txBox="1"/>
            <p:nvPr/>
          </p:nvSpPr>
          <p:spPr>
            <a:xfrm>
              <a:off x="2551706" y="4560313"/>
              <a:ext cx="1480091" cy="461665"/>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Get a modern PowerPoint  Presentation that is beautifully designed. Easy to change colors, photos and Text.</a:t>
              </a:r>
            </a:p>
          </p:txBody>
        </p:sp>
        <p:sp>
          <p:nvSpPr>
            <p:cNvPr id="102" name="TextBox 101">
              <a:extLst>
                <a:ext uri="{FF2B5EF4-FFF2-40B4-BE49-F238E27FC236}">
                  <a16:creationId xmlns:a16="http://schemas.microsoft.com/office/drawing/2014/main" id="{5906C58D-9678-4C1E-883B-D8DB27D60DFB}"/>
                </a:ext>
              </a:extLst>
            </p:cNvPr>
            <p:cNvSpPr txBox="1"/>
            <p:nvPr/>
          </p:nvSpPr>
          <p:spPr>
            <a:xfrm>
              <a:off x="2551706" y="4283314"/>
              <a:ext cx="1480091" cy="276999"/>
            </a:xfrm>
            <a:prstGeom prst="rect">
              <a:avLst/>
            </a:prstGeom>
            <a:noFill/>
          </p:spPr>
          <p:txBody>
            <a:bodyPr wrap="square" rtlCol="0">
              <a:spAutoFit/>
            </a:bodyPr>
            <a:lstStyle/>
            <a:p>
              <a:r>
                <a:rPr lang="en-US" altLang="ko-KR" sz="1200" b="1" dirty="0">
                  <a:solidFill>
                    <a:schemeClr val="tx1">
                      <a:lumMod val="65000"/>
                      <a:lumOff val="35000"/>
                    </a:schemeClr>
                  </a:solidFill>
                  <a:cs typeface="Arial" pitchFamily="34" charset="0"/>
                </a:rPr>
                <a:t>Your Text Here</a:t>
              </a:r>
              <a:endParaRPr lang="ko-KR" altLang="en-US" sz="1200" b="1" dirty="0">
                <a:solidFill>
                  <a:schemeClr val="tx1">
                    <a:lumMod val="65000"/>
                    <a:lumOff val="35000"/>
                  </a:schemeClr>
                </a:solidFill>
                <a:cs typeface="Arial" pitchFamily="34" charset="0"/>
              </a:endParaRPr>
            </a:p>
          </p:txBody>
        </p:sp>
      </p:grpSp>
      <p:grpSp>
        <p:nvGrpSpPr>
          <p:cNvPr id="103" name="Group 102">
            <a:extLst>
              <a:ext uri="{FF2B5EF4-FFF2-40B4-BE49-F238E27FC236}">
                <a16:creationId xmlns:a16="http://schemas.microsoft.com/office/drawing/2014/main" id="{86BC09C8-E2E8-44EC-847B-34844E559C38}"/>
              </a:ext>
            </a:extLst>
          </p:cNvPr>
          <p:cNvGrpSpPr/>
          <p:nvPr/>
        </p:nvGrpSpPr>
        <p:grpSpPr>
          <a:xfrm>
            <a:off x="6410913" y="5101421"/>
            <a:ext cx="4895263" cy="738664"/>
            <a:chOff x="2551706" y="4283314"/>
            <a:chExt cx="1480091" cy="738664"/>
          </a:xfrm>
        </p:grpSpPr>
        <p:sp>
          <p:nvSpPr>
            <p:cNvPr id="104" name="TextBox 103">
              <a:extLst>
                <a:ext uri="{FF2B5EF4-FFF2-40B4-BE49-F238E27FC236}">
                  <a16:creationId xmlns:a16="http://schemas.microsoft.com/office/drawing/2014/main" id="{BA2AC8A9-4E45-4814-9F57-2167371D2479}"/>
                </a:ext>
              </a:extLst>
            </p:cNvPr>
            <p:cNvSpPr txBox="1"/>
            <p:nvPr/>
          </p:nvSpPr>
          <p:spPr>
            <a:xfrm>
              <a:off x="2551706" y="4560313"/>
              <a:ext cx="1480091" cy="461665"/>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Get a modern PowerPoint  Presentation that is beautifully designed. Easy to change colors, photos and Text.</a:t>
              </a:r>
            </a:p>
          </p:txBody>
        </p:sp>
        <p:sp>
          <p:nvSpPr>
            <p:cNvPr id="105" name="TextBox 104">
              <a:extLst>
                <a:ext uri="{FF2B5EF4-FFF2-40B4-BE49-F238E27FC236}">
                  <a16:creationId xmlns:a16="http://schemas.microsoft.com/office/drawing/2014/main" id="{54C10BB8-2768-433A-B223-1CD6A6CCE1CD}"/>
                </a:ext>
              </a:extLst>
            </p:cNvPr>
            <p:cNvSpPr txBox="1"/>
            <p:nvPr/>
          </p:nvSpPr>
          <p:spPr>
            <a:xfrm>
              <a:off x="2551706" y="4283314"/>
              <a:ext cx="1480091" cy="276999"/>
            </a:xfrm>
            <a:prstGeom prst="rect">
              <a:avLst/>
            </a:prstGeom>
            <a:noFill/>
          </p:spPr>
          <p:txBody>
            <a:bodyPr wrap="square" rtlCol="0">
              <a:spAutoFit/>
            </a:bodyPr>
            <a:lstStyle/>
            <a:p>
              <a:r>
                <a:rPr lang="en-US" altLang="ko-KR" sz="1200" b="1" dirty="0">
                  <a:solidFill>
                    <a:schemeClr val="tx1">
                      <a:lumMod val="65000"/>
                      <a:lumOff val="35000"/>
                    </a:schemeClr>
                  </a:solidFill>
                  <a:cs typeface="Arial" pitchFamily="34" charset="0"/>
                </a:rPr>
                <a:t>Your Text Here</a:t>
              </a:r>
              <a:endParaRPr lang="ko-KR" altLang="en-US" sz="1200" b="1" dirty="0">
                <a:solidFill>
                  <a:schemeClr val="tx1">
                    <a:lumMod val="65000"/>
                    <a:lumOff val="35000"/>
                  </a:schemeClr>
                </a:solidFill>
                <a:cs typeface="Arial" pitchFamily="34" charset="0"/>
              </a:endParaRPr>
            </a:p>
          </p:txBody>
        </p:sp>
      </p:grpSp>
      <p:sp>
        <p:nvSpPr>
          <p:cNvPr id="106" name="Text Placeholder 12">
            <a:extLst>
              <a:ext uri="{FF2B5EF4-FFF2-40B4-BE49-F238E27FC236}">
                <a16:creationId xmlns:a16="http://schemas.microsoft.com/office/drawing/2014/main" id="{5A2E962E-810B-47F3-8A1B-B6D58D75EE79}"/>
              </a:ext>
            </a:extLst>
          </p:cNvPr>
          <p:cNvSpPr txBox="1">
            <a:spLocks/>
          </p:cNvSpPr>
          <p:nvPr/>
        </p:nvSpPr>
        <p:spPr>
          <a:xfrm>
            <a:off x="3430741" y="2645540"/>
            <a:ext cx="1684444" cy="502801"/>
          </a:xfrm>
          <a:prstGeom prst="rect">
            <a:avLst/>
          </a:prstGeom>
        </p:spPr>
        <p:txBody>
          <a:bodyP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r">
              <a:buNone/>
            </a:pPr>
            <a:r>
              <a:rPr lang="en-US" altLang="ko-KR" sz="1200" dirty="0">
                <a:solidFill>
                  <a:schemeClr val="bg1"/>
                </a:solidFill>
                <a:cs typeface="Arial" pitchFamily="34" charset="0"/>
              </a:rPr>
              <a:t>Easy to change colors, photos and Text.</a:t>
            </a:r>
            <a:endParaRPr lang="en-US" sz="1200" dirty="0">
              <a:solidFill>
                <a:schemeClr val="bg1"/>
              </a:solidFill>
              <a:cs typeface="Arial" pitchFamily="34" charset="0"/>
            </a:endParaRPr>
          </a:p>
        </p:txBody>
      </p:sp>
      <p:sp>
        <p:nvSpPr>
          <p:cNvPr id="107" name="Text Placeholder 12">
            <a:extLst>
              <a:ext uri="{FF2B5EF4-FFF2-40B4-BE49-F238E27FC236}">
                <a16:creationId xmlns:a16="http://schemas.microsoft.com/office/drawing/2014/main" id="{5D5402AE-4807-41B6-9379-758A5854FC91}"/>
              </a:ext>
            </a:extLst>
          </p:cNvPr>
          <p:cNvSpPr txBox="1">
            <a:spLocks/>
          </p:cNvSpPr>
          <p:nvPr/>
        </p:nvSpPr>
        <p:spPr>
          <a:xfrm>
            <a:off x="3430741" y="3519174"/>
            <a:ext cx="1684444" cy="502801"/>
          </a:xfrm>
          <a:prstGeom prst="rect">
            <a:avLst/>
          </a:prstGeom>
        </p:spPr>
        <p:txBody>
          <a:bodyP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r">
              <a:buNone/>
            </a:pPr>
            <a:r>
              <a:rPr lang="en-US" altLang="ko-KR" sz="1200" dirty="0">
                <a:solidFill>
                  <a:schemeClr val="bg1"/>
                </a:solidFill>
                <a:cs typeface="Arial" pitchFamily="34" charset="0"/>
              </a:rPr>
              <a:t>Easy to change colors, photos and Text.</a:t>
            </a:r>
            <a:endParaRPr lang="en-US" sz="1200" dirty="0">
              <a:solidFill>
                <a:schemeClr val="bg1"/>
              </a:solidFill>
              <a:cs typeface="Arial" pitchFamily="34" charset="0"/>
            </a:endParaRPr>
          </a:p>
        </p:txBody>
      </p:sp>
      <p:sp>
        <p:nvSpPr>
          <p:cNvPr id="108" name="Text Placeholder 12">
            <a:extLst>
              <a:ext uri="{FF2B5EF4-FFF2-40B4-BE49-F238E27FC236}">
                <a16:creationId xmlns:a16="http://schemas.microsoft.com/office/drawing/2014/main" id="{1CE2182C-3DE8-4DB1-8E11-25EF2915308B}"/>
              </a:ext>
            </a:extLst>
          </p:cNvPr>
          <p:cNvSpPr txBox="1">
            <a:spLocks/>
          </p:cNvSpPr>
          <p:nvPr/>
        </p:nvSpPr>
        <p:spPr>
          <a:xfrm>
            <a:off x="3430741" y="4392808"/>
            <a:ext cx="1684444" cy="502801"/>
          </a:xfrm>
          <a:prstGeom prst="rect">
            <a:avLst/>
          </a:prstGeom>
        </p:spPr>
        <p:txBody>
          <a:bodyP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r">
              <a:buNone/>
            </a:pPr>
            <a:r>
              <a:rPr lang="en-US" altLang="ko-KR" sz="1200" dirty="0">
                <a:solidFill>
                  <a:schemeClr val="bg1"/>
                </a:solidFill>
                <a:cs typeface="Arial" pitchFamily="34" charset="0"/>
              </a:rPr>
              <a:t>Easy to change colors, photos and Text.</a:t>
            </a:r>
            <a:endParaRPr lang="en-US" sz="1200" dirty="0">
              <a:solidFill>
                <a:schemeClr val="bg1"/>
              </a:solidFill>
              <a:cs typeface="Arial" pitchFamily="34" charset="0"/>
            </a:endParaRPr>
          </a:p>
        </p:txBody>
      </p:sp>
      <p:sp>
        <p:nvSpPr>
          <p:cNvPr id="109" name="Text Placeholder 12">
            <a:extLst>
              <a:ext uri="{FF2B5EF4-FFF2-40B4-BE49-F238E27FC236}">
                <a16:creationId xmlns:a16="http://schemas.microsoft.com/office/drawing/2014/main" id="{B0A92B3C-4880-4A92-9E40-6A6CB20C0657}"/>
              </a:ext>
            </a:extLst>
          </p:cNvPr>
          <p:cNvSpPr txBox="1">
            <a:spLocks/>
          </p:cNvSpPr>
          <p:nvPr/>
        </p:nvSpPr>
        <p:spPr>
          <a:xfrm>
            <a:off x="3430741" y="5266442"/>
            <a:ext cx="1684444" cy="502801"/>
          </a:xfrm>
          <a:prstGeom prst="rect">
            <a:avLst/>
          </a:prstGeom>
        </p:spPr>
        <p:txBody>
          <a:bodyP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r">
              <a:buNone/>
            </a:pPr>
            <a:r>
              <a:rPr lang="en-US" altLang="ko-KR" sz="1200" dirty="0">
                <a:solidFill>
                  <a:schemeClr val="bg1"/>
                </a:solidFill>
                <a:cs typeface="Arial" pitchFamily="34" charset="0"/>
              </a:rPr>
              <a:t>Easy to change colors, photos and Text.</a:t>
            </a:r>
            <a:endParaRPr lang="en-US" sz="1200" dirty="0">
              <a:solidFill>
                <a:schemeClr val="bg1"/>
              </a:solidFill>
              <a:cs typeface="Arial" pitchFamily="34" charset="0"/>
            </a:endParaRPr>
          </a:p>
        </p:txBody>
      </p:sp>
      <p:grpSp>
        <p:nvGrpSpPr>
          <p:cNvPr id="114" name="Group 113">
            <a:extLst>
              <a:ext uri="{FF2B5EF4-FFF2-40B4-BE49-F238E27FC236}">
                <a16:creationId xmlns:a16="http://schemas.microsoft.com/office/drawing/2014/main" id="{DF94B742-AB44-4957-8926-589C68D0B68A}"/>
              </a:ext>
            </a:extLst>
          </p:cNvPr>
          <p:cNvGrpSpPr/>
          <p:nvPr/>
        </p:nvGrpSpPr>
        <p:grpSpPr>
          <a:xfrm rot="2722666">
            <a:off x="5483253" y="3566938"/>
            <a:ext cx="273865" cy="449246"/>
            <a:chOff x="7997054" y="1606357"/>
            <a:chExt cx="796901" cy="1307232"/>
          </a:xfrm>
          <a:solidFill>
            <a:schemeClr val="bg1"/>
          </a:solidFill>
        </p:grpSpPr>
        <p:sp>
          <p:nvSpPr>
            <p:cNvPr id="115" name="Freeform: Shape 114">
              <a:extLst>
                <a:ext uri="{FF2B5EF4-FFF2-40B4-BE49-F238E27FC236}">
                  <a16:creationId xmlns:a16="http://schemas.microsoft.com/office/drawing/2014/main" id="{C145484D-1C95-4BEE-9B93-BA477E2E7194}"/>
                </a:ext>
              </a:extLst>
            </p:cNvPr>
            <p:cNvSpPr/>
            <p:nvPr/>
          </p:nvSpPr>
          <p:spPr>
            <a:xfrm>
              <a:off x="8198011" y="1606357"/>
              <a:ext cx="595944" cy="1307232"/>
            </a:xfrm>
            <a:custGeom>
              <a:avLst/>
              <a:gdLst>
                <a:gd name="connsiteX0" fmla="*/ 100198 w 595944"/>
                <a:gd name="connsiteY0" fmla="*/ 29076 h 1307232"/>
                <a:gd name="connsiteX1" fmla="*/ 148258 w 595944"/>
                <a:gd name="connsiteY1" fmla="*/ 540435 h 1307232"/>
                <a:gd name="connsiteX2" fmla="*/ 423161 w 595944"/>
                <a:gd name="connsiteY2" fmla="*/ 1178672 h 1307232"/>
                <a:gd name="connsiteX3" fmla="*/ 523126 w 595944"/>
                <a:gd name="connsiteY3" fmla="*/ 1278637 h 1307232"/>
                <a:gd name="connsiteX4" fmla="*/ 575031 w 595944"/>
                <a:gd name="connsiteY4" fmla="*/ 1145991 h 1307232"/>
                <a:gd name="connsiteX5" fmla="*/ 303972 w 595944"/>
                <a:gd name="connsiteY5" fmla="*/ 513521 h 1307232"/>
                <a:gd name="connsiteX6" fmla="*/ 169404 w 595944"/>
                <a:gd name="connsiteY6" fmla="*/ 267454 h 1307232"/>
                <a:gd name="connsiteX7" fmla="*/ 100198 w 595944"/>
                <a:gd name="connsiteY7" fmla="*/ 29076 h 1307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95944" h="1307232">
                  <a:moveTo>
                    <a:pt x="100198" y="29076"/>
                  </a:moveTo>
                  <a:cubicBezTo>
                    <a:pt x="100198" y="29076"/>
                    <a:pt x="-88197" y="236696"/>
                    <a:pt x="148258" y="540435"/>
                  </a:cubicBezTo>
                  <a:cubicBezTo>
                    <a:pt x="384713" y="842252"/>
                    <a:pt x="398170" y="1046026"/>
                    <a:pt x="423161" y="1178672"/>
                  </a:cubicBezTo>
                  <a:cubicBezTo>
                    <a:pt x="446230" y="1311317"/>
                    <a:pt x="523126" y="1278637"/>
                    <a:pt x="523126" y="1278637"/>
                  </a:cubicBezTo>
                  <a:cubicBezTo>
                    <a:pt x="523126" y="1278637"/>
                    <a:pt x="584643" y="1255568"/>
                    <a:pt x="575031" y="1145991"/>
                  </a:cubicBezTo>
                  <a:cubicBezTo>
                    <a:pt x="565419" y="1036414"/>
                    <a:pt x="500057" y="805726"/>
                    <a:pt x="303972" y="513521"/>
                  </a:cubicBezTo>
                  <a:cubicBezTo>
                    <a:pt x="303972" y="513521"/>
                    <a:pt x="350110" y="303980"/>
                    <a:pt x="169404" y="267454"/>
                  </a:cubicBezTo>
                  <a:lnTo>
                    <a:pt x="100198" y="29076"/>
                  </a:lnTo>
                  <a:close/>
                </a:path>
              </a:pathLst>
            </a:custGeom>
            <a:grpFill/>
            <a:ln w="19209" cap="flat">
              <a:noFill/>
              <a:prstDash val="solid"/>
              <a:miter/>
            </a:ln>
          </p:spPr>
          <p:txBody>
            <a:bodyPr rtlCol="0" anchor="ctr"/>
            <a:lstStyle/>
            <a:p>
              <a:endParaRPr lang="en-US" dirty="0"/>
            </a:p>
          </p:txBody>
        </p:sp>
        <p:sp>
          <p:nvSpPr>
            <p:cNvPr id="116" name="Freeform: Shape 115">
              <a:extLst>
                <a:ext uri="{FF2B5EF4-FFF2-40B4-BE49-F238E27FC236}">
                  <a16:creationId xmlns:a16="http://schemas.microsoft.com/office/drawing/2014/main" id="{64A3D5AD-4E34-4B7F-94F0-7EFE8661C95B}"/>
                </a:ext>
              </a:extLst>
            </p:cNvPr>
            <p:cNvSpPr/>
            <p:nvPr/>
          </p:nvSpPr>
          <p:spPr>
            <a:xfrm>
              <a:off x="7997054" y="1606357"/>
              <a:ext cx="595944" cy="1307232"/>
            </a:xfrm>
            <a:custGeom>
              <a:avLst/>
              <a:gdLst>
                <a:gd name="connsiteX0" fmla="*/ 504929 w 595944"/>
                <a:gd name="connsiteY0" fmla="*/ 29076 h 1307232"/>
                <a:gd name="connsiteX1" fmla="*/ 456869 w 595944"/>
                <a:gd name="connsiteY1" fmla="*/ 540435 h 1307232"/>
                <a:gd name="connsiteX2" fmla="*/ 181966 w 595944"/>
                <a:gd name="connsiteY2" fmla="*/ 1178672 h 1307232"/>
                <a:gd name="connsiteX3" fmla="*/ 82001 w 595944"/>
                <a:gd name="connsiteY3" fmla="*/ 1278637 h 1307232"/>
                <a:gd name="connsiteX4" fmla="*/ 30096 w 595944"/>
                <a:gd name="connsiteY4" fmla="*/ 1145991 h 1307232"/>
                <a:gd name="connsiteX5" fmla="*/ 301154 w 595944"/>
                <a:gd name="connsiteY5" fmla="*/ 513521 h 1307232"/>
                <a:gd name="connsiteX6" fmla="*/ 435722 w 595944"/>
                <a:gd name="connsiteY6" fmla="*/ 267454 h 1307232"/>
                <a:gd name="connsiteX7" fmla="*/ 504929 w 595944"/>
                <a:gd name="connsiteY7" fmla="*/ 29076 h 1307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95944" h="1307232">
                  <a:moveTo>
                    <a:pt x="504929" y="29076"/>
                  </a:moveTo>
                  <a:cubicBezTo>
                    <a:pt x="504929" y="29076"/>
                    <a:pt x="693324" y="236696"/>
                    <a:pt x="456869" y="540435"/>
                  </a:cubicBezTo>
                  <a:cubicBezTo>
                    <a:pt x="220414" y="842252"/>
                    <a:pt x="206957" y="1046026"/>
                    <a:pt x="181966" y="1178672"/>
                  </a:cubicBezTo>
                  <a:cubicBezTo>
                    <a:pt x="158897" y="1311317"/>
                    <a:pt x="82001" y="1278637"/>
                    <a:pt x="82001" y="1278637"/>
                  </a:cubicBezTo>
                  <a:cubicBezTo>
                    <a:pt x="82001" y="1278637"/>
                    <a:pt x="20484" y="1255568"/>
                    <a:pt x="30096" y="1145991"/>
                  </a:cubicBezTo>
                  <a:cubicBezTo>
                    <a:pt x="39708" y="1036414"/>
                    <a:pt x="105070" y="805726"/>
                    <a:pt x="301154" y="513521"/>
                  </a:cubicBezTo>
                  <a:cubicBezTo>
                    <a:pt x="301154" y="513521"/>
                    <a:pt x="255017" y="303980"/>
                    <a:pt x="435722" y="267454"/>
                  </a:cubicBezTo>
                  <a:lnTo>
                    <a:pt x="504929" y="29076"/>
                  </a:lnTo>
                  <a:close/>
                </a:path>
              </a:pathLst>
            </a:custGeom>
            <a:grpFill/>
            <a:ln w="19209" cap="flat">
              <a:noFill/>
              <a:prstDash val="solid"/>
              <a:miter/>
            </a:ln>
          </p:spPr>
          <p:txBody>
            <a:bodyPr rtlCol="0" anchor="ctr"/>
            <a:lstStyle/>
            <a:p>
              <a:endParaRPr lang="en-US" dirty="0"/>
            </a:p>
          </p:txBody>
        </p:sp>
        <p:sp>
          <p:nvSpPr>
            <p:cNvPr id="117" name="Freeform: Shape 116">
              <a:extLst>
                <a:ext uri="{FF2B5EF4-FFF2-40B4-BE49-F238E27FC236}">
                  <a16:creationId xmlns:a16="http://schemas.microsoft.com/office/drawing/2014/main" id="{3064F032-9761-4D7D-BDB7-79F5F6233607}"/>
                </a:ext>
              </a:extLst>
            </p:cNvPr>
            <p:cNvSpPr/>
            <p:nvPr/>
          </p:nvSpPr>
          <p:spPr>
            <a:xfrm>
              <a:off x="8324882" y="1938932"/>
              <a:ext cx="134568" cy="134568"/>
            </a:xfrm>
            <a:custGeom>
              <a:avLst/>
              <a:gdLst>
                <a:gd name="connsiteX0" fmla="*/ 121352 w 134568"/>
                <a:gd name="connsiteY0" fmla="*/ 75214 h 134568"/>
                <a:gd name="connsiteX1" fmla="*/ 75214 w 134568"/>
                <a:gd name="connsiteY1" fmla="*/ 121352 h 134568"/>
                <a:gd name="connsiteX2" fmla="*/ 29077 w 134568"/>
                <a:gd name="connsiteY2" fmla="*/ 75214 h 134568"/>
                <a:gd name="connsiteX3" fmla="*/ 75214 w 134568"/>
                <a:gd name="connsiteY3" fmla="*/ 29076 h 134568"/>
                <a:gd name="connsiteX4" fmla="*/ 121352 w 134568"/>
                <a:gd name="connsiteY4" fmla="*/ 75214 h 1345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568" h="134568">
                  <a:moveTo>
                    <a:pt x="121352" y="75214"/>
                  </a:moveTo>
                  <a:cubicBezTo>
                    <a:pt x="121352" y="100695"/>
                    <a:pt x="100695" y="121352"/>
                    <a:pt x="75214" y="121352"/>
                  </a:cubicBezTo>
                  <a:cubicBezTo>
                    <a:pt x="49733" y="121352"/>
                    <a:pt x="29077" y="100695"/>
                    <a:pt x="29077" y="75214"/>
                  </a:cubicBezTo>
                  <a:cubicBezTo>
                    <a:pt x="29077" y="49733"/>
                    <a:pt x="49733" y="29076"/>
                    <a:pt x="75214" y="29076"/>
                  </a:cubicBezTo>
                  <a:cubicBezTo>
                    <a:pt x="100695" y="29076"/>
                    <a:pt x="121352" y="49733"/>
                    <a:pt x="121352" y="75214"/>
                  </a:cubicBezTo>
                  <a:close/>
                </a:path>
              </a:pathLst>
            </a:custGeom>
            <a:grpFill/>
            <a:ln w="19209" cap="flat">
              <a:noFill/>
              <a:prstDash val="solid"/>
              <a:miter/>
            </a:ln>
          </p:spPr>
          <p:txBody>
            <a:bodyPr rtlCol="0" anchor="ctr"/>
            <a:lstStyle/>
            <a:p>
              <a:endParaRPr lang="en-US" dirty="0"/>
            </a:p>
          </p:txBody>
        </p:sp>
        <p:sp>
          <p:nvSpPr>
            <p:cNvPr id="118" name="Freeform: Shape 117">
              <a:extLst>
                <a:ext uri="{FF2B5EF4-FFF2-40B4-BE49-F238E27FC236}">
                  <a16:creationId xmlns:a16="http://schemas.microsoft.com/office/drawing/2014/main" id="{0EAA550F-4835-499E-99A8-D6EF6ACEF5A0}"/>
                </a:ext>
              </a:extLst>
            </p:cNvPr>
            <p:cNvSpPr/>
            <p:nvPr/>
          </p:nvSpPr>
          <p:spPr>
            <a:xfrm>
              <a:off x="8013970" y="2257330"/>
              <a:ext cx="288360" cy="634392"/>
            </a:xfrm>
            <a:custGeom>
              <a:avLst/>
              <a:gdLst>
                <a:gd name="connsiteX0" fmla="*/ 193887 w 288360"/>
                <a:gd name="connsiteY0" fmla="*/ 14418 h 634392"/>
                <a:gd name="connsiteX1" fmla="*/ 15103 w 288360"/>
                <a:gd name="connsiteY1" fmla="*/ 496940 h 634392"/>
                <a:gd name="connsiteX2" fmla="*/ 67008 w 288360"/>
                <a:gd name="connsiteY2" fmla="*/ 629586 h 634392"/>
                <a:gd name="connsiteX3" fmla="*/ 166972 w 288360"/>
                <a:gd name="connsiteY3" fmla="*/ 529621 h 634392"/>
                <a:gd name="connsiteX4" fmla="*/ 282316 w 288360"/>
                <a:gd name="connsiteY4" fmla="*/ 135529 h 634392"/>
                <a:gd name="connsiteX5" fmla="*/ 193887 w 288360"/>
                <a:gd name="connsiteY5" fmla="*/ 14418 h 634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8360" h="634392">
                  <a:moveTo>
                    <a:pt x="193887" y="14418"/>
                  </a:moveTo>
                  <a:cubicBezTo>
                    <a:pt x="72775" y="214348"/>
                    <a:pt x="20870" y="416200"/>
                    <a:pt x="15103" y="496940"/>
                  </a:cubicBezTo>
                  <a:cubicBezTo>
                    <a:pt x="7413" y="606517"/>
                    <a:pt x="67008" y="629586"/>
                    <a:pt x="67008" y="629586"/>
                  </a:cubicBezTo>
                  <a:cubicBezTo>
                    <a:pt x="67008" y="629586"/>
                    <a:pt x="141981" y="662267"/>
                    <a:pt x="166972" y="529621"/>
                  </a:cubicBezTo>
                  <a:cubicBezTo>
                    <a:pt x="184275" y="437346"/>
                    <a:pt x="195808" y="308545"/>
                    <a:pt x="282316" y="135529"/>
                  </a:cubicBezTo>
                  <a:lnTo>
                    <a:pt x="193887" y="14418"/>
                  </a:lnTo>
                  <a:close/>
                </a:path>
              </a:pathLst>
            </a:custGeom>
            <a:grpFill/>
            <a:ln w="9525" cap="flat">
              <a:noFill/>
              <a:prstDash val="solid"/>
              <a:miter/>
            </a:ln>
          </p:spPr>
          <p:txBody>
            <a:bodyPr rtlCol="0" anchor="ctr"/>
            <a:lstStyle/>
            <a:p>
              <a:endParaRPr lang="en-US" dirty="0"/>
            </a:p>
          </p:txBody>
        </p:sp>
        <p:sp>
          <p:nvSpPr>
            <p:cNvPr id="119" name="Freeform: Shape 118">
              <a:extLst>
                <a:ext uri="{FF2B5EF4-FFF2-40B4-BE49-F238E27FC236}">
                  <a16:creationId xmlns:a16="http://schemas.microsoft.com/office/drawing/2014/main" id="{7290F23E-4D5D-43AA-9C8A-267DDD23828D}"/>
                </a:ext>
              </a:extLst>
            </p:cNvPr>
            <p:cNvSpPr/>
            <p:nvPr/>
          </p:nvSpPr>
          <p:spPr>
            <a:xfrm>
              <a:off x="8489488" y="2284243"/>
              <a:ext cx="288360" cy="615168"/>
            </a:xfrm>
            <a:custGeom>
              <a:avLst/>
              <a:gdLst>
                <a:gd name="connsiteX0" fmla="*/ 122073 w 288360"/>
                <a:gd name="connsiteY0" fmla="*/ 14418 h 615168"/>
                <a:gd name="connsiteX1" fmla="*/ 14418 w 288360"/>
                <a:gd name="connsiteY1" fmla="*/ 108616 h 615168"/>
                <a:gd name="connsiteX2" fmla="*/ 129762 w 288360"/>
                <a:gd name="connsiteY2" fmla="*/ 502708 h 615168"/>
                <a:gd name="connsiteX3" fmla="*/ 229727 w 288360"/>
                <a:gd name="connsiteY3" fmla="*/ 602673 h 615168"/>
                <a:gd name="connsiteX4" fmla="*/ 281632 w 288360"/>
                <a:gd name="connsiteY4" fmla="*/ 470027 h 615168"/>
                <a:gd name="connsiteX5" fmla="*/ 122073 w 288360"/>
                <a:gd name="connsiteY5" fmla="*/ 14418 h 615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8360" h="615168">
                  <a:moveTo>
                    <a:pt x="122073" y="14418"/>
                  </a:moveTo>
                  <a:lnTo>
                    <a:pt x="14418" y="108616"/>
                  </a:lnTo>
                  <a:cubicBezTo>
                    <a:pt x="100926" y="281632"/>
                    <a:pt x="114382" y="408510"/>
                    <a:pt x="129762" y="502708"/>
                  </a:cubicBezTo>
                  <a:cubicBezTo>
                    <a:pt x="152830" y="635353"/>
                    <a:pt x="229727" y="602673"/>
                    <a:pt x="229727" y="602673"/>
                  </a:cubicBezTo>
                  <a:cubicBezTo>
                    <a:pt x="229727" y="602673"/>
                    <a:pt x="289321" y="579604"/>
                    <a:pt x="281632" y="470027"/>
                  </a:cubicBezTo>
                  <a:cubicBezTo>
                    <a:pt x="275865" y="360450"/>
                    <a:pt x="214348" y="179744"/>
                    <a:pt x="122073" y="14418"/>
                  </a:cubicBezTo>
                  <a:close/>
                </a:path>
              </a:pathLst>
            </a:custGeom>
            <a:grpFill/>
            <a:ln w="9525" cap="flat">
              <a:noFill/>
              <a:prstDash val="solid"/>
              <a:miter/>
            </a:ln>
          </p:spPr>
          <p:txBody>
            <a:bodyPr rtlCol="0" anchor="ctr"/>
            <a:lstStyle/>
            <a:p>
              <a:endParaRPr lang="en-US" dirty="0"/>
            </a:p>
          </p:txBody>
        </p:sp>
      </p:grpSp>
      <p:grpSp>
        <p:nvGrpSpPr>
          <p:cNvPr id="120" name="Group 119">
            <a:extLst>
              <a:ext uri="{FF2B5EF4-FFF2-40B4-BE49-F238E27FC236}">
                <a16:creationId xmlns:a16="http://schemas.microsoft.com/office/drawing/2014/main" id="{2A7F158B-F524-4A7B-8FF5-2929A0741605}"/>
              </a:ext>
            </a:extLst>
          </p:cNvPr>
          <p:cNvGrpSpPr/>
          <p:nvPr/>
        </p:nvGrpSpPr>
        <p:grpSpPr>
          <a:xfrm rot="2218954">
            <a:off x="5554776" y="2662818"/>
            <a:ext cx="220282" cy="486915"/>
            <a:chOff x="9501391" y="4122779"/>
            <a:chExt cx="922752" cy="2039667"/>
          </a:xfrm>
          <a:solidFill>
            <a:schemeClr val="bg1"/>
          </a:solidFill>
        </p:grpSpPr>
        <p:sp>
          <p:nvSpPr>
            <p:cNvPr id="121" name="Freeform: Shape 120">
              <a:extLst>
                <a:ext uri="{FF2B5EF4-FFF2-40B4-BE49-F238E27FC236}">
                  <a16:creationId xmlns:a16="http://schemas.microsoft.com/office/drawing/2014/main" id="{0547F126-6987-4E5B-87AC-DDADEE6D88E5}"/>
                </a:ext>
              </a:extLst>
            </p:cNvPr>
            <p:cNvSpPr/>
            <p:nvPr/>
          </p:nvSpPr>
          <p:spPr>
            <a:xfrm>
              <a:off x="9501391" y="4122779"/>
              <a:ext cx="922752" cy="999648"/>
            </a:xfrm>
            <a:custGeom>
              <a:avLst/>
              <a:gdLst>
                <a:gd name="connsiteX0" fmla="*/ 907614 w 922752"/>
                <a:gd name="connsiteY0" fmla="*/ 924915 h 999648"/>
                <a:gd name="connsiteX1" fmla="*/ 898002 w 922752"/>
                <a:gd name="connsiteY1" fmla="*/ 957596 h 999648"/>
                <a:gd name="connsiteX2" fmla="*/ 842252 w 922752"/>
                <a:gd name="connsiteY2" fmla="*/ 986432 h 999648"/>
                <a:gd name="connsiteX3" fmla="*/ 94438 w 922752"/>
                <a:gd name="connsiteY3" fmla="*/ 986432 h 999648"/>
                <a:gd name="connsiteX4" fmla="*/ 38688 w 922752"/>
                <a:gd name="connsiteY4" fmla="*/ 957596 h 999648"/>
                <a:gd name="connsiteX5" fmla="*/ 29076 w 922752"/>
                <a:gd name="connsiteY5" fmla="*/ 924915 h 999648"/>
                <a:gd name="connsiteX6" fmla="*/ 34843 w 922752"/>
                <a:gd name="connsiteY6" fmla="*/ 898001 h 999648"/>
                <a:gd name="connsiteX7" fmla="*/ 407789 w 922752"/>
                <a:gd name="connsiteY7" fmla="*/ 65602 h 999648"/>
                <a:gd name="connsiteX8" fmla="*/ 467383 w 922752"/>
                <a:gd name="connsiteY8" fmla="*/ 29076 h 999648"/>
                <a:gd name="connsiteX9" fmla="*/ 526979 w 922752"/>
                <a:gd name="connsiteY9" fmla="*/ 65602 h 999648"/>
                <a:gd name="connsiteX10" fmla="*/ 899924 w 922752"/>
                <a:gd name="connsiteY10" fmla="*/ 898001 h 999648"/>
                <a:gd name="connsiteX11" fmla="*/ 907614 w 922752"/>
                <a:gd name="connsiteY11" fmla="*/ 924915 h 999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22752" h="999648">
                  <a:moveTo>
                    <a:pt x="907614" y="924915"/>
                  </a:moveTo>
                  <a:cubicBezTo>
                    <a:pt x="907614" y="936449"/>
                    <a:pt x="903769" y="947984"/>
                    <a:pt x="898002" y="957596"/>
                  </a:cubicBezTo>
                  <a:cubicBezTo>
                    <a:pt x="886466" y="974897"/>
                    <a:pt x="865321" y="986432"/>
                    <a:pt x="842252" y="986432"/>
                  </a:cubicBezTo>
                  <a:lnTo>
                    <a:pt x="94438" y="986432"/>
                  </a:lnTo>
                  <a:cubicBezTo>
                    <a:pt x="71369" y="986432"/>
                    <a:pt x="52145" y="974897"/>
                    <a:pt x="38688" y="957596"/>
                  </a:cubicBezTo>
                  <a:cubicBezTo>
                    <a:pt x="32921" y="947984"/>
                    <a:pt x="29076" y="936449"/>
                    <a:pt x="29076" y="924915"/>
                  </a:cubicBezTo>
                  <a:cubicBezTo>
                    <a:pt x="29076" y="915303"/>
                    <a:pt x="30999" y="905691"/>
                    <a:pt x="34843" y="898001"/>
                  </a:cubicBezTo>
                  <a:lnTo>
                    <a:pt x="407789" y="65602"/>
                  </a:lnTo>
                  <a:cubicBezTo>
                    <a:pt x="419323" y="44456"/>
                    <a:pt x="442392" y="29076"/>
                    <a:pt x="467383" y="29076"/>
                  </a:cubicBezTo>
                  <a:cubicBezTo>
                    <a:pt x="492374" y="29076"/>
                    <a:pt x="515443" y="42533"/>
                    <a:pt x="526979" y="65602"/>
                  </a:cubicBezTo>
                  <a:lnTo>
                    <a:pt x="899924" y="898001"/>
                  </a:lnTo>
                  <a:cubicBezTo>
                    <a:pt x="905690" y="905691"/>
                    <a:pt x="907614" y="915303"/>
                    <a:pt x="907614" y="924915"/>
                  </a:cubicBezTo>
                  <a:close/>
                </a:path>
              </a:pathLst>
            </a:custGeom>
            <a:grpFill/>
            <a:ln w="19209" cap="flat">
              <a:noFill/>
              <a:prstDash val="solid"/>
              <a:miter/>
            </a:ln>
          </p:spPr>
          <p:txBody>
            <a:bodyPr rtlCol="0" anchor="ctr"/>
            <a:lstStyle/>
            <a:p>
              <a:endParaRPr lang="en-US" dirty="0"/>
            </a:p>
          </p:txBody>
        </p:sp>
        <p:sp>
          <p:nvSpPr>
            <p:cNvPr id="122" name="Freeform: Shape 121">
              <a:extLst>
                <a:ext uri="{FF2B5EF4-FFF2-40B4-BE49-F238E27FC236}">
                  <a16:creationId xmlns:a16="http://schemas.microsoft.com/office/drawing/2014/main" id="{950B4940-1D27-49B6-BD1C-1C276B069FEF}"/>
                </a:ext>
              </a:extLst>
            </p:cNvPr>
            <p:cNvSpPr/>
            <p:nvPr/>
          </p:nvSpPr>
          <p:spPr>
            <a:xfrm>
              <a:off x="9912785" y="4907118"/>
              <a:ext cx="115344" cy="480600"/>
            </a:xfrm>
            <a:custGeom>
              <a:avLst/>
              <a:gdLst>
                <a:gd name="connsiteX0" fmla="*/ 29076 w 115344"/>
                <a:gd name="connsiteY0" fmla="*/ 57912 h 480600"/>
                <a:gd name="connsiteX1" fmla="*/ 29076 w 115344"/>
                <a:gd name="connsiteY1" fmla="*/ 457772 h 480600"/>
                <a:gd name="connsiteX2" fmla="*/ 88671 w 115344"/>
                <a:gd name="connsiteY2" fmla="*/ 457772 h 480600"/>
                <a:gd name="connsiteX3" fmla="*/ 88671 w 115344"/>
                <a:gd name="connsiteY3" fmla="*/ 57912 h 480600"/>
                <a:gd name="connsiteX4" fmla="*/ 59835 w 115344"/>
                <a:gd name="connsiteY4" fmla="*/ 29076 h 480600"/>
                <a:gd name="connsiteX5" fmla="*/ 29076 w 115344"/>
                <a:gd name="connsiteY5" fmla="*/ 57912 h 480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5344" h="480600">
                  <a:moveTo>
                    <a:pt x="29076" y="57912"/>
                  </a:moveTo>
                  <a:lnTo>
                    <a:pt x="29076" y="457772"/>
                  </a:lnTo>
                  <a:lnTo>
                    <a:pt x="88671" y="457772"/>
                  </a:lnTo>
                  <a:lnTo>
                    <a:pt x="88671" y="57912"/>
                  </a:lnTo>
                  <a:cubicBezTo>
                    <a:pt x="88671" y="42533"/>
                    <a:pt x="75214" y="29076"/>
                    <a:pt x="59835" y="29076"/>
                  </a:cubicBezTo>
                  <a:cubicBezTo>
                    <a:pt x="40611" y="29076"/>
                    <a:pt x="29076" y="42533"/>
                    <a:pt x="29076" y="57912"/>
                  </a:cubicBezTo>
                  <a:close/>
                </a:path>
              </a:pathLst>
            </a:custGeom>
            <a:grpFill/>
            <a:ln w="19209" cap="flat">
              <a:noFill/>
              <a:prstDash val="solid"/>
              <a:miter/>
            </a:ln>
          </p:spPr>
          <p:txBody>
            <a:bodyPr rtlCol="0" anchor="ctr"/>
            <a:lstStyle/>
            <a:p>
              <a:endParaRPr lang="en-US" dirty="0"/>
            </a:p>
          </p:txBody>
        </p:sp>
        <p:sp>
          <p:nvSpPr>
            <p:cNvPr id="123" name="Freeform: Shape 122">
              <a:extLst>
                <a:ext uri="{FF2B5EF4-FFF2-40B4-BE49-F238E27FC236}">
                  <a16:creationId xmlns:a16="http://schemas.microsoft.com/office/drawing/2014/main" id="{F269C43E-140E-4A3D-8439-AE7FD745B821}"/>
                </a:ext>
              </a:extLst>
            </p:cNvPr>
            <p:cNvSpPr/>
            <p:nvPr/>
          </p:nvSpPr>
          <p:spPr>
            <a:xfrm>
              <a:off x="9839425" y="5355038"/>
              <a:ext cx="249912" cy="807408"/>
            </a:xfrm>
            <a:custGeom>
              <a:avLst/>
              <a:gdLst>
                <a:gd name="connsiteX0" fmla="*/ 233159 w 249912"/>
                <a:gd name="connsiteY0" fmla="*/ 86748 h 807408"/>
                <a:gd name="connsiteX1" fmla="*/ 200478 w 249912"/>
                <a:gd name="connsiteY1" fmla="*/ 29076 h 807408"/>
                <a:gd name="connsiteX2" fmla="*/ 131272 w 249912"/>
                <a:gd name="connsiteY2" fmla="*/ 29076 h 807408"/>
                <a:gd name="connsiteX3" fmla="*/ 62065 w 249912"/>
                <a:gd name="connsiteY3" fmla="*/ 29076 h 807408"/>
                <a:gd name="connsiteX4" fmla="*/ 29385 w 249912"/>
                <a:gd name="connsiteY4" fmla="*/ 86748 h 807408"/>
                <a:gd name="connsiteX5" fmla="*/ 35152 w 249912"/>
                <a:gd name="connsiteY5" fmla="*/ 698072 h 807408"/>
                <a:gd name="connsiteX6" fmla="*/ 131272 w 249912"/>
                <a:gd name="connsiteY6" fmla="*/ 778812 h 807408"/>
                <a:gd name="connsiteX7" fmla="*/ 227392 w 249912"/>
                <a:gd name="connsiteY7" fmla="*/ 698072 h 807408"/>
                <a:gd name="connsiteX8" fmla="*/ 233159 w 249912"/>
                <a:gd name="connsiteY8" fmla="*/ 86748 h 807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9912" h="807408">
                  <a:moveTo>
                    <a:pt x="233159" y="86748"/>
                  </a:moveTo>
                  <a:cubicBezTo>
                    <a:pt x="229314" y="52145"/>
                    <a:pt x="210090" y="29076"/>
                    <a:pt x="200478" y="29076"/>
                  </a:cubicBezTo>
                  <a:lnTo>
                    <a:pt x="131272" y="29076"/>
                  </a:lnTo>
                  <a:lnTo>
                    <a:pt x="62065" y="29076"/>
                  </a:lnTo>
                  <a:cubicBezTo>
                    <a:pt x="52453" y="29076"/>
                    <a:pt x="33229" y="52145"/>
                    <a:pt x="29385" y="86748"/>
                  </a:cubicBezTo>
                  <a:cubicBezTo>
                    <a:pt x="27462" y="113662"/>
                    <a:pt x="35152" y="673080"/>
                    <a:pt x="35152" y="698072"/>
                  </a:cubicBezTo>
                  <a:cubicBezTo>
                    <a:pt x="35152" y="749976"/>
                    <a:pt x="42841" y="778812"/>
                    <a:pt x="131272" y="778812"/>
                  </a:cubicBezTo>
                  <a:cubicBezTo>
                    <a:pt x="221624" y="778812"/>
                    <a:pt x="227392" y="749976"/>
                    <a:pt x="227392" y="698072"/>
                  </a:cubicBezTo>
                  <a:cubicBezTo>
                    <a:pt x="227392" y="673080"/>
                    <a:pt x="235081" y="111740"/>
                    <a:pt x="233159" y="86748"/>
                  </a:cubicBezTo>
                  <a:close/>
                </a:path>
              </a:pathLst>
            </a:custGeom>
            <a:grpFill/>
            <a:ln w="19209" cap="flat">
              <a:noFill/>
              <a:prstDash val="solid"/>
              <a:miter/>
            </a:ln>
          </p:spPr>
          <p:txBody>
            <a:bodyPr rtlCol="0" anchor="ctr"/>
            <a:lstStyle/>
            <a:p>
              <a:endParaRPr lang="en-US" dirty="0"/>
            </a:p>
          </p:txBody>
        </p:sp>
        <p:sp>
          <p:nvSpPr>
            <p:cNvPr id="124" name="Freeform: Shape 123">
              <a:extLst>
                <a:ext uri="{FF2B5EF4-FFF2-40B4-BE49-F238E27FC236}">
                  <a16:creationId xmlns:a16="http://schemas.microsoft.com/office/drawing/2014/main" id="{02635E88-F0EA-42B5-9E1A-6C6BBB2CF6F9}"/>
                </a:ext>
              </a:extLst>
            </p:cNvPr>
            <p:cNvSpPr/>
            <p:nvPr/>
          </p:nvSpPr>
          <p:spPr>
            <a:xfrm>
              <a:off x="9882026" y="5308900"/>
              <a:ext cx="173016" cy="96120"/>
            </a:xfrm>
            <a:custGeom>
              <a:avLst/>
              <a:gdLst>
                <a:gd name="connsiteX0" fmla="*/ 148265 w 173016"/>
                <a:gd name="connsiteY0" fmla="*/ 44456 h 96120"/>
                <a:gd name="connsiteX1" fmla="*/ 132886 w 173016"/>
                <a:gd name="connsiteY1" fmla="*/ 29076 h 96120"/>
                <a:gd name="connsiteX2" fmla="*/ 88671 w 173016"/>
                <a:gd name="connsiteY2" fmla="*/ 29076 h 96120"/>
                <a:gd name="connsiteX3" fmla="*/ 44456 w 173016"/>
                <a:gd name="connsiteY3" fmla="*/ 29076 h 96120"/>
                <a:gd name="connsiteX4" fmla="*/ 29076 w 173016"/>
                <a:gd name="connsiteY4" fmla="*/ 44456 h 96120"/>
                <a:gd name="connsiteX5" fmla="*/ 29076 w 173016"/>
                <a:gd name="connsiteY5" fmla="*/ 67524 h 96120"/>
                <a:gd name="connsiteX6" fmla="*/ 88671 w 173016"/>
                <a:gd name="connsiteY6" fmla="*/ 67524 h 96120"/>
                <a:gd name="connsiteX7" fmla="*/ 148265 w 173016"/>
                <a:gd name="connsiteY7" fmla="*/ 67524 h 96120"/>
                <a:gd name="connsiteX8" fmla="*/ 148265 w 173016"/>
                <a:gd name="connsiteY8" fmla="*/ 44456 h 96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3016" h="96120">
                  <a:moveTo>
                    <a:pt x="148265" y="44456"/>
                  </a:moveTo>
                  <a:cubicBezTo>
                    <a:pt x="148265" y="36766"/>
                    <a:pt x="142498" y="29076"/>
                    <a:pt x="132886" y="29076"/>
                  </a:cubicBezTo>
                  <a:lnTo>
                    <a:pt x="88671" y="29076"/>
                  </a:lnTo>
                  <a:lnTo>
                    <a:pt x="44456" y="29076"/>
                  </a:lnTo>
                  <a:cubicBezTo>
                    <a:pt x="36766" y="29076"/>
                    <a:pt x="29076" y="34844"/>
                    <a:pt x="29076" y="44456"/>
                  </a:cubicBezTo>
                  <a:lnTo>
                    <a:pt x="29076" y="67524"/>
                  </a:lnTo>
                  <a:lnTo>
                    <a:pt x="88671" y="67524"/>
                  </a:lnTo>
                  <a:lnTo>
                    <a:pt x="148265" y="67524"/>
                  </a:lnTo>
                  <a:lnTo>
                    <a:pt x="148265" y="44456"/>
                  </a:lnTo>
                  <a:close/>
                </a:path>
              </a:pathLst>
            </a:custGeom>
            <a:grpFill/>
            <a:ln w="19209" cap="flat">
              <a:noFill/>
              <a:prstDash val="solid"/>
              <a:miter/>
            </a:ln>
          </p:spPr>
          <p:txBody>
            <a:bodyPr rtlCol="0" anchor="ctr"/>
            <a:lstStyle/>
            <a:p>
              <a:endParaRPr lang="en-US" dirty="0"/>
            </a:p>
          </p:txBody>
        </p:sp>
        <p:sp>
          <p:nvSpPr>
            <p:cNvPr id="125" name="Freeform: Shape 124">
              <a:extLst>
                <a:ext uri="{FF2B5EF4-FFF2-40B4-BE49-F238E27FC236}">
                  <a16:creationId xmlns:a16="http://schemas.microsoft.com/office/drawing/2014/main" id="{89C52431-29CF-4C15-842C-33ACC78EF46A}"/>
                </a:ext>
              </a:extLst>
            </p:cNvPr>
            <p:cNvSpPr/>
            <p:nvPr/>
          </p:nvSpPr>
          <p:spPr>
            <a:xfrm>
              <a:off x="9882026" y="5328124"/>
              <a:ext cx="173016" cy="96120"/>
            </a:xfrm>
            <a:custGeom>
              <a:avLst/>
              <a:gdLst>
                <a:gd name="connsiteX0" fmla="*/ 148265 w 173016"/>
                <a:gd name="connsiteY0" fmla="*/ 44456 h 96120"/>
                <a:gd name="connsiteX1" fmla="*/ 132886 w 173016"/>
                <a:gd name="connsiteY1" fmla="*/ 29076 h 96120"/>
                <a:gd name="connsiteX2" fmla="*/ 88671 w 173016"/>
                <a:gd name="connsiteY2" fmla="*/ 29076 h 96120"/>
                <a:gd name="connsiteX3" fmla="*/ 44456 w 173016"/>
                <a:gd name="connsiteY3" fmla="*/ 29076 h 96120"/>
                <a:gd name="connsiteX4" fmla="*/ 29076 w 173016"/>
                <a:gd name="connsiteY4" fmla="*/ 44456 h 96120"/>
                <a:gd name="connsiteX5" fmla="*/ 29076 w 173016"/>
                <a:gd name="connsiteY5" fmla="*/ 67524 h 96120"/>
                <a:gd name="connsiteX6" fmla="*/ 88671 w 173016"/>
                <a:gd name="connsiteY6" fmla="*/ 67524 h 96120"/>
                <a:gd name="connsiteX7" fmla="*/ 148265 w 173016"/>
                <a:gd name="connsiteY7" fmla="*/ 67524 h 96120"/>
                <a:gd name="connsiteX8" fmla="*/ 148265 w 173016"/>
                <a:gd name="connsiteY8" fmla="*/ 44456 h 96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3016" h="96120">
                  <a:moveTo>
                    <a:pt x="148265" y="44456"/>
                  </a:moveTo>
                  <a:cubicBezTo>
                    <a:pt x="148265" y="36766"/>
                    <a:pt x="142498" y="29076"/>
                    <a:pt x="132886" y="29076"/>
                  </a:cubicBezTo>
                  <a:lnTo>
                    <a:pt x="88671" y="29076"/>
                  </a:lnTo>
                  <a:lnTo>
                    <a:pt x="44456" y="29076"/>
                  </a:lnTo>
                  <a:cubicBezTo>
                    <a:pt x="36766" y="29076"/>
                    <a:pt x="29076" y="34844"/>
                    <a:pt x="29076" y="44456"/>
                  </a:cubicBezTo>
                  <a:lnTo>
                    <a:pt x="29076" y="67524"/>
                  </a:lnTo>
                  <a:lnTo>
                    <a:pt x="88671" y="67524"/>
                  </a:lnTo>
                  <a:lnTo>
                    <a:pt x="148265" y="67524"/>
                  </a:lnTo>
                  <a:lnTo>
                    <a:pt x="148265" y="44456"/>
                  </a:lnTo>
                  <a:close/>
                </a:path>
              </a:pathLst>
            </a:custGeom>
            <a:grpFill/>
            <a:ln w="19209" cap="flat">
              <a:noFill/>
              <a:prstDash val="solid"/>
              <a:miter/>
            </a:ln>
          </p:spPr>
          <p:txBody>
            <a:bodyPr rtlCol="0" anchor="ctr"/>
            <a:lstStyle/>
            <a:p>
              <a:endParaRPr lang="en-US" dirty="0"/>
            </a:p>
          </p:txBody>
        </p:sp>
        <p:sp>
          <p:nvSpPr>
            <p:cNvPr id="126" name="Freeform: Shape 125">
              <a:extLst>
                <a:ext uri="{FF2B5EF4-FFF2-40B4-BE49-F238E27FC236}">
                  <a16:creationId xmlns:a16="http://schemas.microsoft.com/office/drawing/2014/main" id="{5328196F-B7C4-46C8-8D21-45A535CA54F3}"/>
                </a:ext>
              </a:extLst>
            </p:cNvPr>
            <p:cNvSpPr/>
            <p:nvPr/>
          </p:nvSpPr>
          <p:spPr>
            <a:xfrm>
              <a:off x="9882026" y="5308900"/>
              <a:ext cx="173016" cy="96120"/>
            </a:xfrm>
            <a:custGeom>
              <a:avLst/>
              <a:gdLst>
                <a:gd name="connsiteX0" fmla="*/ 148265 w 173016"/>
                <a:gd name="connsiteY0" fmla="*/ 44456 h 96120"/>
                <a:gd name="connsiteX1" fmla="*/ 132886 w 173016"/>
                <a:gd name="connsiteY1" fmla="*/ 29076 h 96120"/>
                <a:gd name="connsiteX2" fmla="*/ 88671 w 173016"/>
                <a:gd name="connsiteY2" fmla="*/ 29076 h 96120"/>
                <a:gd name="connsiteX3" fmla="*/ 44456 w 173016"/>
                <a:gd name="connsiteY3" fmla="*/ 29076 h 96120"/>
                <a:gd name="connsiteX4" fmla="*/ 29076 w 173016"/>
                <a:gd name="connsiteY4" fmla="*/ 44456 h 96120"/>
                <a:gd name="connsiteX5" fmla="*/ 29076 w 173016"/>
                <a:gd name="connsiteY5" fmla="*/ 67524 h 96120"/>
                <a:gd name="connsiteX6" fmla="*/ 88671 w 173016"/>
                <a:gd name="connsiteY6" fmla="*/ 67524 h 96120"/>
                <a:gd name="connsiteX7" fmla="*/ 148265 w 173016"/>
                <a:gd name="connsiteY7" fmla="*/ 67524 h 96120"/>
                <a:gd name="connsiteX8" fmla="*/ 148265 w 173016"/>
                <a:gd name="connsiteY8" fmla="*/ 44456 h 96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3016" h="96120">
                  <a:moveTo>
                    <a:pt x="148265" y="44456"/>
                  </a:moveTo>
                  <a:cubicBezTo>
                    <a:pt x="148265" y="36766"/>
                    <a:pt x="142498" y="29076"/>
                    <a:pt x="132886" y="29076"/>
                  </a:cubicBezTo>
                  <a:lnTo>
                    <a:pt x="88671" y="29076"/>
                  </a:lnTo>
                  <a:lnTo>
                    <a:pt x="44456" y="29076"/>
                  </a:lnTo>
                  <a:cubicBezTo>
                    <a:pt x="36766" y="29076"/>
                    <a:pt x="29076" y="34844"/>
                    <a:pt x="29076" y="44456"/>
                  </a:cubicBezTo>
                  <a:lnTo>
                    <a:pt x="29076" y="67524"/>
                  </a:lnTo>
                  <a:lnTo>
                    <a:pt x="88671" y="67524"/>
                  </a:lnTo>
                  <a:lnTo>
                    <a:pt x="148265" y="67524"/>
                  </a:lnTo>
                  <a:lnTo>
                    <a:pt x="148265" y="44456"/>
                  </a:lnTo>
                  <a:close/>
                </a:path>
              </a:pathLst>
            </a:custGeom>
            <a:grpFill/>
            <a:ln w="19209" cap="flat">
              <a:noFill/>
              <a:prstDash val="solid"/>
              <a:miter/>
            </a:ln>
          </p:spPr>
          <p:txBody>
            <a:bodyPr rtlCol="0" anchor="ctr"/>
            <a:lstStyle/>
            <a:p>
              <a:endParaRPr lang="en-US" dirty="0"/>
            </a:p>
          </p:txBody>
        </p:sp>
      </p:grpSp>
      <p:grpSp>
        <p:nvGrpSpPr>
          <p:cNvPr id="127" name="Group 126">
            <a:extLst>
              <a:ext uri="{FF2B5EF4-FFF2-40B4-BE49-F238E27FC236}">
                <a16:creationId xmlns:a16="http://schemas.microsoft.com/office/drawing/2014/main" id="{AFC2C346-175D-42F1-A56A-99CFAFD79EF0}"/>
              </a:ext>
            </a:extLst>
          </p:cNvPr>
          <p:cNvGrpSpPr/>
          <p:nvPr/>
        </p:nvGrpSpPr>
        <p:grpSpPr>
          <a:xfrm rot="2078969">
            <a:off x="5484373" y="5244211"/>
            <a:ext cx="259827" cy="425931"/>
            <a:chOff x="8457528" y="4216977"/>
            <a:chExt cx="1076544" cy="1764763"/>
          </a:xfrm>
          <a:solidFill>
            <a:schemeClr val="bg1"/>
          </a:solidFill>
        </p:grpSpPr>
        <p:sp>
          <p:nvSpPr>
            <p:cNvPr id="128" name="Freeform: Shape 127">
              <a:extLst>
                <a:ext uri="{FF2B5EF4-FFF2-40B4-BE49-F238E27FC236}">
                  <a16:creationId xmlns:a16="http://schemas.microsoft.com/office/drawing/2014/main" id="{775268D5-9309-483B-AE90-B1473DC1AADC}"/>
                </a:ext>
              </a:extLst>
            </p:cNvPr>
            <p:cNvSpPr/>
            <p:nvPr/>
          </p:nvSpPr>
          <p:spPr>
            <a:xfrm>
              <a:off x="8457528" y="5212780"/>
              <a:ext cx="1076544" cy="768960"/>
            </a:xfrm>
            <a:custGeom>
              <a:avLst/>
              <a:gdLst>
                <a:gd name="connsiteX0" fmla="*/ 905690 w 1076544"/>
                <a:gd name="connsiteY0" fmla="*/ 29076 h 768960"/>
                <a:gd name="connsiteX1" fmla="*/ 538512 w 1076544"/>
                <a:gd name="connsiteY1" fmla="*/ 29076 h 768960"/>
                <a:gd name="connsiteX2" fmla="*/ 171334 w 1076544"/>
                <a:gd name="connsiteY2" fmla="*/ 29076 h 768960"/>
                <a:gd name="connsiteX3" fmla="*/ 29076 w 1076544"/>
                <a:gd name="connsiteY3" fmla="*/ 755744 h 768960"/>
                <a:gd name="connsiteX4" fmla="*/ 538512 w 1076544"/>
                <a:gd name="connsiteY4" fmla="*/ 755744 h 768960"/>
                <a:gd name="connsiteX5" fmla="*/ 1047949 w 1076544"/>
                <a:gd name="connsiteY5" fmla="*/ 755744 h 768960"/>
                <a:gd name="connsiteX6" fmla="*/ 905690 w 1076544"/>
                <a:gd name="connsiteY6" fmla="*/ 29076 h 768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76544" h="768960">
                  <a:moveTo>
                    <a:pt x="905690" y="29076"/>
                  </a:moveTo>
                  <a:lnTo>
                    <a:pt x="538512" y="29076"/>
                  </a:lnTo>
                  <a:lnTo>
                    <a:pt x="171334" y="29076"/>
                  </a:lnTo>
                  <a:cubicBezTo>
                    <a:pt x="109817" y="159800"/>
                    <a:pt x="29076" y="423168"/>
                    <a:pt x="29076" y="755744"/>
                  </a:cubicBezTo>
                  <a:lnTo>
                    <a:pt x="538512" y="755744"/>
                  </a:lnTo>
                  <a:lnTo>
                    <a:pt x="1047949" y="755744"/>
                  </a:lnTo>
                  <a:cubicBezTo>
                    <a:pt x="1049871" y="423168"/>
                    <a:pt x="967208" y="159800"/>
                    <a:pt x="905690" y="29076"/>
                  </a:cubicBezTo>
                  <a:close/>
                </a:path>
              </a:pathLst>
            </a:custGeom>
            <a:grpFill/>
            <a:ln w="19209" cap="flat">
              <a:noFill/>
              <a:prstDash val="solid"/>
              <a:miter/>
            </a:ln>
          </p:spPr>
          <p:txBody>
            <a:bodyPr rtlCol="0" anchor="ctr"/>
            <a:lstStyle/>
            <a:p>
              <a:endParaRPr lang="en-US" dirty="0"/>
            </a:p>
          </p:txBody>
        </p:sp>
        <p:sp>
          <p:nvSpPr>
            <p:cNvPr id="129" name="Freeform: Shape 128">
              <a:extLst>
                <a:ext uri="{FF2B5EF4-FFF2-40B4-BE49-F238E27FC236}">
                  <a16:creationId xmlns:a16="http://schemas.microsoft.com/office/drawing/2014/main" id="{FB3E5E4F-2517-407E-8371-07BB4842A877}"/>
                </a:ext>
              </a:extLst>
            </p:cNvPr>
            <p:cNvSpPr/>
            <p:nvPr/>
          </p:nvSpPr>
          <p:spPr>
            <a:xfrm>
              <a:off x="8601708" y="4216977"/>
              <a:ext cx="788184" cy="1038096"/>
            </a:xfrm>
            <a:custGeom>
              <a:avLst/>
              <a:gdLst>
                <a:gd name="connsiteX0" fmla="*/ 759589 w 788184"/>
                <a:gd name="connsiteY0" fmla="*/ 1024880 h 1038096"/>
                <a:gd name="connsiteX1" fmla="*/ 394332 w 788184"/>
                <a:gd name="connsiteY1" fmla="*/ 1024880 h 1038096"/>
                <a:gd name="connsiteX2" fmla="*/ 29076 w 788184"/>
                <a:gd name="connsiteY2" fmla="*/ 1024880 h 1038096"/>
                <a:gd name="connsiteX3" fmla="*/ 61757 w 788184"/>
                <a:gd name="connsiteY3" fmla="*/ 899923 h 1038096"/>
                <a:gd name="connsiteX4" fmla="*/ 277066 w 788184"/>
                <a:gd name="connsiteY4" fmla="*/ 849941 h 1038096"/>
                <a:gd name="connsiteX5" fmla="*/ 236695 w 788184"/>
                <a:gd name="connsiteY5" fmla="*/ 436625 h 1038096"/>
                <a:gd name="connsiteX6" fmla="*/ 394332 w 788184"/>
                <a:gd name="connsiteY6" fmla="*/ 29076 h 1038096"/>
                <a:gd name="connsiteX7" fmla="*/ 551969 w 788184"/>
                <a:gd name="connsiteY7" fmla="*/ 436625 h 1038096"/>
                <a:gd name="connsiteX8" fmla="*/ 511598 w 788184"/>
                <a:gd name="connsiteY8" fmla="*/ 849941 h 1038096"/>
                <a:gd name="connsiteX9" fmla="*/ 726907 w 788184"/>
                <a:gd name="connsiteY9" fmla="*/ 899923 h 1038096"/>
                <a:gd name="connsiteX10" fmla="*/ 759589 w 788184"/>
                <a:gd name="connsiteY10" fmla="*/ 1024880 h 1038096"/>
                <a:gd name="connsiteX11" fmla="*/ 394332 w 788184"/>
                <a:gd name="connsiteY11" fmla="*/ 190558 h 1038096"/>
                <a:gd name="connsiteX12" fmla="*/ 332815 w 788184"/>
                <a:gd name="connsiteY12" fmla="*/ 303979 h 1038096"/>
                <a:gd name="connsiteX13" fmla="*/ 400099 w 788184"/>
                <a:gd name="connsiteY13" fmla="*/ 402022 h 1038096"/>
                <a:gd name="connsiteX14" fmla="*/ 457771 w 788184"/>
                <a:gd name="connsiteY14" fmla="*/ 303979 h 1038096"/>
                <a:gd name="connsiteX15" fmla="*/ 394332 w 788184"/>
                <a:gd name="connsiteY15" fmla="*/ 190558 h 1038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88184" h="1038096">
                  <a:moveTo>
                    <a:pt x="759589" y="1024880"/>
                  </a:moveTo>
                  <a:lnTo>
                    <a:pt x="394332" y="1024880"/>
                  </a:lnTo>
                  <a:lnTo>
                    <a:pt x="29076" y="1024880"/>
                  </a:lnTo>
                  <a:cubicBezTo>
                    <a:pt x="29076" y="1024880"/>
                    <a:pt x="29076" y="936449"/>
                    <a:pt x="61757" y="899923"/>
                  </a:cubicBezTo>
                  <a:cubicBezTo>
                    <a:pt x="107894" y="849941"/>
                    <a:pt x="244385" y="884545"/>
                    <a:pt x="277066" y="849941"/>
                  </a:cubicBezTo>
                  <a:cubicBezTo>
                    <a:pt x="309746" y="815338"/>
                    <a:pt x="236695" y="607719"/>
                    <a:pt x="236695" y="436625"/>
                  </a:cubicBezTo>
                  <a:cubicBezTo>
                    <a:pt x="236695" y="265531"/>
                    <a:pt x="240540" y="29076"/>
                    <a:pt x="394332" y="29076"/>
                  </a:cubicBezTo>
                  <a:cubicBezTo>
                    <a:pt x="548124" y="29076"/>
                    <a:pt x="551969" y="265531"/>
                    <a:pt x="551969" y="436625"/>
                  </a:cubicBezTo>
                  <a:cubicBezTo>
                    <a:pt x="551969" y="607719"/>
                    <a:pt x="478918" y="815338"/>
                    <a:pt x="511598" y="849941"/>
                  </a:cubicBezTo>
                  <a:cubicBezTo>
                    <a:pt x="544279" y="884545"/>
                    <a:pt x="680770" y="849941"/>
                    <a:pt x="726907" y="899923"/>
                  </a:cubicBezTo>
                  <a:cubicBezTo>
                    <a:pt x="761510" y="936449"/>
                    <a:pt x="759589" y="1024880"/>
                    <a:pt x="759589" y="1024880"/>
                  </a:cubicBezTo>
                  <a:close/>
                  <a:moveTo>
                    <a:pt x="394332" y="190558"/>
                  </a:moveTo>
                  <a:cubicBezTo>
                    <a:pt x="359729" y="190558"/>
                    <a:pt x="332815" y="221316"/>
                    <a:pt x="332815" y="303979"/>
                  </a:cubicBezTo>
                  <a:cubicBezTo>
                    <a:pt x="332815" y="386643"/>
                    <a:pt x="365496" y="402022"/>
                    <a:pt x="400099" y="402022"/>
                  </a:cubicBezTo>
                  <a:cubicBezTo>
                    <a:pt x="434702" y="402022"/>
                    <a:pt x="457771" y="388565"/>
                    <a:pt x="457771" y="303979"/>
                  </a:cubicBezTo>
                  <a:cubicBezTo>
                    <a:pt x="457771" y="221316"/>
                    <a:pt x="428935" y="190558"/>
                    <a:pt x="394332" y="190558"/>
                  </a:cubicBezTo>
                  <a:close/>
                </a:path>
              </a:pathLst>
            </a:custGeom>
            <a:grpFill/>
            <a:ln w="19209" cap="flat">
              <a:noFill/>
              <a:prstDash val="solid"/>
              <a:miter/>
            </a:ln>
          </p:spPr>
          <p:txBody>
            <a:bodyPr rtlCol="0" anchor="ctr"/>
            <a:lstStyle/>
            <a:p>
              <a:endParaRPr lang="en-US" dirty="0"/>
            </a:p>
          </p:txBody>
        </p:sp>
      </p:grpSp>
      <p:grpSp>
        <p:nvGrpSpPr>
          <p:cNvPr id="130" name="Group 129">
            <a:extLst>
              <a:ext uri="{FF2B5EF4-FFF2-40B4-BE49-F238E27FC236}">
                <a16:creationId xmlns:a16="http://schemas.microsoft.com/office/drawing/2014/main" id="{6156966B-66BD-4D10-B8E2-D18A896476A8}"/>
              </a:ext>
            </a:extLst>
          </p:cNvPr>
          <p:cNvGrpSpPr/>
          <p:nvPr/>
        </p:nvGrpSpPr>
        <p:grpSpPr>
          <a:xfrm rot="18900000">
            <a:off x="5360637" y="4587322"/>
            <a:ext cx="510321" cy="154795"/>
            <a:chOff x="115511" y="1655618"/>
            <a:chExt cx="2541413" cy="770883"/>
          </a:xfrm>
          <a:solidFill>
            <a:schemeClr val="bg1"/>
          </a:solidFill>
        </p:grpSpPr>
        <p:sp>
          <p:nvSpPr>
            <p:cNvPr id="131" name="Freeform: Shape 130">
              <a:extLst>
                <a:ext uri="{FF2B5EF4-FFF2-40B4-BE49-F238E27FC236}">
                  <a16:creationId xmlns:a16="http://schemas.microsoft.com/office/drawing/2014/main" id="{2B7A7341-579B-4E07-BDEB-2EF14422C235}"/>
                </a:ext>
              </a:extLst>
            </p:cNvPr>
            <p:cNvSpPr/>
            <p:nvPr/>
          </p:nvSpPr>
          <p:spPr>
            <a:xfrm>
              <a:off x="115511" y="1655618"/>
              <a:ext cx="1749384" cy="730512"/>
            </a:xfrm>
            <a:custGeom>
              <a:avLst/>
              <a:gdLst>
                <a:gd name="connsiteX0" fmla="*/ 1575407 w 1749384"/>
                <a:gd name="connsiteY0" fmla="*/ 685336 h 730512"/>
                <a:gd name="connsiteX1" fmla="*/ 1536959 w 1749384"/>
                <a:gd name="connsiteY1" fmla="*/ 641121 h 730512"/>
                <a:gd name="connsiteX2" fmla="*/ 1435072 w 1749384"/>
                <a:gd name="connsiteY2" fmla="*/ 637276 h 730512"/>
                <a:gd name="connsiteX3" fmla="*/ 1427382 w 1749384"/>
                <a:gd name="connsiteY3" fmla="*/ 639198 h 730512"/>
                <a:gd name="connsiteX4" fmla="*/ 1369710 w 1749384"/>
                <a:gd name="connsiteY4" fmla="*/ 689181 h 730512"/>
                <a:gd name="connsiteX5" fmla="*/ 1363943 w 1749384"/>
                <a:gd name="connsiteY5" fmla="*/ 691103 h 730512"/>
                <a:gd name="connsiteX6" fmla="*/ 1358176 w 1749384"/>
                <a:gd name="connsiteY6" fmla="*/ 687258 h 730512"/>
                <a:gd name="connsiteX7" fmla="*/ 1313961 w 1749384"/>
                <a:gd name="connsiteY7" fmla="*/ 627664 h 730512"/>
                <a:gd name="connsiteX8" fmla="*/ 1304349 w 1749384"/>
                <a:gd name="connsiteY8" fmla="*/ 625741 h 730512"/>
                <a:gd name="connsiteX9" fmla="*/ 1238987 w 1749384"/>
                <a:gd name="connsiteY9" fmla="*/ 662267 h 730512"/>
                <a:gd name="connsiteX10" fmla="*/ 1233220 w 1749384"/>
                <a:gd name="connsiteY10" fmla="*/ 662267 h 730512"/>
                <a:gd name="connsiteX11" fmla="*/ 1229375 w 1749384"/>
                <a:gd name="connsiteY11" fmla="*/ 658422 h 730512"/>
                <a:gd name="connsiteX12" fmla="*/ 1135178 w 1749384"/>
                <a:gd name="connsiteY12" fmla="*/ 575759 h 730512"/>
                <a:gd name="connsiteX13" fmla="*/ 1129410 w 1749384"/>
                <a:gd name="connsiteY13" fmla="*/ 571914 h 730512"/>
                <a:gd name="connsiteX14" fmla="*/ 1121721 w 1749384"/>
                <a:gd name="connsiteY14" fmla="*/ 575759 h 730512"/>
                <a:gd name="connsiteX15" fmla="*/ 1033290 w 1749384"/>
                <a:gd name="connsiteY15" fmla="*/ 616129 h 730512"/>
                <a:gd name="connsiteX16" fmla="*/ 1027523 w 1749384"/>
                <a:gd name="connsiteY16" fmla="*/ 619974 h 730512"/>
                <a:gd name="connsiteX17" fmla="*/ 1021756 w 1749384"/>
                <a:gd name="connsiteY17" fmla="*/ 616129 h 730512"/>
                <a:gd name="connsiteX18" fmla="*/ 987153 w 1749384"/>
                <a:gd name="connsiteY18" fmla="*/ 560380 h 730512"/>
                <a:gd name="connsiteX19" fmla="*/ 981385 w 1749384"/>
                <a:gd name="connsiteY19" fmla="*/ 556535 h 730512"/>
                <a:gd name="connsiteX20" fmla="*/ 917946 w 1749384"/>
                <a:gd name="connsiteY20" fmla="*/ 558457 h 730512"/>
                <a:gd name="connsiteX21" fmla="*/ 864119 w 1749384"/>
                <a:gd name="connsiteY21" fmla="*/ 593061 h 730512"/>
                <a:gd name="connsiteX22" fmla="*/ 858352 w 1749384"/>
                <a:gd name="connsiteY22" fmla="*/ 594983 h 730512"/>
                <a:gd name="connsiteX23" fmla="*/ 852585 w 1749384"/>
                <a:gd name="connsiteY23" fmla="*/ 591138 h 730512"/>
                <a:gd name="connsiteX24" fmla="*/ 812214 w 1749384"/>
                <a:gd name="connsiteY24" fmla="*/ 521932 h 730512"/>
                <a:gd name="connsiteX25" fmla="*/ 806447 w 1749384"/>
                <a:gd name="connsiteY25" fmla="*/ 518087 h 730512"/>
                <a:gd name="connsiteX26" fmla="*/ 798757 w 1749384"/>
                <a:gd name="connsiteY26" fmla="*/ 520009 h 730512"/>
                <a:gd name="connsiteX27" fmla="*/ 712249 w 1749384"/>
                <a:gd name="connsiteY27" fmla="*/ 564225 h 730512"/>
                <a:gd name="connsiteX28" fmla="*/ 633431 w 1749384"/>
                <a:gd name="connsiteY28" fmla="*/ 468105 h 730512"/>
                <a:gd name="connsiteX29" fmla="*/ 625741 w 1749384"/>
                <a:gd name="connsiteY29" fmla="*/ 466182 h 730512"/>
                <a:gd name="connsiteX30" fmla="*/ 514242 w 1749384"/>
                <a:gd name="connsiteY30" fmla="*/ 510397 h 730512"/>
                <a:gd name="connsiteX31" fmla="*/ 506553 w 1749384"/>
                <a:gd name="connsiteY31" fmla="*/ 508475 h 730512"/>
                <a:gd name="connsiteX32" fmla="*/ 445036 w 1749384"/>
                <a:gd name="connsiteY32" fmla="*/ 420045 h 730512"/>
                <a:gd name="connsiteX33" fmla="*/ 439269 w 1749384"/>
                <a:gd name="connsiteY33" fmla="*/ 418122 h 730512"/>
                <a:gd name="connsiteX34" fmla="*/ 343149 w 1749384"/>
                <a:gd name="connsiteY34" fmla="*/ 473872 h 730512"/>
                <a:gd name="connsiteX35" fmla="*/ 337381 w 1749384"/>
                <a:gd name="connsiteY35" fmla="*/ 471949 h 730512"/>
                <a:gd name="connsiteX36" fmla="*/ 250873 w 1749384"/>
                <a:gd name="connsiteY36" fmla="*/ 379674 h 730512"/>
                <a:gd name="connsiteX37" fmla="*/ 241261 w 1749384"/>
                <a:gd name="connsiteY37" fmla="*/ 379674 h 730512"/>
                <a:gd name="connsiteX38" fmla="*/ 152831 w 1749384"/>
                <a:gd name="connsiteY38" fmla="*/ 429657 h 730512"/>
                <a:gd name="connsiteX39" fmla="*/ 148986 w 1749384"/>
                <a:gd name="connsiteY39" fmla="*/ 429657 h 730512"/>
                <a:gd name="connsiteX40" fmla="*/ 68245 w 1749384"/>
                <a:gd name="connsiteY40" fmla="*/ 404665 h 730512"/>
                <a:gd name="connsiteX41" fmla="*/ 14418 w 1749384"/>
                <a:gd name="connsiteY41" fmla="*/ 333536 h 730512"/>
                <a:gd name="connsiteX42" fmla="*/ 16340 w 1749384"/>
                <a:gd name="connsiteY42" fmla="*/ 85547 h 730512"/>
                <a:gd name="connsiteX43" fmla="*/ 87469 w 1749384"/>
                <a:gd name="connsiteY43" fmla="*/ 14418 h 730512"/>
                <a:gd name="connsiteX44" fmla="*/ 1665760 w 1749384"/>
                <a:gd name="connsiteY44" fmla="*/ 22108 h 730512"/>
                <a:gd name="connsiteX45" fmla="*/ 1715743 w 1749384"/>
                <a:gd name="connsiteY45" fmla="*/ 43254 h 730512"/>
                <a:gd name="connsiteX46" fmla="*/ 1736889 w 1749384"/>
                <a:gd name="connsiteY46" fmla="*/ 93236 h 730512"/>
                <a:gd name="connsiteX47" fmla="*/ 1733044 w 1749384"/>
                <a:gd name="connsiteY47" fmla="*/ 654577 h 730512"/>
                <a:gd name="connsiteX48" fmla="*/ 1706131 w 1749384"/>
                <a:gd name="connsiteY48" fmla="*/ 710327 h 730512"/>
                <a:gd name="connsiteX49" fmla="*/ 1625390 w 1749384"/>
                <a:gd name="connsiteY49" fmla="*/ 716094 h 730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1749384" h="730512">
                  <a:moveTo>
                    <a:pt x="1575407" y="685336"/>
                  </a:moveTo>
                  <a:lnTo>
                    <a:pt x="1536959" y="641121"/>
                  </a:lnTo>
                  <a:cubicBezTo>
                    <a:pt x="1535037" y="639198"/>
                    <a:pt x="1436994" y="637276"/>
                    <a:pt x="1435072" y="637276"/>
                  </a:cubicBezTo>
                  <a:cubicBezTo>
                    <a:pt x="1433150" y="637276"/>
                    <a:pt x="1429305" y="637276"/>
                    <a:pt x="1427382" y="639198"/>
                  </a:cubicBezTo>
                  <a:lnTo>
                    <a:pt x="1369710" y="689181"/>
                  </a:lnTo>
                  <a:cubicBezTo>
                    <a:pt x="1367788" y="691103"/>
                    <a:pt x="1365866" y="691103"/>
                    <a:pt x="1363943" y="691103"/>
                  </a:cubicBezTo>
                  <a:cubicBezTo>
                    <a:pt x="1362021" y="691103"/>
                    <a:pt x="1360098" y="689181"/>
                    <a:pt x="1358176" y="687258"/>
                  </a:cubicBezTo>
                  <a:lnTo>
                    <a:pt x="1313961" y="627664"/>
                  </a:lnTo>
                  <a:cubicBezTo>
                    <a:pt x="1312038" y="623819"/>
                    <a:pt x="1308194" y="623819"/>
                    <a:pt x="1304349" y="625741"/>
                  </a:cubicBezTo>
                  <a:lnTo>
                    <a:pt x="1238987" y="662267"/>
                  </a:lnTo>
                  <a:cubicBezTo>
                    <a:pt x="1237065" y="664189"/>
                    <a:pt x="1235142" y="664189"/>
                    <a:pt x="1233220" y="662267"/>
                  </a:cubicBezTo>
                  <a:cubicBezTo>
                    <a:pt x="1231298" y="662267"/>
                    <a:pt x="1229375" y="660345"/>
                    <a:pt x="1229375" y="658422"/>
                  </a:cubicBezTo>
                  <a:lnTo>
                    <a:pt x="1135178" y="575759"/>
                  </a:lnTo>
                  <a:cubicBezTo>
                    <a:pt x="1117876" y="556535"/>
                    <a:pt x="1142867" y="594983"/>
                    <a:pt x="1129410" y="571914"/>
                  </a:cubicBezTo>
                  <a:cubicBezTo>
                    <a:pt x="1127488" y="569992"/>
                    <a:pt x="1123643" y="573837"/>
                    <a:pt x="1121721" y="575759"/>
                  </a:cubicBezTo>
                  <a:lnTo>
                    <a:pt x="1033290" y="616129"/>
                  </a:lnTo>
                  <a:cubicBezTo>
                    <a:pt x="1031368" y="618052"/>
                    <a:pt x="1029445" y="619974"/>
                    <a:pt x="1027523" y="619974"/>
                  </a:cubicBezTo>
                  <a:cubicBezTo>
                    <a:pt x="1025601" y="619974"/>
                    <a:pt x="1021756" y="618052"/>
                    <a:pt x="1021756" y="616129"/>
                  </a:cubicBezTo>
                  <a:lnTo>
                    <a:pt x="987153" y="560380"/>
                  </a:lnTo>
                  <a:cubicBezTo>
                    <a:pt x="985230" y="558457"/>
                    <a:pt x="983308" y="556535"/>
                    <a:pt x="981385" y="556535"/>
                  </a:cubicBezTo>
                  <a:cubicBezTo>
                    <a:pt x="979463" y="556535"/>
                    <a:pt x="919869" y="556535"/>
                    <a:pt x="917946" y="558457"/>
                  </a:cubicBezTo>
                  <a:lnTo>
                    <a:pt x="864119" y="593061"/>
                  </a:lnTo>
                  <a:cubicBezTo>
                    <a:pt x="862197" y="594983"/>
                    <a:pt x="860274" y="594983"/>
                    <a:pt x="858352" y="594983"/>
                  </a:cubicBezTo>
                  <a:cubicBezTo>
                    <a:pt x="856429" y="594983"/>
                    <a:pt x="854507" y="593061"/>
                    <a:pt x="852585" y="591138"/>
                  </a:cubicBezTo>
                  <a:lnTo>
                    <a:pt x="812214" y="521932"/>
                  </a:lnTo>
                  <a:cubicBezTo>
                    <a:pt x="810292" y="520009"/>
                    <a:pt x="808369" y="518087"/>
                    <a:pt x="806447" y="518087"/>
                  </a:cubicBezTo>
                  <a:cubicBezTo>
                    <a:pt x="804525" y="518087"/>
                    <a:pt x="800680" y="518087"/>
                    <a:pt x="798757" y="520009"/>
                  </a:cubicBezTo>
                  <a:lnTo>
                    <a:pt x="712249" y="564225"/>
                  </a:lnTo>
                  <a:lnTo>
                    <a:pt x="633431" y="468105"/>
                  </a:lnTo>
                  <a:cubicBezTo>
                    <a:pt x="631509" y="466182"/>
                    <a:pt x="629586" y="466182"/>
                    <a:pt x="625741" y="466182"/>
                  </a:cubicBezTo>
                  <a:lnTo>
                    <a:pt x="514242" y="510397"/>
                  </a:lnTo>
                  <a:cubicBezTo>
                    <a:pt x="512320" y="510397"/>
                    <a:pt x="508475" y="510397"/>
                    <a:pt x="506553" y="508475"/>
                  </a:cubicBezTo>
                  <a:lnTo>
                    <a:pt x="445036" y="420045"/>
                  </a:lnTo>
                  <a:cubicBezTo>
                    <a:pt x="443113" y="418122"/>
                    <a:pt x="441191" y="418122"/>
                    <a:pt x="439269" y="418122"/>
                  </a:cubicBezTo>
                  <a:lnTo>
                    <a:pt x="343149" y="473872"/>
                  </a:lnTo>
                  <a:cubicBezTo>
                    <a:pt x="341226" y="473872"/>
                    <a:pt x="337381" y="473872"/>
                    <a:pt x="337381" y="471949"/>
                  </a:cubicBezTo>
                  <a:lnTo>
                    <a:pt x="250873" y="379674"/>
                  </a:lnTo>
                  <a:cubicBezTo>
                    <a:pt x="247028" y="377752"/>
                    <a:pt x="245106" y="377752"/>
                    <a:pt x="241261" y="379674"/>
                  </a:cubicBezTo>
                  <a:lnTo>
                    <a:pt x="152831" y="429657"/>
                  </a:lnTo>
                  <a:cubicBezTo>
                    <a:pt x="150908" y="429657"/>
                    <a:pt x="148986" y="429657"/>
                    <a:pt x="148986" y="429657"/>
                  </a:cubicBezTo>
                  <a:lnTo>
                    <a:pt x="68245" y="404665"/>
                  </a:lnTo>
                  <a:cubicBezTo>
                    <a:pt x="37487" y="396976"/>
                    <a:pt x="14418" y="368140"/>
                    <a:pt x="14418" y="333536"/>
                  </a:cubicBezTo>
                  <a:lnTo>
                    <a:pt x="16340" y="85547"/>
                  </a:lnTo>
                  <a:cubicBezTo>
                    <a:pt x="16340" y="47099"/>
                    <a:pt x="49021" y="14418"/>
                    <a:pt x="87469" y="14418"/>
                  </a:cubicBezTo>
                  <a:lnTo>
                    <a:pt x="1665760" y="22108"/>
                  </a:lnTo>
                  <a:cubicBezTo>
                    <a:pt x="1684984" y="22108"/>
                    <a:pt x="1702286" y="29797"/>
                    <a:pt x="1715743" y="43254"/>
                  </a:cubicBezTo>
                  <a:cubicBezTo>
                    <a:pt x="1729199" y="56711"/>
                    <a:pt x="1736889" y="74012"/>
                    <a:pt x="1736889" y="93236"/>
                  </a:cubicBezTo>
                  <a:lnTo>
                    <a:pt x="1733044" y="654577"/>
                  </a:lnTo>
                  <a:cubicBezTo>
                    <a:pt x="1733044" y="675724"/>
                    <a:pt x="1723432" y="696870"/>
                    <a:pt x="1706131" y="710327"/>
                  </a:cubicBezTo>
                  <a:cubicBezTo>
                    <a:pt x="1688829" y="723784"/>
                    <a:pt x="1646536" y="721861"/>
                    <a:pt x="1625390" y="716094"/>
                  </a:cubicBezTo>
                </a:path>
              </a:pathLst>
            </a:custGeom>
            <a:grpFill/>
            <a:ln w="19050" cap="flat">
              <a:noFill/>
              <a:prstDash val="solid"/>
              <a:miter/>
            </a:ln>
          </p:spPr>
          <p:txBody>
            <a:bodyPr rtlCol="0" anchor="ctr"/>
            <a:lstStyle/>
            <a:p>
              <a:endParaRPr lang="en-US" dirty="0"/>
            </a:p>
          </p:txBody>
        </p:sp>
        <p:sp>
          <p:nvSpPr>
            <p:cNvPr id="132" name="Freeform: Shape 131">
              <a:extLst>
                <a:ext uri="{FF2B5EF4-FFF2-40B4-BE49-F238E27FC236}">
                  <a16:creationId xmlns:a16="http://schemas.microsoft.com/office/drawing/2014/main" id="{6A6C9577-C870-4511-AB52-733F92A07D69}"/>
                </a:ext>
              </a:extLst>
            </p:cNvPr>
            <p:cNvSpPr/>
            <p:nvPr/>
          </p:nvSpPr>
          <p:spPr>
            <a:xfrm>
              <a:off x="1830292" y="1657541"/>
              <a:ext cx="826632" cy="768960"/>
            </a:xfrm>
            <a:custGeom>
              <a:avLst/>
              <a:gdLst>
                <a:gd name="connsiteX0" fmla="*/ 750697 w 826632"/>
                <a:gd name="connsiteY0" fmla="*/ 18263 h 768960"/>
                <a:gd name="connsiteX1" fmla="*/ 93237 w 826632"/>
                <a:gd name="connsiteY1" fmla="*/ 14418 h 768960"/>
                <a:gd name="connsiteX2" fmla="*/ 41332 w 826632"/>
                <a:gd name="connsiteY2" fmla="*/ 35564 h 768960"/>
                <a:gd name="connsiteX3" fmla="*/ 18263 w 826632"/>
                <a:gd name="connsiteY3" fmla="*/ 87469 h 768960"/>
                <a:gd name="connsiteX4" fmla="*/ 14418 w 826632"/>
                <a:gd name="connsiteY4" fmla="*/ 693025 h 768960"/>
                <a:gd name="connsiteX5" fmla="*/ 35565 w 826632"/>
                <a:gd name="connsiteY5" fmla="*/ 744930 h 768960"/>
                <a:gd name="connsiteX6" fmla="*/ 87469 w 826632"/>
                <a:gd name="connsiteY6" fmla="*/ 767999 h 768960"/>
                <a:gd name="connsiteX7" fmla="*/ 744930 w 826632"/>
                <a:gd name="connsiteY7" fmla="*/ 771844 h 768960"/>
                <a:gd name="connsiteX8" fmla="*/ 744930 w 826632"/>
                <a:gd name="connsiteY8" fmla="*/ 771844 h 768960"/>
                <a:gd name="connsiteX9" fmla="*/ 819904 w 826632"/>
                <a:gd name="connsiteY9" fmla="*/ 696870 h 768960"/>
                <a:gd name="connsiteX10" fmla="*/ 823749 w 826632"/>
                <a:gd name="connsiteY10" fmla="*/ 91314 h 768960"/>
                <a:gd name="connsiteX11" fmla="*/ 750697 w 826632"/>
                <a:gd name="connsiteY11" fmla="*/ 18263 h 768960"/>
                <a:gd name="connsiteX12" fmla="*/ 671879 w 826632"/>
                <a:gd name="connsiteY12" fmla="*/ 623819 h 768960"/>
                <a:gd name="connsiteX13" fmla="*/ 435424 w 826632"/>
                <a:gd name="connsiteY13" fmla="*/ 621897 h 768960"/>
                <a:gd name="connsiteX14" fmla="*/ 437346 w 826632"/>
                <a:gd name="connsiteY14" fmla="*/ 164365 h 768960"/>
                <a:gd name="connsiteX15" fmla="*/ 673801 w 826632"/>
                <a:gd name="connsiteY15" fmla="*/ 166288 h 768960"/>
                <a:gd name="connsiteX16" fmla="*/ 671879 w 826632"/>
                <a:gd name="connsiteY16" fmla="*/ 623819 h 768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826632" h="768960">
                  <a:moveTo>
                    <a:pt x="750697" y="18263"/>
                  </a:moveTo>
                  <a:lnTo>
                    <a:pt x="93237" y="14418"/>
                  </a:lnTo>
                  <a:cubicBezTo>
                    <a:pt x="74013" y="14418"/>
                    <a:pt x="54789" y="22108"/>
                    <a:pt x="41332" y="35564"/>
                  </a:cubicBezTo>
                  <a:cubicBezTo>
                    <a:pt x="27875" y="49021"/>
                    <a:pt x="20185" y="68245"/>
                    <a:pt x="18263" y="87469"/>
                  </a:cubicBezTo>
                  <a:lnTo>
                    <a:pt x="14418" y="693025"/>
                  </a:lnTo>
                  <a:cubicBezTo>
                    <a:pt x="14418" y="712249"/>
                    <a:pt x="22108" y="731473"/>
                    <a:pt x="35565" y="744930"/>
                  </a:cubicBezTo>
                  <a:cubicBezTo>
                    <a:pt x="49021" y="758387"/>
                    <a:pt x="68245" y="766077"/>
                    <a:pt x="87469" y="767999"/>
                  </a:cubicBezTo>
                  <a:lnTo>
                    <a:pt x="744930" y="771844"/>
                  </a:lnTo>
                  <a:cubicBezTo>
                    <a:pt x="744930" y="771844"/>
                    <a:pt x="744930" y="771844"/>
                    <a:pt x="744930" y="771844"/>
                  </a:cubicBezTo>
                  <a:cubicBezTo>
                    <a:pt x="785301" y="771844"/>
                    <a:pt x="819904" y="739163"/>
                    <a:pt x="819904" y="696870"/>
                  </a:cubicBezTo>
                  <a:lnTo>
                    <a:pt x="823749" y="91314"/>
                  </a:lnTo>
                  <a:cubicBezTo>
                    <a:pt x="825671" y="52866"/>
                    <a:pt x="791068" y="18263"/>
                    <a:pt x="750697" y="18263"/>
                  </a:cubicBezTo>
                  <a:close/>
                  <a:moveTo>
                    <a:pt x="671879" y="623819"/>
                  </a:moveTo>
                  <a:lnTo>
                    <a:pt x="435424" y="621897"/>
                  </a:lnTo>
                  <a:lnTo>
                    <a:pt x="437346" y="164365"/>
                  </a:lnTo>
                  <a:lnTo>
                    <a:pt x="673801" y="166288"/>
                  </a:lnTo>
                  <a:lnTo>
                    <a:pt x="671879" y="623819"/>
                  </a:lnTo>
                  <a:close/>
                </a:path>
              </a:pathLst>
            </a:custGeom>
            <a:grpFill/>
            <a:ln w="19050"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31794540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 name="Pie 55">
            <a:extLst>
              <a:ext uri="{FF2B5EF4-FFF2-40B4-BE49-F238E27FC236}">
                <a16:creationId xmlns:a16="http://schemas.microsoft.com/office/drawing/2014/main" id="{B6F0B4F5-A9D9-4A59-ADE2-3A2F15BF2011}"/>
              </a:ext>
            </a:extLst>
          </p:cNvPr>
          <p:cNvSpPr/>
          <p:nvPr/>
        </p:nvSpPr>
        <p:spPr>
          <a:xfrm rot="11953466">
            <a:off x="4483472" y="3244889"/>
            <a:ext cx="2317421" cy="2317421"/>
          </a:xfrm>
          <a:prstGeom prst="pie">
            <a:avLst>
              <a:gd name="adj1" fmla="val 13751092"/>
              <a:gd name="adj2" fmla="val 16200000"/>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77" name="Pie 56">
            <a:extLst>
              <a:ext uri="{FF2B5EF4-FFF2-40B4-BE49-F238E27FC236}">
                <a16:creationId xmlns:a16="http://schemas.microsoft.com/office/drawing/2014/main" id="{03F02983-7757-4EEF-9264-A2EC3D933076}"/>
              </a:ext>
            </a:extLst>
          </p:cNvPr>
          <p:cNvSpPr/>
          <p:nvPr/>
        </p:nvSpPr>
        <p:spPr>
          <a:xfrm rot="9731289">
            <a:off x="4135858" y="2897276"/>
            <a:ext cx="3012648" cy="3012648"/>
          </a:xfrm>
          <a:prstGeom prst="pie">
            <a:avLst>
              <a:gd name="adj1" fmla="val 13751092"/>
              <a:gd name="adj2" fmla="val 16200000"/>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78" name="Pie 57">
            <a:extLst>
              <a:ext uri="{FF2B5EF4-FFF2-40B4-BE49-F238E27FC236}">
                <a16:creationId xmlns:a16="http://schemas.microsoft.com/office/drawing/2014/main" id="{A84538BA-4D63-4643-AE61-266F28E7E0C4}"/>
              </a:ext>
            </a:extLst>
          </p:cNvPr>
          <p:cNvSpPr/>
          <p:nvPr/>
        </p:nvSpPr>
        <p:spPr>
          <a:xfrm rot="7294677">
            <a:off x="3772116" y="2555536"/>
            <a:ext cx="3707874" cy="3707874"/>
          </a:xfrm>
          <a:prstGeom prst="pie">
            <a:avLst>
              <a:gd name="adj1" fmla="val 13751092"/>
              <a:gd name="adj2" fmla="val 16200000"/>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79" name="Pie 58">
            <a:extLst>
              <a:ext uri="{FF2B5EF4-FFF2-40B4-BE49-F238E27FC236}">
                <a16:creationId xmlns:a16="http://schemas.microsoft.com/office/drawing/2014/main" id="{17BB5EAB-7BC2-45EC-8243-EF6B9CF34726}"/>
              </a:ext>
            </a:extLst>
          </p:cNvPr>
          <p:cNvSpPr/>
          <p:nvPr/>
        </p:nvSpPr>
        <p:spPr>
          <a:xfrm rot="4918033">
            <a:off x="3424503" y="2207923"/>
            <a:ext cx="4403101" cy="4403101"/>
          </a:xfrm>
          <a:prstGeom prst="pie">
            <a:avLst>
              <a:gd name="adj1" fmla="val 13751092"/>
              <a:gd name="adj2" fmla="val 16200000"/>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solidFill>
                <a:schemeClr val="tx1"/>
              </a:solidFill>
            </a:endParaRPr>
          </a:p>
        </p:txBody>
      </p:sp>
      <p:sp>
        <p:nvSpPr>
          <p:cNvPr id="80" name="Pie 59">
            <a:extLst>
              <a:ext uri="{FF2B5EF4-FFF2-40B4-BE49-F238E27FC236}">
                <a16:creationId xmlns:a16="http://schemas.microsoft.com/office/drawing/2014/main" id="{3DF2D2A1-B29A-4614-9615-3BD880EF3031}"/>
              </a:ext>
            </a:extLst>
          </p:cNvPr>
          <p:cNvSpPr/>
          <p:nvPr/>
        </p:nvSpPr>
        <p:spPr>
          <a:xfrm rot="2490880">
            <a:off x="3093018" y="1854436"/>
            <a:ext cx="5098327" cy="5098327"/>
          </a:xfrm>
          <a:prstGeom prst="pie">
            <a:avLst>
              <a:gd name="adj1" fmla="val 13751092"/>
              <a:gd name="adj2" fmla="val 16200000"/>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75" name="Oval 74">
            <a:extLst>
              <a:ext uri="{FF2B5EF4-FFF2-40B4-BE49-F238E27FC236}">
                <a16:creationId xmlns:a16="http://schemas.microsoft.com/office/drawing/2014/main" id="{8BB0E662-3C8D-4904-A714-D858711D68D8}"/>
              </a:ext>
            </a:extLst>
          </p:cNvPr>
          <p:cNvSpPr/>
          <p:nvPr/>
        </p:nvSpPr>
        <p:spPr>
          <a:xfrm>
            <a:off x="5053556" y="3814974"/>
            <a:ext cx="1177250" cy="1177250"/>
          </a:xfrm>
          <a:prstGeom prst="ellipse">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 name="Text Placeholder 1">
            <a:extLst>
              <a:ext uri="{FF2B5EF4-FFF2-40B4-BE49-F238E27FC236}">
                <a16:creationId xmlns:a16="http://schemas.microsoft.com/office/drawing/2014/main" id="{4D1AE3FB-4EB9-4FE6-8E65-B5FAA422F121}"/>
              </a:ext>
            </a:extLst>
          </p:cNvPr>
          <p:cNvSpPr>
            <a:spLocks noGrp="1"/>
          </p:cNvSpPr>
          <p:nvPr>
            <p:ph type="body" sz="quarter" idx="10"/>
          </p:nvPr>
        </p:nvSpPr>
        <p:spPr/>
        <p:txBody>
          <a:bodyPr/>
          <a:lstStyle/>
          <a:p>
            <a:r>
              <a:rPr lang="en-US" dirty="0"/>
              <a:t>Infographic </a:t>
            </a:r>
            <a:r>
              <a:rPr lang="en-US" dirty="0">
                <a:solidFill>
                  <a:schemeClr val="accent1"/>
                </a:solidFill>
              </a:rPr>
              <a:t>Style</a:t>
            </a:r>
          </a:p>
        </p:txBody>
      </p:sp>
      <p:cxnSp>
        <p:nvCxnSpPr>
          <p:cNvPr id="42" name="Straight Arrow Connector 41">
            <a:extLst>
              <a:ext uri="{FF2B5EF4-FFF2-40B4-BE49-F238E27FC236}">
                <a16:creationId xmlns:a16="http://schemas.microsoft.com/office/drawing/2014/main" id="{7CC60B08-308A-42BC-A71B-30B310804122}"/>
              </a:ext>
            </a:extLst>
          </p:cNvPr>
          <p:cNvCxnSpPr/>
          <p:nvPr/>
        </p:nvCxnSpPr>
        <p:spPr>
          <a:xfrm>
            <a:off x="7372198" y="2945184"/>
            <a:ext cx="1080000" cy="4210"/>
          </a:xfrm>
          <a:prstGeom prst="straightConnector1">
            <a:avLst/>
          </a:prstGeom>
          <a:ln w="38100">
            <a:solidFill>
              <a:srgbClr val="0070C0"/>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CD5F8974-7568-4771-B802-C09D472257ED}"/>
              </a:ext>
            </a:extLst>
          </p:cNvPr>
          <p:cNvCxnSpPr/>
          <p:nvPr/>
        </p:nvCxnSpPr>
        <p:spPr>
          <a:xfrm>
            <a:off x="7727782" y="3928010"/>
            <a:ext cx="1080000" cy="0"/>
          </a:xfrm>
          <a:prstGeom prst="straightConnector1">
            <a:avLst/>
          </a:prstGeom>
          <a:ln w="38100">
            <a:solidFill>
              <a:srgbClr val="002060"/>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F9FBBDBB-6020-4CEE-B596-CBC6CC10B6A2}"/>
              </a:ext>
            </a:extLst>
          </p:cNvPr>
          <p:cNvCxnSpPr/>
          <p:nvPr/>
        </p:nvCxnSpPr>
        <p:spPr>
          <a:xfrm>
            <a:off x="7372198" y="4906627"/>
            <a:ext cx="1080000" cy="0"/>
          </a:xfrm>
          <a:prstGeom prst="straightConnector1">
            <a:avLst/>
          </a:prstGeom>
          <a:ln w="38100">
            <a:solidFill>
              <a:srgbClr val="0070C0"/>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EDCFF5A3-685E-45B3-8B55-BF59FC9EE5B5}"/>
              </a:ext>
            </a:extLst>
          </p:cNvPr>
          <p:cNvCxnSpPr/>
          <p:nvPr/>
        </p:nvCxnSpPr>
        <p:spPr>
          <a:xfrm>
            <a:off x="6682151" y="5885244"/>
            <a:ext cx="1080000" cy="0"/>
          </a:xfrm>
          <a:prstGeom prst="straightConnector1">
            <a:avLst/>
          </a:prstGeom>
          <a:ln w="38100">
            <a:solidFill>
              <a:srgbClr val="002060"/>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id="{31FBBEC8-0A98-472C-BB3D-C0730DFB57DC}"/>
              </a:ext>
            </a:extLst>
          </p:cNvPr>
          <p:cNvCxnSpPr/>
          <p:nvPr/>
        </p:nvCxnSpPr>
        <p:spPr>
          <a:xfrm>
            <a:off x="6682151" y="1966566"/>
            <a:ext cx="1080000" cy="0"/>
          </a:xfrm>
          <a:prstGeom prst="straightConnector1">
            <a:avLst/>
          </a:prstGeom>
          <a:ln w="38100">
            <a:solidFill>
              <a:srgbClr val="002060"/>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47" name="TextBox 46">
            <a:extLst>
              <a:ext uri="{FF2B5EF4-FFF2-40B4-BE49-F238E27FC236}">
                <a16:creationId xmlns:a16="http://schemas.microsoft.com/office/drawing/2014/main" id="{B47D2005-1A70-465B-BCB7-57A97B16E8DD}"/>
              </a:ext>
            </a:extLst>
          </p:cNvPr>
          <p:cNvSpPr txBox="1"/>
          <p:nvPr/>
        </p:nvSpPr>
        <p:spPr>
          <a:xfrm>
            <a:off x="900875" y="2684398"/>
            <a:ext cx="3700497" cy="1938992"/>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Easy to change colors, photos and Text. I hope and I believe that this Template will your Time, Money and Reputation.</a:t>
            </a:r>
            <a:r>
              <a:rPr lang="ko-KR" altLang="en-US" sz="1200" dirty="0">
                <a:solidFill>
                  <a:schemeClr val="tx1">
                    <a:lumMod val="75000"/>
                    <a:lumOff val="25000"/>
                  </a:schemeClr>
                </a:solidFill>
                <a:cs typeface="Arial" pitchFamily="34" charset="0"/>
              </a:rPr>
              <a:t> </a:t>
            </a:r>
            <a:r>
              <a:rPr lang="en-US" altLang="ko-KR" sz="1200" dirty="0">
                <a:solidFill>
                  <a:schemeClr val="tx1">
                    <a:lumMod val="75000"/>
                    <a:lumOff val="25000"/>
                  </a:schemeClr>
                </a:solidFill>
                <a:cs typeface="Arial" pitchFamily="34" charset="0"/>
              </a:rPr>
              <a:t>You can simply impress your audience and add a unique zing and appeal to your Presentations. Easy to change colors, photos and Text. Get a modern PowerPoint  Presentation that is beautifully designed.</a:t>
            </a:r>
            <a:r>
              <a:rPr lang="ko-KR" altLang="en-US" sz="1200" dirty="0">
                <a:solidFill>
                  <a:schemeClr val="tx1">
                    <a:lumMod val="75000"/>
                    <a:lumOff val="25000"/>
                  </a:schemeClr>
                </a:solidFill>
                <a:cs typeface="Arial" pitchFamily="34" charset="0"/>
              </a:rPr>
              <a:t> </a:t>
            </a:r>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sp>
        <p:nvSpPr>
          <p:cNvPr id="48" name="TextBox 47">
            <a:extLst>
              <a:ext uri="{FF2B5EF4-FFF2-40B4-BE49-F238E27FC236}">
                <a16:creationId xmlns:a16="http://schemas.microsoft.com/office/drawing/2014/main" id="{C4819A20-5A70-4ADD-BBED-DA9E7F4DEA3F}"/>
              </a:ext>
            </a:extLst>
          </p:cNvPr>
          <p:cNvSpPr txBox="1"/>
          <p:nvPr/>
        </p:nvSpPr>
        <p:spPr>
          <a:xfrm>
            <a:off x="2126678" y="2112280"/>
            <a:ext cx="2474694"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a:t>
            </a:r>
            <a:endParaRPr lang="ko-KR" altLang="en-US" sz="1200" dirty="0">
              <a:solidFill>
                <a:schemeClr val="tx1">
                  <a:lumMod val="75000"/>
                  <a:lumOff val="25000"/>
                </a:schemeClr>
              </a:solidFill>
              <a:cs typeface="Arial" pitchFamily="34" charset="0"/>
            </a:endParaRPr>
          </a:p>
        </p:txBody>
      </p:sp>
      <p:sp>
        <p:nvSpPr>
          <p:cNvPr id="49" name="TextBox 48">
            <a:extLst>
              <a:ext uri="{FF2B5EF4-FFF2-40B4-BE49-F238E27FC236}">
                <a16:creationId xmlns:a16="http://schemas.microsoft.com/office/drawing/2014/main" id="{4FFE9563-0F07-43E7-8FC8-6E4F44A18084}"/>
              </a:ext>
            </a:extLst>
          </p:cNvPr>
          <p:cNvSpPr txBox="1"/>
          <p:nvPr/>
        </p:nvSpPr>
        <p:spPr>
          <a:xfrm>
            <a:off x="857342" y="2058134"/>
            <a:ext cx="1269337" cy="707886"/>
          </a:xfrm>
          <a:prstGeom prst="rect">
            <a:avLst/>
          </a:prstGeom>
          <a:noFill/>
        </p:spPr>
        <p:txBody>
          <a:bodyPr wrap="square" rtlCol="0" anchor="ctr">
            <a:spAutoFit/>
          </a:bodyPr>
          <a:lstStyle/>
          <a:p>
            <a:pPr algn="ctr"/>
            <a:r>
              <a:rPr lang="en-US" altLang="ko-KR" sz="4000" b="1" dirty="0">
                <a:solidFill>
                  <a:schemeClr val="accent1"/>
                </a:solidFill>
                <a:cs typeface="Arial" pitchFamily="34" charset="0"/>
              </a:rPr>
              <a:t>85%</a:t>
            </a:r>
            <a:endParaRPr lang="ko-KR" altLang="en-US" sz="4000" b="1" dirty="0">
              <a:solidFill>
                <a:schemeClr val="accent1"/>
              </a:solidFill>
              <a:cs typeface="Arial" pitchFamily="34" charset="0"/>
            </a:endParaRPr>
          </a:p>
        </p:txBody>
      </p:sp>
      <p:sp>
        <p:nvSpPr>
          <p:cNvPr id="50" name="TextBox 49">
            <a:extLst>
              <a:ext uri="{FF2B5EF4-FFF2-40B4-BE49-F238E27FC236}">
                <a16:creationId xmlns:a16="http://schemas.microsoft.com/office/drawing/2014/main" id="{699BA4B8-1849-42B4-BB13-745D25BDF86C}"/>
              </a:ext>
            </a:extLst>
          </p:cNvPr>
          <p:cNvSpPr txBox="1"/>
          <p:nvPr/>
        </p:nvSpPr>
        <p:spPr>
          <a:xfrm>
            <a:off x="900877" y="1748293"/>
            <a:ext cx="1924733" cy="338554"/>
          </a:xfrm>
          <a:prstGeom prst="rect">
            <a:avLst/>
          </a:prstGeom>
          <a:noFill/>
        </p:spPr>
        <p:txBody>
          <a:bodyPr wrap="square" rtlCol="0">
            <a:spAutoFit/>
          </a:bodyPr>
          <a:lstStyle/>
          <a:p>
            <a:r>
              <a:rPr lang="en-US" altLang="ko-KR" sz="1600" b="1" dirty="0">
                <a:solidFill>
                  <a:schemeClr val="tx1">
                    <a:lumMod val="75000"/>
                    <a:lumOff val="25000"/>
                  </a:schemeClr>
                </a:solidFill>
                <a:cs typeface="Arial" pitchFamily="34" charset="0"/>
              </a:rPr>
              <a:t>Your Text Here</a:t>
            </a:r>
            <a:endParaRPr lang="ko-KR" altLang="en-US" sz="1600" b="1" dirty="0">
              <a:solidFill>
                <a:schemeClr val="tx1">
                  <a:lumMod val="75000"/>
                  <a:lumOff val="25000"/>
                </a:schemeClr>
              </a:solidFill>
              <a:cs typeface="Arial" pitchFamily="34" charset="0"/>
            </a:endParaRPr>
          </a:p>
        </p:txBody>
      </p:sp>
      <p:sp>
        <p:nvSpPr>
          <p:cNvPr id="51" name="TextBox 50">
            <a:extLst>
              <a:ext uri="{FF2B5EF4-FFF2-40B4-BE49-F238E27FC236}">
                <a16:creationId xmlns:a16="http://schemas.microsoft.com/office/drawing/2014/main" id="{FC423E85-FCF9-4ABD-A838-38ADC2626C89}"/>
              </a:ext>
            </a:extLst>
          </p:cNvPr>
          <p:cNvSpPr txBox="1"/>
          <p:nvPr/>
        </p:nvSpPr>
        <p:spPr>
          <a:xfrm>
            <a:off x="900875" y="4860438"/>
            <a:ext cx="3700497" cy="830997"/>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Get a modern PowerPoint  Presentation that is beautifully designed.</a:t>
            </a:r>
            <a:r>
              <a:rPr lang="ko-KR" altLang="en-US" sz="1200" dirty="0">
                <a:solidFill>
                  <a:schemeClr val="tx1">
                    <a:lumMod val="75000"/>
                    <a:lumOff val="25000"/>
                  </a:schemeClr>
                </a:solidFill>
                <a:cs typeface="Arial" pitchFamily="34" charset="0"/>
              </a:rPr>
              <a:t> </a:t>
            </a:r>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grpSp>
        <p:nvGrpSpPr>
          <p:cNvPr id="52" name="그룹 12">
            <a:extLst>
              <a:ext uri="{FF2B5EF4-FFF2-40B4-BE49-F238E27FC236}">
                <a16:creationId xmlns:a16="http://schemas.microsoft.com/office/drawing/2014/main" id="{02DAD835-753D-4A32-A804-A2C5F6778D24}"/>
              </a:ext>
            </a:extLst>
          </p:cNvPr>
          <p:cNvGrpSpPr/>
          <p:nvPr/>
        </p:nvGrpSpPr>
        <p:grpSpPr>
          <a:xfrm>
            <a:off x="7924717" y="1704959"/>
            <a:ext cx="2433995" cy="523220"/>
            <a:chOff x="8900664" y="1704957"/>
            <a:chExt cx="2433995" cy="523220"/>
          </a:xfrm>
        </p:grpSpPr>
        <p:sp>
          <p:nvSpPr>
            <p:cNvPr id="53" name="TextBox 52">
              <a:extLst>
                <a:ext uri="{FF2B5EF4-FFF2-40B4-BE49-F238E27FC236}">
                  <a16:creationId xmlns:a16="http://schemas.microsoft.com/office/drawing/2014/main" id="{551B190C-3024-4040-BD4F-8ABF6E4F402E}"/>
                </a:ext>
              </a:extLst>
            </p:cNvPr>
            <p:cNvSpPr txBox="1"/>
            <p:nvPr/>
          </p:nvSpPr>
          <p:spPr>
            <a:xfrm>
              <a:off x="8900664" y="1704957"/>
              <a:ext cx="878954" cy="523220"/>
            </a:xfrm>
            <a:prstGeom prst="rect">
              <a:avLst/>
            </a:prstGeom>
            <a:noFill/>
          </p:spPr>
          <p:txBody>
            <a:bodyPr wrap="square" rtlCol="0" anchor="ctr">
              <a:spAutoFit/>
            </a:bodyPr>
            <a:lstStyle/>
            <a:p>
              <a:pPr algn="ctr"/>
              <a:r>
                <a:rPr lang="en-US" altLang="ko-KR" sz="2800" b="1" dirty="0">
                  <a:solidFill>
                    <a:schemeClr val="accent1"/>
                  </a:solidFill>
                  <a:cs typeface="Arial" pitchFamily="34" charset="0"/>
                </a:rPr>
                <a:t>85</a:t>
              </a:r>
              <a:r>
                <a:rPr lang="en-US" altLang="ko-KR" sz="2700" b="1" dirty="0">
                  <a:solidFill>
                    <a:schemeClr val="accent1"/>
                  </a:solidFill>
                  <a:cs typeface="Arial" pitchFamily="34" charset="0"/>
                </a:rPr>
                <a:t>%</a:t>
              </a:r>
              <a:endParaRPr lang="ko-KR" altLang="en-US" sz="2700" b="1" dirty="0">
                <a:solidFill>
                  <a:schemeClr val="accent1"/>
                </a:solidFill>
                <a:cs typeface="Arial" pitchFamily="34" charset="0"/>
              </a:endParaRPr>
            </a:p>
          </p:txBody>
        </p:sp>
        <p:sp>
          <p:nvSpPr>
            <p:cNvPr id="54" name="Text Placeholder 12">
              <a:extLst>
                <a:ext uri="{FF2B5EF4-FFF2-40B4-BE49-F238E27FC236}">
                  <a16:creationId xmlns:a16="http://schemas.microsoft.com/office/drawing/2014/main" id="{CF344E97-F0EC-4D9E-97F2-18F019545B8B}"/>
                </a:ext>
              </a:extLst>
            </p:cNvPr>
            <p:cNvSpPr txBox="1">
              <a:spLocks/>
            </p:cNvSpPr>
            <p:nvPr/>
          </p:nvSpPr>
          <p:spPr>
            <a:xfrm>
              <a:off x="9834314" y="1733300"/>
              <a:ext cx="1500345" cy="466533"/>
            </a:xfrm>
            <a:prstGeom prst="rect">
              <a:avLst/>
            </a:prstGeom>
          </p:spPr>
          <p:txBody>
            <a:bodyP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altLang="ko-KR" sz="1200" dirty="0">
                  <a:solidFill>
                    <a:schemeClr val="tx1">
                      <a:lumMod val="75000"/>
                      <a:lumOff val="25000"/>
                    </a:schemeClr>
                  </a:solidFill>
                  <a:cs typeface="Arial" pitchFamily="34" charset="0"/>
                </a:rPr>
                <a:t>Simple PowerPoint Presentation</a:t>
              </a:r>
              <a:endParaRPr lang="ko-KR" altLang="en-US" sz="1200" dirty="0">
                <a:solidFill>
                  <a:schemeClr val="tx1">
                    <a:lumMod val="75000"/>
                    <a:lumOff val="25000"/>
                  </a:schemeClr>
                </a:solidFill>
                <a:cs typeface="Arial" pitchFamily="34" charset="0"/>
              </a:endParaRPr>
            </a:p>
          </p:txBody>
        </p:sp>
      </p:grpSp>
      <p:grpSp>
        <p:nvGrpSpPr>
          <p:cNvPr id="55" name="그룹 11">
            <a:extLst>
              <a:ext uri="{FF2B5EF4-FFF2-40B4-BE49-F238E27FC236}">
                <a16:creationId xmlns:a16="http://schemas.microsoft.com/office/drawing/2014/main" id="{81C78629-33BF-4D91-AF26-CF440337C4C3}"/>
              </a:ext>
            </a:extLst>
          </p:cNvPr>
          <p:cNvGrpSpPr/>
          <p:nvPr/>
        </p:nvGrpSpPr>
        <p:grpSpPr>
          <a:xfrm>
            <a:off x="8584145" y="2684629"/>
            <a:ext cx="2433995" cy="523220"/>
            <a:chOff x="8900664" y="2587912"/>
            <a:chExt cx="2433995" cy="523220"/>
          </a:xfrm>
        </p:grpSpPr>
        <p:sp>
          <p:nvSpPr>
            <p:cNvPr id="56" name="TextBox 55">
              <a:extLst>
                <a:ext uri="{FF2B5EF4-FFF2-40B4-BE49-F238E27FC236}">
                  <a16:creationId xmlns:a16="http://schemas.microsoft.com/office/drawing/2014/main" id="{03518241-9739-4BAA-8D93-EF99C68B46D5}"/>
                </a:ext>
              </a:extLst>
            </p:cNvPr>
            <p:cNvSpPr txBox="1"/>
            <p:nvPr/>
          </p:nvSpPr>
          <p:spPr>
            <a:xfrm>
              <a:off x="8900664" y="2587912"/>
              <a:ext cx="878954" cy="523220"/>
            </a:xfrm>
            <a:prstGeom prst="rect">
              <a:avLst/>
            </a:prstGeom>
            <a:noFill/>
          </p:spPr>
          <p:txBody>
            <a:bodyPr wrap="square" rtlCol="0" anchor="ctr">
              <a:spAutoFit/>
            </a:bodyPr>
            <a:lstStyle/>
            <a:p>
              <a:pPr algn="ctr"/>
              <a:r>
                <a:rPr lang="en-US" altLang="ko-KR" sz="2800" b="1" dirty="0">
                  <a:solidFill>
                    <a:schemeClr val="accent2"/>
                  </a:solidFill>
                  <a:cs typeface="Arial" pitchFamily="34" charset="0"/>
                </a:rPr>
                <a:t>70</a:t>
              </a:r>
              <a:r>
                <a:rPr lang="en-US" altLang="ko-KR" sz="2700" b="1" dirty="0">
                  <a:solidFill>
                    <a:schemeClr val="accent2"/>
                  </a:solidFill>
                  <a:cs typeface="Arial" pitchFamily="34" charset="0"/>
                </a:rPr>
                <a:t>%</a:t>
              </a:r>
              <a:endParaRPr lang="ko-KR" altLang="en-US" sz="2700" b="1" dirty="0">
                <a:solidFill>
                  <a:schemeClr val="accent2"/>
                </a:solidFill>
                <a:cs typeface="Arial" pitchFamily="34" charset="0"/>
              </a:endParaRPr>
            </a:p>
          </p:txBody>
        </p:sp>
        <p:sp>
          <p:nvSpPr>
            <p:cNvPr id="57" name="Text Placeholder 12">
              <a:extLst>
                <a:ext uri="{FF2B5EF4-FFF2-40B4-BE49-F238E27FC236}">
                  <a16:creationId xmlns:a16="http://schemas.microsoft.com/office/drawing/2014/main" id="{053B3151-B982-4753-BD8E-CEE2D6A61AA4}"/>
                </a:ext>
              </a:extLst>
            </p:cNvPr>
            <p:cNvSpPr txBox="1">
              <a:spLocks/>
            </p:cNvSpPr>
            <p:nvPr/>
          </p:nvSpPr>
          <p:spPr>
            <a:xfrm>
              <a:off x="9834314" y="2616255"/>
              <a:ext cx="1500345" cy="466533"/>
            </a:xfrm>
            <a:prstGeom prst="rect">
              <a:avLst/>
            </a:prstGeom>
          </p:spPr>
          <p:txBody>
            <a:bodyP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altLang="ko-KR" sz="1200" dirty="0">
                  <a:solidFill>
                    <a:schemeClr val="tx1">
                      <a:lumMod val="75000"/>
                      <a:lumOff val="25000"/>
                    </a:schemeClr>
                  </a:solidFill>
                  <a:cs typeface="Arial" pitchFamily="34" charset="0"/>
                </a:rPr>
                <a:t>Simple PowerPoint Presentation</a:t>
              </a:r>
              <a:endParaRPr lang="ko-KR" altLang="en-US" sz="1200" dirty="0">
                <a:solidFill>
                  <a:schemeClr val="tx1">
                    <a:lumMod val="75000"/>
                    <a:lumOff val="25000"/>
                  </a:schemeClr>
                </a:solidFill>
                <a:cs typeface="Arial" pitchFamily="34" charset="0"/>
              </a:endParaRPr>
            </a:p>
          </p:txBody>
        </p:sp>
      </p:grpSp>
      <p:grpSp>
        <p:nvGrpSpPr>
          <p:cNvPr id="58" name="그룹 10">
            <a:extLst>
              <a:ext uri="{FF2B5EF4-FFF2-40B4-BE49-F238E27FC236}">
                <a16:creationId xmlns:a16="http://schemas.microsoft.com/office/drawing/2014/main" id="{CFA873D9-BE95-4D40-8ED2-727D5EF4C5CF}"/>
              </a:ext>
            </a:extLst>
          </p:cNvPr>
          <p:cNvGrpSpPr/>
          <p:nvPr/>
        </p:nvGrpSpPr>
        <p:grpSpPr>
          <a:xfrm>
            <a:off x="8900665" y="3664299"/>
            <a:ext cx="2433995" cy="523220"/>
            <a:chOff x="8900664" y="3470867"/>
            <a:chExt cx="2433995" cy="523220"/>
          </a:xfrm>
        </p:grpSpPr>
        <p:sp>
          <p:nvSpPr>
            <p:cNvPr id="59" name="TextBox 58">
              <a:extLst>
                <a:ext uri="{FF2B5EF4-FFF2-40B4-BE49-F238E27FC236}">
                  <a16:creationId xmlns:a16="http://schemas.microsoft.com/office/drawing/2014/main" id="{8B8D7815-305F-45A1-8882-CCA89DAA4A33}"/>
                </a:ext>
              </a:extLst>
            </p:cNvPr>
            <p:cNvSpPr txBox="1"/>
            <p:nvPr/>
          </p:nvSpPr>
          <p:spPr>
            <a:xfrm>
              <a:off x="8900664" y="3470867"/>
              <a:ext cx="878954" cy="523220"/>
            </a:xfrm>
            <a:prstGeom prst="rect">
              <a:avLst/>
            </a:prstGeom>
            <a:noFill/>
          </p:spPr>
          <p:txBody>
            <a:bodyPr wrap="square" rtlCol="0" anchor="ctr">
              <a:spAutoFit/>
            </a:bodyPr>
            <a:lstStyle/>
            <a:p>
              <a:pPr algn="ctr"/>
              <a:r>
                <a:rPr lang="en-US" altLang="ko-KR" sz="2800" b="1" dirty="0">
                  <a:solidFill>
                    <a:schemeClr val="accent3"/>
                  </a:solidFill>
                  <a:cs typeface="Arial" pitchFamily="34" charset="0"/>
                </a:rPr>
                <a:t>65</a:t>
              </a:r>
              <a:r>
                <a:rPr lang="en-US" altLang="ko-KR" sz="2700" b="1" dirty="0">
                  <a:solidFill>
                    <a:schemeClr val="accent3"/>
                  </a:solidFill>
                  <a:cs typeface="Arial" pitchFamily="34" charset="0"/>
                </a:rPr>
                <a:t>%</a:t>
              </a:r>
              <a:endParaRPr lang="ko-KR" altLang="en-US" sz="2700" b="1" dirty="0">
                <a:solidFill>
                  <a:schemeClr val="accent3"/>
                </a:solidFill>
                <a:cs typeface="Arial" pitchFamily="34" charset="0"/>
              </a:endParaRPr>
            </a:p>
          </p:txBody>
        </p:sp>
        <p:sp>
          <p:nvSpPr>
            <p:cNvPr id="60" name="Text Placeholder 12">
              <a:extLst>
                <a:ext uri="{FF2B5EF4-FFF2-40B4-BE49-F238E27FC236}">
                  <a16:creationId xmlns:a16="http://schemas.microsoft.com/office/drawing/2014/main" id="{A5371524-59D3-4306-B966-446F8D27FADD}"/>
                </a:ext>
              </a:extLst>
            </p:cNvPr>
            <p:cNvSpPr txBox="1">
              <a:spLocks/>
            </p:cNvSpPr>
            <p:nvPr/>
          </p:nvSpPr>
          <p:spPr>
            <a:xfrm>
              <a:off x="9834314" y="3499210"/>
              <a:ext cx="1500345" cy="466533"/>
            </a:xfrm>
            <a:prstGeom prst="rect">
              <a:avLst/>
            </a:prstGeom>
          </p:spPr>
          <p:txBody>
            <a:bodyP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altLang="ko-KR" sz="1200" dirty="0">
                  <a:solidFill>
                    <a:schemeClr val="tx1">
                      <a:lumMod val="75000"/>
                      <a:lumOff val="25000"/>
                    </a:schemeClr>
                  </a:solidFill>
                  <a:cs typeface="Arial" pitchFamily="34" charset="0"/>
                </a:rPr>
                <a:t>Simple PowerPoint Presentation</a:t>
              </a:r>
              <a:endParaRPr lang="ko-KR" altLang="en-US" sz="1200" dirty="0">
                <a:solidFill>
                  <a:schemeClr val="tx1">
                    <a:lumMod val="75000"/>
                    <a:lumOff val="25000"/>
                  </a:schemeClr>
                </a:solidFill>
                <a:cs typeface="Arial" pitchFamily="34" charset="0"/>
              </a:endParaRPr>
            </a:p>
          </p:txBody>
        </p:sp>
      </p:grpSp>
      <p:grpSp>
        <p:nvGrpSpPr>
          <p:cNvPr id="61" name="그룹 3">
            <a:extLst>
              <a:ext uri="{FF2B5EF4-FFF2-40B4-BE49-F238E27FC236}">
                <a16:creationId xmlns:a16="http://schemas.microsoft.com/office/drawing/2014/main" id="{6D457CFA-7182-4084-82E5-9D80DEF189CC}"/>
              </a:ext>
            </a:extLst>
          </p:cNvPr>
          <p:cNvGrpSpPr/>
          <p:nvPr/>
        </p:nvGrpSpPr>
        <p:grpSpPr>
          <a:xfrm>
            <a:off x="7924717" y="5623639"/>
            <a:ext cx="2433995" cy="523220"/>
            <a:chOff x="8900664" y="5236778"/>
            <a:chExt cx="2433995" cy="523220"/>
          </a:xfrm>
        </p:grpSpPr>
        <p:sp>
          <p:nvSpPr>
            <p:cNvPr id="62" name="TextBox 61">
              <a:extLst>
                <a:ext uri="{FF2B5EF4-FFF2-40B4-BE49-F238E27FC236}">
                  <a16:creationId xmlns:a16="http://schemas.microsoft.com/office/drawing/2014/main" id="{FE002B04-780D-4B95-A889-EBA08F2126CC}"/>
                </a:ext>
              </a:extLst>
            </p:cNvPr>
            <p:cNvSpPr txBox="1"/>
            <p:nvPr/>
          </p:nvSpPr>
          <p:spPr>
            <a:xfrm>
              <a:off x="8900664" y="5236778"/>
              <a:ext cx="878954" cy="523220"/>
            </a:xfrm>
            <a:prstGeom prst="rect">
              <a:avLst/>
            </a:prstGeom>
            <a:noFill/>
          </p:spPr>
          <p:txBody>
            <a:bodyPr wrap="square" rtlCol="0" anchor="ctr">
              <a:spAutoFit/>
            </a:bodyPr>
            <a:lstStyle/>
            <a:p>
              <a:pPr algn="ctr"/>
              <a:r>
                <a:rPr lang="en-US" altLang="ko-KR" sz="2800" b="1" dirty="0">
                  <a:solidFill>
                    <a:schemeClr val="accent5"/>
                  </a:solidFill>
                  <a:cs typeface="Arial" pitchFamily="34" charset="0"/>
                </a:rPr>
                <a:t>40</a:t>
              </a:r>
              <a:r>
                <a:rPr lang="en-US" altLang="ko-KR" sz="2700" b="1" dirty="0">
                  <a:solidFill>
                    <a:schemeClr val="accent5"/>
                  </a:solidFill>
                  <a:cs typeface="Arial" pitchFamily="34" charset="0"/>
                </a:rPr>
                <a:t>%</a:t>
              </a:r>
              <a:endParaRPr lang="ko-KR" altLang="en-US" sz="2700" b="1" dirty="0">
                <a:solidFill>
                  <a:schemeClr val="accent5"/>
                </a:solidFill>
                <a:cs typeface="Arial" pitchFamily="34" charset="0"/>
              </a:endParaRPr>
            </a:p>
          </p:txBody>
        </p:sp>
        <p:sp>
          <p:nvSpPr>
            <p:cNvPr id="63" name="Text Placeholder 12">
              <a:extLst>
                <a:ext uri="{FF2B5EF4-FFF2-40B4-BE49-F238E27FC236}">
                  <a16:creationId xmlns:a16="http://schemas.microsoft.com/office/drawing/2014/main" id="{A5C3A87F-92C4-44FD-B70D-1474192E2BCC}"/>
                </a:ext>
              </a:extLst>
            </p:cNvPr>
            <p:cNvSpPr txBox="1">
              <a:spLocks/>
            </p:cNvSpPr>
            <p:nvPr/>
          </p:nvSpPr>
          <p:spPr>
            <a:xfrm>
              <a:off x="9834314" y="5265121"/>
              <a:ext cx="1500345" cy="466533"/>
            </a:xfrm>
            <a:prstGeom prst="rect">
              <a:avLst/>
            </a:prstGeom>
          </p:spPr>
          <p:txBody>
            <a:bodyP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altLang="ko-KR" sz="1200" dirty="0">
                  <a:solidFill>
                    <a:schemeClr val="tx1">
                      <a:lumMod val="75000"/>
                      <a:lumOff val="25000"/>
                    </a:schemeClr>
                  </a:solidFill>
                  <a:cs typeface="Arial" pitchFamily="34" charset="0"/>
                </a:rPr>
                <a:t>Simple PowerPoint Presentation</a:t>
              </a:r>
              <a:endParaRPr lang="ko-KR" altLang="en-US" sz="1200" dirty="0">
                <a:solidFill>
                  <a:schemeClr val="tx1">
                    <a:lumMod val="75000"/>
                    <a:lumOff val="25000"/>
                  </a:schemeClr>
                </a:solidFill>
                <a:cs typeface="Arial" pitchFamily="34" charset="0"/>
              </a:endParaRPr>
            </a:p>
          </p:txBody>
        </p:sp>
      </p:grpSp>
      <p:grpSp>
        <p:nvGrpSpPr>
          <p:cNvPr id="64" name="그룹 9">
            <a:extLst>
              <a:ext uri="{FF2B5EF4-FFF2-40B4-BE49-F238E27FC236}">
                <a16:creationId xmlns:a16="http://schemas.microsoft.com/office/drawing/2014/main" id="{6B644A8F-D300-4D29-8382-B53020F0280A}"/>
              </a:ext>
            </a:extLst>
          </p:cNvPr>
          <p:cNvGrpSpPr/>
          <p:nvPr/>
        </p:nvGrpSpPr>
        <p:grpSpPr>
          <a:xfrm>
            <a:off x="8584145" y="4643970"/>
            <a:ext cx="2433995" cy="523220"/>
            <a:chOff x="8900664" y="4353822"/>
            <a:chExt cx="2433995" cy="523220"/>
          </a:xfrm>
        </p:grpSpPr>
        <p:sp>
          <p:nvSpPr>
            <p:cNvPr id="65" name="TextBox 64">
              <a:extLst>
                <a:ext uri="{FF2B5EF4-FFF2-40B4-BE49-F238E27FC236}">
                  <a16:creationId xmlns:a16="http://schemas.microsoft.com/office/drawing/2014/main" id="{03DFB500-111B-46CC-9A9E-62CCF41EC81B}"/>
                </a:ext>
              </a:extLst>
            </p:cNvPr>
            <p:cNvSpPr txBox="1"/>
            <p:nvPr/>
          </p:nvSpPr>
          <p:spPr>
            <a:xfrm>
              <a:off x="8900664" y="4353822"/>
              <a:ext cx="878954" cy="523220"/>
            </a:xfrm>
            <a:prstGeom prst="rect">
              <a:avLst/>
            </a:prstGeom>
            <a:noFill/>
          </p:spPr>
          <p:txBody>
            <a:bodyPr wrap="square" rtlCol="0" anchor="ctr">
              <a:spAutoFit/>
            </a:bodyPr>
            <a:lstStyle/>
            <a:p>
              <a:pPr algn="ctr"/>
              <a:r>
                <a:rPr lang="en-US" altLang="ko-KR" sz="2800" b="1" dirty="0">
                  <a:solidFill>
                    <a:schemeClr val="accent4"/>
                  </a:solidFill>
                  <a:cs typeface="Arial" pitchFamily="34" charset="0"/>
                </a:rPr>
                <a:t>55</a:t>
              </a:r>
              <a:r>
                <a:rPr lang="en-US" altLang="ko-KR" sz="2700" b="1" dirty="0">
                  <a:solidFill>
                    <a:schemeClr val="accent4"/>
                  </a:solidFill>
                  <a:cs typeface="Arial" pitchFamily="34" charset="0"/>
                </a:rPr>
                <a:t>%</a:t>
              </a:r>
              <a:endParaRPr lang="ko-KR" altLang="en-US" sz="2700" b="1" dirty="0">
                <a:solidFill>
                  <a:schemeClr val="accent4"/>
                </a:solidFill>
                <a:cs typeface="Arial" pitchFamily="34" charset="0"/>
              </a:endParaRPr>
            </a:p>
          </p:txBody>
        </p:sp>
        <p:sp>
          <p:nvSpPr>
            <p:cNvPr id="66" name="Text Placeholder 12">
              <a:extLst>
                <a:ext uri="{FF2B5EF4-FFF2-40B4-BE49-F238E27FC236}">
                  <a16:creationId xmlns:a16="http://schemas.microsoft.com/office/drawing/2014/main" id="{48BB4C83-50D8-4AE9-899D-4862861A2E66}"/>
                </a:ext>
              </a:extLst>
            </p:cNvPr>
            <p:cNvSpPr txBox="1">
              <a:spLocks/>
            </p:cNvSpPr>
            <p:nvPr/>
          </p:nvSpPr>
          <p:spPr>
            <a:xfrm>
              <a:off x="9834314" y="4382165"/>
              <a:ext cx="1500345" cy="466533"/>
            </a:xfrm>
            <a:prstGeom prst="rect">
              <a:avLst/>
            </a:prstGeom>
          </p:spPr>
          <p:txBody>
            <a:bodyP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altLang="ko-KR" sz="1200" dirty="0">
                  <a:solidFill>
                    <a:schemeClr val="tx1">
                      <a:lumMod val="75000"/>
                      <a:lumOff val="25000"/>
                    </a:schemeClr>
                  </a:solidFill>
                  <a:cs typeface="Arial" pitchFamily="34" charset="0"/>
                </a:rPr>
                <a:t>Simple PowerPoint Presentation</a:t>
              </a:r>
              <a:endParaRPr lang="ko-KR" altLang="en-US" sz="1200" dirty="0">
                <a:solidFill>
                  <a:schemeClr val="tx1">
                    <a:lumMod val="75000"/>
                    <a:lumOff val="25000"/>
                  </a:schemeClr>
                </a:solidFill>
                <a:cs typeface="Arial" pitchFamily="34" charset="0"/>
              </a:endParaRPr>
            </a:p>
          </p:txBody>
        </p:sp>
      </p:grpSp>
      <p:sp>
        <p:nvSpPr>
          <p:cNvPr id="72" name="Donut 8">
            <a:extLst>
              <a:ext uri="{FF2B5EF4-FFF2-40B4-BE49-F238E27FC236}">
                <a16:creationId xmlns:a16="http://schemas.microsoft.com/office/drawing/2014/main" id="{5EC0F825-5FD8-4345-AFA5-98C997AF3359}"/>
              </a:ext>
            </a:extLst>
          </p:cNvPr>
          <p:cNvSpPr/>
          <p:nvPr/>
        </p:nvSpPr>
        <p:spPr>
          <a:xfrm>
            <a:off x="5350530" y="4043313"/>
            <a:ext cx="607736" cy="726439"/>
          </a:xfrm>
          <a:custGeom>
            <a:avLst/>
            <a:gdLst/>
            <a:ahLst/>
            <a:cxnLst/>
            <a:rect l="l" t="t" r="r" b="b"/>
            <a:pathLst>
              <a:path w="2688046" h="3213079">
                <a:moveTo>
                  <a:pt x="1056023" y="556744"/>
                </a:moveTo>
                <a:lnTo>
                  <a:pt x="1056023" y="906412"/>
                </a:lnTo>
                <a:cubicBezTo>
                  <a:pt x="641240" y="1029807"/>
                  <a:pt x="338989" y="1414134"/>
                  <a:pt x="338989" y="1869056"/>
                </a:cubicBezTo>
                <a:cubicBezTo>
                  <a:pt x="338989" y="2424121"/>
                  <a:pt x="788958" y="2874090"/>
                  <a:pt x="1344023" y="2874090"/>
                </a:cubicBezTo>
                <a:cubicBezTo>
                  <a:pt x="1899088" y="2874090"/>
                  <a:pt x="2349057" y="2424121"/>
                  <a:pt x="2349057" y="1869056"/>
                </a:cubicBezTo>
                <a:cubicBezTo>
                  <a:pt x="2349057" y="1414134"/>
                  <a:pt x="2046806" y="1029807"/>
                  <a:pt x="1632023" y="906412"/>
                </a:cubicBezTo>
                <a:lnTo>
                  <a:pt x="1632023" y="556744"/>
                </a:lnTo>
                <a:cubicBezTo>
                  <a:pt x="2235992" y="687900"/>
                  <a:pt x="2688046" y="1225687"/>
                  <a:pt x="2688046" y="1869056"/>
                </a:cubicBezTo>
                <a:cubicBezTo>
                  <a:pt x="2688046" y="2611339"/>
                  <a:pt x="2086306" y="3213079"/>
                  <a:pt x="1344023" y="3213079"/>
                </a:cubicBezTo>
                <a:cubicBezTo>
                  <a:pt x="601740" y="3213079"/>
                  <a:pt x="0" y="2611339"/>
                  <a:pt x="0" y="1869056"/>
                </a:cubicBezTo>
                <a:cubicBezTo>
                  <a:pt x="0" y="1225687"/>
                  <a:pt x="452054" y="687900"/>
                  <a:pt x="1056023" y="556744"/>
                </a:cubicBezTo>
                <a:close/>
                <a:moveTo>
                  <a:pt x="1344023" y="0"/>
                </a:moveTo>
                <a:cubicBezTo>
                  <a:pt x="1443445" y="0"/>
                  <a:pt x="1524043" y="80598"/>
                  <a:pt x="1524043" y="180020"/>
                </a:cubicBezTo>
                <a:lnTo>
                  <a:pt x="1524043" y="1413058"/>
                </a:lnTo>
                <a:cubicBezTo>
                  <a:pt x="1524043" y="1512480"/>
                  <a:pt x="1443445" y="1593078"/>
                  <a:pt x="1344023" y="1593078"/>
                </a:cubicBezTo>
                <a:cubicBezTo>
                  <a:pt x="1244601" y="1593078"/>
                  <a:pt x="1164003" y="1512480"/>
                  <a:pt x="1164003" y="1413058"/>
                </a:cubicBezTo>
                <a:lnTo>
                  <a:pt x="1164003" y="180020"/>
                </a:lnTo>
                <a:cubicBezTo>
                  <a:pt x="1164003" y="80598"/>
                  <a:pt x="1244601" y="0"/>
                  <a:pt x="1344023"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solidFill>
                <a:schemeClr val="tx1"/>
              </a:solidFill>
            </a:endParaRPr>
          </a:p>
        </p:txBody>
      </p:sp>
      <p:grpSp>
        <p:nvGrpSpPr>
          <p:cNvPr id="81" name="Group 80">
            <a:extLst>
              <a:ext uri="{FF2B5EF4-FFF2-40B4-BE49-F238E27FC236}">
                <a16:creationId xmlns:a16="http://schemas.microsoft.com/office/drawing/2014/main" id="{6B465C1E-EBD4-4A56-8042-B02E44ADA4D9}"/>
              </a:ext>
            </a:extLst>
          </p:cNvPr>
          <p:cNvGrpSpPr/>
          <p:nvPr/>
        </p:nvGrpSpPr>
        <p:grpSpPr>
          <a:xfrm rot="2722666">
            <a:off x="5524366" y="5098095"/>
            <a:ext cx="216706" cy="355483"/>
            <a:chOff x="7997054" y="1606357"/>
            <a:chExt cx="796901" cy="1307232"/>
          </a:xfrm>
          <a:solidFill>
            <a:schemeClr val="bg1"/>
          </a:solidFill>
        </p:grpSpPr>
        <p:sp>
          <p:nvSpPr>
            <p:cNvPr id="82" name="Freeform: Shape 81">
              <a:extLst>
                <a:ext uri="{FF2B5EF4-FFF2-40B4-BE49-F238E27FC236}">
                  <a16:creationId xmlns:a16="http://schemas.microsoft.com/office/drawing/2014/main" id="{8A45049A-813F-4916-9C50-E04D208B6023}"/>
                </a:ext>
              </a:extLst>
            </p:cNvPr>
            <p:cNvSpPr/>
            <p:nvPr/>
          </p:nvSpPr>
          <p:spPr>
            <a:xfrm>
              <a:off x="8198011" y="1606357"/>
              <a:ext cx="595944" cy="1307232"/>
            </a:xfrm>
            <a:custGeom>
              <a:avLst/>
              <a:gdLst>
                <a:gd name="connsiteX0" fmla="*/ 100198 w 595944"/>
                <a:gd name="connsiteY0" fmla="*/ 29076 h 1307232"/>
                <a:gd name="connsiteX1" fmla="*/ 148258 w 595944"/>
                <a:gd name="connsiteY1" fmla="*/ 540435 h 1307232"/>
                <a:gd name="connsiteX2" fmla="*/ 423161 w 595944"/>
                <a:gd name="connsiteY2" fmla="*/ 1178672 h 1307232"/>
                <a:gd name="connsiteX3" fmla="*/ 523126 w 595944"/>
                <a:gd name="connsiteY3" fmla="*/ 1278637 h 1307232"/>
                <a:gd name="connsiteX4" fmla="*/ 575031 w 595944"/>
                <a:gd name="connsiteY4" fmla="*/ 1145991 h 1307232"/>
                <a:gd name="connsiteX5" fmla="*/ 303972 w 595944"/>
                <a:gd name="connsiteY5" fmla="*/ 513521 h 1307232"/>
                <a:gd name="connsiteX6" fmla="*/ 169404 w 595944"/>
                <a:gd name="connsiteY6" fmla="*/ 267454 h 1307232"/>
                <a:gd name="connsiteX7" fmla="*/ 100198 w 595944"/>
                <a:gd name="connsiteY7" fmla="*/ 29076 h 1307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95944" h="1307232">
                  <a:moveTo>
                    <a:pt x="100198" y="29076"/>
                  </a:moveTo>
                  <a:cubicBezTo>
                    <a:pt x="100198" y="29076"/>
                    <a:pt x="-88197" y="236696"/>
                    <a:pt x="148258" y="540435"/>
                  </a:cubicBezTo>
                  <a:cubicBezTo>
                    <a:pt x="384713" y="842252"/>
                    <a:pt x="398170" y="1046026"/>
                    <a:pt x="423161" y="1178672"/>
                  </a:cubicBezTo>
                  <a:cubicBezTo>
                    <a:pt x="446230" y="1311317"/>
                    <a:pt x="523126" y="1278637"/>
                    <a:pt x="523126" y="1278637"/>
                  </a:cubicBezTo>
                  <a:cubicBezTo>
                    <a:pt x="523126" y="1278637"/>
                    <a:pt x="584643" y="1255568"/>
                    <a:pt x="575031" y="1145991"/>
                  </a:cubicBezTo>
                  <a:cubicBezTo>
                    <a:pt x="565419" y="1036414"/>
                    <a:pt x="500057" y="805726"/>
                    <a:pt x="303972" y="513521"/>
                  </a:cubicBezTo>
                  <a:cubicBezTo>
                    <a:pt x="303972" y="513521"/>
                    <a:pt x="350110" y="303980"/>
                    <a:pt x="169404" y="267454"/>
                  </a:cubicBezTo>
                  <a:lnTo>
                    <a:pt x="100198" y="29076"/>
                  </a:lnTo>
                  <a:close/>
                </a:path>
              </a:pathLst>
            </a:custGeom>
            <a:grpFill/>
            <a:ln w="19209" cap="flat">
              <a:noFill/>
              <a:prstDash val="solid"/>
              <a:miter/>
            </a:ln>
          </p:spPr>
          <p:txBody>
            <a:bodyPr rtlCol="0" anchor="ctr"/>
            <a:lstStyle/>
            <a:p>
              <a:endParaRPr lang="en-US" dirty="0"/>
            </a:p>
          </p:txBody>
        </p:sp>
        <p:sp>
          <p:nvSpPr>
            <p:cNvPr id="83" name="Freeform: Shape 82">
              <a:extLst>
                <a:ext uri="{FF2B5EF4-FFF2-40B4-BE49-F238E27FC236}">
                  <a16:creationId xmlns:a16="http://schemas.microsoft.com/office/drawing/2014/main" id="{21335674-2501-4609-BA1A-6425CB34B2A8}"/>
                </a:ext>
              </a:extLst>
            </p:cNvPr>
            <p:cNvSpPr/>
            <p:nvPr/>
          </p:nvSpPr>
          <p:spPr>
            <a:xfrm>
              <a:off x="7997054" y="1606357"/>
              <a:ext cx="595944" cy="1307232"/>
            </a:xfrm>
            <a:custGeom>
              <a:avLst/>
              <a:gdLst>
                <a:gd name="connsiteX0" fmla="*/ 504929 w 595944"/>
                <a:gd name="connsiteY0" fmla="*/ 29076 h 1307232"/>
                <a:gd name="connsiteX1" fmla="*/ 456869 w 595944"/>
                <a:gd name="connsiteY1" fmla="*/ 540435 h 1307232"/>
                <a:gd name="connsiteX2" fmla="*/ 181966 w 595944"/>
                <a:gd name="connsiteY2" fmla="*/ 1178672 h 1307232"/>
                <a:gd name="connsiteX3" fmla="*/ 82001 w 595944"/>
                <a:gd name="connsiteY3" fmla="*/ 1278637 h 1307232"/>
                <a:gd name="connsiteX4" fmla="*/ 30096 w 595944"/>
                <a:gd name="connsiteY4" fmla="*/ 1145991 h 1307232"/>
                <a:gd name="connsiteX5" fmla="*/ 301154 w 595944"/>
                <a:gd name="connsiteY5" fmla="*/ 513521 h 1307232"/>
                <a:gd name="connsiteX6" fmla="*/ 435722 w 595944"/>
                <a:gd name="connsiteY6" fmla="*/ 267454 h 1307232"/>
                <a:gd name="connsiteX7" fmla="*/ 504929 w 595944"/>
                <a:gd name="connsiteY7" fmla="*/ 29076 h 1307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95944" h="1307232">
                  <a:moveTo>
                    <a:pt x="504929" y="29076"/>
                  </a:moveTo>
                  <a:cubicBezTo>
                    <a:pt x="504929" y="29076"/>
                    <a:pt x="693324" y="236696"/>
                    <a:pt x="456869" y="540435"/>
                  </a:cubicBezTo>
                  <a:cubicBezTo>
                    <a:pt x="220414" y="842252"/>
                    <a:pt x="206957" y="1046026"/>
                    <a:pt x="181966" y="1178672"/>
                  </a:cubicBezTo>
                  <a:cubicBezTo>
                    <a:pt x="158897" y="1311317"/>
                    <a:pt x="82001" y="1278637"/>
                    <a:pt x="82001" y="1278637"/>
                  </a:cubicBezTo>
                  <a:cubicBezTo>
                    <a:pt x="82001" y="1278637"/>
                    <a:pt x="20484" y="1255568"/>
                    <a:pt x="30096" y="1145991"/>
                  </a:cubicBezTo>
                  <a:cubicBezTo>
                    <a:pt x="39708" y="1036414"/>
                    <a:pt x="105070" y="805726"/>
                    <a:pt x="301154" y="513521"/>
                  </a:cubicBezTo>
                  <a:cubicBezTo>
                    <a:pt x="301154" y="513521"/>
                    <a:pt x="255017" y="303980"/>
                    <a:pt x="435722" y="267454"/>
                  </a:cubicBezTo>
                  <a:lnTo>
                    <a:pt x="504929" y="29076"/>
                  </a:lnTo>
                  <a:close/>
                </a:path>
              </a:pathLst>
            </a:custGeom>
            <a:grpFill/>
            <a:ln w="19209" cap="flat">
              <a:noFill/>
              <a:prstDash val="solid"/>
              <a:miter/>
            </a:ln>
          </p:spPr>
          <p:txBody>
            <a:bodyPr rtlCol="0" anchor="ctr"/>
            <a:lstStyle/>
            <a:p>
              <a:endParaRPr lang="en-US" dirty="0"/>
            </a:p>
          </p:txBody>
        </p:sp>
        <p:sp>
          <p:nvSpPr>
            <p:cNvPr id="84" name="Freeform: Shape 83">
              <a:extLst>
                <a:ext uri="{FF2B5EF4-FFF2-40B4-BE49-F238E27FC236}">
                  <a16:creationId xmlns:a16="http://schemas.microsoft.com/office/drawing/2014/main" id="{2EDB1D0F-5E65-4192-8920-E7699AB844D4}"/>
                </a:ext>
              </a:extLst>
            </p:cNvPr>
            <p:cNvSpPr/>
            <p:nvPr/>
          </p:nvSpPr>
          <p:spPr>
            <a:xfrm>
              <a:off x="8324882" y="1938932"/>
              <a:ext cx="134568" cy="134568"/>
            </a:xfrm>
            <a:custGeom>
              <a:avLst/>
              <a:gdLst>
                <a:gd name="connsiteX0" fmla="*/ 121352 w 134568"/>
                <a:gd name="connsiteY0" fmla="*/ 75214 h 134568"/>
                <a:gd name="connsiteX1" fmla="*/ 75214 w 134568"/>
                <a:gd name="connsiteY1" fmla="*/ 121352 h 134568"/>
                <a:gd name="connsiteX2" fmla="*/ 29077 w 134568"/>
                <a:gd name="connsiteY2" fmla="*/ 75214 h 134568"/>
                <a:gd name="connsiteX3" fmla="*/ 75214 w 134568"/>
                <a:gd name="connsiteY3" fmla="*/ 29076 h 134568"/>
                <a:gd name="connsiteX4" fmla="*/ 121352 w 134568"/>
                <a:gd name="connsiteY4" fmla="*/ 75214 h 1345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568" h="134568">
                  <a:moveTo>
                    <a:pt x="121352" y="75214"/>
                  </a:moveTo>
                  <a:cubicBezTo>
                    <a:pt x="121352" y="100695"/>
                    <a:pt x="100695" y="121352"/>
                    <a:pt x="75214" y="121352"/>
                  </a:cubicBezTo>
                  <a:cubicBezTo>
                    <a:pt x="49733" y="121352"/>
                    <a:pt x="29077" y="100695"/>
                    <a:pt x="29077" y="75214"/>
                  </a:cubicBezTo>
                  <a:cubicBezTo>
                    <a:pt x="29077" y="49733"/>
                    <a:pt x="49733" y="29076"/>
                    <a:pt x="75214" y="29076"/>
                  </a:cubicBezTo>
                  <a:cubicBezTo>
                    <a:pt x="100695" y="29076"/>
                    <a:pt x="121352" y="49733"/>
                    <a:pt x="121352" y="75214"/>
                  </a:cubicBezTo>
                  <a:close/>
                </a:path>
              </a:pathLst>
            </a:custGeom>
            <a:grpFill/>
            <a:ln w="19209" cap="flat">
              <a:noFill/>
              <a:prstDash val="solid"/>
              <a:miter/>
            </a:ln>
          </p:spPr>
          <p:txBody>
            <a:bodyPr rtlCol="0" anchor="ctr"/>
            <a:lstStyle/>
            <a:p>
              <a:endParaRPr lang="en-US" dirty="0"/>
            </a:p>
          </p:txBody>
        </p:sp>
        <p:sp>
          <p:nvSpPr>
            <p:cNvPr id="85" name="Freeform: Shape 84">
              <a:extLst>
                <a:ext uri="{FF2B5EF4-FFF2-40B4-BE49-F238E27FC236}">
                  <a16:creationId xmlns:a16="http://schemas.microsoft.com/office/drawing/2014/main" id="{069E0094-C6F6-43DA-9097-F96DB0E022EF}"/>
                </a:ext>
              </a:extLst>
            </p:cNvPr>
            <p:cNvSpPr/>
            <p:nvPr/>
          </p:nvSpPr>
          <p:spPr>
            <a:xfrm>
              <a:off x="8013970" y="2257330"/>
              <a:ext cx="288360" cy="634392"/>
            </a:xfrm>
            <a:custGeom>
              <a:avLst/>
              <a:gdLst>
                <a:gd name="connsiteX0" fmla="*/ 193887 w 288360"/>
                <a:gd name="connsiteY0" fmla="*/ 14418 h 634392"/>
                <a:gd name="connsiteX1" fmla="*/ 15103 w 288360"/>
                <a:gd name="connsiteY1" fmla="*/ 496940 h 634392"/>
                <a:gd name="connsiteX2" fmla="*/ 67008 w 288360"/>
                <a:gd name="connsiteY2" fmla="*/ 629586 h 634392"/>
                <a:gd name="connsiteX3" fmla="*/ 166972 w 288360"/>
                <a:gd name="connsiteY3" fmla="*/ 529621 h 634392"/>
                <a:gd name="connsiteX4" fmla="*/ 282316 w 288360"/>
                <a:gd name="connsiteY4" fmla="*/ 135529 h 634392"/>
                <a:gd name="connsiteX5" fmla="*/ 193887 w 288360"/>
                <a:gd name="connsiteY5" fmla="*/ 14418 h 634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8360" h="634392">
                  <a:moveTo>
                    <a:pt x="193887" y="14418"/>
                  </a:moveTo>
                  <a:cubicBezTo>
                    <a:pt x="72775" y="214348"/>
                    <a:pt x="20870" y="416200"/>
                    <a:pt x="15103" y="496940"/>
                  </a:cubicBezTo>
                  <a:cubicBezTo>
                    <a:pt x="7413" y="606517"/>
                    <a:pt x="67008" y="629586"/>
                    <a:pt x="67008" y="629586"/>
                  </a:cubicBezTo>
                  <a:cubicBezTo>
                    <a:pt x="67008" y="629586"/>
                    <a:pt x="141981" y="662267"/>
                    <a:pt x="166972" y="529621"/>
                  </a:cubicBezTo>
                  <a:cubicBezTo>
                    <a:pt x="184275" y="437346"/>
                    <a:pt x="195808" y="308545"/>
                    <a:pt x="282316" y="135529"/>
                  </a:cubicBezTo>
                  <a:lnTo>
                    <a:pt x="193887" y="14418"/>
                  </a:lnTo>
                  <a:close/>
                </a:path>
              </a:pathLst>
            </a:custGeom>
            <a:grpFill/>
            <a:ln w="9525" cap="flat">
              <a:noFill/>
              <a:prstDash val="solid"/>
              <a:miter/>
            </a:ln>
          </p:spPr>
          <p:txBody>
            <a:bodyPr rtlCol="0" anchor="ctr"/>
            <a:lstStyle/>
            <a:p>
              <a:endParaRPr lang="en-US" dirty="0"/>
            </a:p>
          </p:txBody>
        </p:sp>
        <p:sp>
          <p:nvSpPr>
            <p:cNvPr id="86" name="Freeform: Shape 85">
              <a:extLst>
                <a:ext uri="{FF2B5EF4-FFF2-40B4-BE49-F238E27FC236}">
                  <a16:creationId xmlns:a16="http://schemas.microsoft.com/office/drawing/2014/main" id="{93B1FB98-6995-417E-837B-A47A1FA684F7}"/>
                </a:ext>
              </a:extLst>
            </p:cNvPr>
            <p:cNvSpPr/>
            <p:nvPr/>
          </p:nvSpPr>
          <p:spPr>
            <a:xfrm>
              <a:off x="8489488" y="2284243"/>
              <a:ext cx="288360" cy="615168"/>
            </a:xfrm>
            <a:custGeom>
              <a:avLst/>
              <a:gdLst>
                <a:gd name="connsiteX0" fmla="*/ 122073 w 288360"/>
                <a:gd name="connsiteY0" fmla="*/ 14418 h 615168"/>
                <a:gd name="connsiteX1" fmla="*/ 14418 w 288360"/>
                <a:gd name="connsiteY1" fmla="*/ 108616 h 615168"/>
                <a:gd name="connsiteX2" fmla="*/ 129762 w 288360"/>
                <a:gd name="connsiteY2" fmla="*/ 502708 h 615168"/>
                <a:gd name="connsiteX3" fmla="*/ 229727 w 288360"/>
                <a:gd name="connsiteY3" fmla="*/ 602673 h 615168"/>
                <a:gd name="connsiteX4" fmla="*/ 281632 w 288360"/>
                <a:gd name="connsiteY4" fmla="*/ 470027 h 615168"/>
                <a:gd name="connsiteX5" fmla="*/ 122073 w 288360"/>
                <a:gd name="connsiteY5" fmla="*/ 14418 h 615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8360" h="615168">
                  <a:moveTo>
                    <a:pt x="122073" y="14418"/>
                  </a:moveTo>
                  <a:lnTo>
                    <a:pt x="14418" y="108616"/>
                  </a:lnTo>
                  <a:cubicBezTo>
                    <a:pt x="100926" y="281632"/>
                    <a:pt x="114382" y="408510"/>
                    <a:pt x="129762" y="502708"/>
                  </a:cubicBezTo>
                  <a:cubicBezTo>
                    <a:pt x="152830" y="635353"/>
                    <a:pt x="229727" y="602673"/>
                    <a:pt x="229727" y="602673"/>
                  </a:cubicBezTo>
                  <a:cubicBezTo>
                    <a:pt x="229727" y="602673"/>
                    <a:pt x="289321" y="579604"/>
                    <a:pt x="281632" y="470027"/>
                  </a:cubicBezTo>
                  <a:cubicBezTo>
                    <a:pt x="275865" y="360450"/>
                    <a:pt x="214348" y="179744"/>
                    <a:pt x="122073" y="14418"/>
                  </a:cubicBezTo>
                  <a:close/>
                </a:path>
              </a:pathLst>
            </a:custGeom>
            <a:grpFill/>
            <a:ln w="9525" cap="flat">
              <a:noFill/>
              <a:prstDash val="solid"/>
              <a:miter/>
            </a:ln>
          </p:spPr>
          <p:txBody>
            <a:bodyPr rtlCol="0" anchor="ctr"/>
            <a:lstStyle/>
            <a:p>
              <a:endParaRPr lang="en-US" dirty="0"/>
            </a:p>
          </p:txBody>
        </p:sp>
      </p:grpSp>
      <p:grpSp>
        <p:nvGrpSpPr>
          <p:cNvPr id="87" name="Group 86">
            <a:extLst>
              <a:ext uri="{FF2B5EF4-FFF2-40B4-BE49-F238E27FC236}">
                <a16:creationId xmlns:a16="http://schemas.microsoft.com/office/drawing/2014/main" id="{3578912B-DAD5-46FE-B44A-F49867FB692B}"/>
              </a:ext>
            </a:extLst>
          </p:cNvPr>
          <p:cNvGrpSpPr/>
          <p:nvPr/>
        </p:nvGrpSpPr>
        <p:grpSpPr>
          <a:xfrm rot="3322405">
            <a:off x="6228841" y="2079879"/>
            <a:ext cx="281999" cy="623335"/>
            <a:chOff x="9501391" y="4122779"/>
            <a:chExt cx="922752" cy="2039667"/>
          </a:xfrm>
          <a:solidFill>
            <a:schemeClr val="bg1"/>
          </a:solidFill>
        </p:grpSpPr>
        <p:sp>
          <p:nvSpPr>
            <p:cNvPr id="88" name="Freeform: Shape 87">
              <a:extLst>
                <a:ext uri="{FF2B5EF4-FFF2-40B4-BE49-F238E27FC236}">
                  <a16:creationId xmlns:a16="http://schemas.microsoft.com/office/drawing/2014/main" id="{D41D2B15-D854-40C8-A188-4BA4E0A86C20}"/>
                </a:ext>
              </a:extLst>
            </p:cNvPr>
            <p:cNvSpPr/>
            <p:nvPr/>
          </p:nvSpPr>
          <p:spPr>
            <a:xfrm>
              <a:off x="9501391" y="4122779"/>
              <a:ext cx="922752" cy="999648"/>
            </a:xfrm>
            <a:custGeom>
              <a:avLst/>
              <a:gdLst>
                <a:gd name="connsiteX0" fmla="*/ 907614 w 922752"/>
                <a:gd name="connsiteY0" fmla="*/ 924915 h 999648"/>
                <a:gd name="connsiteX1" fmla="*/ 898002 w 922752"/>
                <a:gd name="connsiteY1" fmla="*/ 957596 h 999648"/>
                <a:gd name="connsiteX2" fmla="*/ 842252 w 922752"/>
                <a:gd name="connsiteY2" fmla="*/ 986432 h 999648"/>
                <a:gd name="connsiteX3" fmla="*/ 94438 w 922752"/>
                <a:gd name="connsiteY3" fmla="*/ 986432 h 999648"/>
                <a:gd name="connsiteX4" fmla="*/ 38688 w 922752"/>
                <a:gd name="connsiteY4" fmla="*/ 957596 h 999648"/>
                <a:gd name="connsiteX5" fmla="*/ 29076 w 922752"/>
                <a:gd name="connsiteY5" fmla="*/ 924915 h 999648"/>
                <a:gd name="connsiteX6" fmla="*/ 34843 w 922752"/>
                <a:gd name="connsiteY6" fmla="*/ 898001 h 999648"/>
                <a:gd name="connsiteX7" fmla="*/ 407789 w 922752"/>
                <a:gd name="connsiteY7" fmla="*/ 65602 h 999648"/>
                <a:gd name="connsiteX8" fmla="*/ 467383 w 922752"/>
                <a:gd name="connsiteY8" fmla="*/ 29076 h 999648"/>
                <a:gd name="connsiteX9" fmla="*/ 526979 w 922752"/>
                <a:gd name="connsiteY9" fmla="*/ 65602 h 999648"/>
                <a:gd name="connsiteX10" fmla="*/ 899924 w 922752"/>
                <a:gd name="connsiteY10" fmla="*/ 898001 h 999648"/>
                <a:gd name="connsiteX11" fmla="*/ 907614 w 922752"/>
                <a:gd name="connsiteY11" fmla="*/ 924915 h 999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22752" h="999648">
                  <a:moveTo>
                    <a:pt x="907614" y="924915"/>
                  </a:moveTo>
                  <a:cubicBezTo>
                    <a:pt x="907614" y="936449"/>
                    <a:pt x="903769" y="947984"/>
                    <a:pt x="898002" y="957596"/>
                  </a:cubicBezTo>
                  <a:cubicBezTo>
                    <a:pt x="886466" y="974897"/>
                    <a:pt x="865321" y="986432"/>
                    <a:pt x="842252" y="986432"/>
                  </a:cubicBezTo>
                  <a:lnTo>
                    <a:pt x="94438" y="986432"/>
                  </a:lnTo>
                  <a:cubicBezTo>
                    <a:pt x="71369" y="986432"/>
                    <a:pt x="52145" y="974897"/>
                    <a:pt x="38688" y="957596"/>
                  </a:cubicBezTo>
                  <a:cubicBezTo>
                    <a:pt x="32921" y="947984"/>
                    <a:pt x="29076" y="936449"/>
                    <a:pt x="29076" y="924915"/>
                  </a:cubicBezTo>
                  <a:cubicBezTo>
                    <a:pt x="29076" y="915303"/>
                    <a:pt x="30999" y="905691"/>
                    <a:pt x="34843" y="898001"/>
                  </a:cubicBezTo>
                  <a:lnTo>
                    <a:pt x="407789" y="65602"/>
                  </a:lnTo>
                  <a:cubicBezTo>
                    <a:pt x="419323" y="44456"/>
                    <a:pt x="442392" y="29076"/>
                    <a:pt x="467383" y="29076"/>
                  </a:cubicBezTo>
                  <a:cubicBezTo>
                    <a:pt x="492374" y="29076"/>
                    <a:pt x="515443" y="42533"/>
                    <a:pt x="526979" y="65602"/>
                  </a:cubicBezTo>
                  <a:lnTo>
                    <a:pt x="899924" y="898001"/>
                  </a:lnTo>
                  <a:cubicBezTo>
                    <a:pt x="905690" y="905691"/>
                    <a:pt x="907614" y="915303"/>
                    <a:pt x="907614" y="924915"/>
                  </a:cubicBezTo>
                  <a:close/>
                </a:path>
              </a:pathLst>
            </a:custGeom>
            <a:grpFill/>
            <a:ln w="19209" cap="flat">
              <a:noFill/>
              <a:prstDash val="solid"/>
              <a:miter/>
            </a:ln>
          </p:spPr>
          <p:txBody>
            <a:bodyPr rtlCol="0" anchor="ctr"/>
            <a:lstStyle/>
            <a:p>
              <a:endParaRPr lang="en-US" dirty="0"/>
            </a:p>
          </p:txBody>
        </p:sp>
        <p:sp>
          <p:nvSpPr>
            <p:cNvPr id="89" name="Freeform: Shape 88">
              <a:extLst>
                <a:ext uri="{FF2B5EF4-FFF2-40B4-BE49-F238E27FC236}">
                  <a16:creationId xmlns:a16="http://schemas.microsoft.com/office/drawing/2014/main" id="{7D59D943-3147-4EBA-A0A6-F9597664B209}"/>
                </a:ext>
              </a:extLst>
            </p:cNvPr>
            <p:cNvSpPr/>
            <p:nvPr/>
          </p:nvSpPr>
          <p:spPr>
            <a:xfrm>
              <a:off x="9912785" y="4907118"/>
              <a:ext cx="115344" cy="480600"/>
            </a:xfrm>
            <a:custGeom>
              <a:avLst/>
              <a:gdLst>
                <a:gd name="connsiteX0" fmla="*/ 29076 w 115344"/>
                <a:gd name="connsiteY0" fmla="*/ 57912 h 480600"/>
                <a:gd name="connsiteX1" fmla="*/ 29076 w 115344"/>
                <a:gd name="connsiteY1" fmla="*/ 457772 h 480600"/>
                <a:gd name="connsiteX2" fmla="*/ 88671 w 115344"/>
                <a:gd name="connsiteY2" fmla="*/ 457772 h 480600"/>
                <a:gd name="connsiteX3" fmla="*/ 88671 w 115344"/>
                <a:gd name="connsiteY3" fmla="*/ 57912 h 480600"/>
                <a:gd name="connsiteX4" fmla="*/ 59835 w 115344"/>
                <a:gd name="connsiteY4" fmla="*/ 29076 h 480600"/>
                <a:gd name="connsiteX5" fmla="*/ 29076 w 115344"/>
                <a:gd name="connsiteY5" fmla="*/ 57912 h 480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5344" h="480600">
                  <a:moveTo>
                    <a:pt x="29076" y="57912"/>
                  </a:moveTo>
                  <a:lnTo>
                    <a:pt x="29076" y="457772"/>
                  </a:lnTo>
                  <a:lnTo>
                    <a:pt x="88671" y="457772"/>
                  </a:lnTo>
                  <a:lnTo>
                    <a:pt x="88671" y="57912"/>
                  </a:lnTo>
                  <a:cubicBezTo>
                    <a:pt x="88671" y="42533"/>
                    <a:pt x="75214" y="29076"/>
                    <a:pt x="59835" y="29076"/>
                  </a:cubicBezTo>
                  <a:cubicBezTo>
                    <a:pt x="40611" y="29076"/>
                    <a:pt x="29076" y="42533"/>
                    <a:pt x="29076" y="57912"/>
                  </a:cubicBezTo>
                  <a:close/>
                </a:path>
              </a:pathLst>
            </a:custGeom>
            <a:grpFill/>
            <a:ln w="19209" cap="flat">
              <a:noFill/>
              <a:prstDash val="solid"/>
              <a:miter/>
            </a:ln>
          </p:spPr>
          <p:txBody>
            <a:bodyPr rtlCol="0" anchor="ctr"/>
            <a:lstStyle/>
            <a:p>
              <a:endParaRPr lang="en-US" dirty="0"/>
            </a:p>
          </p:txBody>
        </p:sp>
        <p:sp>
          <p:nvSpPr>
            <p:cNvPr id="90" name="Freeform: Shape 89">
              <a:extLst>
                <a:ext uri="{FF2B5EF4-FFF2-40B4-BE49-F238E27FC236}">
                  <a16:creationId xmlns:a16="http://schemas.microsoft.com/office/drawing/2014/main" id="{8336999F-59F8-460F-B478-B8F028FE23AF}"/>
                </a:ext>
              </a:extLst>
            </p:cNvPr>
            <p:cNvSpPr/>
            <p:nvPr/>
          </p:nvSpPr>
          <p:spPr>
            <a:xfrm>
              <a:off x="9839425" y="5355038"/>
              <a:ext cx="249912" cy="807408"/>
            </a:xfrm>
            <a:custGeom>
              <a:avLst/>
              <a:gdLst>
                <a:gd name="connsiteX0" fmla="*/ 233159 w 249912"/>
                <a:gd name="connsiteY0" fmla="*/ 86748 h 807408"/>
                <a:gd name="connsiteX1" fmla="*/ 200478 w 249912"/>
                <a:gd name="connsiteY1" fmla="*/ 29076 h 807408"/>
                <a:gd name="connsiteX2" fmla="*/ 131272 w 249912"/>
                <a:gd name="connsiteY2" fmla="*/ 29076 h 807408"/>
                <a:gd name="connsiteX3" fmla="*/ 62065 w 249912"/>
                <a:gd name="connsiteY3" fmla="*/ 29076 h 807408"/>
                <a:gd name="connsiteX4" fmla="*/ 29385 w 249912"/>
                <a:gd name="connsiteY4" fmla="*/ 86748 h 807408"/>
                <a:gd name="connsiteX5" fmla="*/ 35152 w 249912"/>
                <a:gd name="connsiteY5" fmla="*/ 698072 h 807408"/>
                <a:gd name="connsiteX6" fmla="*/ 131272 w 249912"/>
                <a:gd name="connsiteY6" fmla="*/ 778812 h 807408"/>
                <a:gd name="connsiteX7" fmla="*/ 227392 w 249912"/>
                <a:gd name="connsiteY7" fmla="*/ 698072 h 807408"/>
                <a:gd name="connsiteX8" fmla="*/ 233159 w 249912"/>
                <a:gd name="connsiteY8" fmla="*/ 86748 h 807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9912" h="807408">
                  <a:moveTo>
                    <a:pt x="233159" y="86748"/>
                  </a:moveTo>
                  <a:cubicBezTo>
                    <a:pt x="229314" y="52145"/>
                    <a:pt x="210090" y="29076"/>
                    <a:pt x="200478" y="29076"/>
                  </a:cubicBezTo>
                  <a:lnTo>
                    <a:pt x="131272" y="29076"/>
                  </a:lnTo>
                  <a:lnTo>
                    <a:pt x="62065" y="29076"/>
                  </a:lnTo>
                  <a:cubicBezTo>
                    <a:pt x="52453" y="29076"/>
                    <a:pt x="33229" y="52145"/>
                    <a:pt x="29385" y="86748"/>
                  </a:cubicBezTo>
                  <a:cubicBezTo>
                    <a:pt x="27462" y="113662"/>
                    <a:pt x="35152" y="673080"/>
                    <a:pt x="35152" y="698072"/>
                  </a:cubicBezTo>
                  <a:cubicBezTo>
                    <a:pt x="35152" y="749976"/>
                    <a:pt x="42841" y="778812"/>
                    <a:pt x="131272" y="778812"/>
                  </a:cubicBezTo>
                  <a:cubicBezTo>
                    <a:pt x="221624" y="778812"/>
                    <a:pt x="227392" y="749976"/>
                    <a:pt x="227392" y="698072"/>
                  </a:cubicBezTo>
                  <a:cubicBezTo>
                    <a:pt x="227392" y="673080"/>
                    <a:pt x="235081" y="111740"/>
                    <a:pt x="233159" y="86748"/>
                  </a:cubicBezTo>
                  <a:close/>
                </a:path>
              </a:pathLst>
            </a:custGeom>
            <a:grpFill/>
            <a:ln w="19209" cap="flat">
              <a:noFill/>
              <a:prstDash val="solid"/>
              <a:miter/>
            </a:ln>
          </p:spPr>
          <p:txBody>
            <a:bodyPr rtlCol="0" anchor="ctr"/>
            <a:lstStyle/>
            <a:p>
              <a:endParaRPr lang="en-US" dirty="0"/>
            </a:p>
          </p:txBody>
        </p:sp>
        <p:sp>
          <p:nvSpPr>
            <p:cNvPr id="91" name="Freeform: Shape 90">
              <a:extLst>
                <a:ext uri="{FF2B5EF4-FFF2-40B4-BE49-F238E27FC236}">
                  <a16:creationId xmlns:a16="http://schemas.microsoft.com/office/drawing/2014/main" id="{F20EE3AD-5530-4399-B952-14B11FB33A23}"/>
                </a:ext>
              </a:extLst>
            </p:cNvPr>
            <p:cNvSpPr/>
            <p:nvPr/>
          </p:nvSpPr>
          <p:spPr>
            <a:xfrm>
              <a:off x="9882026" y="5308900"/>
              <a:ext cx="173016" cy="96120"/>
            </a:xfrm>
            <a:custGeom>
              <a:avLst/>
              <a:gdLst>
                <a:gd name="connsiteX0" fmla="*/ 148265 w 173016"/>
                <a:gd name="connsiteY0" fmla="*/ 44456 h 96120"/>
                <a:gd name="connsiteX1" fmla="*/ 132886 w 173016"/>
                <a:gd name="connsiteY1" fmla="*/ 29076 h 96120"/>
                <a:gd name="connsiteX2" fmla="*/ 88671 w 173016"/>
                <a:gd name="connsiteY2" fmla="*/ 29076 h 96120"/>
                <a:gd name="connsiteX3" fmla="*/ 44456 w 173016"/>
                <a:gd name="connsiteY3" fmla="*/ 29076 h 96120"/>
                <a:gd name="connsiteX4" fmla="*/ 29076 w 173016"/>
                <a:gd name="connsiteY4" fmla="*/ 44456 h 96120"/>
                <a:gd name="connsiteX5" fmla="*/ 29076 w 173016"/>
                <a:gd name="connsiteY5" fmla="*/ 67524 h 96120"/>
                <a:gd name="connsiteX6" fmla="*/ 88671 w 173016"/>
                <a:gd name="connsiteY6" fmla="*/ 67524 h 96120"/>
                <a:gd name="connsiteX7" fmla="*/ 148265 w 173016"/>
                <a:gd name="connsiteY7" fmla="*/ 67524 h 96120"/>
                <a:gd name="connsiteX8" fmla="*/ 148265 w 173016"/>
                <a:gd name="connsiteY8" fmla="*/ 44456 h 96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3016" h="96120">
                  <a:moveTo>
                    <a:pt x="148265" y="44456"/>
                  </a:moveTo>
                  <a:cubicBezTo>
                    <a:pt x="148265" y="36766"/>
                    <a:pt x="142498" y="29076"/>
                    <a:pt x="132886" y="29076"/>
                  </a:cubicBezTo>
                  <a:lnTo>
                    <a:pt x="88671" y="29076"/>
                  </a:lnTo>
                  <a:lnTo>
                    <a:pt x="44456" y="29076"/>
                  </a:lnTo>
                  <a:cubicBezTo>
                    <a:pt x="36766" y="29076"/>
                    <a:pt x="29076" y="34844"/>
                    <a:pt x="29076" y="44456"/>
                  </a:cubicBezTo>
                  <a:lnTo>
                    <a:pt x="29076" y="67524"/>
                  </a:lnTo>
                  <a:lnTo>
                    <a:pt x="88671" y="67524"/>
                  </a:lnTo>
                  <a:lnTo>
                    <a:pt x="148265" y="67524"/>
                  </a:lnTo>
                  <a:lnTo>
                    <a:pt x="148265" y="44456"/>
                  </a:lnTo>
                  <a:close/>
                </a:path>
              </a:pathLst>
            </a:custGeom>
            <a:grpFill/>
            <a:ln w="19209" cap="flat">
              <a:noFill/>
              <a:prstDash val="solid"/>
              <a:miter/>
            </a:ln>
          </p:spPr>
          <p:txBody>
            <a:bodyPr rtlCol="0" anchor="ctr"/>
            <a:lstStyle/>
            <a:p>
              <a:endParaRPr lang="en-US" dirty="0"/>
            </a:p>
          </p:txBody>
        </p:sp>
        <p:sp>
          <p:nvSpPr>
            <p:cNvPr id="92" name="Freeform: Shape 91">
              <a:extLst>
                <a:ext uri="{FF2B5EF4-FFF2-40B4-BE49-F238E27FC236}">
                  <a16:creationId xmlns:a16="http://schemas.microsoft.com/office/drawing/2014/main" id="{DD323AE2-9436-46E4-A1DE-52CABD185A61}"/>
                </a:ext>
              </a:extLst>
            </p:cNvPr>
            <p:cNvSpPr/>
            <p:nvPr/>
          </p:nvSpPr>
          <p:spPr>
            <a:xfrm>
              <a:off x="9882026" y="5328124"/>
              <a:ext cx="173016" cy="96120"/>
            </a:xfrm>
            <a:custGeom>
              <a:avLst/>
              <a:gdLst>
                <a:gd name="connsiteX0" fmla="*/ 148265 w 173016"/>
                <a:gd name="connsiteY0" fmla="*/ 44456 h 96120"/>
                <a:gd name="connsiteX1" fmla="*/ 132886 w 173016"/>
                <a:gd name="connsiteY1" fmla="*/ 29076 h 96120"/>
                <a:gd name="connsiteX2" fmla="*/ 88671 w 173016"/>
                <a:gd name="connsiteY2" fmla="*/ 29076 h 96120"/>
                <a:gd name="connsiteX3" fmla="*/ 44456 w 173016"/>
                <a:gd name="connsiteY3" fmla="*/ 29076 h 96120"/>
                <a:gd name="connsiteX4" fmla="*/ 29076 w 173016"/>
                <a:gd name="connsiteY4" fmla="*/ 44456 h 96120"/>
                <a:gd name="connsiteX5" fmla="*/ 29076 w 173016"/>
                <a:gd name="connsiteY5" fmla="*/ 67524 h 96120"/>
                <a:gd name="connsiteX6" fmla="*/ 88671 w 173016"/>
                <a:gd name="connsiteY6" fmla="*/ 67524 h 96120"/>
                <a:gd name="connsiteX7" fmla="*/ 148265 w 173016"/>
                <a:gd name="connsiteY7" fmla="*/ 67524 h 96120"/>
                <a:gd name="connsiteX8" fmla="*/ 148265 w 173016"/>
                <a:gd name="connsiteY8" fmla="*/ 44456 h 96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3016" h="96120">
                  <a:moveTo>
                    <a:pt x="148265" y="44456"/>
                  </a:moveTo>
                  <a:cubicBezTo>
                    <a:pt x="148265" y="36766"/>
                    <a:pt x="142498" y="29076"/>
                    <a:pt x="132886" y="29076"/>
                  </a:cubicBezTo>
                  <a:lnTo>
                    <a:pt x="88671" y="29076"/>
                  </a:lnTo>
                  <a:lnTo>
                    <a:pt x="44456" y="29076"/>
                  </a:lnTo>
                  <a:cubicBezTo>
                    <a:pt x="36766" y="29076"/>
                    <a:pt x="29076" y="34844"/>
                    <a:pt x="29076" y="44456"/>
                  </a:cubicBezTo>
                  <a:lnTo>
                    <a:pt x="29076" y="67524"/>
                  </a:lnTo>
                  <a:lnTo>
                    <a:pt x="88671" y="67524"/>
                  </a:lnTo>
                  <a:lnTo>
                    <a:pt x="148265" y="67524"/>
                  </a:lnTo>
                  <a:lnTo>
                    <a:pt x="148265" y="44456"/>
                  </a:lnTo>
                  <a:close/>
                </a:path>
              </a:pathLst>
            </a:custGeom>
            <a:grpFill/>
            <a:ln w="19209" cap="flat">
              <a:noFill/>
              <a:prstDash val="solid"/>
              <a:miter/>
            </a:ln>
          </p:spPr>
          <p:txBody>
            <a:bodyPr rtlCol="0" anchor="ctr"/>
            <a:lstStyle/>
            <a:p>
              <a:endParaRPr lang="en-US" dirty="0"/>
            </a:p>
          </p:txBody>
        </p:sp>
        <p:sp>
          <p:nvSpPr>
            <p:cNvPr id="93" name="Freeform: Shape 92">
              <a:extLst>
                <a:ext uri="{FF2B5EF4-FFF2-40B4-BE49-F238E27FC236}">
                  <a16:creationId xmlns:a16="http://schemas.microsoft.com/office/drawing/2014/main" id="{F5F26B59-3CEE-4F14-B720-9460745DC88E}"/>
                </a:ext>
              </a:extLst>
            </p:cNvPr>
            <p:cNvSpPr/>
            <p:nvPr/>
          </p:nvSpPr>
          <p:spPr>
            <a:xfrm>
              <a:off x="9882026" y="5308900"/>
              <a:ext cx="173016" cy="96120"/>
            </a:xfrm>
            <a:custGeom>
              <a:avLst/>
              <a:gdLst>
                <a:gd name="connsiteX0" fmla="*/ 148265 w 173016"/>
                <a:gd name="connsiteY0" fmla="*/ 44456 h 96120"/>
                <a:gd name="connsiteX1" fmla="*/ 132886 w 173016"/>
                <a:gd name="connsiteY1" fmla="*/ 29076 h 96120"/>
                <a:gd name="connsiteX2" fmla="*/ 88671 w 173016"/>
                <a:gd name="connsiteY2" fmla="*/ 29076 h 96120"/>
                <a:gd name="connsiteX3" fmla="*/ 44456 w 173016"/>
                <a:gd name="connsiteY3" fmla="*/ 29076 h 96120"/>
                <a:gd name="connsiteX4" fmla="*/ 29076 w 173016"/>
                <a:gd name="connsiteY4" fmla="*/ 44456 h 96120"/>
                <a:gd name="connsiteX5" fmla="*/ 29076 w 173016"/>
                <a:gd name="connsiteY5" fmla="*/ 67524 h 96120"/>
                <a:gd name="connsiteX6" fmla="*/ 88671 w 173016"/>
                <a:gd name="connsiteY6" fmla="*/ 67524 h 96120"/>
                <a:gd name="connsiteX7" fmla="*/ 148265 w 173016"/>
                <a:gd name="connsiteY7" fmla="*/ 67524 h 96120"/>
                <a:gd name="connsiteX8" fmla="*/ 148265 w 173016"/>
                <a:gd name="connsiteY8" fmla="*/ 44456 h 96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3016" h="96120">
                  <a:moveTo>
                    <a:pt x="148265" y="44456"/>
                  </a:moveTo>
                  <a:cubicBezTo>
                    <a:pt x="148265" y="36766"/>
                    <a:pt x="142498" y="29076"/>
                    <a:pt x="132886" y="29076"/>
                  </a:cubicBezTo>
                  <a:lnTo>
                    <a:pt x="88671" y="29076"/>
                  </a:lnTo>
                  <a:lnTo>
                    <a:pt x="44456" y="29076"/>
                  </a:lnTo>
                  <a:cubicBezTo>
                    <a:pt x="36766" y="29076"/>
                    <a:pt x="29076" y="34844"/>
                    <a:pt x="29076" y="44456"/>
                  </a:cubicBezTo>
                  <a:lnTo>
                    <a:pt x="29076" y="67524"/>
                  </a:lnTo>
                  <a:lnTo>
                    <a:pt x="88671" y="67524"/>
                  </a:lnTo>
                  <a:lnTo>
                    <a:pt x="148265" y="67524"/>
                  </a:lnTo>
                  <a:lnTo>
                    <a:pt x="148265" y="44456"/>
                  </a:lnTo>
                  <a:close/>
                </a:path>
              </a:pathLst>
            </a:custGeom>
            <a:grpFill/>
            <a:ln w="19209" cap="flat">
              <a:noFill/>
              <a:prstDash val="solid"/>
              <a:miter/>
            </a:ln>
          </p:spPr>
          <p:txBody>
            <a:bodyPr rtlCol="0" anchor="ctr"/>
            <a:lstStyle/>
            <a:p>
              <a:endParaRPr lang="en-US" dirty="0"/>
            </a:p>
          </p:txBody>
        </p:sp>
      </p:grpSp>
      <p:grpSp>
        <p:nvGrpSpPr>
          <p:cNvPr id="94" name="Group 93">
            <a:extLst>
              <a:ext uri="{FF2B5EF4-FFF2-40B4-BE49-F238E27FC236}">
                <a16:creationId xmlns:a16="http://schemas.microsoft.com/office/drawing/2014/main" id="{5008A5E9-CCFB-4546-BA9B-AFBB9E00463E}"/>
              </a:ext>
            </a:extLst>
          </p:cNvPr>
          <p:cNvGrpSpPr/>
          <p:nvPr/>
        </p:nvGrpSpPr>
        <p:grpSpPr>
          <a:xfrm rot="2078969">
            <a:off x="6268056" y="5089244"/>
            <a:ext cx="275452" cy="451544"/>
            <a:chOff x="8457528" y="4216977"/>
            <a:chExt cx="1076544" cy="1764763"/>
          </a:xfrm>
          <a:solidFill>
            <a:schemeClr val="bg1"/>
          </a:solidFill>
        </p:grpSpPr>
        <p:sp>
          <p:nvSpPr>
            <p:cNvPr id="95" name="Freeform: Shape 94">
              <a:extLst>
                <a:ext uri="{FF2B5EF4-FFF2-40B4-BE49-F238E27FC236}">
                  <a16:creationId xmlns:a16="http://schemas.microsoft.com/office/drawing/2014/main" id="{6FBD31FD-D072-4CA4-956A-F89943063985}"/>
                </a:ext>
              </a:extLst>
            </p:cNvPr>
            <p:cNvSpPr/>
            <p:nvPr/>
          </p:nvSpPr>
          <p:spPr>
            <a:xfrm>
              <a:off x="8457528" y="5212780"/>
              <a:ext cx="1076544" cy="768960"/>
            </a:xfrm>
            <a:custGeom>
              <a:avLst/>
              <a:gdLst>
                <a:gd name="connsiteX0" fmla="*/ 905690 w 1076544"/>
                <a:gd name="connsiteY0" fmla="*/ 29076 h 768960"/>
                <a:gd name="connsiteX1" fmla="*/ 538512 w 1076544"/>
                <a:gd name="connsiteY1" fmla="*/ 29076 h 768960"/>
                <a:gd name="connsiteX2" fmla="*/ 171334 w 1076544"/>
                <a:gd name="connsiteY2" fmla="*/ 29076 h 768960"/>
                <a:gd name="connsiteX3" fmla="*/ 29076 w 1076544"/>
                <a:gd name="connsiteY3" fmla="*/ 755744 h 768960"/>
                <a:gd name="connsiteX4" fmla="*/ 538512 w 1076544"/>
                <a:gd name="connsiteY4" fmla="*/ 755744 h 768960"/>
                <a:gd name="connsiteX5" fmla="*/ 1047949 w 1076544"/>
                <a:gd name="connsiteY5" fmla="*/ 755744 h 768960"/>
                <a:gd name="connsiteX6" fmla="*/ 905690 w 1076544"/>
                <a:gd name="connsiteY6" fmla="*/ 29076 h 768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76544" h="768960">
                  <a:moveTo>
                    <a:pt x="905690" y="29076"/>
                  </a:moveTo>
                  <a:lnTo>
                    <a:pt x="538512" y="29076"/>
                  </a:lnTo>
                  <a:lnTo>
                    <a:pt x="171334" y="29076"/>
                  </a:lnTo>
                  <a:cubicBezTo>
                    <a:pt x="109817" y="159800"/>
                    <a:pt x="29076" y="423168"/>
                    <a:pt x="29076" y="755744"/>
                  </a:cubicBezTo>
                  <a:lnTo>
                    <a:pt x="538512" y="755744"/>
                  </a:lnTo>
                  <a:lnTo>
                    <a:pt x="1047949" y="755744"/>
                  </a:lnTo>
                  <a:cubicBezTo>
                    <a:pt x="1049871" y="423168"/>
                    <a:pt x="967208" y="159800"/>
                    <a:pt x="905690" y="29076"/>
                  </a:cubicBezTo>
                  <a:close/>
                </a:path>
              </a:pathLst>
            </a:custGeom>
            <a:grpFill/>
            <a:ln w="19209" cap="flat">
              <a:noFill/>
              <a:prstDash val="solid"/>
              <a:miter/>
            </a:ln>
          </p:spPr>
          <p:txBody>
            <a:bodyPr rtlCol="0" anchor="ctr"/>
            <a:lstStyle/>
            <a:p>
              <a:endParaRPr lang="en-US" dirty="0"/>
            </a:p>
          </p:txBody>
        </p:sp>
        <p:sp>
          <p:nvSpPr>
            <p:cNvPr id="96" name="Freeform: Shape 95">
              <a:extLst>
                <a:ext uri="{FF2B5EF4-FFF2-40B4-BE49-F238E27FC236}">
                  <a16:creationId xmlns:a16="http://schemas.microsoft.com/office/drawing/2014/main" id="{731CBAD9-E097-4223-869F-046A1958C4A0}"/>
                </a:ext>
              </a:extLst>
            </p:cNvPr>
            <p:cNvSpPr/>
            <p:nvPr/>
          </p:nvSpPr>
          <p:spPr>
            <a:xfrm>
              <a:off x="8601708" y="4216977"/>
              <a:ext cx="788184" cy="1038096"/>
            </a:xfrm>
            <a:custGeom>
              <a:avLst/>
              <a:gdLst>
                <a:gd name="connsiteX0" fmla="*/ 759589 w 788184"/>
                <a:gd name="connsiteY0" fmla="*/ 1024880 h 1038096"/>
                <a:gd name="connsiteX1" fmla="*/ 394332 w 788184"/>
                <a:gd name="connsiteY1" fmla="*/ 1024880 h 1038096"/>
                <a:gd name="connsiteX2" fmla="*/ 29076 w 788184"/>
                <a:gd name="connsiteY2" fmla="*/ 1024880 h 1038096"/>
                <a:gd name="connsiteX3" fmla="*/ 61757 w 788184"/>
                <a:gd name="connsiteY3" fmla="*/ 899923 h 1038096"/>
                <a:gd name="connsiteX4" fmla="*/ 277066 w 788184"/>
                <a:gd name="connsiteY4" fmla="*/ 849941 h 1038096"/>
                <a:gd name="connsiteX5" fmla="*/ 236695 w 788184"/>
                <a:gd name="connsiteY5" fmla="*/ 436625 h 1038096"/>
                <a:gd name="connsiteX6" fmla="*/ 394332 w 788184"/>
                <a:gd name="connsiteY6" fmla="*/ 29076 h 1038096"/>
                <a:gd name="connsiteX7" fmla="*/ 551969 w 788184"/>
                <a:gd name="connsiteY7" fmla="*/ 436625 h 1038096"/>
                <a:gd name="connsiteX8" fmla="*/ 511598 w 788184"/>
                <a:gd name="connsiteY8" fmla="*/ 849941 h 1038096"/>
                <a:gd name="connsiteX9" fmla="*/ 726907 w 788184"/>
                <a:gd name="connsiteY9" fmla="*/ 899923 h 1038096"/>
                <a:gd name="connsiteX10" fmla="*/ 759589 w 788184"/>
                <a:gd name="connsiteY10" fmla="*/ 1024880 h 1038096"/>
                <a:gd name="connsiteX11" fmla="*/ 394332 w 788184"/>
                <a:gd name="connsiteY11" fmla="*/ 190558 h 1038096"/>
                <a:gd name="connsiteX12" fmla="*/ 332815 w 788184"/>
                <a:gd name="connsiteY12" fmla="*/ 303979 h 1038096"/>
                <a:gd name="connsiteX13" fmla="*/ 400099 w 788184"/>
                <a:gd name="connsiteY13" fmla="*/ 402022 h 1038096"/>
                <a:gd name="connsiteX14" fmla="*/ 457771 w 788184"/>
                <a:gd name="connsiteY14" fmla="*/ 303979 h 1038096"/>
                <a:gd name="connsiteX15" fmla="*/ 394332 w 788184"/>
                <a:gd name="connsiteY15" fmla="*/ 190558 h 1038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88184" h="1038096">
                  <a:moveTo>
                    <a:pt x="759589" y="1024880"/>
                  </a:moveTo>
                  <a:lnTo>
                    <a:pt x="394332" y="1024880"/>
                  </a:lnTo>
                  <a:lnTo>
                    <a:pt x="29076" y="1024880"/>
                  </a:lnTo>
                  <a:cubicBezTo>
                    <a:pt x="29076" y="1024880"/>
                    <a:pt x="29076" y="936449"/>
                    <a:pt x="61757" y="899923"/>
                  </a:cubicBezTo>
                  <a:cubicBezTo>
                    <a:pt x="107894" y="849941"/>
                    <a:pt x="244385" y="884545"/>
                    <a:pt x="277066" y="849941"/>
                  </a:cubicBezTo>
                  <a:cubicBezTo>
                    <a:pt x="309746" y="815338"/>
                    <a:pt x="236695" y="607719"/>
                    <a:pt x="236695" y="436625"/>
                  </a:cubicBezTo>
                  <a:cubicBezTo>
                    <a:pt x="236695" y="265531"/>
                    <a:pt x="240540" y="29076"/>
                    <a:pt x="394332" y="29076"/>
                  </a:cubicBezTo>
                  <a:cubicBezTo>
                    <a:pt x="548124" y="29076"/>
                    <a:pt x="551969" y="265531"/>
                    <a:pt x="551969" y="436625"/>
                  </a:cubicBezTo>
                  <a:cubicBezTo>
                    <a:pt x="551969" y="607719"/>
                    <a:pt x="478918" y="815338"/>
                    <a:pt x="511598" y="849941"/>
                  </a:cubicBezTo>
                  <a:cubicBezTo>
                    <a:pt x="544279" y="884545"/>
                    <a:pt x="680770" y="849941"/>
                    <a:pt x="726907" y="899923"/>
                  </a:cubicBezTo>
                  <a:cubicBezTo>
                    <a:pt x="761510" y="936449"/>
                    <a:pt x="759589" y="1024880"/>
                    <a:pt x="759589" y="1024880"/>
                  </a:cubicBezTo>
                  <a:close/>
                  <a:moveTo>
                    <a:pt x="394332" y="190558"/>
                  </a:moveTo>
                  <a:cubicBezTo>
                    <a:pt x="359729" y="190558"/>
                    <a:pt x="332815" y="221316"/>
                    <a:pt x="332815" y="303979"/>
                  </a:cubicBezTo>
                  <a:cubicBezTo>
                    <a:pt x="332815" y="386643"/>
                    <a:pt x="365496" y="402022"/>
                    <a:pt x="400099" y="402022"/>
                  </a:cubicBezTo>
                  <a:cubicBezTo>
                    <a:pt x="434702" y="402022"/>
                    <a:pt x="457771" y="388565"/>
                    <a:pt x="457771" y="303979"/>
                  </a:cubicBezTo>
                  <a:cubicBezTo>
                    <a:pt x="457771" y="221316"/>
                    <a:pt x="428935" y="190558"/>
                    <a:pt x="394332" y="190558"/>
                  </a:cubicBezTo>
                  <a:close/>
                </a:path>
              </a:pathLst>
            </a:custGeom>
            <a:grpFill/>
            <a:ln w="19209" cap="flat">
              <a:noFill/>
              <a:prstDash val="solid"/>
              <a:miter/>
            </a:ln>
          </p:spPr>
          <p:txBody>
            <a:bodyPr rtlCol="0" anchor="ctr"/>
            <a:lstStyle/>
            <a:p>
              <a:endParaRPr lang="en-US" dirty="0"/>
            </a:p>
          </p:txBody>
        </p:sp>
      </p:grpSp>
      <p:grpSp>
        <p:nvGrpSpPr>
          <p:cNvPr id="97" name="Group 96">
            <a:extLst>
              <a:ext uri="{FF2B5EF4-FFF2-40B4-BE49-F238E27FC236}">
                <a16:creationId xmlns:a16="http://schemas.microsoft.com/office/drawing/2014/main" id="{9D63884A-1FDE-4A8B-827F-BFA8EBA2C0B4}"/>
              </a:ext>
            </a:extLst>
          </p:cNvPr>
          <p:cNvGrpSpPr/>
          <p:nvPr/>
        </p:nvGrpSpPr>
        <p:grpSpPr>
          <a:xfrm rot="3120492">
            <a:off x="6848298" y="4419090"/>
            <a:ext cx="362623" cy="618419"/>
            <a:chOff x="4877940" y="1698632"/>
            <a:chExt cx="711288" cy="1213035"/>
          </a:xfrm>
          <a:solidFill>
            <a:schemeClr val="bg1"/>
          </a:solidFill>
        </p:grpSpPr>
        <p:sp>
          <p:nvSpPr>
            <p:cNvPr id="98" name="Freeform: Shape 97">
              <a:extLst>
                <a:ext uri="{FF2B5EF4-FFF2-40B4-BE49-F238E27FC236}">
                  <a16:creationId xmlns:a16="http://schemas.microsoft.com/office/drawing/2014/main" id="{E51B8F88-EE96-412E-9B04-3BDC81155E58}"/>
                </a:ext>
              </a:extLst>
            </p:cNvPr>
            <p:cNvSpPr/>
            <p:nvPr/>
          </p:nvSpPr>
          <p:spPr>
            <a:xfrm>
              <a:off x="4877940" y="1700555"/>
              <a:ext cx="692064" cy="1211112"/>
            </a:xfrm>
            <a:custGeom>
              <a:avLst/>
              <a:gdLst>
                <a:gd name="connsiteX0" fmla="*/ 653934 w 692064"/>
                <a:gd name="connsiteY0" fmla="*/ 29076 h 1211112"/>
                <a:gd name="connsiteX1" fmla="*/ 584728 w 692064"/>
                <a:gd name="connsiteY1" fmla="*/ 29076 h 1211112"/>
                <a:gd name="connsiteX2" fmla="*/ 559737 w 692064"/>
                <a:gd name="connsiteY2" fmla="*/ 65602 h 1211112"/>
                <a:gd name="connsiteX3" fmla="*/ 521289 w 692064"/>
                <a:gd name="connsiteY3" fmla="*/ 65602 h 1211112"/>
                <a:gd name="connsiteX4" fmla="*/ 496297 w 692064"/>
                <a:gd name="connsiteY4" fmla="*/ 29076 h 1211112"/>
                <a:gd name="connsiteX5" fmla="*/ 277144 w 692064"/>
                <a:gd name="connsiteY5" fmla="*/ 29076 h 1211112"/>
                <a:gd name="connsiteX6" fmla="*/ 69525 w 692064"/>
                <a:gd name="connsiteY6" fmla="*/ 159800 h 1211112"/>
                <a:gd name="connsiteX7" fmla="*/ 34921 w 692064"/>
                <a:gd name="connsiteY7" fmla="*/ 198248 h 1211112"/>
                <a:gd name="connsiteX8" fmla="*/ 31077 w 692064"/>
                <a:gd name="connsiteY8" fmla="*/ 221316 h 1211112"/>
                <a:gd name="connsiteX9" fmla="*/ 50301 w 692064"/>
                <a:gd name="connsiteY9" fmla="*/ 234773 h 1211112"/>
                <a:gd name="connsiteX10" fmla="*/ 59913 w 692064"/>
                <a:gd name="connsiteY10" fmla="*/ 232851 h 1211112"/>
                <a:gd name="connsiteX11" fmla="*/ 113740 w 692064"/>
                <a:gd name="connsiteY11" fmla="*/ 204015 h 1211112"/>
                <a:gd name="connsiteX12" fmla="*/ 271377 w 692064"/>
                <a:gd name="connsiteY12" fmla="*/ 192480 h 1211112"/>
                <a:gd name="connsiteX13" fmla="*/ 275221 w 692064"/>
                <a:gd name="connsiteY13" fmla="*/ 194403 h 1211112"/>
                <a:gd name="connsiteX14" fmla="*/ 329049 w 692064"/>
                <a:gd name="connsiteY14" fmla="*/ 194403 h 1211112"/>
                <a:gd name="connsiteX15" fmla="*/ 329049 w 692064"/>
                <a:gd name="connsiteY15" fmla="*/ 580805 h 1211112"/>
                <a:gd name="connsiteX16" fmla="*/ 307902 w 692064"/>
                <a:gd name="connsiteY16" fmla="*/ 605796 h 1211112"/>
                <a:gd name="connsiteX17" fmla="*/ 290601 w 692064"/>
                <a:gd name="connsiteY17" fmla="*/ 1030647 h 1211112"/>
                <a:gd name="connsiteX18" fmla="*/ 323281 w 692064"/>
                <a:gd name="connsiteY18" fmla="*/ 1138301 h 1211112"/>
                <a:gd name="connsiteX19" fmla="*/ 375186 w 692064"/>
                <a:gd name="connsiteY19" fmla="*/ 1184439 h 1211112"/>
                <a:gd name="connsiteX20" fmla="*/ 427091 w 692064"/>
                <a:gd name="connsiteY20" fmla="*/ 1138301 h 1211112"/>
                <a:gd name="connsiteX21" fmla="*/ 459772 w 692064"/>
                <a:gd name="connsiteY21" fmla="*/ 1030647 h 1211112"/>
                <a:gd name="connsiteX22" fmla="*/ 442470 w 692064"/>
                <a:gd name="connsiteY22" fmla="*/ 605796 h 1211112"/>
                <a:gd name="connsiteX23" fmla="*/ 421324 w 692064"/>
                <a:gd name="connsiteY23" fmla="*/ 580805 h 1211112"/>
                <a:gd name="connsiteX24" fmla="*/ 421324 w 692064"/>
                <a:gd name="connsiteY24" fmla="*/ 192480 h 1211112"/>
                <a:gd name="connsiteX25" fmla="*/ 494375 w 692064"/>
                <a:gd name="connsiteY25" fmla="*/ 192480 h 1211112"/>
                <a:gd name="connsiteX26" fmla="*/ 519366 w 692064"/>
                <a:gd name="connsiteY26" fmla="*/ 155955 h 1211112"/>
                <a:gd name="connsiteX27" fmla="*/ 557814 w 692064"/>
                <a:gd name="connsiteY27" fmla="*/ 155955 h 1211112"/>
                <a:gd name="connsiteX28" fmla="*/ 582805 w 692064"/>
                <a:gd name="connsiteY28" fmla="*/ 192480 h 1211112"/>
                <a:gd name="connsiteX29" fmla="*/ 652012 w 692064"/>
                <a:gd name="connsiteY29" fmla="*/ 192480 h 1211112"/>
                <a:gd name="connsiteX30" fmla="*/ 680848 w 692064"/>
                <a:gd name="connsiteY30" fmla="*/ 109817 h 1211112"/>
                <a:gd name="connsiteX31" fmla="*/ 653934 w 692064"/>
                <a:gd name="connsiteY31" fmla="*/ 29076 h 1211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92064" h="1211112">
                  <a:moveTo>
                    <a:pt x="653934" y="29076"/>
                  </a:moveTo>
                  <a:lnTo>
                    <a:pt x="584728" y="29076"/>
                  </a:lnTo>
                  <a:cubicBezTo>
                    <a:pt x="573193" y="29076"/>
                    <a:pt x="563581" y="32921"/>
                    <a:pt x="559737" y="65602"/>
                  </a:cubicBezTo>
                  <a:lnTo>
                    <a:pt x="521289" y="65602"/>
                  </a:lnTo>
                  <a:cubicBezTo>
                    <a:pt x="517444" y="32921"/>
                    <a:pt x="507832" y="29076"/>
                    <a:pt x="496297" y="29076"/>
                  </a:cubicBezTo>
                  <a:lnTo>
                    <a:pt x="277144" y="29076"/>
                  </a:lnTo>
                  <a:cubicBezTo>
                    <a:pt x="182946" y="65602"/>
                    <a:pt x="136809" y="84826"/>
                    <a:pt x="69525" y="159800"/>
                  </a:cubicBezTo>
                  <a:lnTo>
                    <a:pt x="34921" y="198248"/>
                  </a:lnTo>
                  <a:cubicBezTo>
                    <a:pt x="29154" y="204015"/>
                    <a:pt x="27232" y="213627"/>
                    <a:pt x="31077" y="221316"/>
                  </a:cubicBezTo>
                  <a:cubicBezTo>
                    <a:pt x="34921" y="229006"/>
                    <a:pt x="42611" y="234773"/>
                    <a:pt x="50301" y="234773"/>
                  </a:cubicBezTo>
                  <a:cubicBezTo>
                    <a:pt x="54145" y="234773"/>
                    <a:pt x="57990" y="234773"/>
                    <a:pt x="59913" y="232851"/>
                  </a:cubicBezTo>
                  <a:lnTo>
                    <a:pt x="113740" y="204015"/>
                  </a:lnTo>
                  <a:cubicBezTo>
                    <a:pt x="175257" y="173256"/>
                    <a:pt x="207937" y="167489"/>
                    <a:pt x="271377" y="192480"/>
                  </a:cubicBezTo>
                  <a:lnTo>
                    <a:pt x="275221" y="194403"/>
                  </a:lnTo>
                  <a:lnTo>
                    <a:pt x="329049" y="194403"/>
                  </a:lnTo>
                  <a:lnTo>
                    <a:pt x="329049" y="580805"/>
                  </a:lnTo>
                  <a:cubicBezTo>
                    <a:pt x="317514" y="582728"/>
                    <a:pt x="307902" y="592340"/>
                    <a:pt x="307902" y="605796"/>
                  </a:cubicBezTo>
                  <a:lnTo>
                    <a:pt x="290601" y="1030647"/>
                  </a:lnTo>
                  <a:cubicBezTo>
                    <a:pt x="286756" y="1069095"/>
                    <a:pt x="298290" y="1109465"/>
                    <a:pt x="323281" y="1138301"/>
                  </a:cubicBezTo>
                  <a:cubicBezTo>
                    <a:pt x="346350" y="1167137"/>
                    <a:pt x="340583" y="1184439"/>
                    <a:pt x="375186" y="1184439"/>
                  </a:cubicBezTo>
                  <a:cubicBezTo>
                    <a:pt x="409789" y="1184439"/>
                    <a:pt x="404022" y="1167137"/>
                    <a:pt x="427091" y="1138301"/>
                  </a:cubicBezTo>
                  <a:cubicBezTo>
                    <a:pt x="450160" y="1109465"/>
                    <a:pt x="461694" y="1071017"/>
                    <a:pt x="459772" y="1030647"/>
                  </a:cubicBezTo>
                  <a:lnTo>
                    <a:pt x="442470" y="605796"/>
                  </a:lnTo>
                  <a:cubicBezTo>
                    <a:pt x="440548" y="592340"/>
                    <a:pt x="432858" y="582728"/>
                    <a:pt x="421324" y="580805"/>
                  </a:cubicBezTo>
                  <a:lnTo>
                    <a:pt x="421324" y="192480"/>
                  </a:lnTo>
                  <a:lnTo>
                    <a:pt x="494375" y="192480"/>
                  </a:lnTo>
                  <a:cubicBezTo>
                    <a:pt x="505909" y="192480"/>
                    <a:pt x="515521" y="188636"/>
                    <a:pt x="519366" y="155955"/>
                  </a:cubicBezTo>
                  <a:lnTo>
                    <a:pt x="557814" y="155955"/>
                  </a:lnTo>
                  <a:cubicBezTo>
                    <a:pt x="561659" y="188636"/>
                    <a:pt x="571271" y="192480"/>
                    <a:pt x="582805" y="192480"/>
                  </a:cubicBezTo>
                  <a:lnTo>
                    <a:pt x="652012" y="192480"/>
                  </a:lnTo>
                  <a:cubicBezTo>
                    <a:pt x="667391" y="192480"/>
                    <a:pt x="680848" y="165567"/>
                    <a:pt x="680848" y="109817"/>
                  </a:cubicBezTo>
                  <a:cubicBezTo>
                    <a:pt x="682770" y="54068"/>
                    <a:pt x="669313" y="29076"/>
                    <a:pt x="653934" y="29076"/>
                  </a:cubicBezTo>
                  <a:close/>
                </a:path>
              </a:pathLst>
            </a:custGeom>
            <a:grpFill/>
            <a:ln w="19209" cap="flat">
              <a:noFill/>
              <a:prstDash val="solid"/>
              <a:miter/>
            </a:ln>
          </p:spPr>
          <p:txBody>
            <a:bodyPr rtlCol="0" anchor="ctr"/>
            <a:lstStyle/>
            <a:p>
              <a:endParaRPr lang="en-US" dirty="0"/>
            </a:p>
          </p:txBody>
        </p:sp>
        <p:sp>
          <p:nvSpPr>
            <p:cNvPr id="99" name="Freeform: Shape 98">
              <a:extLst>
                <a:ext uri="{FF2B5EF4-FFF2-40B4-BE49-F238E27FC236}">
                  <a16:creationId xmlns:a16="http://schemas.microsoft.com/office/drawing/2014/main" id="{F4973B80-AE16-4F4A-9C25-C6EB0B267EAA}"/>
                </a:ext>
              </a:extLst>
            </p:cNvPr>
            <p:cNvSpPr/>
            <p:nvPr/>
          </p:nvSpPr>
          <p:spPr>
            <a:xfrm>
              <a:off x="4877940" y="1698632"/>
              <a:ext cx="711288" cy="595944"/>
            </a:xfrm>
            <a:custGeom>
              <a:avLst/>
              <a:gdLst>
                <a:gd name="connsiteX0" fmla="*/ 115662 w 711288"/>
                <a:gd name="connsiteY0" fmla="*/ 204015 h 595944"/>
                <a:gd name="connsiteX1" fmla="*/ 273299 w 711288"/>
                <a:gd name="connsiteY1" fmla="*/ 192480 h 595944"/>
                <a:gd name="connsiteX2" fmla="*/ 277144 w 711288"/>
                <a:gd name="connsiteY2" fmla="*/ 194403 h 595944"/>
                <a:gd name="connsiteX3" fmla="*/ 330971 w 711288"/>
                <a:gd name="connsiteY3" fmla="*/ 194403 h 595944"/>
                <a:gd name="connsiteX4" fmla="*/ 330971 w 711288"/>
                <a:gd name="connsiteY4" fmla="*/ 575038 h 595944"/>
                <a:gd name="connsiteX5" fmla="*/ 423246 w 711288"/>
                <a:gd name="connsiteY5" fmla="*/ 575038 h 595944"/>
                <a:gd name="connsiteX6" fmla="*/ 423246 w 711288"/>
                <a:gd name="connsiteY6" fmla="*/ 194403 h 595944"/>
                <a:gd name="connsiteX7" fmla="*/ 496297 w 711288"/>
                <a:gd name="connsiteY7" fmla="*/ 194403 h 595944"/>
                <a:gd name="connsiteX8" fmla="*/ 521289 w 711288"/>
                <a:gd name="connsiteY8" fmla="*/ 157877 h 595944"/>
                <a:gd name="connsiteX9" fmla="*/ 559737 w 711288"/>
                <a:gd name="connsiteY9" fmla="*/ 157877 h 595944"/>
                <a:gd name="connsiteX10" fmla="*/ 584728 w 711288"/>
                <a:gd name="connsiteY10" fmla="*/ 194403 h 595944"/>
                <a:gd name="connsiteX11" fmla="*/ 653934 w 711288"/>
                <a:gd name="connsiteY11" fmla="*/ 194403 h 595944"/>
                <a:gd name="connsiteX12" fmla="*/ 682770 w 711288"/>
                <a:gd name="connsiteY12" fmla="*/ 111740 h 595944"/>
                <a:gd name="connsiteX13" fmla="*/ 653934 w 711288"/>
                <a:gd name="connsiteY13" fmla="*/ 29076 h 595944"/>
                <a:gd name="connsiteX14" fmla="*/ 584728 w 711288"/>
                <a:gd name="connsiteY14" fmla="*/ 29076 h 595944"/>
                <a:gd name="connsiteX15" fmla="*/ 559737 w 711288"/>
                <a:gd name="connsiteY15" fmla="*/ 65602 h 595944"/>
                <a:gd name="connsiteX16" fmla="*/ 521289 w 711288"/>
                <a:gd name="connsiteY16" fmla="*/ 65602 h 595944"/>
                <a:gd name="connsiteX17" fmla="*/ 496297 w 711288"/>
                <a:gd name="connsiteY17" fmla="*/ 29076 h 595944"/>
                <a:gd name="connsiteX18" fmla="*/ 277144 w 711288"/>
                <a:gd name="connsiteY18" fmla="*/ 29076 h 595944"/>
                <a:gd name="connsiteX19" fmla="*/ 69525 w 711288"/>
                <a:gd name="connsiteY19" fmla="*/ 159800 h 595944"/>
                <a:gd name="connsiteX20" fmla="*/ 34921 w 711288"/>
                <a:gd name="connsiteY20" fmla="*/ 198248 h 595944"/>
                <a:gd name="connsiteX21" fmla="*/ 31077 w 711288"/>
                <a:gd name="connsiteY21" fmla="*/ 221316 h 595944"/>
                <a:gd name="connsiteX22" fmla="*/ 50301 w 711288"/>
                <a:gd name="connsiteY22" fmla="*/ 234773 h 595944"/>
                <a:gd name="connsiteX23" fmla="*/ 59913 w 711288"/>
                <a:gd name="connsiteY23" fmla="*/ 232851 h 595944"/>
                <a:gd name="connsiteX24" fmla="*/ 115662 w 711288"/>
                <a:gd name="connsiteY24" fmla="*/ 204015 h 595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711288" h="595944">
                  <a:moveTo>
                    <a:pt x="115662" y="204015"/>
                  </a:moveTo>
                  <a:cubicBezTo>
                    <a:pt x="177179" y="173256"/>
                    <a:pt x="209860" y="167489"/>
                    <a:pt x="273299" y="192480"/>
                  </a:cubicBezTo>
                  <a:lnTo>
                    <a:pt x="277144" y="194403"/>
                  </a:lnTo>
                  <a:lnTo>
                    <a:pt x="330971" y="194403"/>
                  </a:lnTo>
                  <a:lnTo>
                    <a:pt x="330971" y="575038"/>
                  </a:lnTo>
                  <a:lnTo>
                    <a:pt x="423246" y="575038"/>
                  </a:lnTo>
                  <a:lnTo>
                    <a:pt x="423246" y="194403"/>
                  </a:lnTo>
                  <a:lnTo>
                    <a:pt x="496297" y="194403"/>
                  </a:lnTo>
                  <a:cubicBezTo>
                    <a:pt x="507832" y="194403"/>
                    <a:pt x="517444" y="190558"/>
                    <a:pt x="521289" y="157877"/>
                  </a:cubicBezTo>
                  <a:lnTo>
                    <a:pt x="559737" y="157877"/>
                  </a:lnTo>
                  <a:cubicBezTo>
                    <a:pt x="563581" y="190558"/>
                    <a:pt x="573193" y="194403"/>
                    <a:pt x="584728" y="194403"/>
                  </a:cubicBezTo>
                  <a:lnTo>
                    <a:pt x="653934" y="194403"/>
                  </a:lnTo>
                  <a:cubicBezTo>
                    <a:pt x="669313" y="194403"/>
                    <a:pt x="682770" y="167489"/>
                    <a:pt x="682770" y="111740"/>
                  </a:cubicBezTo>
                  <a:cubicBezTo>
                    <a:pt x="682770" y="55990"/>
                    <a:pt x="669313" y="29076"/>
                    <a:pt x="653934" y="29076"/>
                  </a:cubicBezTo>
                  <a:lnTo>
                    <a:pt x="584728" y="29076"/>
                  </a:lnTo>
                  <a:cubicBezTo>
                    <a:pt x="573193" y="29076"/>
                    <a:pt x="563581" y="32921"/>
                    <a:pt x="559737" y="65602"/>
                  </a:cubicBezTo>
                  <a:lnTo>
                    <a:pt x="521289" y="65602"/>
                  </a:lnTo>
                  <a:cubicBezTo>
                    <a:pt x="517444" y="32921"/>
                    <a:pt x="507832" y="29076"/>
                    <a:pt x="496297" y="29076"/>
                  </a:cubicBezTo>
                  <a:lnTo>
                    <a:pt x="277144" y="29076"/>
                  </a:lnTo>
                  <a:cubicBezTo>
                    <a:pt x="182946" y="65602"/>
                    <a:pt x="136809" y="84826"/>
                    <a:pt x="69525" y="159800"/>
                  </a:cubicBezTo>
                  <a:lnTo>
                    <a:pt x="34921" y="198248"/>
                  </a:lnTo>
                  <a:cubicBezTo>
                    <a:pt x="29154" y="204015"/>
                    <a:pt x="27232" y="213627"/>
                    <a:pt x="31077" y="221316"/>
                  </a:cubicBezTo>
                  <a:cubicBezTo>
                    <a:pt x="34921" y="229006"/>
                    <a:pt x="42611" y="234773"/>
                    <a:pt x="50301" y="234773"/>
                  </a:cubicBezTo>
                  <a:cubicBezTo>
                    <a:pt x="54145" y="234773"/>
                    <a:pt x="57990" y="234773"/>
                    <a:pt x="59913" y="232851"/>
                  </a:cubicBezTo>
                  <a:lnTo>
                    <a:pt x="115662" y="204015"/>
                  </a:lnTo>
                  <a:close/>
                </a:path>
              </a:pathLst>
            </a:custGeom>
            <a:grpFill/>
            <a:ln w="19209" cap="flat">
              <a:noFill/>
              <a:prstDash val="solid"/>
              <a:miter/>
            </a:ln>
          </p:spPr>
          <p:txBody>
            <a:bodyPr rtlCol="0" anchor="ctr"/>
            <a:lstStyle/>
            <a:p>
              <a:endParaRPr lang="en-US" dirty="0"/>
            </a:p>
          </p:txBody>
        </p:sp>
      </p:grpSp>
      <p:grpSp>
        <p:nvGrpSpPr>
          <p:cNvPr id="100" name="Group 99">
            <a:extLst>
              <a:ext uri="{FF2B5EF4-FFF2-40B4-BE49-F238E27FC236}">
                <a16:creationId xmlns:a16="http://schemas.microsoft.com/office/drawing/2014/main" id="{C3F07C84-2C6A-434B-81E2-B132588014F5}"/>
              </a:ext>
            </a:extLst>
          </p:cNvPr>
          <p:cNvGrpSpPr/>
          <p:nvPr/>
        </p:nvGrpSpPr>
        <p:grpSpPr>
          <a:xfrm rot="17766306">
            <a:off x="6894977" y="3482171"/>
            <a:ext cx="598803" cy="181634"/>
            <a:chOff x="115511" y="1655618"/>
            <a:chExt cx="2541413" cy="770883"/>
          </a:xfrm>
          <a:solidFill>
            <a:schemeClr val="bg1"/>
          </a:solidFill>
        </p:grpSpPr>
        <p:sp>
          <p:nvSpPr>
            <p:cNvPr id="101" name="Freeform: Shape 100">
              <a:extLst>
                <a:ext uri="{FF2B5EF4-FFF2-40B4-BE49-F238E27FC236}">
                  <a16:creationId xmlns:a16="http://schemas.microsoft.com/office/drawing/2014/main" id="{9EC2613C-8E0F-42F4-A689-012E8AA7928A}"/>
                </a:ext>
              </a:extLst>
            </p:cNvPr>
            <p:cNvSpPr/>
            <p:nvPr/>
          </p:nvSpPr>
          <p:spPr>
            <a:xfrm>
              <a:off x="115511" y="1655618"/>
              <a:ext cx="1749384" cy="730512"/>
            </a:xfrm>
            <a:custGeom>
              <a:avLst/>
              <a:gdLst>
                <a:gd name="connsiteX0" fmla="*/ 1575407 w 1749384"/>
                <a:gd name="connsiteY0" fmla="*/ 685336 h 730512"/>
                <a:gd name="connsiteX1" fmla="*/ 1536959 w 1749384"/>
                <a:gd name="connsiteY1" fmla="*/ 641121 h 730512"/>
                <a:gd name="connsiteX2" fmla="*/ 1435072 w 1749384"/>
                <a:gd name="connsiteY2" fmla="*/ 637276 h 730512"/>
                <a:gd name="connsiteX3" fmla="*/ 1427382 w 1749384"/>
                <a:gd name="connsiteY3" fmla="*/ 639198 h 730512"/>
                <a:gd name="connsiteX4" fmla="*/ 1369710 w 1749384"/>
                <a:gd name="connsiteY4" fmla="*/ 689181 h 730512"/>
                <a:gd name="connsiteX5" fmla="*/ 1363943 w 1749384"/>
                <a:gd name="connsiteY5" fmla="*/ 691103 h 730512"/>
                <a:gd name="connsiteX6" fmla="*/ 1358176 w 1749384"/>
                <a:gd name="connsiteY6" fmla="*/ 687258 h 730512"/>
                <a:gd name="connsiteX7" fmla="*/ 1313961 w 1749384"/>
                <a:gd name="connsiteY7" fmla="*/ 627664 h 730512"/>
                <a:gd name="connsiteX8" fmla="*/ 1304349 w 1749384"/>
                <a:gd name="connsiteY8" fmla="*/ 625741 h 730512"/>
                <a:gd name="connsiteX9" fmla="*/ 1238987 w 1749384"/>
                <a:gd name="connsiteY9" fmla="*/ 662267 h 730512"/>
                <a:gd name="connsiteX10" fmla="*/ 1233220 w 1749384"/>
                <a:gd name="connsiteY10" fmla="*/ 662267 h 730512"/>
                <a:gd name="connsiteX11" fmla="*/ 1229375 w 1749384"/>
                <a:gd name="connsiteY11" fmla="*/ 658422 h 730512"/>
                <a:gd name="connsiteX12" fmla="*/ 1135178 w 1749384"/>
                <a:gd name="connsiteY12" fmla="*/ 575759 h 730512"/>
                <a:gd name="connsiteX13" fmla="*/ 1129410 w 1749384"/>
                <a:gd name="connsiteY13" fmla="*/ 571914 h 730512"/>
                <a:gd name="connsiteX14" fmla="*/ 1121721 w 1749384"/>
                <a:gd name="connsiteY14" fmla="*/ 575759 h 730512"/>
                <a:gd name="connsiteX15" fmla="*/ 1033290 w 1749384"/>
                <a:gd name="connsiteY15" fmla="*/ 616129 h 730512"/>
                <a:gd name="connsiteX16" fmla="*/ 1027523 w 1749384"/>
                <a:gd name="connsiteY16" fmla="*/ 619974 h 730512"/>
                <a:gd name="connsiteX17" fmla="*/ 1021756 w 1749384"/>
                <a:gd name="connsiteY17" fmla="*/ 616129 h 730512"/>
                <a:gd name="connsiteX18" fmla="*/ 987153 w 1749384"/>
                <a:gd name="connsiteY18" fmla="*/ 560380 h 730512"/>
                <a:gd name="connsiteX19" fmla="*/ 981385 w 1749384"/>
                <a:gd name="connsiteY19" fmla="*/ 556535 h 730512"/>
                <a:gd name="connsiteX20" fmla="*/ 917946 w 1749384"/>
                <a:gd name="connsiteY20" fmla="*/ 558457 h 730512"/>
                <a:gd name="connsiteX21" fmla="*/ 864119 w 1749384"/>
                <a:gd name="connsiteY21" fmla="*/ 593061 h 730512"/>
                <a:gd name="connsiteX22" fmla="*/ 858352 w 1749384"/>
                <a:gd name="connsiteY22" fmla="*/ 594983 h 730512"/>
                <a:gd name="connsiteX23" fmla="*/ 852585 w 1749384"/>
                <a:gd name="connsiteY23" fmla="*/ 591138 h 730512"/>
                <a:gd name="connsiteX24" fmla="*/ 812214 w 1749384"/>
                <a:gd name="connsiteY24" fmla="*/ 521932 h 730512"/>
                <a:gd name="connsiteX25" fmla="*/ 806447 w 1749384"/>
                <a:gd name="connsiteY25" fmla="*/ 518087 h 730512"/>
                <a:gd name="connsiteX26" fmla="*/ 798757 w 1749384"/>
                <a:gd name="connsiteY26" fmla="*/ 520009 h 730512"/>
                <a:gd name="connsiteX27" fmla="*/ 712249 w 1749384"/>
                <a:gd name="connsiteY27" fmla="*/ 564225 h 730512"/>
                <a:gd name="connsiteX28" fmla="*/ 633431 w 1749384"/>
                <a:gd name="connsiteY28" fmla="*/ 468105 h 730512"/>
                <a:gd name="connsiteX29" fmla="*/ 625741 w 1749384"/>
                <a:gd name="connsiteY29" fmla="*/ 466182 h 730512"/>
                <a:gd name="connsiteX30" fmla="*/ 514242 w 1749384"/>
                <a:gd name="connsiteY30" fmla="*/ 510397 h 730512"/>
                <a:gd name="connsiteX31" fmla="*/ 506553 w 1749384"/>
                <a:gd name="connsiteY31" fmla="*/ 508475 h 730512"/>
                <a:gd name="connsiteX32" fmla="*/ 445036 w 1749384"/>
                <a:gd name="connsiteY32" fmla="*/ 420045 h 730512"/>
                <a:gd name="connsiteX33" fmla="*/ 439269 w 1749384"/>
                <a:gd name="connsiteY33" fmla="*/ 418122 h 730512"/>
                <a:gd name="connsiteX34" fmla="*/ 343149 w 1749384"/>
                <a:gd name="connsiteY34" fmla="*/ 473872 h 730512"/>
                <a:gd name="connsiteX35" fmla="*/ 337381 w 1749384"/>
                <a:gd name="connsiteY35" fmla="*/ 471949 h 730512"/>
                <a:gd name="connsiteX36" fmla="*/ 250873 w 1749384"/>
                <a:gd name="connsiteY36" fmla="*/ 379674 h 730512"/>
                <a:gd name="connsiteX37" fmla="*/ 241261 w 1749384"/>
                <a:gd name="connsiteY37" fmla="*/ 379674 h 730512"/>
                <a:gd name="connsiteX38" fmla="*/ 152831 w 1749384"/>
                <a:gd name="connsiteY38" fmla="*/ 429657 h 730512"/>
                <a:gd name="connsiteX39" fmla="*/ 148986 w 1749384"/>
                <a:gd name="connsiteY39" fmla="*/ 429657 h 730512"/>
                <a:gd name="connsiteX40" fmla="*/ 68245 w 1749384"/>
                <a:gd name="connsiteY40" fmla="*/ 404665 h 730512"/>
                <a:gd name="connsiteX41" fmla="*/ 14418 w 1749384"/>
                <a:gd name="connsiteY41" fmla="*/ 333536 h 730512"/>
                <a:gd name="connsiteX42" fmla="*/ 16340 w 1749384"/>
                <a:gd name="connsiteY42" fmla="*/ 85547 h 730512"/>
                <a:gd name="connsiteX43" fmla="*/ 87469 w 1749384"/>
                <a:gd name="connsiteY43" fmla="*/ 14418 h 730512"/>
                <a:gd name="connsiteX44" fmla="*/ 1665760 w 1749384"/>
                <a:gd name="connsiteY44" fmla="*/ 22108 h 730512"/>
                <a:gd name="connsiteX45" fmla="*/ 1715743 w 1749384"/>
                <a:gd name="connsiteY45" fmla="*/ 43254 h 730512"/>
                <a:gd name="connsiteX46" fmla="*/ 1736889 w 1749384"/>
                <a:gd name="connsiteY46" fmla="*/ 93236 h 730512"/>
                <a:gd name="connsiteX47" fmla="*/ 1733044 w 1749384"/>
                <a:gd name="connsiteY47" fmla="*/ 654577 h 730512"/>
                <a:gd name="connsiteX48" fmla="*/ 1706131 w 1749384"/>
                <a:gd name="connsiteY48" fmla="*/ 710327 h 730512"/>
                <a:gd name="connsiteX49" fmla="*/ 1625390 w 1749384"/>
                <a:gd name="connsiteY49" fmla="*/ 716094 h 730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1749384" h="730512">
                  <a:moveTo>
                    <a:pt x="1575407" y="685336"/>
                  </a:moveTo>
                  <a:lnTo>
                    <a:pt x="1536959" y="641121"/>
                  </a:lnTo>
                  <a:cubicBezTo>
                    <a:pt x="1535037" y="639198"/>
                    <a:pt x="1436994" y="637276"/>
                    <a:pt x="1435072" y="637276"/>
                  </a:cubicBezTo>
                  <a:cubicBezTo>
                    <a:pt x="1433150" y="637276"/>
                    <a:pt x="1429305" y="637276"/>
                    <a:pt x="1427382" y="639198"/>
                  </a:cubicBezTo>
                  <a:lnTo>
                    <a:pt x="1369710" y="689181"/>
                  </a:lnTo>
                  <a:cubicBezTo>
                    <a:pt x="1367788" y="691103"/>
                    <a:pt x="1365866" y="691103"/>
                    <a:pt x="1363943" y="691103"/>
                  </a:cubicBezTo>
                  <a:cubicBezTo>
                    <a:pt x="1362021" y="691103"/>
                    <a:pt x="1360098" y="689181"/>
                    <a:pt x="1358176" y="687258"/>
                  </a:cubicBezTo>
                  <a:lnTo>
                    <a:pt x="1313961" y="627664"/>
                  </a:lnTo>
                  <a:cubicBezTo>
                    <a:pt x="1312038" y="623819"/>
                    <a:pt x="1308194" y="623819"/>
                    <a:pt x="1304349" y="625741"/>
                  </a:cubicBezTo>
                  <a:lnTo>
                    <a:pt x="1238987" y="662267"/>
                  </a:lnTo>
                  <a:cubicBezTo>
                    <a:pt x="1237065" y="664189"/>
                    <a:pt x="1235142" y="664189"/>
                    <a:pt x="1233220" y="662267"/>
                  </a:cubicBezTo>
                  <a:cubicBezTo>
                    <a:pt x="1231298" y="662267"/>
                    <a:pt x="1229375" y="660345"/>
                    <a:pt x="1229375" y="658422"/>
                  </a:cubicBezTo>
                  <a:lnTo>
                    <a:pt x="1135178" y="575759"/>
                  </a:lnTo>
                  <a:cubicBezTo>
                    <a:pt x="1117876" y="556535"/>
                    <a:pt x="1142867" y="594983"/>
                    <a:pt x="1129410" y="571914"/>
                  </a:cubicBezTo>
                  <a:cubicBezTo>
                    <a:pt x="1127488" y="569992"/>
                    <a:pt x="1123643" y="573837"/>
                    <a:pt x="1121721" y="575759"/>
                  </a:cubicBezTo>
                  <a:lnTo>
                    <a:pt x="1033290" y="616129"/>
                  </a:lnTo>
                  <a:cubicBezTo>
                    <a:pt x="1031368" y="618052"/>
                    <a:pt x="1029445" y="619974"/>
                    <a:pt x="1027523" y="619974"/>
                  </a:cubicBezTo>
                  <a:cubicBezTo>
                    <a:pt x="1025601" y="619974"/>
                    <a:pt x="1021756" y="618052"/>
                    <a:pt x="1021756" y="616129"/>
                  </a:cubicBezTo>
                  <a:lnTo>
                    <a:pt x="987153" y="560380"/>
                  </a:lnTo>
                  <a:cubicBezTo>
                    <a:pt x="985230" y="558457"/>
                    <a:pt x="983308" y="556535"/>
                    <a:pt x="981385" y="556535"/>
                  </a:cubicBezTo>
                  <a:cubicBezTo>
                    <a:pt x="979463" y="556535"/>
                    <a:pt x="919869" y="556535"/>
                    <a:pt x="917946" y="558457"/>
                  </a:cubicBezTo>
                  <a:lnTo>
                    <a:pt x="864119" y="593061"/>
                  </a:lnTo>
                  <a:cubicBezTo>
                    <a:pt x="862197" y="594983"/>
                    <a:pt x="860274" y="594983"/>
                    <a:pt x="858352" y="594983"/>
                  </a:cubicBezTo>
                  <a:cubicBezTo>
                    <a:pt x="856429" y="594983"/>
                    <a:pt x="854507" y="593061"/>
                    <a:pt x="852585" y="591138"/>
                  </a:cubicBezTo>
                  <a:lnTo>
                    <a:pt x="812214" y="521932"/>
                  </a:lnTo>
                  <a:cubicBezTo>
                    <a:pt x="810292" y="520009"/>
                    <a:pt x="808369" y="518087"/>
                    <a:pt x="806447" y="518087"/>
                  </a:cubicBezTo>
                  <a:cubicBezTo>
                    <a:pt x="804525" y="518087"/>
                    <a:pt x="800680" y="518087"/>
                    <a:pt x="798757" y="520009"/>
                  </a:cubicBezTo>
                  <a:lnTo>
                    <a:pt x="712249" y="564225"/>
                  </a:lnTo>
                  <a:lnTo>
                    <a:pt x="633431" y="468105"/>
                  </a:lnTo>
                  <a:cubicBezTo>
                    <a:pt x="631509" y="466182"/>
                    <a:pt x="629586" y="466182"/>
                    <a:pt x="625741" y="466182"/>
                  </a:cubicBezTo>
                  <a:lnTo>
                    <a:pt x="514242" y="510397"/>
                  </a:lnTo>
                  <a:cubicBezTo>
                    <a:pt x="512320" y="510397"/>
                    <a:pt x="508475" y="510397"/>
                    <a:pt x="506553" y="508475"/>
                  </a:cubicBezTo>
                  <a:lnTo>
                    <a:pt x="445036" y="420045"/>
                  </a:lnTo>
                  <a:cubicBezTo>
                    <a:pt x="443113" y="418122"/>
                    <a:pt x="441191" y="418122"/>
                    <a:pt x="439269" y="418122"/>
                  </a:cubicBezTo>
                  <a:lnTo>
                    <a:pt x="343149" y="473872"/>
                  </a:lnTo>
                  <a:cubicBezTo>
                    <a:pt x="341226" y="473872"/>
                    <a:pt x="337381" y="473872"/>
                    <a:pt x="337381" y="471949"/>
                  </a:cubicBezTo>
                  <a:lnTo>
                    <a:pt x="250873" y="379674"/>
                  </a:lnTo>
                  <a:cubicBezTo>
                    <a:pt x="247028" y="377752"/>
                    <a:pt x="245106" y="377752"/>
                    <a:pt x="241261" y="379674"/>
                  </a:cubicBezTo>
                  <a:lnTo>
                    <a:pt x="152831" y="429657"/>
                  </a:lnTo>
                  <a:cubicBezTo>
                    <a:pt x="150908" y="429657"/>
                    <a:pt x="148986" y="429657"/>
                    <a:pt x="148986" y="429657"/>
                  </a:cubicBezTo>
                  <a:lnTo>
                    <a:pt x="68245" y="404665"/>
                  </a:lnTo>
                  <a:cubicBezTo>
                    <a:pt x="37487" y="396976"/>
                    <a:pt x="14418" y="368140"/>
                    <a:pt x="14418" y="333536"/>
                  </a:cubicBezTo>
                  <a:lnTo>
                    <a:pt x="16340" y="85547"/>
                  </a:lnTo>
                  <a:cubicBezTo>
                    <a:pt x="16340" y="47099"/>
                    <a:pt x="49021" y="14418"/>
                    <a:pt x="87469" y="14418"/>
                  </a:cubicBezTo>
                  <a:lnTo>
                    <a:pt x="1665760" y="22108"/>
                  </a:lnTo>
                  <a:cubicBezTo>
                    <a:pt x="1684984" y="22108"/>
                    <a:pt x="1702286" y="29797"/>
                    <a:pt x="1715743" y="43254"/>
                  </a:cubicBezTo>
                  <a:cubicBezTo>
                    <a:pt x="1729199" y="56711"/>
                    <a:pt x="1736889" y="74012"/>
                    <a:pt x="1736889" y="93236"/>
                  </a:cubicBezTo>
                  <a:lnTo>
                    <a:pt x="1733044" y="654577"/>
                  </a:lnTo>
                  <a:cubicBezTo>
                    <a:pt x="1733044" y="675724"/>
                    <a:pt x="1723432" y="696870"/>
                    <a:pt x="1706131" y="710327"/>
                  </a:cubicBezTo>
                  <a:cubicBezTo>
                    <a:pt x="1688829" y="723784"/>
                    <a:pt x="1646536" y="721861"/>
                    <a:pt x="1625390" y="716094"/>
                  </a:cubicBezTo>
                </a:path>
              </a:pathLst>
            </a:custGeom>
            <a:grpFill/>
            <a:ln w="19050" cap="flat">
              <a:noFill/>
              <a:prstDash val="solid"/>
              <a:miter/>
            </a:ln>
          </p:spPr>
          <p:txBody>
            <a:bodyPr rtlCol="0" anchor="ctr"/>
            <a:lstStyle/>
            <a:p>
              <a:endParaRPr lang="en-US" dirty="0"/>
            </a:p>
          </p:txBody>
        </p:sp>
        <p:sp>
          <p:nvSpPr>
            <p:cNvPr id="102" name="Freeform: Shape 101">
              <a:extLst>
                <a:ext uri="{FF2B5EF4-FFF2-40B4-BE49-F238E27FC236}">
                  <a16:creationId xmlns:a16="http://schemas.microsoft.com/office/drawing/2014/main" id="{8AAB15CB-5E64-4CF9-A765-4324F52CE7C9}"/>
                </a:ext>
              </a:extLst>
            </p:cNvPr>
            <p:cNvSpPr/>
            <p:nvPr/>
          </p:nvSpPr>
          <p:spPr>
            <a:xfrm>
              <a:off x="1830292" y="1657541"/>
              <a:ext cx="826632" cy="768960"/>
            </a:xfrm>
            <a:custGeom>
              <a:avLst/>
              <a:gdLst>
                <a:gd name="connsiteX0" fmla="*/ 750697 w 826632"/>
                <a:gd name="connsiteY0" fmla="*/ 18263 h 768960"/>
                <a:gd name="connsiteX1" fmla="*/ 93237 w 826632"/>
                <a:gd name="connsiteY1" fmla="*/ 14418 h 768960"/>
                <a:gd name="connsiteX2" fmla="*/ 41332 w 826632"/>
                <a:gd name="connsiteY2" fmla="*/ 35564 h 768960"/>
                <a:gd name="connsiteX3" fmla="*/ 18263 w 826632"/>
                <a:gd name="connsiteY3" fmla="*/ 87469 h 768960"/>
                <a:gd name="connsiteX4" fmla="*/ 14418 w 826632"/>
                <a:gd name="connsiteY4" fmla="*/ 693025 h 768960"/>
                <a:gd name="connsiteX5" fmla="*/ 35565 w 826632"/>
                <a:gd name="connsiteY5" fmla="*/ 744930 h 768960"/>
                <a:gd name="connsiteX6" fmla="*/ 87469 w 826632"/>
                <a:gd name="connsiteY6" fmla="*/ 767999 h 768960"/>
                <a:gd name="connsiteX7" fmla="*/ 744930 w 826632"/>
                <a:gd name="connsiteY7" fmla="*/ 771844 h 768960"/>
                <a:gd name="connsiteX8" fmla="*/ 744930 w 826632"/>
                <a:gd name="connsiteY8" fmla="*/ 771844 h 768960"/>
                <a:gd name="connsiteX9" fmla="*/ 819904 w 826632"/>
                <a:gd name="connsiteY9" fmla="*/ 696870 h 768960"/>
                <a:gd name="connsiteX10" fmla="*/ 823749 w 826632"/>
                <a:gd name="connsiteY10" fmla="*/ 91314 h 768960"/>
                <a:gd name="connsiteX11" fmla="*/ 750697 w 826632"/>
                <a:gd name="connsiteY11" fmla="*/ 18263 h 768960"/>
                <a:gd name="connsiteX12" fmla="*/ 671879 w 826632"/>
                <a:gd name="connsiteY12" fmla="*/ 623819 h 768960"/>
                <a:gd name="connsiteX13" fmla="*/ 435424 w 826632"/>
                <a:gd name="connsiteY13" fmla="*/ 621897 h 768960"/>
                <a:gd name="connsiteX14" fmla="*/ 437346 w 826632"/>
                <a:gd name="connsiteY14" fmla="*/ 164365 h 768960"/>
                <a:gd name="connsiteX15" fmla="*/ 673801 w 826632"/>
                <a:gd name="connsiteY15" fmla="*/ 166288 h 768960"/>
                <a:gd name="connsiteX16" fmla="*/ 671879 w 826632"/>
                <a:gd name="connsiteY16" fmla="*/ 623819 h 768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826632" h="768960">
                  <a:moveTo>
                    <a:pt x="750697" y="18263"/>
                  </a:moveTo>
                  <a:lnTo>
                    <a:pt x="93237" y="14418"/>
                  </a:lnTo>
                  <a:cubicBezTo>
                    <a:pt x="74013" y="14418"/>
                    <a:pt x="54789" y="22108"/>
                    <a:pt x="41332" y="35564"/>
                  </a:cubicBezTo>
                  <a:cubicBezTo>
                    <a:pt x="27875" y="49021"/>
                    <a:pt x="20185" y="68245"/>
                    <a:pt x="18263" y="87469"/>
                  </a:cubicBezTo>
                  <a:lnTo>
                    <a:pt x="14418" y="693025"/>
                  </a:lnTo>
                  <a:cubicBezTo>
                    <a:pt x="14418" y="712249"/>
                    <a:pt x="22108" y="731473"/>
                    <a:pt x="35565" y="744930"/>
                  </a:cubicBezTo>
                  <a:cubicBezTo>
                    <a:pt x="49021" y="758387"/>
                    <a:pt x="68245" y="766077"/>
                    <a:pt x="87469" y="767999"/>
                  </a:cubicBezTo>
                  <a:lnTo>
                    <a:pt x="744930" y="771844"/>
                  </a:lnTo>
                  <a:cubicBezTo>
                    <a:pt x="744930" y="771844"/>
                    <a:pt x="744930" y="771844"/>
                    <a:pt x="744930" y="771844"/>
                  </a:cubicBezTo>
                  <a:cubicBezTo>
                    <a:pt x="785301" y="771844"/>
                    <a:pt x="819904" y="739163"/>
                    <a:pt x="819904" y="696870"/>
                  </a:cubicBezTo>
                  <a:lnTo>
                    <a:pt x="823749" y="91314"/>
                  </a:lnTo>
                  <a:cubicBezTo>
                    <a:pt x="825671" y="52866"/>
                    <a:pt x="791068" y="18263"/>
                    <a:pt x="750697" y="18263"/>
                  </a:cubicBezTo>
                  <a:close/>
                  <a:moveTo>
                    <a:pt x="671879" y="623819"/>
                  </a:moveTo>
                  <a:lnTo>
                    <a:pt x="435424" y="621897"/>
                  </a:lnTo>
                  <a:lnTo>
                    <a:pt x="437346" y="164365"/>
                  </a:lnTo>
                  <a:lnTo>
                    <a:pt x="673801" y="166288"/>
                  </a:lnTo>
                  <a:lnTo>
                    <a:pt x="671879" y="623819"/>
                  </a:lnTo>
                  <a:close/>
                </a:path>
              </a:pathLst>
            </a:custGeom>
            <a:grpFill/>
            <a:ln w="19050"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3814794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427392" y="557033"/>
            <a:ext cx="6191673" cy="923330"/>
          </a:xfrm>
          <a:prstGeom prst="rect">
            <a:avLst/>
          </a:prstGeom>
          <a:noFill/>
        </p:spPr>
        <p:txBody>
          <a:bodyPr wrap="square" rtlCol="0" anchor="ctr">
            <a:spAutoFit/>
          </a:bodyPr>
          <a:lstStyle/>
          <a:p>
            <a:r>
              <a:rPr lang="en-US" altLang="ko-KR" sz="5400" dirty="0">
                <a:solidFill>
                  <a:srgbClr val="0070C0"/>
                </a:solidFill>
                <a:cs typeface="Arial" pitchFamily="34" charset="0"/>
              </a:rPr>
              <a:t>Agenda</a:t>
            </a:r>
            <a:r>
              <a:rPr lang="en-US" altLang="ko-KR" sz="5400" dirty="0">
                <a:solidFill>
                  <a:schemeClr val="tx1">
                    <a:lumMod val="85000"/>
                    <a:lumOff val="15000"/>
                  </a:schemeClr>
                </a:solidFill>
                <a:cs typeface="Arial" pitchFamily="34" charset="0"/>
              </a:rPr>
              <a:t> Style</a:t>
            </a:r>
            <a:endParaRPr lang="ko-KR" altLang="en-US" sz="5400" dirty="0">
              <a:solidFill>
                <a:schemeClr val="tx1">
                  <a:lumMod val="85000"/>
                  <a:lumOff val="15000"/>
                </a:schemeClr>
              </a:solidFill>
              <a:cs typeface="Arial" pitchFamily="34" charset="0"/>
            </a:endParaRPr>
          </a:p>
        </p:txBody>
      </p:sp>
      <p:grpSp>
        <p:nvGrpSpPr>
          <p:cNvPr id="518" name="Group 517">
            <a:extLst>
              <a:ext uri="{FF2B5EF4-FFF2-40B4-BE49-F238E27FC236}">
                <a16:creationId xmlns:a16="http://schemas.microsoft.com/office/drawing/2014/main" id="{00497DD8-356E-4BAB-B211-B7C471D4EE7B}"/>
              </a:ext>
            </a:extLst>
          </p:cNvPr>
          <p:cNvGrpSpPr/>
          <p:nvPr/>
        </p:nvGrpSpPr>
        <p:grpSpPr>
          <a:xfrm>
            <a:off x="5910732" y="2324548"/>
            <a:ext cx="5667664" cy="841163"/>
            <a:chOff x="5610479" y="1764981"/>
            <a:chExt cx="5667664" cy="841163"/>
          </a:xfrm>
        </p:grpSpPr>
        <p:grpSp>
          <p:nvGrpSpPr>
            <p:cNvPr id="4" name="Group 3"/>
            <p:cNvGrpSpPr/>
            <p:nvPr/>
          </p:nvGrpSpPr>
          <p:grpSpPr>
            <a:xfrm>
              <a:off x="6743155" y="1764981"/>
              <a:ext cx="4534988" cy="841163"/>
              <a:chOff x="6530179" y="1370982"/>
              <a:chExt cx="4534988" cy="841163"/>
            </a:xfrm>
          </p:grpSpPr>
          <p:sp>
            <p:nvSpPr>
              <p:cNvPr id="8" name="TextBox 7"/>
              <p:cNvSpPr txBox="1"/>
              <p:nvPr/>
            </p:nvSpPr>
            <p:spPr>
              <a:xfrm>
                <a:off x="6557475" y="1750480"/>
                <a:ext cx="4507692" cy="461665"/>
              </a:xfrm>
              <a:prstGeom prst="rect">
                <a:avLst/>
              </a:prstGeom>
              <a:noFill/>
            </p:spPr>
            <p:txBody>
              <a:bodyPr wrap="square" rtlCol="0">
                <a:spAutoFit/>
              </a:bodyPr>
              <a:lstStyle/>
              <a:p>
                <a:r>
                  <a:rPr lang="en-US" altLang="ko-KR" sz="1200" dirty="0">
                    <a:solidFill>
                      <a:schemeClr val="tx1">
                        <a:lumMod val="85000"/>
                        <a:lumOff val="15000"/>
                      </a:schemeClr>
                    </a:solidFill>
                    <a:cs typeface="Arial" pitchFamily="34" charset="0"/>
                  </a:rPr>
                  <a:t>Get a modern PowerPoint  Presentation that is beautifully designed. </a:t>
                </a:r>
                <a:r>
                  <a:rPr lang="en-US" altLang="ko-KR" sz="1200" dirty="0">
                    <a:solidFill>
                      <a:schemeClr val="tx1">
                        <a:lumMod val="85000"/>
                        <a:lumOff val="15000"/>
                      </a:schemeClr>
                    </a:solidFill>
                    <a:ea typeface="FZShuTi" pitchFamily="2" charset="-122"/>
                    <a:cs typeface="Arial" pitchFamily="34" charset="0"/>
                  </a:rPr>
                  <a:t>I hope and I believe that this Template will your Time.</a:t>
                </a:r>
                <a:endParaRPr lang="en-US" altLang="ko-KR" sz="1200" dirty="0">
                  <a:solidFill>
                    <a:schemeClr val="tx1">
                      <a:lumMod val="85000"/>
                      <a:lumOff val="15000"/>
                    </a:schemeClr>
                  </a:solidFill>
                  <a:cs typeface="Arial" pitchFamily="34" charset="0"/>
                </a:endParaRPr>
              </a:p>
            </p:txBody>
          </p:sp>
          <p:sp>
            <p:nvSpPr>
              <p:cNvPr id="9" name="TextBox 8"/>
              <p:cNvSpPr txBox="1"/>
              <p:nvPr/>
            </p:nvSpPr>
            <p:spPr>
              <a:xfrm>
                <a:off x="6530179" y="1370982"/>
                <a:ext cx="4507692" cy="507831"/>
              </a:xfrm>
              <a:prstGeom prst="rect">
                <a:avLst/>
              </a:prstGeom>
              <a:noFill/>
            </p:spPr>
            <p:txBody>
              <a:bodyPr wrap="square" lIns="108000" rIns="108000" rtlCol="0">
                <a:spAutoFit/>
              </a:bodyPr>
              <a:lstStyle/>
              <a:p>
                <a:r>
                  <a:rPr lang="en-US" altLang="ko-KR" sz="2700" b="1" dirty="0">
                    <a:solidFill>
                      <a:schemeClr val="tx1">
                        <a:lumMod val="85000"/>
                        <a:lumOff val="15000"/>
                      </a:schemeClr>
                    </a:solidFill>
                    <a:cs typeface="Arial" pitchFamily="34" charset="0"/>
                  </a:rPr>
                  <a:t>Contents</a:t>
                </a:r>
                <a:endParaRPr lang="ko-KR" altLang="en-US" sz="2700" b="1" dirty="0">
                  <a:solidFill>
                    <a:schemeClr val="tx1">
                      <a:lumMod val="85000"/>
                      <a:lumOff val="15000"/>
                    </a:schemeClr>
                  </a:solidFill>
                  <a:cs typeface="Arial" pitchFamily="34" charset="0"/>
                </a:endParaRPr>
              </a:p>
            </p:txBody>
          </p:sp>
        </p:grpSp>
        <p:sp>
          <p:nvSpPr>
            <p:cNvPr id="7" name="TextBox 6"/>
            <p:cNvSpPr txBox="1"/>
            <p:nvPr/>
          </p:nvSpPr>
          <p:spPr>
            <a:xfrm>
              <a:off x="5610479" y="1770064"/>
              <a:ext cx="1077420" cy="830997"/>
            </a:xfrm>
            <a:prstGeom prst="rect">
              <a:avLst/>
            </a:prstGeom>
            <a:noFill/>
          </p:spPr>
          <p:txBody>
            <a:bodyPr wrap="square" lIns="108000" rIns="108000" rtlCol="0">
              <a:spAutoFit/>
            </a:bodyPr>
            <a:lstStyle/>
            <a:p>
              <a:pPr algn="r"/>
              <a:r>
                <a:rPr lang="en-US" altLang="ko-KR" sz="4800" b="1" dirty="0">
                  <a:solidFill>
                    <a:schemeClr val="tx1">
                      <a:lumMod val="85000"/>
                      <a:lumOff val="15000"/>
                    </a:schemeClr>
                  </a:solidFill>
                  <a:cs typeface="Arial" pitchFamily="34" charset="0"/>
                </a:rPr>
                <a:t>01</a:t>
              </a:r>
              <a:endParaRPr lang="ko-KR" altLang="en-US" sz="4800" b="1" dirty="0">
                <a:solidFill>
                  <a:schemeClr val="tx1">
                    <a:lumMod val="85000"/>
                    <a:lumOff val="15000"/>
                  </a:schemeClr>
                </a:solidFill>
                <a:cs typeface="Arial" pitchFamily="34" charset="0"/>
              </a:endParaRPr>
            </a:p>
          </p:txBody>
        </p:sp>
      </p:grpSp>
      <p:grpSp>
        <p:nvGrpSpPr>
          <p:cNvPr id="519" name="Group 518">
            <a:extLst>
              <a:ext uri="{FF2B5EF4-FFF2-40B4-BE49-F238E27FC236}">
                <a16:creationId xmlns:a16="http://schemas.microsoft.com/office/drawing/2014/main" id="{A8FAD785-8AC8-49C3-9097-096756178E13}"/>
              </a:ext>
            </a:extLst>
          </p:cNvPr>
          <p:cNvGrpSpPr/>
          <p:nvPr/>
        </p:nvGrpSpPr>
        <p:grpSpPr>
          <a:xfrm>
            <a:off x="5913004" y="3323110"/>
            <a:ext cx="5667664" cy="841163"/>
            <a:chOff x="5610479" y="1764981"/>
            <a:chExt cx="5667664" cy="841163"/>
          </a:xfrm>
        </p:grpSpPr>
        <p:grpSp>
          <p:nvGrpSpPr>
            <p:cNvPr id="520" name="Group 519">
              <a:extLst>
                <a:ext uri="{FF2B5EF4-FFF2-40B4-BE49-F238E27FC236}">
                  <a16:creationId xmlns:a16="http://schemas.microsoft.com/office/drawing/2014/main" id="{79211B63-18A4-4F8F-AC86-23400C657DEE}"/>
                </a:ext>
              </a:extLst>
            </p:cNvPr>
            <p:cNvGrpSpPr/>
            <p:nvPr/>
          </p:nvGrpSpPr>
          <p:grpSpPr>
            <a:xfrm>
              <a:off x="6743155" y="1764981"/>
              <a:ext cx="4534988" cy="841163"/>
              <a:chOff x="6530179" y="1370982"/>
              <a:chExt cx="4534988" cy="841163"/>
            </a:xfrm>
          </p:grpSpPr>
          <p:sp>
            <p:nvSpPr>
              <p:cNvPr id="522" name="TextBox 521">
                <a:extLst>
                  <a:ext uri="{FF2B5EF4-FFF2-40B4-BE49-F238E27FC236}">
                    <a16:creationId xmlns:a16="http://schemas.microsoft.com/office/drawing/2014/main" id="{42CB56DE-91AB-4A89-B0B7-15F95CC6B138}"/>
                  </a:ext>
                </a:extLst>
              </p:cNvPr>
              <p:cNvSpPr txBox="1"/>
              <p:nvPr/>
            </p:nvSpPr>
            <p:spPr>
              <a:xfrm>
                <a:off x="6557475" y="1750480"/>
                <a:ext cx="4507692" cy="461665"/>
              </a:xfrm>
              <a:prstGeom prst="rect">
                <a:avLst/>
              </a:prstGeom>
              <a:noFill/>
            </p:spPr>
            <p:txBody>
              <a:bodyPr wrap="square" rtlCol="0">
                <a:spAutoFit/>
              </a:bodyPr>
              <a:lstStyle/>
              <a:p>
                <a:r>
                  <a:rPr lang="en-US" altLang="ko-KR" sz="1200" dirty="0">
                    <a:solidFill>
                      <a:schemeClr val="tx1">
                        <a:lumMod val="85000"/>
                        <a:lumOff val="15000"/>
                      </a:schemeClr>
                    </a:solidFill>
                    <a:cs typeface="Arial" pitchFamily="34" charset="0"/>
                  </a:rPr>
                  <a:t>Get a modern PowerPoint  Presentation that is beautifully designed. </a:t>
                </a:r>
                <a:r>
                  <a:rPr lang="en-US" altLang="ko-KR" sz="1200" dirty="0">
                    <a:solidFill>
                      <a:schemeClr val="tx1">
                        <a:lumMod val="85000"/>
                        <a:lumOff val="15000"/>
                      </a:schemeClr>
                    </a:solidFill>
                    <a:ea typeface="FZShuTi" pitchFamily="2" charset="-122"/>
                    <a:cs typeface="Arial" pitchFamily="34" charset="0"/>
                  </a:rPr>
                  <a:t>I hope and I believe that this Template will your Time.</a:t>
                </a:r>
                <a:endParaRPr lang="en-US" altLang="ko-KR" sz="1200" dirty="0">
                  <a:solidFill>
                    <a:schemeClr val="tx1">
                      <a:lumMod val="85000"/>
                      <a:lumOff val="15000"/>
                    </a:schemeClr>
                  </a:solidFill>
                  <a:cs typeface="Arial" pitchFamily="34" charset="0"/>
                </a:endParaRPr>
              </a:p>
            </p:txBody>
          </p:sp>
          <p:sp>
            <p:nvSpPr>
              <p:cNvPr id="523" name="TextBox 522">
                <a:extLst>
                  <a:ext uri="{FF2B5EF4-FFF2-40B4-BE49-F238E27FC236}">
                    <a16:creationId xmlns:a16="http://schemas.microsoft.com/office/drawing/2014/main" id="{B831105A-5E4E-47C1-8CFA-567C10A0F2EB}"/>
                  </a:ext>
                </a:extLst>
              </p:cNvPr>
              <p:cNvSpPr txBox="1"/>
              <p:nvPr/>
            </p:nvSpPr>
            <p:spPr>
              <a:xfrm>
                <a:off x="6530179" y="1370982"/>
                <a:ext cx="4507692" cy="507831"/>
              </a:xfrm>
              <a:prstGeom prst="rect">
                <a:avLst/>
              </a:prstGeom>
              <a:noFill/>
            </p:spPr>
            <p:txBody>
              <a:bodyPr wrap="square" lIns="108000" rIns="108000" rtlCol="0">
                <a:spAutoFit/>
              </a:bodyPr>
              <a:lstStyle/>
              <a:p>
                <a:r>
                  <a:rPr lang="en-US" altLang="ko-KR" sz="2700" b="1" dirty="0">
                    <a:solidFill>
                      <a:schemeClr val="tx1">
                        <a:lumMod val="85000"/>
                        <a:lumOff val="15000"/>
                      </a:schemeClr>
                    </a:solidFill>
                    <a:cs typeface="Arial" pitchFamily="34" charset="0"/>
                  </a:rPr>
                  <a:t>Contents</a:t>
                </a:r>
                <a:endParaRPr lang="ko-KR" altLang="en-US" sz="2700" b="1" dirty="0">
                  <a:solidFill>
                    <a:schemeClr val="tx1">
                      <a:lumMod val="85000"/>
                      <a:lumOff val="15000"/>
                    </a:schemeClr>
                  </a:solidFill>
                  <a:cs typeface="Arial" pitchFamily="34" charset="0"/>
                </a:endParaRPr>
              </a:p>
            </p:txBody>
          </p:sp>
        </p:grpSp>
        <p:sp>
          <p:nvSpPr>
            <p:cNvPr id="521" name="TextBox 520">
              <a:extLst>
                <a:ext uri="{FF2B5EF4-FFF2-40B4-BE49-F238E27FC236}">
                  <a16:creationId xmlns:a16="http://schemas.microsoft.com/office/drawing/2014/main" id="{CA4229A1-7E6B-497E-ABCB-53CF7F63B457}"/>
                </a:ext>
              </a:extLst>
            </p:cNvPr>
            <p:cNvSpPr txBox="1"/>
            <p:nvPr/>
          </p:nvSpPr>
          <p:spPr>
            <a:xfrm>
              <a:off x="5610479" y="1770064"/>
              <a:ext cx="1077420" cy="830997"/>
            </a:xfrm>
            <a:prstGeom prst="rect">
              <a:avLst/>
            </a:prstGeom>
            <a:noFill/>
          </p:spPr>
          <p:txBody>
            <a:bodyPr wrap="square" lIns="108000" rIns="108000" rtlCol="0">
              <a:spAutoFit/>
            </a:bodyPr>
            <a:lstStyle/>
            <a:p>
              <a:pPr algn="r"/>
              <a:r>
                <a:rPr lang="en-US" altLang="ko-KR" sz="4800" b="1" dirty="0">
                  <a:solidFill>
                    <a:schemeClr val="tx1">
                      <a:lumMod val="85000"/>
                      <a:lumOff val="15000"/>
                    </a:schemeClr>
                  </a:solidFill>
                  <a:cs typeface="Arial" pitchFamily="34" charset="0"/>
                </a:rPr>
                <a:t>02</a:t>
              </a:r>
              <a:endParaRPr lang="ko-KR" altLang="en-US" sz="4800" b="1" dirty="0">
                <a:solidFill>
                  <a:schemeClr val="tx1">
                    <a:lumMod val="85000"/>
                    <a:lumOff val="15000"/>
                  </a:schemeClr>
                </a:solidFill>
                <a:cs typeface="Arial" pitchFamily="34" charset="0"/>
              </a:endParaRPr>
            </a:p>
          </p:txBody>
        </p:sp>
      </p:grpSp>
      <p:grpSp>
        <p:nvGrpSpPr>
          <p:cNvPr id="524" name="Group 523">
            <a:extLst>
              <a:ext uri="{FF2B5EF4-FFF2-40B4-BE49-F238E27FC236}">
                <a16:creationId xmlns:a16="http://schemas.microsoft.com/office/drawing/2014/main" id="{41ECBB98-E891-4FC6-BDE8-370D937679A8}"/>
              </a:ext>
            </a:extLst>
          </p:cNvPr>
          <p:cNvGrpSpPr/>
          <p:nvPr/>
        </p:nvGrpSpPr>
        <p:grpSpPr>
          <a:xfrm>
            <a:off x="5915276" y="4321672"/>
            <a:ext cx="5667664" cy="841163"/>
            <a:chOff x="5610479" y="1764981"/>
            <a:chExt cx="5667664" cy="841163"/>
          </a:xfrm>
        </p:grpSpPr>
        <p:grpSp>
          <p:nvGrpSpPr>
            <p:cNvPr id="525" name="Group 524">
              <a:extLst>
                <a:ext uri="{FF2B5EF4-FFF2-40B4-BE49-F238E27FC236}">
                  <a16:creationId xmlns:a16="http://schemas.microsoft.com/office/drawing/2014/main" id="{7427FAE8-C40F-4FEE-B88A-EB87A9FC1245}"/>
                </a:ext>
              </a:extLst>
            </p:cNvPr>
            <p:cNvGrpSpPr/>
            <p:nvPr/>
          </p:nvGrpSpPr>
          <p:grpSpPr>
            <a:xfrm>
              <a:off x="6743155" y="1764981"/>
              <a:ext cx="4534988" cy="841163"/>
              <a:chOff x="6530179" y="1370982"/>
              <a:chExt cx="4534988" cy="841163"/>
            </a:xfrm>
          </p:grpSpPr>
          <p:sp>
            <p:nvSpPr>
              <p:cNvPr id="527" name="TextBox 526">
                <a:extLst>
                  <a:ext uri="{FF2B5EF4-FFF2-40B4-BE49-F238E27FC236}">
                    <a16:creationId xmlns:a16="http://schemas.microsoft.com/office/drawing/2014/main" id="{11935C1B-9FB9-4214-A322-BBE88BD91BF7}"/>
                  </a:ext>
                </a:extLst>
              </p:cNvPr>
              <p:cNvSpPr txBox="1"/>
              <p:nvPr/>
            </p:nvSpPr>
            <p:spPr>
              <a:xfrm>
                <a:off x="6557475" y="1750480"/>
                <a:ext cx="4507692" cy="461665"/>
              </a:xfrm>
              <a:prstGeom prst="rect">
                <a:avLst/>
              </a:prstGeom>
              <a:noFill/>
            </p:spPr>
            <p:txBody>
              <a:bodyPr wrap="square" rtlCol="0">
                <a:spAutoFit/>
              </a:bodyPr>
              <a:lstStyle/>
              <a:p>
                <a:r>
                  <a:rPr lang="en-US" altLang="ko-KR" sz="1200" dirty="0">
                    <a:solidFill>
                      <a:schemeClr val="tx1">
                        <a:lumMod val="85000"/>
                        <a:lumOff val="15000"/>
                      </a:schemeClr>
                    </a:solidFill>
                    <a:cs typeface="Arial" pitchFamily="34" charset="0"/>
                  </a:rPr>
                  <a:t>Get a modern PowerPoint  Presentation that is beautifully designed. </a:t>
                </a:r>
                <a:r>
                  <a:rPr lang="en-US" altLang="ko-KR" sz="1200" dirty="0">
                    <a:solidFill>
                      <a:schemeClr val="tx1">
                        <a:lumMod val="85000"/>
                        <a:lumOff val="15000"/>
                      </a:schemeClr>
                    </a:solidFill>
                    <a:ea typeface="FZShuTi" pitchFamily="2" charset="-122"/>
                    <a:cs typeface="Arial" pitchFamily="34" charset="0"/>
                  </a:rPr>
                  <a:t>I hope and I believe that this Template will your Time.</a:t>
                </a:r>
                <a:endParaRPr lang="en-US" altLang="ko-KR" sz="1200" dirty="0">
                  <a:solidFill>
                    <a:schemeClr val="tx1">
                      <a:lumMod val="85000"/>
                      <a:lumOff val="15000"/>
                    </a:schemeClr>
                  </a:solidFill>
                  <a:cs typeface="Arial" pitchFamily="34" charset="0"/>
                </a:endParaRPr>
              </a:p>
            </p:txBody>
          </p:sp>
          <p:sp>
            <p:nvSpPr>
              <p:cNvPr id="528" name="TextBox 527">
                <a:extLst>
                  <a:ext uri="{FF2B5EF4-FFF2-40B4-BE49-F238E27FC236}">
                    <a16:creationId xmlns:a16="http://schemas.microsoft.com/office/drawing/2014/main" id="{EF6561FD-7370-4EC5-9755-4A2683568965}"/>
                  </a:ext>
                </a:extLst>
              </p:cNvPr>
              <p:cNvSpPr txBox="1"/>
              <p:nvPr/>
            </p:nvSpPr>
            <p:spPr>
              <a:xfrm>
                <a:off x="6530179" y="1370982"/>
                <a:ext cx="4507692" cy="507831"/>
              </a:xfrm>
              <a:prstGeom prst="rect">
                <a:avLst/>
              </a:prstGeom>
              <a:noFill/>
            </p:spPr>
            <p:txBody>
              <a:bodyPr wrap="square" lIns="108000" rIns="108000" rtlCol="0">
                <a:spAutoFit/>
              </a:bodyPr>
              <a:lstStyle/>
              <a:p>
                <a:r>
                  <a:rPr lang="en-US" altLang="ko-KR" sz="2700" b="1" dirty="0">
                    <a:solidFill>
                      <a:schemeClr val="tx1">
                        <a:lumMod val="85000"/>
                        <a:lumOff val="15000"/>
                      </a:schemeClr>
                    </a:solidFill>
                    <a:cs typeface="Arial" pitchFamily="34" charset="0"/>
                  </a:rPr>
                  <a:t>Contents</a:t>
                </a:r>
                <a:endParaRPr lang="ko-KR" altLang="en-US" sz="2700" b="1" dirty="0">
                  <a:solidFill>
                    <a:schemeClr val="tx1">
                      <a:lumMod val="85000"/>
                      <a:lumOff val="15000"/>
                    </a:schemeClr>
                  </a:solidFill>
                  <a:cs typeface="Arial" pitchFamily="34" charset="0"/>
                </a:endParaRPr>
              </a:p>
            </p:txBody>
          </p:sp>
        </p:grpSp>
        <p:sp>
          <p:nvSpPr>
            <p:cNvPr id="526" name="TextBox 525">
              <a:extLst>
                <a:ext uri="{FF2B5EF4-FFF2-40B4-BE49-F238E27FC236}">
                  <a16:creationId xmlns:a16="http://schemas.microsoft.com/office/drawing/2014/main" id="{FC8A8104-67B1-40D1-996D-4A3EEC17B248}"/>
                </a:ext>
              </a:extLst>
            </p:cNvPr>
            <p:cNvSpPr txBox="1"/>
            <p:nvPr/>
          </p:nvSpPr>
          <p:spPr>
            <a:xfrm>
              <a:off x="5610479" y="1770064"/>
              <a:ext cx="1077420" cy="830997"/>
            </a:xfrm>
            <a:prstGeom prst="rect">
              <a:avLst/>
            </a:prstGeom>
            <a:noFill/>
          </p:spPr>
          <p:txBody>
            <a:bodyPr wrap="square" lIns="108000" rIns="108000" rtlCol="0">
              <a:spAutoFit/>
            </a:bodyPr>
            <a:lstStyle/>
            <a:p>
              <a:pPr algn="r"/>
              <a:r>
                <a:rPr lang="en-US" altLang="ko-KR" sz="4800" b="1" dirty="0">
                  <a:solidFill>
                    <a:schemeClr val="tx1">
                      <a:lumMod val="85000"/>
                      <a:lumOff val="15000"/>
                    </a:schemeClr>
                  </a:solidFill>
                  <a:cs typeface="Arial" pitchFamily="34" charset="0"/>
                </a:rPr>
                <a:t>03</a:t>
              </a:r>
              <a:endParaRPr lang="ko-KR" altLang="en-US" sz="4800" b="1" dirty="0">
                <a:solidFill>
                  <a:schemeClr val="tx1">
                    <a:lumMod val="85000"/>
                    <a:lumOff val="15000"/>
                  </a:schemeClr>
                </a:solidFill>
                <a:cs typeface="Arial" pitchFamily="34" charset="0"/>
              </a:endParaRPr>
            </a:p>
          </p:txBody>
        </p:sp>
      </p:grpSp>
      <p:grpSp>
        <p:nvGrpSpPr>
          <p:cNvPr id="529" name="Group 528">
            <a:extLst>
              <a:ext uri="{FF2B5EF4-FFF2-40B4-BE49-F238E27FC236}">
                <a16:creationId xmlns:a16="http://schemas.microsoft.com/office/drawing/2014/main" id="{BE6A5442-66B9-4C76-BA02-4CE800AE5CE2}"/>
              </a:ext>
            </a:extLst>
          </p:cNvPr>
          <p:cNvGrpSpPr/>
          <p:nvPr/>
        </p:nvGrpSpPr>
        <p:grpSpPr>
          <a:xfrm>
            <a:off x="5917548" y="5320234"/>
            <a:ext cx="5667664" cy="841163"/>
            <a:chOff x="5610479" y="1764981"/>
            <a:chExt cx="5667664" cy="841163"/>
          </a:xfrm>
        </p:grpSpPr>
        <p:grpSp>
          <p:nvGrpSpPr>
            <p:cNvPr id="530" name="Group 529">
              <a:extLst>
                <a:ext uri="{FF2B5EF4-FFF2-40B4-BE49-F238E27FC236}">
                  <a16:creationId xmlns:a16="http://schemas.microsoft.com/office/drawing/2014/main" id="{6EA0E41B-9859-42D3-A54F-764C9A535E0E}"/>
                </a:ext>
              </a:extLst>
            </p:cNvPr>
            <p:cNvGrpSpPr/>
            <p:nvPr/>
          </p:nvGrpSpPr>
          <p:grpSpPr>
            <a:xfrm>
              <a:off x="6743155" y="1764981"/>
              <a:ext cx="4534988" cy="841163"/>
              <a:chOff x="6530179" y="1370982"/>
              <a:chExt cx="4534988" cy="841163"/>
            </a:xfrm>
          </p:grpSpPr>
          <p:sp>
            <p:nvSpPr>
              <p:cNvPr id="532" name="TextBox 531">
                <a:extLst>
                  <a:ext uri="{FF2B5EF4-FFF2-40B4-BE49-F238E27FC236}">
                    <a16:creationId xmlns:a16="http://schemas.microsoft.com/office/drawing/2014/main" id="{56C4B5CF-EC41-4180-9E0D-C17324640EAD}"/>
                  </a:ext>
                </a:extLst>
              </p:cNvPr>
              <p:cNvSpPr txBox="1"/>
              <p:nvPr/>
            </p:nvSpPr>
            <p:spPr>
              <a:xfrm>
                <a:off x="6557475" y="1750480"/>
                <a:ext cx="4507692" cy="461665"/>
              </a:xfrm>
              <a:prstGeom prst="rect">
                <a:avLst/>
              </a:prstGeom>
              <a:noFill/>
            </p:spPr>
            <p:txBody>
              <a:bodyPr wrap="square" rtlCol="0">
                <a:spAutoFit/>
              </a:bodyPr>
              <a:lstStyle/>
              <a:p>
                <a:r>
                  <a:rPr lang="en-US" altLang="ko-KR" sz="1200" dirty="0">
                    <a:solidFill>
                      <a:schemeClr val="tx1">
                        <a:lumMod val="85000"/>
                        <a:lumOff val="15000"/>
                      </a:schemeClr>
                    </a:solidFill>
                    <a:cs typeface="Arial" pitchFamily="34" charset="0"/>
                  </a:rPr>
                  <a:t>Get a modern PowerPoint  Presentation that is beautifully designed. </a:t>
                </a:r>
                <a:r>
                  <a:rPr lang="en-US" altLang="ko-KR" sz="1200" dirty="0">
                    <a:solidFill>
                      <a:schemeClr val="tx1">
                        <a:lumMod val="85000"/>
                        <a:lumOff val="15000"/>
                      </a:schemeClr>
                    </a:solidFill>
                    <a:ea typeface="FZShuTi" pitchFamily="2" charset="-122"/>
                    <a:cs typeface="Arial" pitchFamily="34" charset="0"/>
                  </a:rPr>
                  <a:t>I hope and I believe that this Template will your Time.</a:t>
                </a:r>
                <a:endParaRPr lang="en-US" altLang="ko-KR" sz="1200" dirty="0">
                  <a:solidFill>
                    <a:schemeClr val="tx1">
                      <a:lumMod val="85000"/>
                      <a:lumOff val="15000"/>
                    </a:schemeClr>
                  </a:solidFill>
                  <a:cs typeface="Arial" pitchFamily="34" charset="0"/>
                </a:endParaRPr>
              </a:p>
            </p:txBody>
          </p:sp>
          <p:sp>
            <p:nvSpPr>
              <p:cNvPr id="533" name="TextBox 532">
                <a:extLst>
                  <a:ext uri="{FF2B5EF4-FFF2-40B4-BE49-F238E27FC236}">
                    <a16:creationId xmlns:a16="http://schemas.microsoft.com/office/drawing/2014/main" id="{2346C14C-1F16-4F96-9ACE-C9571706B312}"/>
                  </a:ext>
                </a:extLst>
              </p:cNvPr>
              <p:cNvSpPr txBox="1"/>
              <p:nvPr/>
            </p:nvSpPr>
            <p:spPr>
              <a:xfrm>
                <a:off x="6530179" y="1370982"/>
                <a:ext cx="4507692" cy="507831"/>
              </a:xfrm>
              <a:prstGeom prst="rect">
                <a:avLst/>
              </a:prstGeom>
              <a:noFill/>
            </p:spPr>
            <p:txBody>
              <a:bodyPr wrap="square" lIns="108000" rIns="108000" rtlCol="0">
                <a:spAutoFit/>
              </a:bodyPr>
              <a:lstStyle/>
              <a:p>
                <a:r>
                  <a:rPr lang="en-US" altLang="ko-KR" sz="2700" b="1" dirty="0">
                    <a:solidFill>
                      <a:schemeClr val="tx1">
                        <a:lumMod val="85000"/>
                        <a:lumOff val="15000"/>
                      </a:schemeClr>
                    </a:solidFill>
                    <a:cs typeface="Arial" pitchFamily="34" charset="0"/>
                  </a:rPr>
                  <a:t>Contents</a:t>
                </a:r>
                <a:endParaRPr lang="ko-KR" altLang="en-US" sz="2700" b="1" dirty="0">
                  <a:solidFill>
                    <a:schemeClr val="tx1">
                      <a:lumMod val="85000"/>
                      <a:lumOff val="15000"/>
                    </a:schemeClr>
                  </a:solidFill>
                  <a:cs typeface="Arial" pitchFamily="34" charset="0"/>
                </a:endParaRPr>
              </a:p>
            </p:txBody>
          </p:sp>
        </p:grpSp>
        <p:sp>
          <p:nvSpPr>
            <p:cNvPr id="531" name="TextBox 530">
              <a:extLst>
                <a:ext uri="{FF2B5EF4-FFF2-40B4-BE49-F238E27FC236}">
                  <a16:creationId xmlns:a16="http://schemas.microsoft.com/office/drawing/2014/main" id="{5C81FCFF-3D2F-4EF9-A74F-806FD3150BD8}"/>
                </a:ext>
              </a:extLst>
            </p:cNvPr>
            <p:cNvSpPr txBox="1"/>
            <p:nvPr/>
          </p:nvSpPr>
          <p:spPr>
            <a:xfrm>
              <a:off x="5610479" y="1770064"/>
              <a:ext cx="1077420" cy="830997"/>
            </a:xfrm>
            <a:prstGeom prst="rect">
              <a:avLst/>
            </a:prstGeom>
            <a:noFill/>
          </p:spPr>
          <p:txBody>
            <a:bodyPr wrap="square" lIns="108000" rIns="108000" rtlCol="0">
              <a:spAutoFit/>
            </a:bodyPr>
            <a:lstStyle/>
            <a:p>
              <a:pPr algn="r"/>
              <a:r>
                <a:rPr lang="en-US" altLang="ko-KR" sz="4800" b="1" dirty="0">
                  <a:solidFill>
                    <a:schemeClr val="tx1">
                      <a:lumMod val="85000"/>
                      <a:lumOff val="15000"/>
                    </a:schemeClr>
                  </a:solidFill>
                  <a:cs typeface="Arial" pitchFamily="34" charset="0"/>
                </a:rPr>
                <a:t>04</a:t>
              </a:r>
              <a:endParaRPr lang="ko-KR" altLang="en-US" sz="4800" b="1" dirty="0">
                <a:solidFill>
                  <a:schemeClr val="tx1">
                    <a:lumMod val="85000"/>
                    <a:lumOff val="15000"/>
                  </a:schemeClr>
                </a:solidFill>
                <a:cs typeface="Arial" pitchFamily="34" charset="0"/>
              </a:endParaRPr>
            </a:p>
          </p:txBody>
        </p:sp>
      </p:grpSp>
      <p:sp>
        <p:nvSpPr>
          <p:cNvPr id="534" name="TextBox 533">
            <a:extLst>
              <a:ext uri="{FF2B5EF4-FFF2-40B4-BE49-F238E27FC236}">
                <a16:creationId xmlns:a16="http://schemas.microsoft.com/office/drawing/2014/main" id="{FEC36D25-3414-4816-BFE3-BA41F2C97787}"/>
              </a:ext>
            </a:extLst>
          </p:cNvPr>
          <p:cNvSpPr txBox="1"/>
          <p:nvPr/>
        </p:nvSpPr>
        <p:spPr>
          <a:xfrm>
            <a:off x="5421596" y="1437077"/>
            <a:ext cx="6163615" cy="461665"/>
          </a:xfrm>
          <a:prstGeom prst="rect">
            <a:avLst/>
          </a:prstGeom>
          <a:noFill/>
        </p:spPr>
        <p:txBody>
          <a:bodyPr wrap="square" rtlCol="0">
            <a:spAutoFit/>
          </a:bodyPr>
          <a:lstStyle/>
          <a:p>
            <a:r>
              <a:rPr lang="en-US" altLang="ko-KR" sz="1200" dirty="0">
                <a:cs typeface="Arial" pitchFamily="34" charset="0"/>
              </a:rPr>
              <a:t>Get a modern PowerPoint  Presentation that is beautifully designed. </a:t>
            </a:r>
            <a:r>
              <a:rPr lang="en-US" altLang="ko-KR" sz="1200" dirty="0">
                <a:ea typeface="FZShuTi" pitchFamily="2" charset="-122"/>
                <a:cs typeface="Arial" pitchFamily="34" charset="0"/>
              </a:rPr>
              <a:t>I hope and I believe that this Template will your Time.</a:t>
            </a:r>
            <a:endParaRPr lang="en-US" altLang="ko-KR" sz="1200" dirty="0">
              <a:cs typeface="Arial" pitchFamily="34" charset="0"/>
            </a:endParaRPr>
          </a:p>
        </p:txBody>
      </p:sp>
      <p:grpSp>
        <p:nvGrpSpPr>
          <p:cNvPr id="3" name="Grupo 2">
            <a:extLst>
              <a:ext uri="{FF2B5EF4-FFF2-40B4-BE49-F238E27FC236}">
                <a16:creationId xmlns:a16="http://schemas.microsoft.com/office/drawing/2014/main" id="{E73F1169-C8A7-0BA8-01A7-6E24A33E943E}"/>
              </a:ext>
            </a:extLst>
          </p:cNvPr>
          <p:cNvGrpSpPr/>
          <p:nvPr/>
        </p:nvGrpSpPr>
        <p:grpSpPr>
          <a:xfrm>
            <a:off x="0" y="5759424"/>
            <a:ext cx="12192000" cy="1107811"/>
            <a:chOff x="0" y="5759424"/>
            <a:chExt cx="12192000" cy="1107811"/>
          </a:xfrm>
        </p:grpSpPr>
        <p:sp>
          <p:nvSpPr>
            <p:cNvPr id="195" name="Freeform: Shape 8">
              <a:extLst>
                <a:ext uri="{FF2B5EF4-FFF2-40B4-BE49-F238E27FC236}">
                  <a16:creationId xmlns:a16="http://schemas.microsoft.com/office/drawing/2014/main" id="{7580E864-59ED-4D87-98E0-839CC2795BAB}"/>
                </a:ext>
              </a:extLst>
            </p:cNvPr>
            <p:cNvSpPr>
              <a:spLocks/>
            </p:cNvSpPr>
            <p:nvPr/>
          </p:nvSpPr>
          <p:spPr bwMode="auto">
            <a:xfrm>
              <a:off x="9125380" y="6274754"/>
              <a:ext cx="3066619" cy="488403"/>
            </a:xfrm>
            <a:custGeom>
              <a:avLst/>
              <a:gdLst>
                <a:gd name="connsiteX0" fmla="*/ 5307865 w 12192148"/>
                <a:gd name="connsiteY0" fmla="*/ 0 h 1941773"/>
                <a:gd name="connsiteX1" fmla="*/ 5817217 w 12192148"/>
                <a:gd name="connsiteY1" fmla="*/ 0 h 1941773"/>
                <a:gd name="connsiteX2" fmla="*/ 5817217 w 12192148"/>
                <a:gd name="connsiteY2" fmla="*/ 697113 h 1941773"/>
                <a:gd name="connsiteX3" fmla="*/ 6190042 w 12192148"/>
                <a:gd name="connsiteY3" fmla="*/ 697113 h 1941773"/>
                <a:gd name="connsiteX4" fmla="*/ 6190042 w 12192148"/>
                <a:gd name="connsiteY4" fmla="*/ 1325570 h 1941773"/>
                <a:gd name="connsiteX5" fmla="*/ 6489353 w 12192148"/>
                <a:gd name="connsiteY5" fmla="*/ 1325570 h 1941773"/>
                <a:gd name="connsiteX6" fmla="*/ 6489353 w 12192148"/>
                <a:gd name="connsiteY6" fmla="*/ 1114324 h 1941773"/>
                <a:gd name="connsiteX7" fmla="*/ 6898935 w 12192148"/>
                <a:gd name="connsiteY7" fmla="*/ 1114324 h 1941773"/>
                <a:gd name="connsiteX8" fmla="*/ 6898935 w 12192148"/>
                <a:gd name="connsiteY8" fmla="*/ 348556 h 1941773"/>
                <a:gd name="connsiteX9" fmla="*/ 7219249 w 12192148"/>
                <a:gd name="connsiteY9" fmla="*/ 348556 h 1941773"/>
                <a:gd name="connsiteX10" fmla="*/ 7219249 w 12192148"/>
                <a:gd name="connsiteY10" fmla="*/ 1093199 h 1941773"/>
                <a:gd name="connsiteX11" fmla="*/ 7413539 w 12192148"/>
                <a:gd name="connsiteY11" fmla="*/ 1093199 h 1941773"/>
                <a:gd name="connsiteX12" fmla="*/ 7413539 w 12192148"/>
                <a:gd name="connsiteY12" fmla="*/ 517553 h 1941773"/>
                <a:gd name="connsiteX13" fmla="*/ 7875631 w 12192148"/>
                <a:gd name="connsiteY13" fmla="*/ 517553 h 1941773"/>
                <a:gd name="connsiteX14" fmla="*/ 7875631 w 12192148"/>
                <a:gd name="connsiteY14" fmla="*/ 1103761 h 1941773"/>
                <a:gd name="connsiteX15" fmla="*/ 8342975 w 12192148"/>
                <a:gd name="connsiteY15" fmla="*/ 1103761 h 1941773"/>
                <a:gd name="connsiteX16" fmla="*/ 8342975 w 12192148"/>
                <a:gd name="connsiteY16" fmla="*/ 739362 h 1941773"/>
                <a:gd name="connsiteX17" fmla="*/ 8852328 w 12192148"/>
                <a:gd name="connsiteY17" fmla="*/ 739362 h 1941773"/>
                <a:gd name="connsiteX18" fmla="*/ 8852328 w 12192148"/>
                <a:gd name="connsiteY18" fmla="*/ 1093199 h 1941773"/>
                <a:gd name="connsiteX19" fmla="*/ 9240906 w 12192148"/>
                <a:gd name="connsiteY19" fmla="*/ 1093199 h 1941773"/>
                <a:gd name="connsiteX20" fmla="*/ 9240906 w 12192148"/>
                <a:gd name="connsiteY20" fmla="*/ 924202 h 1941773"/>
                <a:gd name="connsiteX21" fmla="*/ 9503459 w 12192148"/>
                <a:gd name="connsiteY21" fmla="*/ 929483 h 1941773"/>
                <a:gd name="connsiteX22" fmla="*/ 9503459 w 12192148"/>
                <a:gd name="connsiteY22" fmla="*/ 781611 h 1941773"/>
                <a:gd name="connsiteX23" fmla="*/ 9771263 w 12192148"/>
                <a:gd name="connsiteY23" fmla="*/ 781611 h 1941773"/>
                <a:gd name="connsiteX24" fmla="*/ 9771263 w 12192148"/>
                <a:gd name="connsiteY24" fmla="*/ 918921 h 1941773"/>
                <a:gd name="connsiteX25" fmla="*/ 10028565 w 12192148"/>
                <a:gd name="connsiteY25" fmla="*/ 918921 h 1941773"/>
                <a:gd name="connsiteX26" fmla="*/ 10028565 w 12192148"/>
                <a:gd name="connsiteY26" fmla="*/ 765768 h 1941773"/>
                <a:gd name="connsiteX27" fmla="*/ 10280615 w 12192148"/>
                <a:gd name="connsiteY27" fmla="*/ 771049 h 1941773"/>
                <a:gd name="connsiteX28" fmla="*/ 10280615 w 12192148"/>
                <a:gd name="connsiteY28" fmla="*/ 190122 h 1941773"/>
                <a:gd name="connsiteX29" fmla="*/ 10789968 w 12192148"/>
                <a:gd name="connsiteY29" fmla="*/ 190122 h 1941773"/>
                <a:gd name="connsiteX30" fmla="*/ 10789968 w 12192148"/>
                <a:gd name="connsiteY30" fmla="*/ 697113 h 1941773"/>
                <a:gd name="connsiteX31" fmla="*/ 11168044 w 12192148"/>
                <a:gd name="connsiteY31" fmla="*/ 697113 h 1941773"/>
                <a:gd name="connsiteX32" fmla="*/ 11168044 w 12192148"/>
                <a:gd name="connsiteY32" fmla="*/ 1621315 h 1941773"/>
                <a:gd name="connsiteX33" fmla="*/ 11467354 w 12192148"/>
                <a:gd name="connsiteY33" fmla="*/ 1621315 h 1941773"/>
                <a:gd name="connsiteX34" fmla="*/ 11467354 w 12192148"/>
                <a:gd name="connsiteY34" fmla="*/ 1114324 h 1941773"/>
                <a:gd name="connsiteX35" fmla="*/ 11871686 w 12192148"/>
                <a:gd name="connsiteY35" fmla="*/ 1114324 h 1941773"/>
                <a:gd name="connsiteX36" fmla="*/ 11871686 w 12192148"/>
                <a:gd name="connsiteY36" fmla="*/ 348556 h 1941773"/>
                <a:gd name="connsiteX37" fmla="*/ 12192000 w 12192148"/>
                <a:gd name="connsiteY37" fmla="*/ 348556 h 1941773"/>
                <a:gd name="connsiteX38" fmla="*/ 12192000 w 12192148"/>
                <a:gd name="connsiteY38" fmla="*/ 1754103 h 1941773"/>
                <a:gd name="connsiteX39" fmla="*/ 12192000 w 12192148"/>
                <a:gd name="connsiteY39" fmla="*/ 1896676 h 1941773"/>
                <a:gd name="connsiteX40" fmla="*/ 12192148 w 12192148"/>
                <a:gd name="connsiteY40" fmla="*/ 1896676 h 1941773"/>
                <a:gd name="connsiteX41" fmla="*/ 12192148 w 12192148"/>
                <a:gd name="connsiteY41" fmla="*/ 1941773 h 1941773"/>
                <a:gd name="connsiteX42" fmla="*/ 0 w 12192148"/>
                <a:gd name="connsiteY42" fmla="*/ 1941773 h 1941773"/>
                <a:gd name="connsiteX43" fmla="*/ 0 w 12192148"/>
                <a:gd name="connsiteY43" fmla="*/ 1896676 h 1941773"/>
                <a:gd name="connsiteX44" fmla="*/ 0 w 12192148"/>
                <a:gd name="connsiteY44" fmla="*/ 1573784 h 1941773"/>
                <a:gd name="connsiteX45" fmla="*/ 112847 w 12192148"/>
                <a:gd name="connsiteY45" fmla="*/ 1573784 h 1941773"/>
                <a:gd name="connsiteX46" fmla="*/ 293106 w 12192148"/>
                <a:gd name="connsiteY46" fmla="*/ 1573784 h 1941773"/>
                <a:gd name="connsiteX47" fmla="*/ 293106 w 12192148"/>
                <a:gd name="connsiteY47" fmla="*/ 411930 h 1941773"/>
                <a:gd name="connsiteX48" fmla="*/ 655428 w 12192148"/>
                <a:gd name="connsiteY48" fmla="*/ 411930 h 1941773"/>
                <a:gd name="connsiteX49" fmla="*/ 655428 w 12192148"/>
                <a:gd name="connsiteY49" fmla="*/ 1373100 h 1941773"/>
                <a:gd name="connsiteX50" fmla="*/ 791956 w 12192148"/>
                <a:gd name="connsiteY50" fmla="*/ 1188260 h 1941773"/>
                <a:gd name="connsiteX51" fmla="*/ 954739 w 12192148"/>
                <a:gd name="connsiteY51" fmla="*/ 1399506 h 1941773"/>
                <a:gd name="connsiteX52" fmla="*/ 1101768 w 12192148"/>
                <a:gd name="connsiteY52" fmla="*/ 1188260 h 1941773"/>
                <a:gd name="connsiteX53" fmla="*/ 1264551 w 12192148"/>
                <a:gd name="connsiteY53" fmla="*/ 1399506 h 1941773"/>
                <a:gd name="connsiteX54" fmla="*/ 1411580 w 12192148"/>
                <a:gd name="connsiteY54" fmla="*/ 1188260 h 1941773"/>
                <a:gd name="connsiteX55" fmla="*/ 1574363 w 12192148"/>
                <a:gd name="connsiteY55" fmla="*/ 1399506 h 1941773"/>
                <a:gd name="connsiteX56" fmla="*/ 1574363 w 12192148"/>
                <a:gd name="connsiteY56" fmla="*/ 1447036 h 1941773"/>
                <a:gd name="connsiteX57" fmla="*/ 1721393 w 12192148"/>
                <a:gd name="connsiteY57" fmla="*/ 1447036 h 1941773"/>
                <a:gd name="connsiteX58" fmla="*/ 1721393 w 12192148"/>
                <a:gd name="connsiteY58" fmla="*/ 1299164 h 1941773"/>
                <a:gd name="connsiteX59" fmla="*/ 1537606 w 12192148"/>
                <a:gd name="connsiteY59" fmla="*/ 1072074 h 1941773"/>
                <a:gd name="connsiteX60" fmla="*/ 1721393 w 12192148"/>
                <a:gd name="connsiteY60" fmla="*/ 844985 h 1941773"/>
                <a:gd name="connsiteX61" fmla="*/ 1721393 w 12192148"/>
                <a:gd name="connsiteY61" fmla="*/ 586208 h 1941773"/>
                <a:gd name="connsiteX62" fmla="*/ 1815912 w 12192148"/>
                <a:gd name="connsiteY62" fmla="*/ 586208 h 1941773"/>
                <a:gd name="connsiteX63" fmla="*/ 1815912 w 12192148"/>
                <a:gd name="connsiteY63" fmla="*/ 844985 h 1941773"/>
                <a:gd name="connsiteX64" fmla="*/ 1999699 w 12192148"/>
                <a:gd name="connsiteY64" fmla="*/ 1072074 h 1941773"/>
                <a:gd name="connsiteX65" fmla="*/ 1815912 w 12192148"/>
                <a:gd name="connsiteY65" fmla="*/ 1299164 h 1941773"/>
                <a:gd name="connsiteX66" fmla="*/ 1815912 w 12192148"/>
                <a:gd name="connsiteY66" fmla="*/ 1447036 h 1941773"/>
                <a:gd name="connsiteX67" fmla="*/ 1941937 w 12192148"/>
                <a:gd name="connsiteY67" fmla="*/ 1447036 h 1941773"/>
                <a:gd name="connsiteX68" fmla="*/ 1941937 w 12192148"/>
                <a:gd name="connsiteY68" fmla="*/ 1293883 h 1941773"/>
                <a:gd name="connsiteX69" fmla="*/ 2099469 w 12192148"/>
                <a:gd name="connsiteY69" fmla="*/ 1293883 h 1941773"/>
                <a:gd name="connsiteX70" fmla="*/ 2099469 w 12192148"/>
                <a:gd name="connsiteY70" fmla="*/ 1093199 h 1941773"/>
                <a:gd name="connsiteX71" fmla="*/ 2440788 w 12192148"/>
                <a:gd name="connsiteY71" fmla="*/ 1093199 h 1941773"/>
                <a:gd name="connsiteX72" fmla="*/ 2440788 w 12192148"/>
                <a:gd name="connsiteY72" fmla="*/ 517553 h 1941773"/>
                <a:gd name="connsiteX73" fmla="*/ 2897630 w 12192148"/>
                <a:gd name="connsiteY73" fmla="*/ 517553 h 1941773"/>
                <a:gd name="connsiteX74" fmla="*/ 2897630 w 12192148"/>
                <a:gd name="connsiteY74" fmla="*/ 1103761 h 1941773"/>
                <a:gd name="connsiteX75" fmla="*/ 3364974 w 12192148"/>
                <a:gd name="connsiteY75" fmla="*/ 1103761 h 1941773"/>
                <a:gd name="connsiteX76" fmla="*/ 3364974 w 12192148"/>
                <a:gd name="connsiteY76" fmla="*/ 739362 h 1941773"/>
                <a:gd name="connsiteX77" fmla="*/ 3879577 w 12192148"/>
                <a:gd name="connsiteY77" fmla="*/ 739362 h 1941773"/>
                <a:gd name="connsiteX78" fmla="*/ 3879577 w 12192148"/>
                <a:gd name="connsiteY78" fmla="*/ 1093199 h 1941773"/>
                <a:gd name="connsiteX79" fmla="*/ 4268157 w 12192148"/>
                <a:gd name="connsiteY79" fmla="*/ 1093199 h 1941773"/>
                <a:gd name="connsiteX80" fmla="*/ 4268157 w 12192148"/>
                <a:gd name="connsiteY80" fmla="*/ 924202 h 1941773"/>
                <a:gd name="connsiteX81" fmla="*/ 4530710 w 12192148"/>
                <a:gd name="connsiteY81" fmla="*/ 929483 h 1941773"/>
                <a:gd name="connsiteX82" fmla="*/ 4530710 w 12192148"/>
                <a:gd name="connsiteY82" fmla="*/ 781611 h 1941773"/>
                <a:gd name="connsiteX83" fmla="*/ 4798513 w 12192148"/>
                <a:gd name="connsiteY83" fmla="*/ 781611 h 1941773"/>
                <a:gd name="connsiteX84" fmla="*/ 4798513 w 12192148"/>
                <a:gd name="connsiteY84" fmla="*/ 918921 h 1941773"/>
                <a:gd name="connsiteX85" fmla="*/ 5055815 w 12192148"/>
                <a:gd name="connsiteY85" fmla="*/ 918921 h 1941773"/>
                <a:gd name="connsiteX86" fmla="*/ 5055815 w 12192148"/>
                <a:gd name="connsiteY86" fmla="*/ 765768 h 1941773"/>
                <a:gd name="connsiteX87" fmla="*/ 5307865 w 12192148"/>
                <a:gd name="connsiteY87" fmla="*/ 771049 h 1941773"/>
                <a:gd name="connsiteX88" fmla="*/ 5307865 w 12192148"/>
                <a:gd name="connsiteY88" fmla="*/ 0 h 1941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12192148" h="1941773">
                  <a:moveTo>
                    <a:pt x="5307865" y="0"/>
                  </a:moveTo>
                  <a:cubicBezTo>
                    <a:pt x="5307865" y="0"/>
                    <a:pt x="5307865" y="0"/>
                    <a:pt x="5817217" y="0"/>
                  </a:cubicBezTo>
                  <a:cubicBezTo>
                    <a:pt x="5817217" y="0"/>
                    <a:pt x="5817217" y="0"/>
                    <a:pt x="5817217" y="697113"/>
                  </a:cubicBezTo>
                  <a:cubicBezTo>
                    <a:pt x="5817217" y="697113"/>
                    <a:pt x="5817217" y="697113"/>
                    <a:pt x="6190042" y="697113"/>
                  </a:cubicBezTo>
                  <a:cubicBezTo>
                    <a:pt x="6190042" y="697113"/>
                    <a:pt x="6190042" y="697113"/>
                    <a:pt x="6190042" y="1325570"/>
                  </a:cubicBezTo>
                  <a:cubicBezTo>
                    <a:pt x="6190042" y="1325570"/>
                    <a:pt x="6190042" y="1325570"/>
                    <a:pt x="6489353" y="1325570"/>
                  </a:cubicBezTo>
                  <a:cubicBezTo>
                    <a:pt x="6489353" y="1325570"/>
                    <a:pt x="6489353" y="1325570"/>
                    <a:pt x="6489353" y="1114324"/>
                  </a:cubicBezTo>
                  <a:cubicBezTo>
                    <a:pt x="6489353" y="1114324"/>
                    <a:pt x="6489353" y="1114324"/>
                    <a:pt x="6898935" y="1114324"/>
                  </a:cubicBezTo>
                  <a:cubicBezTo>
                    <a:pt x="6898935" y="1114324"/>
                    <a:pt x="6898935" y="1114324"/>
                    <a:pt x="6898935" y="348556"/>
                  </a:cubicBezTo>
                  <a:cubicBezTo>
                    <a:pt x="6898935" y="348556"/>
                    <a:pt x="6898935" y="348556"/>
                    <a:pt x="7219249" y="348556"/>
                  </a:cubicBezTo>
                  <a:cubicBezTo>
                    <a:pt x="7219249" y="348556"/>
                    <a:pt x="7219249" y="348556"/>
                    <a:pt x="7219249" y="1093199"/>
                  </a:cubicBezTo>
                  <a:cubicBezTo>
                    <a:pt x="7219249" y="1093199"/>
                    <a:pt x="7219249" y="1093199"/>
                    <a:pt x="7413539" y="1093199"/>
                  </a:cubicBezTo>
                  <a:cubicBezTo>
                    <a:pt x="7413539" y="1093199"/>
                    <a:pt x="7413539" y="1093199"/>
                    <a:pt x="7413539" y="517553"/>
                  </a:cubicBezTo>
                  <a:cubicBezTo>
                    <a:pt x="7413539" y="517553"/>
                    <a:pt x="7413539" y="517553"/>
                    <a:pt x="7875631" y="517553"/>
                  </a:cubicBezTo>
                  <a:cubicBezTo>
                    <a:pt x="7875631" y="517553"/>
                    <a:pt x="7875631" y="517553"/>
                    <a:pt x="7875631" y="1103761"/>
                  </a:cubicBezTo>
                  <a:cubicBezTo>
                    <a:pt x="7875631" y="1103761"/>
                    <a:pt x="7875631" y="1103761"/>
                    <a:pt x="8342975" y="1103761"/>
                  </a:cubicBezTo>
                  <a:cubicBezTo>
                    <a:pt x="8342975" y="1103761"/>
                    <a:pt x="8342975" y="1103761"/>
                    <a:pt x="8342975" y="739362"/>
                  </a:cubicBezTo>
                  <a:cubicBezTo>
                    <a:pt x="8342975" y="739362"/>
                    <a:pt x="8342975" y="739362"/>
                    <a:pt x="8852328" y="739362"/>
                  </a:cubicBezTo>
                  <a:cubicBezTo>
                    <a:pt x="8852328" y="739362"/>
                    <a:pt x="8852328" y="739362"/>
                    <a:pt x="8852328" y="1093199"/>
                  </a:cubicBezTo>
                  <a:cubicBezTo>
                    <a:pt x="8852328" y="1093199"/>
                    <a:pt x="8852328" y="1093199"/>
                    <a:pt x="9240906" y="1093199"/>
                  </a:cubicBezTo>
                  <a:cubicBezTo>
                    <a:pt x="9240906" y="1093199"/>
                    <a:pt x="9240906" y="1093199"/>
                    <a:pt x="9240906" y="924202"/>
                  </a:cubicBezTo>
                  <a:cubicBezTo>
                    <a:pt x="9240906" y="924202"/>
                    <a:pt x="9240906" y="924202"/>
                    <a:pt x="9503459" y="929483"/>
                  </a:cubicBezTo>
                  <a:cubicBezTo>
                    <a:pt x="9503459" y="929483"/>
                    <a:pt x="9503459" y="929483"/>
                    <a:pt x="9503459" y="781611"/>
                  </a:cubicBezTo>
                  <a:cubicBezTo>
                    <a:pt x="9503459" y="781611"/>
                    <a:pt x="9503459" y="781611"/>
                    <a:pt x="9771263" y="781611"/>
                  </a:cubicBezTo>
                  <a:cubicBezTo>
                    <a:pt x="9771263" y="781611"/>
                    <a:pt x="9771263" y="781611"/>
                    <a:pt x="9771263" y="918921"/>
                  </a:cubicBezTo>
                  <a:cubicBezTo>
                    <a:pt x="9771263" y="918921"/>
                    <a:pt x="9771263" y="918921"/>
                    <a:pt x="10028565" y="918921"/>
                  </a:cubicBezTo>
                  <a:cubicBezTo>
                    <a:pt x="10028565" y="918921"/>
                    <a:pt x="10028565" y="918921"/>
                    <a:pt x="10028565" y="765768"/>
                  </a:cubicBezTo>
                  <a:cubicBezTo>
                    <a:pt x="10028565" y="765768"/>
                    <a:pt x="10028565" y="765768"/>
                    <a:pt x="10280615" y="771049"/>
                  </a:cubicBezTo>
                  <a:cubicBezTo>
                    <a:pt x="10280615" y="771049"/>
                    <a:pt x="10280615" y="771049"/>
                    <a:pt x="10280615" y="190122"/>
                  </a:cubicBezTo>
                  <a:cubicBezTo>
                    <a:pt x="10280615" y="190122"/>
                    <a:pt x="10280615" y="190122"/>
                    <a:pt x="10789968" y="190122"/>
                  </a:cubicBezTo>
                  <a:cubicBezTo>
                    <a:pt x="10789968" y="190122"/>
                    <a:pt x="10789968" y="190122"/>
                    <a:pt x="10789968" y="697113"/>
                  </a:cubicBezTo>
                  <a:cubicBezTo>
                    <a:pt x="10789968" y="697113"/>
                    <a:pt x="10789968" y="697113"/>
                    <a:pt x="11168044" y="697113"/>
                  </a:cubicBezTo>
                  <a:cubicBezTo>
                    <a:pt x="11168044" y="697113"/>
                    <a:pt x="11168044" y="697113"/>
                    <a:pt x="11168044" y="1621315"/>
                  </a:cubicBezTo>
                  <a:cubicBezTo>
                    <a:pt x="11168044" y="1621315"/>
                    <a:pt x="11168044" y="1621315"/>
                    <a:pt x="11467354" y="1621315"/>
                  </a:cubicBezTo>
                  <a:cubicBezTo>
                    <a:pt x="11467354" y="1621315"/>
                    <a:pt x="11467354" y="1621315"/>
                    <a:pt x="11467354" y="1114324"/>
                  </a:cubicBezTo>
                  <a:cubicBezTo>
                    <a:pt x="11467354" y="1114324"/>
                    <a:pt x="11467354" y="1114324"/>
                    <a:pt x="11871686" y="1114324"/>
                  </a:cubicBezTo>
                  <a:cubicBezTo>
                    <a:pt x="11871686" y="1114324"/>
                    <a:pt x="11871686" y="1114324"/>
                    <a:pt x="11871686" y="348556"/>
                  </a:cubicBezTo>
                  <a:cubicBezTo>
                    <a:pt x="11871686" y="348556"/>
                    <a:pt x="11871686" y="348556"/>
                    <a:pt x="12192000" y="348556"/>
                  </a:cubicBezTo>
                  <a:cubicBezTo>
                    <a:pt x="12192000" y="348556"/>
                    <a:pt x="12192000" y="348556"/>
                    <a:pt x="12192000" y="1754103"/>
                  </a:cubicBezTo>
                  <a:lnTo>
                    <a:pt x="12192000" y="1896676"/>
                  </a:lnTo>
                  <a:lnTo>
                    <a:pt x="12192148" y="1896676"/>
                  </a:lnTo>
                  <a:lnTo>
                    <a:pt x="12192148" y="1941773"/>
                  </a:lnTo>
                  <a:lnTo>
                    <a:pt x="0" y="1941773"/>
                  </a:lnTo>
                  <a:lnTo>
                    <a:pt x="0" y="1896676"/>
                  </a:lnTo>
                  <a:lnTo>
                    <a:pt x="0" y="1573784"/>
                  </a:lnTo>
                  <a:lnTo>
                    <a:pt x="112847" y="1573784"/>
                  </a:lnTo>
                  <a:cubicBezTo>
                    <a:pt x="165111" y="1573784"/>
                    <a:pt x="224842" y="1573784"/>
                    <a:pt x="293106" y="1573784"/>
                  </a:cubicBezTo>
                  <a:cubicBezTo>
                    <a:pt x="293106" y="1573784"/>
                    <a:pt x="293106" y="1573784"/>
                    <a:pt x="293106" y="411930"/>
                  </a:cubicBezTo>
                  <a:cubicBezTo>
                    <a:pt x="293106" y="411930"/>
                    <a:pt x="293106" y="411930"/>
                    <a:pt x="655428" y="411930"/>
                  </a:cubicBezTo>
                  <a:cubicBezTo>
                    <a:pt x="655428" y="411930"/>
                    <a:pt x="655428" y="411930"/>
                    <a:pt x="655428" y="1373100"/>
                  </a:cubicBezTo>
                  <a:cubicBezTo>
                    <a:pt x="676433" y="1315008"/>
                    <a:pt x="734194" y="1188260"/>
                    <a:pt x="791956" y="1188260"/>
                  </a:cubicBezTo>
                  <a:cubicBezTo>
                    <a:pt x="875973" y="1188260"/>
                    <a:pt x="954739" y="1399506"/>
                    <a:pt x="954739" y="1399506"/>
                  </a:cubicBezTo>
                  <a:cubicBezTo>
                    <a:pt x="954739" y="1399506"/>
                    <a:pt x="1023002" y="1188260"/>
                    <a:pt x="1101768" y="1188260"/>
                  </a:cubicBezTo>
                  <a:cubicBezTo>
                    <a:pt x="1180534" y="1188260"/>
                    <a:pt x="1264551" y="1399506"/>
                    <a:pt x="1264551" y="1399506"/>
                  </a:cubicBezTo>
                  <a:cubicBezTo>
                    <a:pt x="1264551" y="1399506"/>
                    <a:pt x="1332815" y="1188260"/>
                    <a:pt x="1411580" y="1188260"/>
                  </a:cubicBezTo>
                  <a:cubicBezTo>
                    <a:pt x="1490347" y="1188260"/>
                    <a:pt x="1574363" y="1399506"/>
                    <a:pt x="1574363" y="1399506"/>
                  </a:cubicBezTo>
                  <a:cubicBezTo>
                    <a:pt x="1574363" y="1399506"/>
                    <a:pt x="1574363" y="1399506"/>
                    <a:pt x="1574363" y="1447036"/>
                  </a:cubicBezTo>
                  <a:cubicBezTo>
                    <a:pt x="1574363" y="1447036"/>
                    <a:pt x="1574363" y="1447036"/>
                    <a:pt x="1721393" y="1447036"/>
                  </a:cubicBezTo>
                  <a:cubicBezTo>
                    <a:pt x="1721393" y="1447036"/>
                    <a:pt x="1721393" y="1447036"/>
                    <a:pt x="1721393" y="1299164"/>
                  </a:cubicBezTo>
                  <a:cubicBezTo>
                    <a:pt x="1616372" y="1278040"/>
                    <a:pt x="1537606" y="1182979"/>
                    <a:pt x="1537606" y="1072074"/>
                  </a:cubicBezTo>
                  <a:cubicBezTo>
                    <a:pt x="1537606" y="961170"/>
                    <a:pt x="1616372" y="866110"/>
                    <a:pt x="1721393" y="844985"/>
                  </a:cubicBezTo>
                  <a:cubicBezTo>
                    <a:pt x="1721393" y="844985"/>
                    <a:pt x="1721393" y="844985"/>
                    <a:pt x="1721393" y="586208"/>
                  </a:cubicBezTo>
                  <a:cubicBezTo>
                    <a:pt x="1721393" y="586208"/>
                    <a:pt x="1721393" y="586208"/>
                    <a:pt x="1815912" y="586208"/>
                  </a:cubicBezTo>
                  <a:cubicBezTo>
                    <a:pt x="1815912" y="586208"/>
                    <a:pt x="1815912" y="586208"/>
                    <a:pt x="1815912" y="844985"/>
                  </a:cubicBezTo>
                  <a:cubicBezTo>
                    <a:pt x="1920933" y="866110"/>
                    <a:pt x="1999699" y="961170"/>
                    <a:pt x="1999699" y="1072074"/>
                  </a:cubicBezTo>
                  <a:cubicBezTo>
                    <a:pt x="1999699" y="1188260"/>
                    <a:pt x="1920933" y="1278040"/>
                    <a:pt x="1815912" y="1299164"/>
                  </a:cubicBezTo>
                  <a:cubicBezTo>
                    <a:pt x="1815912" y="1299164"/>
                    <a:pt x="1815912" y="1299164"/>
                    <a:pt x="1815912" y="1447036"/>
                  </a:cubicBezTo>
                  <a:cubicBezTo>
                    <a:pt x="1815912" y="1447036"/>
                    <a:pt x="1815912" y="1447036"/>
                    <a:pt x="1941937" y="1447036"/>
                  </a:cubicBezTo>
                  <a:cubicBezTo>
                    <a:pt x="1941937" y="1447036"/>
                    <a:pt x="1941937" y="1447036"/>
                    <a:pt x="1941937" y="1293883"/>
                  </a:cubicBezTo>
                  <a:cubicBezTo>
                    <a:pt x="1941937" y="1293883"/>
                    <a:pt x="1941937" y="1293883"/>
                    <a:pt x="2099469" y="1293883"/>
                  </a:cubicBezTo>
                  <a:cubicBezTo>
                    <a:pt x="2099469" y="1293883"/>
                    <a:pt x="2099469" y="1293883"/>
                    <a:pt x="2099469" y="1093199"/>
                  </a:cubicBezTo>
                  <a:cubicBezTo>
                    <a:pt x="2099469" y="1093199"/>
                    <a:pt x="2099469" y="1093199"/>
                    <a:pt x="2440788" y="1093199"/>
                  </a:cubicBezTo>
                  <a:cubicBezTo>
                    <a:pt x="2440788" y="1093199"/>
                    <a:pt x="2440788" y="1093199"/>
                    <a:pt x="2440788" y="517553"/>
                  </a:cubicBezTo>
                  <a:cubicBezTo>
                    <a:pt x="2440788" y="517553"/>
                    <a:pt x="2440788" y="517553"/>
                    <a:pt x="2897630" y="517553"/>
                  </a:cubicBezTo>
                  <a:cubicBezTo>
                    <a:pt x="2897630" y="517553"/>
                    <a:pt x="2897630" y="517553"/>
                    <a:pt x="2897630" y="1103761"/>
                  </a:cubicBezTo>
                  <a:cubicBezTo>
                    <a:pt x="2897630" y="1103761"/>
                    <a:pt x="2897630" y="1103761"/>
                    <a:pt x="3364974" y="1103761"/>
                  </a:cubicBezTo>
                  <a:cubicBezTo>
                    <a:pt x="3364974" y="1103761"/>
                    <a:pt x="3364974" y="1103761"/>
                    <a:pt x="3364974" y="739362"/>
                  </a:cubicBezTo>
                  <a:cubicBezTo>
                    <a:pt x="3364974" y="739362"/>
                    <a:pt x="3364974" y="739362"/>
                    <a:pt x="3879577" y="739362"/>
                  </a:cubicBezTo>
                  <a:cubicBezTo>
                    <a:pt x="3879577" y="739362"/>
                    <a:pt x="3879577" y="739362"/>
                    <a:pt x="3879577" y="1093199"/>
                  </a:cubicBezTo>
                  <a:cubicBezTo>
                    <a:pt x="3879577" y="1093199"/>
                    <a:pt x="3879577" y="1093199"/>
                    <a:pt x="4268157" y="1093199"/>
                  </a:cubicBezTo>
                  <a:cubicBezTo>
                    <a:pt x="4268157" y="1093199"/>
                    <a:pt x="4268157" y="1093199"/>
                    <a:pt x="4268157" y="924202"/>
                  </a:cubicBezTo>
                  <a:cubicBezTo>
                    <a:pt x="4268157" y="924202"/>
                    <a:pt x="4268157" y="924202"/>
                    <a:pt x="4530710" y="929483"/>
                  </a:cubicBezTo>
                  <a:cubicBezTo>
                    <a:pt x="4530710" y="929483"/>
                    <a:pt x="4530710" y="929483"/>
                    <a:pt x="4530710" y="781611"/>
                  </a:cubicBezTo>
                  <a:cubicBezTo>
                    <a:pt x="4530710" y="781611"/>
                    <a:pt x="4530710" y="781611"/>
                    <a:pt x="4798513" y="781611"/>
                  </a:cubicBezTo>
                  <a:cubicBezTo>
                    <a:pt x="4798513" y="781611"/>
                    <a:pt x="4798513" y="781611"/>
                    <a:pt x="4798513" y="918921"/>
                  </a:cubicBezTo>
                  <a:cubicBezTo>
                    <a:pt x="4798513" y="918921"/>
                    <a:pt x="4798513" y="918921"/>
                    <a:pt x="5055815" y="918921"/>
                  </a:cubicBezTo>
                  <a:cubicBezTo>
                    <a:pt x="5055815" y="918921"/>
                    <a:pt x="5055815" y="918921"/>
                    <a:pt x="5055815" y="765768"/>
                  </a:cubicBezTo>
                  <a:cubicBezTo>
                    <a:pt x="5055815" y="765768"/>
                    <a:pt x="5055815" y="765768"/>
                    <a:pt x="5307865" y="771049"/>
                  </a:cubicBezTo>
                  <a:cubicBezTo>
                    <a:pt x="5307865" y="771049"/>
                    <a:pt x="5307865" y="771049"/>
                    <a:pt x="5307865" y="0"/>
                  </a:cubicBezTo>
                  <a:close/>
                </a:path>
              </a:pathLst>
            </a:custGeom>
            <a:solidFill>
              <a:srgbClr val="0070C0"/>
            </a:solidFill>
            <a:ln>
              <a:noFill/>
            </a:ln>
          </p:spPr>
          <p:txBody>
            <a:bodyPr vert="horz" wrap="square" lIns="91440" tIns="45720" rIns="91440" bIns="45720" numCol="1" anchor="t" anchorCtr="0" compatLnSpc="1">
              <a:prstTxWarp prst="textNoShape">
                <a:avLst/>
              </a:prstTxWarp>
              <a:noAutofit/>
            </a:bodyPr>
            <a:lstStyle/>
            <a:p>
              <a:endParaRPr lang="en-US" dirty="0"/>
            </a:p>
          </p:txBody>
        </p:sp>
        <p:sp>
          <p:nvSpPr>
            <p:cNvPr id="196" name="Rectangle 9">
              <a:extLst>
                <a:ext uri="{FF2B5EF4-FFF2-40B4-BE49-F238E27FC236}">
                  <a16:creationId xmlns:a16="http://schemas.microsoft.com/office/drawing/2014/main" id="{92C44B38-EB2F-4113-A51A-C1AEB17E6B89}"/>
                </a:ext>
              </a:extLst>
            </p:cNvPr>
            <p:cNvSpPr/>
            <p:nvPr/>
          </p:nvSpPr>
          <p:spPr>
            <a:xfrm>
              <a:off x="0" y="6730111"/>
              <a:ext cx="12192000" cy="137124"/>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97" name="Group 10">
              <a:extLst>
                <a:ext uri="{FF2B5EF4-FFF2-40B4-BE49-F238E27FC236}">
                  <a16:creationId xmlns:a16="http://schemas.microsoft.com/office/drawing/2014/main" id="{340C51D7-B75A-477A-A826-4B8A3AF2D396}"/>
                </a:ext>
              </a:extLst>
            </p:cNvPr>
            <p:cNvGrpSpPr/>
            <p:nvPr/>
          </p:nvGrpSpPr>
          <p:grpSpPr>
            <a:xfrm flipH="1">
              <a:off x="11178612" y="5759424"/>
              <a:ext cx="817770" cy="809183"/>
              <a:chOff x="3175" y="1588"/>
              <a:chExt cx="4686300" cy="4637087"/>
            </a:xfrm>
            <a:solidFill>
              <a:srgbClr val="0070C0"/>
            </a:solidFill>
          </p:grpSpPr>
          <p:sp>
            <p:nvSpPr>
              <p:cNvPr id="198" name="Rectangle 5">
                <a:extLst>
                  <a:ext uri="{FF2B5EF4-FFF2-40B4-BE49-F238E27FC236}">
                    <a16:creationId xmlns:a16="http://schemas.microsoft.com/office/drawing/2014/main" id="{D32B6B45-39B7-497B-9FD5-1F026EB59DD5}"/>
                  </a:ext>
                </a:extLst>
              </p:cNvPr>
              <p:cNvSpPr>
                <a:spLocks noChangeArrowheads="1"/>
              </p:cNvSpPr>
              <p:nvPr/>
            </p:nvSpPr>
            <p:spPr bwMode="auto">
              <a:xfrm>
                <a:off x="1106488" y="3094038"/>
                <a:ext cx="98425" cy="13366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9" name="Rectangle 6">
                <a:extLst>
                  <a:ext uri="{FF2B5EF4-FFF2-40B4-BE49-F238E27FC236}">
                    <a16:creationId xmlns:a16="http://schemas.microsoft.com/office/drawing/2014/main" id="{6C0D3D7A-BB31-4436-AA54-B76810D14BDA}"/>
                  </a:ext>
                </a:extLst>
              </p:cNvPr>
              <p:cNvSpPr>
                <a:spLocks noChangeArrowheads="1"/>
              </p:cNvSpPr>
              <p:nvPr/>
            </p:nvSpPr>
            <p:spPr bwMode="auto">
              <a:xfrm>
                <a:off x="1450975" y="3094038"/>
                <a:ext cx="85725" cy="13366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0" name="Rectangle 7">
                <a:extLst>
                  <a:ext uri="{FF2B5EF4-FFF2-40B4-BE49-F238E27FC236}">
                    <a16:creationId xmlns:a16="http://schemas.microsoft.com/office/drawing/2014/main" id="{C9140F22-E4E9-4E9E-9C6E-DE9AB45E69B2}"/>
                  </a:ext>
                </a:extLst>
              </p:cNvPr>
              <p:cNvSpPr>
                <a:spLocks noChangeArrowheads="1"/>
              </p:cNvSpPr>
              <p:nvPr/>
            </p:nvSpPr>
            <p:spPr bwMode="auto">
              <a:xfrm>
                <a:off x="1147763" y="3148013"/>
                <a:ext cx="357188"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1" name="Freeform 8">
                <a:extLst>
                  <a:ext uri="{FF2B5EF4-FFF2-40B4-BE49-F238E27FC236}">
                    <a16:creationId xmlns:a16="http://schemas.microsoft.com/office/drawing/2014/main" id="{4C1EF332-558B-4EB6-B955-8D36C10EED8C}"/>
                  </a:ext>
                </a:extLst>
              </p:cNvPr>
              <p:cNvSpPr>
                <a:spLocks/>
              </p:cNvSpPr>
              <p:nvPr/>
            </p:nvSpPr>
            <p:spPr bwMode="auto">
              <a:xfrm>
                <a:off x="1173163" y="3176588"/>
                <a:ext cx="306388" cy="306387"/>
              </a:xfrm>
              <a:custGeom>
                <a:avLst/>
                <a:gdLst>
                  <a:gd name="T0" fmla="*/ 175 w 193"/>
                  <a:gd name="T1" fmla="*/ 193 h 193"/>
                  <a:gd name="T2" fmla="*/ 0 w 193"/>
                  <a:gd name="T3" fmla="*/ 18 h 193"/>
                  <a:gd name="T4" fmla="*/ 18 w 193"/>
                  <a:gd name="T5" fmla="*/ 0 h 193"/>
                  <a:gd name="T6" fmla="*/ 193 w 193"/>
                  <a:gd name="T7" fmla="*/ 175 h 193"/>
                  <a:gd name="T8" fmla="*/ 175 w 193"/>
                  <a:gd name="T9" fmla="*/ 193 h 193"/>
                </a:gdLst>
                <a:ahLst/>
                <a:cxnLst>
                  <a:cxn ang="0">
                    <a:pos x="T0" y="T1"/>
                  </a:cxn>
                  <a:cxn ang="0">
                    <a:pos x="T2" y="T3"/>
                  </a:cxn>
                  <a:cxn ang="0">
                    <a:pos x="T4" y="T5"/>
                  </a:cxn>
                  <a:cxn ang="0">
                    <a:pos x="T6" y="T7"/>
                  </a:cxn>
                  <a:cxn ang="0">
                    <a:pos x="T8" y="T9"/>
                  </a:cxn>
                </a:cxnLst>
                <a:rect l="0" t="0" r="r" b="b"/>
                <a:pathLst>
                  <a:path w="193" h="193">
                    <a:moveTo>
                      <a:pt x="175" y="193"/>
                    </a:moveTo>
                    <a:lnTo>
                      <a:pt x="0" y="18"/>
                    </a:lnTo>
                    <a:lnTo>
                      <a:pt x="18" y="0"/>
                    </a:lnTo>
                    <a:lnTo>
                      <a:pt x="193" y="175"/>
                    </a:lnTo>
                    <a:lnTo>
                      <a:pt x="175" y="19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2" name="Freeform 9">
                <a:extLst>
                  <a:ext uri="{FF2B5EF4-FFF2-40B4-BE49-F238E27FC236}">
                    <a16:creationId xmlns:a16="http://schemas.microsoft.com/office/drawing/2014/main" id="{A7D0500F-DDAC-447E-9947-3908215669D9}"/>
                  </a:ext>
                </a:extLst>
              </p:cNvPr>
              <p:cNvSpPr>
                <a:spLocks/>
              </p:cNvSpPr>
              <p:nvPr/>
            </p:nvSpPr>
            <p:spPr bwMode="auto">
              <a:xfrm>
                <a:off x="1173163" y="3176588"/>
                <a:ext cx="306388" cy="306387"/>
              </a:xfrm>
              <a:custGeom>
                <a:avLst/>
                <a:gdLst>
                  <a:gd name="T0" fmla="*/ 0 w 193"/>
                  <a:gd name="T1" fmla="*/ 175 h 193"/>
                  <a:gd name="T2" fmla="*/ 175 w 193"/>
                  <a:gd name="T3" fmla="*/ 0 h 193"/>
                  <a:gd name="T4" fmla="*/ 193 w 193"/>
                  <a:gd name="T5" fmla="*/ 18 h 193"/>
                  <a:gd name="T6" fmla="*/ 18 w 193"/>
                  <a:gd name="T7" fmla="*/ 193 h 193"/>
                  <a:gd name="T8" fmla="*/ 0 w 193"/>
                  <a:gd name="T9" fmla="*/ 175 h 193"/>
                </a:gdLst>
                <a:ahLst/>
                <a:cxnLst>
                  <a:cxn ang="0">
                    <a:pos x="T0" y="T1"/>
                  </a:cxn>
                  <a:cxn ang="0">
                    <a:pos x="T2" y="T3"/>
                  </a:cxn>
                  <a:cxn ang="0">
                    <a:pos x="T4" y="T5"/>
                  </a:cxn>
                  <a:cxn ang="0">
                    <a:pos x="T6" y="T7"/>
                  </a:cxn>
                  <a:cxn ang="0">
                    <a:pos x="T8" y="T9"/>
                  </a:cxn>
                </a:cxnLst>
                <a:rect l="0" t="0" r="r" b="b"/>
                <a:pathLst>
                  <a:path w="193" h="193">
                    <a:moveTo>
                      <a:pt x="0" y="175"/>
                    </a:moveTo>
                    <a:lnTo>
                      <a:pt x="175" y="0"/>
                    </a:lnTo>
                    <a:lnTo>
                      <a:pt x="193" y="18"/>
                    </a:lnTo>
                    <a:lnTo>
                      <a:pt x="18" y="193"/>
                    </a:lnTo>
                    <a:lnTo>
                      <a:pt x="0" y="1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3" name="Rectangle 10">
                <a:extLst>
                  <a:ext uri="{FF2B5EF4-FFF2-40B4-BE49-F238E27FC236}">
                    <a16:creationId xmlns:a16="http://schemas.microsoft.com/office/drawing/2014/main" id="{8DA329A3-CEA9-478C-8396-80D0E02BC48B}"/>
                  </a:ext>
                </a:extLst>
              </p:cNvPr>
              <p:cNvSpPr>
                <a:spLocks noChangeArrowheads="1"/>
              </p:cNvSpPr>
              <p:nvPr/>
            </p:nvSpPr>
            <p:spPr bwMode="auto">
              <a:xfrm>
                <a:off x="1147763" y="3441700"/>
                <a:ext cx="357188"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4" name="Freeform 11">
                <a:extLst>
                  <a:ext uri="{FF2B5EF4-FFF2-40B4-BE49-F238E27FC236}">
                    <a16:creationId xmlns:a16="http://schemas.microsoft.com/office/drawing/2014/main" id="{075FBA76-534F-468A-BB3C-603244051C51}"/>
                  </a:ext>
                </a:extLst>
              </p:cNvPr>
              <p:cNvSpPr>
                <a:spLocks/>
              </p:cNvSpPr>
              <p:nvPr/>
            </p:nvSpPr>
            <p:spPr bwMode="auto">
              <a:xfrm>
                <a:off x="1173163" y="3470275"/>
                <a:ext cx="306388" cy="304800"/>
              </a:xfrm>
              <a:custGeom>
                <a:avLst/>
                <a:gdLst>
                  <a:gd name="T0" fmla="*/ 175 w 193"/>
                  <a:gd name="T1" fmla="*/ 192 h 192"/>
                  <a:gd name="T2" fmla="*/ 0 w 193"/>
                  <a:gd name="T3" fmla="*/ 18 h 192"/>
                  <a:gd name="T4" fmla="*/ 18 w 193"/>
                  <a:gd name="T5" fmla="*/ 0 h 192"/>
                  <a:gd name="T6" fmla="*/ 193 w 193"/>
                  <a:gd name="T7" fmla="*/ 174 h 192"/>
                  <a:gd name="T8" fmla="*/ 175 w 193"/>
                  <a:gd name="T9" fmla="*/ 192 h 192"/>
                </a:gdLst>
                <a:ahLst/>
                <a:cxnLst>
                  <a:cxn ang="0">
                    <a:pos x="T0" y="T1"/>
                  </a:cxn>
                  <a:cxn ang="0">
                    <a:pos x="T2" y="T3"/>
                  </a:cxn>
                  <a:cxn ang="0">
                    <a:pos x="T4" y="T5"/>
                  </a:cxn>
                  <a:cxn ang="0">
                    <a:pos x="T6" y="T7"/>
                  </a:cxn>
                  <a:cxn ang="0">
                    <a:pos x="T8" y="T9"/>
                  </a:cxn>
                </a:cxnLst>
                <a:rect l="0" t="0" r="r" b="b"/>
                <a:pathLst>
                  <a:path w="193" h="192">
                    <a:moveTo>
                      <a:pt x="175" y="192"/>
                    </a:moveTo>
                    <a:lnTo>
                      <a:pt x="0" y="18"/>
                    </a:lnTo>
                    <a:lnTo>
                      <a:pt x="18" y="0"/>
                    </a:lnTo>
                    <a:lnTo>
                      <a:pt x="193" y="174"/>
                    </a:lnTo>
                    <a:lnTo>
                      <a:pt x="175" y="19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5" name="Freeform 12">
                <a:extLst>
                  <a:ext uri="{FF2B5EF4-FFF2-40B4-BE49-F238E27FC236}">
                    <a16:creationId xmlns:a16="http://schemas.microsoft.com/office/drawing/2014/main" id="{8E6760D2-BAAC-42EA-BDFE-32DFEC0A4D89}"/>
                  </a:ext>
                </a:extLst>
              </p:cNvPr>
              <p:cNvSpPr>
                <a:spLocks/>
              </p:cNvSpPr>
              <p:nvPr/>
            </p:nvSpPr>
            <p:spPr bwMode="auto">
              <a:xfrm>
                <a:off x="1173163" y="3470275"/>
                <a:ext cx="306388" cy="304800"/>
              </a:xfrm>
              <a:custGeom>
                <a:avLst/>
                <a:gdLst>
                  <a:gd name="T0" fmla="*/ 0 w 193"/>
                  <a:gd name="T1" fmla="*/ 174 h 192"/>
                  <a:gd name="T2" fmla="*/ 175 w 193"/>
                  <a:gd name="T3" fmla="*/ 0 h 192"/>
                  <a:gd name="T4" fmla="*/ 193 w 193"/>
                  <a:gd name="T5" fmla="*/ 18 h 192"/>
                  <a:gd name="T6" fmla="*/ 18 w 193"/>
                  <a:gd name="T7" fmla="*/ 192 h 192"/>
                  <a:gd name="T8" fmla="*/ 0 w 193"/>
                  <a:gd name="T9" fmla="*/ 174 h 192"/>
                </a:gdLst>
                <a:ahLst/>
                <a:cxnLst>
                  <a:cxn ang="0">
                    <a:pos x="T0" y="T1"/>
                  </a:cxn>
                  <a:cxn ang="0">
                    <a:pos x="T2" y="T3"/>
                  </a:cxn>
                  <a:cxn ang="0">
                    <a:pos x="T4" y="T5"/>
                  </a:cxn>
                  <a:cxn ang="0">
                    <a:pos x="T6" y="T7"/>
                  </a:cxn>
                  <a:cxn ang="0">
                    <a:pos x="T8" y="T9"/>
                  </a:cxn>
                </a:cxnLst>
                <a:rect l="0" t="0" r="r" b="b"/>
                <a:pathLst>
                  <a:path w="193" h="192">
                    <a:moveTo>
                      <a:pt x="0" y="174"/>
                    </a:moveTo>
                    <a:lnTo>
                      <a:pt x="175" y="0"/>
                    </a:lnTo>
                    <a:lnTo>
                      <a:pt x="193" y="18"/>
                    </a:lnTo>
                    <a:lnTo>
                      <a:pt x="18" y="192"/>
                    </a:lnTo>
                    <a:lnTo>
                      <a:pt x="0" y="17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6" name="Rectangle 13">
                <a:extLst>
                  <a:ext uri="{FF2B5EF4-FFF2-40B4-BE49-F238E27FC236}">
                    <a16:creationId xmlns:a16="http://schemas.microsoft.com/office/drawing/2014/main" id="{BCA18EC7-D49A-47F8-9B20-954406849B81}"/>
                  </a:ext>
                </a:extLst>
              </p:cNvPr>
              <p:cNvSpPr>
                <a:spLocks noChangeArrowheads="1"/>
              </p:cNvSpPr>
              <p:nvPr/>
            </p:nvSpPr>
            <p:spPr bwMode="auto">
              <a:xfrm>
                <a:off x="1147763" y="3733800"/>
                <a:ext cx="357188"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7" name="Freeform 14">
                <a:extLst>
                  <a:ext uri="{FF2B5EF4-FFF2-40B4-BE49-F238E27FC236}">
                    <a16:creationId xmlns:a16="http://schemas.microsoft.com/office/drawing/2014/main" id="{90619387-C536-407D-AEEE-A0E66121D296}"/>
                  </a:ext>
                </a:extLst>
              </p:cNvPr>
              <p:cNvSpPr>
                <a:spLocks/>
              </p:cNvSpPr>
              <p:nvPr/>
            </p:nvSpPr>
            <p:spPr bwMode="auto">
              <a:xfrm>
                <a:off x="1173163" y="3762375"/>
                <a:ext cx="306388" cy="306387"/>
              </a:xfrm>
              <a:custGeom>
                <a:avLst/>
                <a:gdLst>
                  <a:gd name="T0" fmla="*/ 175 w 193"/>
                  <a:gd name="T1" fmla="*/ 193 h 193"/>
                  <a:gd name="T2" fmla="*/ 0 w 193"/>
                  <a:gd name="T3" fmla="*/ 18 h 193"/>
                  <a:gd name="T4" fmla="*/ 18 w 193"/>
                  <a:gd name="T5" fmla="*/ 0 h 193"/>
                  <a:gd name="T6" fmla="*/ 193 w 193"/>
                  <a:gd name="T7" fmla="*/ 175 h 193"/>
                  <a:gd name="T8" fmla="*/ 175 w 193"/>
                  <a:gd name="T9" fmla="*/ 193 h 193"/>
                </a:gdLst>
                <a:ahLst/>
                <a:cxnLst>
                  <a:cxn ang="0">
                    <a:pos x="T0" y="T1"/>
                  </a:cxn>
                  <a:cxn ang="0">
                    <a:pos x="T2" y="T3"/>
                  </a:cxn>
                  <a:cxn ang="0">
                    <a:pos x="T4" y="T5"/>
                  </a:cxn>
                  <a:cxn ang="0">
                    <a:pos x="T6" y="T7"/>
                  </a:cxn>
                  <a:cxn ang="0">
                    <a:pos x="T8" y="T9"/>
                  </a:cxn>
                </a:cxnLst>
                <a:rect l="0" t="0" r="r" b="b"/>
                <a:pathLst>
                  <a:path w="193" h="193">
                    <a:moveTo>
                      <a:pt x="175" y="193"/>
                    </a:moveTo>
                    <a:lnTo>
                      <a:pt x="0" y="18"/>
                    </a:lnTo>
                    <a:lnTo>
                      <a:pt x="18" y="0"/>
                    </a:lnTo>
                    <a:lnTo>
                      <a:pt x="193" y="175"/>
                    </a:lnTo>
                    <a:lnTo>
                      <a:pt x="175" y="19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8" name="Freeform 15">
                <a:extLst>
                  <a:ext uri="{FF2B5EF4-FFF2-40B4-BE49-F238E27FC236}">
                    <a16:creationId xmlns:a16="http://schemas.microsoft.com/office/drawing/2014/main" id="{17E9AD0D-D262-4A36-901D-04C41D9FBB59}"/>
                  </a:ext>
                </a:extLst>
              </p:cNvPr>
              <p:cNvSpPr>
                <a:spLocks/>
              </p:cNvSpPr>
              <p:nvPr/>
            </p:nvSpPr>
            <p:spPr bwMode="auto">
              <a:xfrm>
                <a:off x="1173163" y="3762375"/>
                <a:ext cx="306388" cy="306387"/>
              </a:xfrm>
              <a:custGeom>
                <a:avLst/>
                <a:gdLst>
                  <a:gd name="T0" fmla="*/ 0 w 193"/>
                  <a:gd name="T1" fmla="*/ 175 h 193"/>
                  <a:gd name="T2" fmla="*/ 175 w 193"/>
                  <a:gd name="T3" fmla="*/ 0 h 193"/>
                  <a:gd name="T4" fmla="*/ 193 w 193"/>
                  <a:gd name="T5" fmla="*/ 18 h 193"/>
                  <a:gd name="T6" fmla="*/ 18 w 193"/>
                  <a:gd name="T7" fmla="*/ 193 h 193"/>
                  <a:gd name="T8" fmla="*/ 0 w 193"/>
                  <a:gd name="T9" fmla="*/ 175 h 193"/>
                </a:gdLst>
                <a:ahLst/>
                <a:cxnLst>
                  <a:cxn ang="0">
                    <a:pos x="T0" y="T1"/>
                  </a:cxn>
                  <a:cxn ang="0">
                    <a:pos x="T2" y="T3"/>
                  </a:cxn>
                  <a:cxn ang="0">
                    <a:pos x="T4" y="T5"/>
                  </a:cxn>
                  <a:cxn ang="0">
                    <a:pos x="T6" y="T7"/>
                  </a:cxn>
                  <a:cxn ang="0">
                    <a:pos x="T8" y="T9"/>
                  </a:cxn>
                </a:cxnLst>
                <a:rect l="0" t="0" r="r" b="b"/>
                <a:pathLst>
                  <a:path w="193" h="193">
                    <a:moveTo>
                      <a:pt x="0" y="175"/>
                    </a:moveTo>
                    <a:lnTo>
                      <a:pt x="175" y="0"/>
                    </a:lnTo>
                    <a:lnTo>
                      <a:pt x="193" y="18"/>
                    </a:lnTo>
                    <a:lnTo>
                      <a:pt x="18" y="193"/>
                    </a:lnTo>
                    <a:lnTo>
                      <a:pt x="0" y="1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9" name="Rectangle 16">
                <a:extLst>
                  <a:ext uri="{FF2B5EF4-FFF2-40B4-BE49-F238E27FC236}">
                    <a16:creationId xmlns:a16="http://schemas.microsoft.com/office/drawing/2014/main" id="{E1B0F957-49F4-463D-913B-8142FBFE3569}"/>
                  </a:ext>
                </a:extLst>
              </p:cNvPr>
              <p:cNvSpPr>
                <a:spLocks noChangeArrowheads="1"/>
              </p:cNvSpPr>
              <p:nvPr/>
            </p:nvSpPr>
            <p:spPr bwMode="auto">
              <a:xfrm>
                <a:off x="1147763" y="4027488"/>
                <a:ext cx="357188"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0" name="Freeform 17">
                <a:extLst>
                  <a:ext uri="{FF2B5EF4-FFF2-40B4-BE49-F238E27FC236}">
                    <a16:creationId xmlns:a16="http://schemas.microsoft.com/office/drawing/2014/main" id="{5D752659-9FA1-4611-9D1B-2561CB50374B}"/>
                  </a:ext>
                </a:extLst>
              </p:cNvPr>
              <p:cNvSpPr>
                <a:spLocks/>
              </p:cNvSpPr>
              <p:nvPr/>
            </p:nvSpPr>
            <p:spPr bwMode="auto">
              <a:xfrm>
                <a:off x="1173163" y="4056063"/>
                <a:ext cx="306388" cy="304800"/>
              </a:xfrm>
              <a:custGeom>
                <a:avLst/>
                <a:gdLst>
                  <a:gd name="T0" fmla="*/ 175 w 193"/>
                  <a:gd name="T1" fmla="*/ 192 h 192"/>
                  <a:gd name="T2" fmla="*/ 0 w 193"/>
                  <a:gd name="T3" fmla="*/ 18 h 192"/>
                  <a:gd name="T4" fmla="*/ 18 w 193"/>
                  <a:gd name="T5" fmla="*/ 0 h 192"/>
                  <a:gd name="T6" fmla="*/ 193 w 193"/>
                  <a:gd name="T7" fmla="*/ 174 h 192"/>
                  <a:gd name="T8" fmla="*/ 175 w 193"/>
                  <a:gd name="T9" fmla="*/ 192 h 192"/>
                </a:gdLst>
                <a:ahLst/>
                <a:cxnLst>
                  <a:cxn ang="0">
                    <a:pos x="T0" y="T1"/>
                  </a:cxn>
                  <a:cxn ang="0">
                    <a:pos x="T2" y="T3"/>
                  </a:cxn>
                  <a:cxn ang="0">
                    <a:pos x="T4" y="T5"/>
                  </a:cxn>
                  <a:cxn ang="0">
                    <a:pos x="T6" y="T7"/>
                  </a:cxn>
                  <a:cxn ang="0">
                    <a:pos x="T8" y="T9"/>
                  </a:cxn>
                </a:cxnLst>
                <a:rect l="0" t="0" r="r" b="b"/>
                <a:pathLst>
                  <a:path w="193" h="192">
                    <a:moveTo>
                      <a:pt x="175" y="192"/>
                    </a:moveTo>
                    <a:lnTo>
                      <a:pt x="0" y="18"/>
                    </a:lnTo>
                    <a:lnTo>
                      <a:pt x="18" y="0"/>
                    </a:lnTo>
                    <a:lnTo>
                      <a:pt x="193" y="174"/>
                    </a:lnTo>
                    <a:lnTo>
                      <a:pt x="175" y="19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1" name="Freeform 18">
                <a:extLst>
                  <a:ext uri="{FF2B5EF4-FFF2-40B4-BE49-F238E27FC236}">
                    <a16:creationId xmlns:a16="http://schemas.microsoft.com/office/drawing/2014/main" id="{BF2348CF-C6B8-4364-BFC8-54BD84898CAA}"/>
                  </a:ext>
                </a:extLst>
              </p:cNvPr>
              <p:cNvSpPr>
                <a:spLocks/>
              </p:cNvSpPr>
              <p:nvPr/>
            </p:nvSpPr>
            <p:spPr bwMode="auto">
              <a:xfrm>
                <a:off x="1173163" y="4056063"/>
                <a:ext cx="306388" cy="304800"/>
              </a:xfrm>
              <a:custGeom>
                <a:avLst/>
                <a:gdLst>
                  <a:gd name="T0" fmla="*/ 0 w 193"/>
                  <a:gd name="T1" fmla="*/ 174 h 192"/>
                  <a:gd name="T2" fmla="*/ 175 w 193"/>
                  <a:gd name="T3" fmla="*/ 0 h 192"/>
                  <a:gd name="T4" fmla="*/ 193 w 193"/>
                  <a:gd name="T5" fmla="*/ 18 h 192"/>
                  <a:gd name="T6" fmla="*/ 18 w 193"/>
                  <a:gd name="T7" fmla="*/ 192 h 192"/>
                  <a:gd name="T8" fmla="*/ 0 w 193"/>
                  <a:gd name="T9" fmla="*/ 174 h 192"/>
                </a:gdLst>
                <a:ahLst/>
                <a:cxnLst>
                  <a:cxn ang="0">
                    <a:pos x="T0" y="T1"/>
                  </a:cxn>
                  <a:cxn ang="0">
                    <a:pos x="T2" y="T3"/>
                  </a:cxn>
                  <a:cxn ang="0">
                    <a:pos x="T4" y="T5"/>
                  </a:cxn>
                  <a:cxn ang="0">
                    <a:pos x="T6" y="T7"/>
                  </a:cxn>
                  <a:cxn ang="0">
                    <a:pos x="T8" y="T9"/>
                  </a:cxn>
                </a:cxnLst>
                <a:rect l="0" t="0" r="r" b="b"/>
                <a:pathLst>
                  <a:path w="193" h="192">
                    <a:moveTo>
                      <a:pt x="0" y="174"/>
                    </a:moveTo>
                    <a:lnTo>
                      <a:pt x="175" y="0"/>
                    </a:lnTo>
                    <a:lnTo>
                      <a:pt x="193" y="18"/>
                    </a:lnTo>
                    <a:lnTo>
                      <a:pt x="18" y="192"/>
                    </a:lnTo>
                    <a:lnTo>
                      <a:pt x="0" y="17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2" name="Rectangle 19">
                <a:extLst>
                  <a:ext uri="{FF2B5EF4-FFF2-40B4-BE49-F238E27FC236}">
                    <a16:creationId xmlns:a16="http://schemas.microsoft.com/office/drawing/2014/main" id="{327D6FAA-6701-42F6-8B78-6F0CAE76E517}"/>
                  </a:ext>
                </a:extLst>
              </p:cNvPr>
              <p:cNvSpPr>
                <a:spLocks noChangeArrowheads="1"/>
              </p:cNvSpPr>
              <p:nvPr/>
            </p:nvSpPr>
            <p:spPr bwMode="auto">
              <a:xfrm>
                <a:off x="1106488" y="1897063"/>
                <a:ext cx="98425" cy="12827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3" name="Rectangle 20">
                <a:extLst>
                  <a:ext uri="{FF2B5EF4-FFF2-40B4-BE49-F238E27FC236}">
                    <a16:creationId xmlns:a16="http://schemas.microsoft.com/office/drawing/2014/main" id="{791EBBF2-5962-4347-BF34-239F848AF66E}"/>
                  </a:ext>
                </a:extLst>
              </p:cNvPr>
              <p:cNvSpPr>
                <a:spLocks noChangeArrowheads="1"/>
              </p:cNvSpPr>
              <p:nvPr/>
            </p:nvSpPr>
            <p:spPr bwMode="auto">
              <a:xfrm>
                <a:off x="1450975" y="1897063"/>
                <a:ext cx="85725" cy="12827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4" name="Rectangle 21">
                <a:extLst>
                  <a:ext uri="{FF2B5EF4-FFF2-40B4-BE49-F238E27FC236}">
                    <a16:creationId xmlns:a16="http://schemas.microsoft.com/office/drawing/2014/main" id="{45F34078-06D3-481C-8015-513856C82FBD}"/>
                  </a:ext>
                </a:extLst>
              </p:cNvPr>
              <p:cNvSpPr>
                <a:spLocks noChangeArrowheads="1"/>
              </p:cNvSpPr>
              <p:nvPr/>
            </p:nvSpPr>
            <p:spPr bwMode="auto">
              <a:xfrm>
                <a:off x="1147763" y="1897063"/>
                <a:ext cx="357188"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5" name="Freeform 22">
                <a:extLst>
                  <a:ext uri="{FF2B5EF4-FFF2-40B4-BE49-F238E27FC236}">
                    <a16:creationId xmlns:a16="http://schemas.microsoft.com/office/drawing/2014/main" id="{8BB2CD9A-02E5-4589-8F2C-AF00B339F299}"/>
                  </a:ext>
                </a:extLst>
              </p:cNvPr>
              <p:cNvSpPr>
                <a:spLocks/>
              </p:cNvSpPr>
              <p:nvPr/>
            </p:nvSpPr>
            <p:spPr bwMode="auto">
              <a:xfrm>
                <a:off x="1173163" y="1925638"/>
                <a:ext cx="306388" cy="304800"/>
              </a:xfrm>
              <a:custGeom>
                <a:avLst/>
                <a:gdLst>
                  <a:gd name="T0" fmla="*/ 175 w 193"/>
                  <a:gd name="T1" fmla="*/ 192 h 192"/>
                  <a:gd name="T2" fmla="*/ 0 w 193"/>
                  <a:gd name="T3" fmla="*/ 18 h 192"/>
                  <a:gd name="T4" fmla="*/ 18 w 193"/>
                  <a:gd name="T5" fmla="*/ 0 h 192"/>
                  <a:gd name="T6" fmla="*/ 193 w 193"/>
                  <a:gd name="T7" fmla="*/ 174 h 192"/>
                  <a:gd name="T8" fmla="*/ 175 w 193"/>
                  <a:gd name="T9" fmla="*/ 192 h 192"/>
                </a:gdLst>
                <a:ahLst/>
                <a:cxnLst>
                  <a:cxn ang="0">
                    <a:pos x="T0" y="T1"/>
                  </a:cxn>
                  <a:cxn ang="0">
                    <a:pos x="T2" y="T3"/>
                  </a:cxn>
                  <a:cxn ang="0">
                    <a:pos x="T4" y="T5"/>
                  </a:cxn>
                  <a:cxn ang="0">
                    <a:pos x="T6" y="T7"/>
                  </a:cxn>
                  <a:cxn ang="0">
                    <a:pos x="T8" y="T9"/>
                  </a:cxn>
                </a:cxnLst>
                <a:rect l="0" t="0" r="r" b="b"/>
                <a:pathLst>
                  <a:path w="193" h="192">
                    <a:moveTo>
                      <a:pt x="175" y="192"/>
                    </a:moveTo>
                    <a:lnTo>
                      <a:pt x="0" y="18"/>
                    </a:lnTo>
                    <a:lnTo>
                      <a:pt x="18" y="0"/>
                    </a:lnTo>
                    <a:lnTo>
                      <a:pt x="193" y="174"/>
                    </a:lnTo>
                    <a:lnTo>
                      <a:pt x="175" y="19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6" name="Freeform 23">
                <a:extLst>
                  <a:ext uri="{FF2B5EF4-FFF2-40B4-BE49-F238E27FC236}">
                    <a16:creationId xmlns:a16="http://schemas.microsoft.com/office/drawing/2014/main" id="{4EB3352A-0B39-4A31-B907-EDC78E9AB48E}"/>
                  </a:ext>
                </a:extLst>
              </p:cNvPr>
              <p:cNvSpPr>
                <a:spLocks/>
              </p:cNvSpPr>
              <p:nvPr/>
            </p:nvSpPr>
            <p:spPr bwMode="auto">
              <a:xfrm>
                <a:off x="1173163" y="1925638"/>
                <a:ext cx="306388" cy="304800"/>
              </a:xfrm>
              <a:custGeom>
                <a:avLst/>
                <a:gdLst>
                  <a:gd name="T0" fmla="*/ 0 w 193"/>
                  <a:gd name="T1" fmla="*/ 174 h 192"/>
                  <a:gd name="T2" fmla="*/ 175 w 193"/>
                  <a:gd name="T3" fmla="*/ 0 h 192"/>
                  <a:gd name="T4" fmla="*/ 193 w 193"/>
                  <a:gd name="T5" fmla="*/ 18 h 192"/>
                  <a:gd name="T6" fmla="*/ 18 w 193"/>
                  <a:gd name="T7" fmla="*/ 192 h 192"/>
                  <a:gd name="T8" fmla="*/ 0 w 193"/>
                  <a:gd name="T9" fmla="*/ 174 h 192"/>
                </a:gdLst>
                <a:ahLst/>
                <a:cxnLst>
                  <a:cxn ang="0">
                    <a:pos x="T0" y="T1"/>
                  </a:cxn>
                  <a:cxn ang="0">
                    <a:pos x="T2" y="T3"/>
                  </a:cxn>
                  <a:cxn ang="0">
                    <a:pos x="T4" y="T5"/>
                  </a:cxn>
                  <a:cxn ang="0">
                    <a:pos x="T6" y="T7"/>
                  </a:cxn>
                  <a:cxn ang="0">
                    <a:pos x="T8" y="T9"/>
                  </a:cxn>
                </a:cxnLst>
                <a:rect l="0" t="0" r="r" b="b"/>
                <a:pathLst>
                  <a:path w="193" h="192">
                    <a:moveTo>
                      <a:pt x="0" y="174"/>
                    </a:moveTo>
                    <a:lnTo>
                      <a:pt x="175" y="0"/>
                    </a:lnTo>
                    <a:lnTo>
                      <a:pt x="193" y="18"/>
                    </a:lnTo>
                    <a:lnTo>
                      <a:pt x="18" y="192"/>
                    </a:lnTo>
                    <a:lnTo>
                      <a:pt x="0" y="17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7" name="Rectangle 24">
                <a:extLst>
                  <a:ext uri="{FF2B5EF4-FFF2-40B4-BE49-F238E27FC236}">
                    <a16:creationId xmlns:a16="http://schemas.microsoft.com/office/drawing/2014/main" id="{2BDF1283-9EBA-4BC7-A797-3722B0B2A4DE}"/>
                  </a:ext>
                </a:extLst>
              </p:cNvPr>
              <p:cNvSpPr>
                <a:spLocks noChangeArrowheads="1"/>
              </p:cNvSpPr>
              <p:nvPr/>
            </p:nvSpPr>
            <p:spPr bwMode="auto">
              <a:xfrm>
                <a:off x="1147763" y="2189163"/>
                <a:ext cx="357188"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8" name="Freeform 25">
                <a:extLst>
                  <a:ext uri="{FF2B5EF4-FFF2-40B4-BE49-F238E27FC236}">
                    <a16:creationId xmlns:a16="http://schemas.microsoft.com/office/drawing/2014/main" id="{907FC20B-7510-4DD7-9184-4C649498E804}"/>
                  </a:ext>
                </a:extLst>
              </p:cNvPr>
              <p:cNvSpPr>
                <a:spLocks/>
              </p:cNvSpPr>
              <p:nvPr/>
            </p:nvSpPr>
            <p:spPr bwMode="auto">
              <a:xfrm>
                <a:off x="1173163" y="2217738"/>
                <a:ext cx="306388" cy="306387"/>
              </a:xfrm>
              <a:custGeom>
                <a:avLst/>
                <a:gdLst>
                  <a:gd name="T0" fmla="*/ 175 w 193"/>
                  <a:gd name="T1" fmla="*/ 193 h 193"/>
                  <a:gd name="T2" fmla="*/ 0 w 193"/>
                  <a:gd name="T3" fmla="*/ 18 h 193"/>
                  <a:gd name="T4" fmla="*/ 18 w 193"/>
                  <a:gd name="T5" fmla="*/ 0 h 193"/>
                  <a:gd name="T6" fmla="*/ 193 w 193"/>
                  <a:gd name="T7" fmla="*/ 175 h 193"/>
                  <a:gd name="T8" fmla="*/ 175 w 193"/>
                  <a:gd name="T9" fmla="*/ 193 h 193"/>
                </a:gdLst>
                <a:ahLst/>
                <a:cxnLst>
                  <a:cxn ang="0">
                    <a:pos x="T0" y="T1"/>
                  </a:cxn>
                  <a:cxn ang="0">
                    <a:pos x="T2" y="T3"/>
                  </a:cxn>
                  <a:cxn ang="0">
                    <a:pos x="T4" y="T5"/>
                  </a:cxn>
                  <a:cxn ang="0">
                    <a:pos x="T6" y="T7"/>
                  </a:cxn>
                  <a:cxn ang="0">
                    <a:pos x="T8" y="T9"/>
                  </a:cxn>
                </a:cxnLst>
                <a:rect l="0" t="0" r="r" b="b"/>
                <a:pathLst>
                  <a:path w="193" h="193">
                    <a:moveTo>
                      <a:pt x="175" y="193"/>
                    </a:moveTo>
                    <a:lnTo>
                      <a:pt x="0" y="18"/>
                    </a:lnTo>
                    <a:lnTo>
                      <a:pt x="18" y="0"/>
                    </a:lnTo>
                    <a:lnTo>
                      <a:pt x="193" y="175"/>
                    </a:lnTo>
                    <a:lnTo>
                      <a:pt x="175" y="19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9" name="Freeform 26">
                <a:extLst>
                  <a:ext uri="{FF2B5EF4-FFF2-40B4-BE49-F238E27FC236}">
                    <a16:creationId xmlns:a16="http://schemas.microsoft.com/office/drawing/2014/main" id="{FF5B3662-FF1D-4DC8-BFCF-C32A2D4169F2}"/>
                  </a:ext>
                </a:extLst>
              </p:cNvPr>
              <p:cNvSpPr>
                <a:spLocks/>
              </p:cNvSpPr>
              <p:nvPr/>
            </p:nvSpPr>
            <p:spPr bwMode="auto">
              <a:xfrm>
                <a:off x="1173163" y="2217738"/>
                <a:ext cx="306388" cy="306387"/>
              </a:xfrm>
              <a:custGeom>
                <a:avLst/>
                <a:gdLst>
                  <a:gd name="T0" fmla="*/ 0 w 193"/>
                  <a:gd name="T1" fmla="*/ 175 h 193"/>
                  <a:gd name="T2" fmla="*/ 175 w 193"/>
                  <a:gd name="T3" fmla="*/ 0 h 193"/>
                  <a:gd name="T4" fmla="*/ 193 w 193"/>
                  <a:gd name="T5" fmla="*/ 18 h 193"/>
                  <a:gd name="T6" fmla="*/ 18 w 193"/>
                  <a:gd name="T7" fmla="*/ 193 h 193"/>
                  <a:gd name="T8" fmla="*/ 0 w 193"/>
                  <a:gd name="T9" fmla="*/ 175 h 193"/>
                </a:gdLst>
                <a:ahLst/>
                <a:cxnLst>
                  <a:cxn ang="0">
                    <a:pos x="T0" y="T1"/>
                  </a:cxn>
                  <a:cxn ang="0">
                    <a:pos x="T2" y="T3"/>
                  </a:cxn>
                  <a:cxn ang="0">
                    <a:pos x="T4" y="T5"/>
                  </a:cxn>
                  <a:cxn ang="0">
                    <a:pos x="T6" y="T7"/>
                  </a:cxn>
                  <a:cxn ang="0">
                    <a:pos x="T8" y="T9"/>
                  </a:cxn>
                </a:cxnLst>
                <a:rect l="0" t="0" r="r" b="b"/>
                <a:pathLst>
                  <a:path w="193" h="193">
                    <a:moveTo>
                      <a:pt x="0" y="175"/>
                    </a:moveTo>
                    <a:lnTo>
                      <a:pt x="175" y="0"/>
                    </a:lnTo>
                    <a:lnTo>
                      <a:pt x="193" y="18"/>
                    </a:lnTo>
                    <a:lnTo>
                      <a:pt x="18" y="193"/>
                    </a:lnTo>
                    <a:lnTo>
                      <a:pt x="0" y="1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0" name="Rectangle 27">
                <a:extLst>
                  <a:ext uri="{FF2B5EF4-FFF2-40B4-BE49-F238E27FC236}">
                    <a16:creationId xmlns:a16="http://schemas.microsoft.com/office/drawing/2014/main" id="{B5FC2E00-9C8D-439F-B0B5-6103E99BFA9C}"/>
                  </a:ext>
                </a:extLst>
              </p:cNvPr>
              <p:cNvSpPr>
                <a:spLocks noChangeArrowheads="1"/>
              </p:cNvSpPr>
              <p:nvPr/>
            </p:nvSpPr>
            <p:spPr bwMode="auto">
              <a:xfrm>
                <a:off x="1147763" y="2482850"/>
                <a:ext cx="357188"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1" name="Freeform 28">
                <a:extLst>
                  <a:ext uri="{FF2B5EF4-FFF2-40B4-BE49-F238E27FC236}">
                    <a16:creationId xmlns:a16="http://schemas.microsoft.com/office/drawing/2014/main" id="{6A660C1A-6822-4D27-9CC2-0D9756D56AA7}"/>
                  </a:ext>
                </a:extLst>
              </p:cNvPr>
              <p:cNvSpPr>
                <a:spLocks/>
              </p:cNvSpPr>
              <p:nvPr/>
            </p:nvSpPr>
            <p:spPr bwMode="auto">
              <a:xfrm>
                <a:off x="1173163" y="2511425"/>
                <a:ext cx="306388" cy="304800"/>
              </a:xfrm>
              <a:custGeom>
                <a:avLst/>
                <a:gdLst>
                  <a:gd name="T0" fmla="*/ 175 w 193"/>
                  <a:gd name="T1" fmla="*/ 192 h 192"/>
                  <a:gd name="T2" fmla="*/ 0 w 193"/>
                  <a:gd name="T3" fmla="*/ 18 h 192"/>
                  <a:gd name="T4" fmla="*/ 18 w 193"/>
                  <a:gd name="T5" fmla="*/ 0 h 192"/>
                  <a:gd name="T6" fmla="*/ 193 w 193"/>
                  <a:gd name="T7" fmla="*/ 174 h 192"/>
                  <a:gd name="T8" fmla="*/ 175 w 193"/>
                  <a:gd name="T9" fmla="*/ 192 h 192"/>
                </a:gdLst>
                <a:ahLst/>
                <a:cxnLst>
                  <a:cxn ang="0">
                    <a:pos x="T0" y="T1"/>
                  </a:cxn>
                  <a:cxn ang="0">
                    <a:pos x="T2" y="T3"/>
                  </a:cxn>
                  <a:cxn ang="0">
                    <a:pos x="T4" y="T5"/>
                  </a:cxn>
                  <a:cxn ang="0">
                    <a:pos x="T6" y="T7"/>
                  </a:cxn>
                  <a:cxn ang="0">
                    <a:pos x="T8" y="T9"/>
                  </a:cxn>
                </a:cxnLst>
                <a:rect l="0" t="0" r="r" b="b"/>
                <a:pathLst>
                  <a:path w="193" h="192">
                    <a:moveTo>
                      <a:pt x="175" y="192"/>
                    </a:moveTo>
                    <a:lnTo>
                      <a:pt x="0" y="18"/>
                    </a:lnTo>
                    <a:lnTo>
                      <a:pt x="18" y="0"/>
                    </a:lnTo>
                    <a:lnTo>
                      <a:pt x="193" y="174"/>
                    </a:lnTo>
                    <a:lnTo>
                      <a:pt x="175" y="19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2" name="Freeform 29">
                <a:extLst>
                  <a:ext uri="{FF2B5EF4-FFF2-40B4-BE49-F238E27FC236}">
                    <a16:creationId xmlns:a16="http://schemas.microsoft.com/office/drawing/2014/main" id="{E82EDC4F-8B27-44AD-A10C-167D07D95F95}"/>
                  </a:ext>
                </a:extLst>
              </p:cNvPr>
              <p:cNvSpPr>
                <a:spLocks/>
              </p:cNvSpPr>
              <p:nvPr/>
            </p:nvSpPr>
            <p:spPr bwMode="auto">
              <a:xfrm>
                <a:off x="1173163" y="2511425"/>
                <a:ext cx="306388" cy="304800"/>
              </a:xfrm>
              <a:custGeom>
                <a:avLst/>
                <a:gdLst>
                  <a:gd name="T0" fmla="*/ 0 w 193"/>
                  <a:gd name="T1" fmla="*/ 174 h 192"/>
                  <a:gd name="T2" fmla="*/ 175 w 193"/>
                  <a:gd name="T3" fmla="*/ 0 h 192"/>
                  <a:gd name="T4" fmla="*/ 193 w 193"/>
                  <a:gd name="T5" fmla="*/ 18 h 192"/>
                  <a:gd name="T6" fmla="*/ 18 w 193"/>
                  <a:gd name="T7" fmla="*/ 192 h 192"/>
                  <a:gd name="T8" fmla="*/ 0 w 193"/>
                  <a:gd name="T9" fmla="*/ 174 h 192"/>
                </a:gdLst>
                <a:ahLst/>
                <a:cxnLst>
                  <a:cxn ang="0">
                    <a:pos x="T0" y="T1"/>
                  </a:cxn>
                  <a:cxn ang="0">
                    <a:pos x="T2" y="T3"/>
                  </a:cxn>
                  <a:cxn ang="0">
                    <a:pos x="T4" y="T5"/>
                  </a:cxn>
                  <a:cxn ang="0">
                    <a:pos x="T6" y="T7"/>
                  </a:cxn>
                  <a:cxn ang="0">
                    <a:pos x="T8" y="T9"/>
                  </a:cxn>
                </a:cxnLst>
                <a:rect l="0" t="0" r="r" b="b"/>
                <a:pathLst>
                  <a:path w="193" h="192">
                    <a:moveTo>
                      <a:pt x="0" y="174"/>
                    </a:moveTo>
                    <a:lnTo>
                      <a:pt x="175" y="0"/>
                    </a:lnTo>
                    <a:lnTo>
                      <a:pt x="193" y="18"/>
                    </a:lnTo>
                    <a:lnTo>
                      <a:pt x="18" y="192"/>
                    </a:lnTo>
                    <a:lnTo>
                      <a:pt x="0" y="17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3" name="Rectangle 30">
                <a:extLst>
                  <a:ext uri="{FF2B5EF4-FFF2-40B4-BE49-F238E27FC236}">
                    <a16:creationId xmlns:a16="http://schemas.microsoft.com/office/drawing/2014/main" id="{70F85899-5F9F-4825-B65E-7D3597E5670D}"/>
                  </a:ext>
                </a:extLst>
              </p:cNvPr>
              <p:cNvSpPr>
                <a:spLocks noChangeArrowheads="1"/>
              </p:cNvSpPr>
              <p:nvPr/>
            </p:nvSpPr>
            <p:spPr bwMode="auto">
              <a:xfrm>
                <a:off x="1147763" y="2774950"/>
                <a:ext cx="357188"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4" name="Freeform 31">
                <a:extLst>
                  <a:ext uri="{FF2B5EF4-FFF2-40B4-BE49-F238E27FC236}">
                    <a16:creationId xmlns:a16="http://schemas.microsoft.com/office/drawing/2014/main" id="{A40118CD-DD3C-45FE-AE4C-578247DDC891}"/>
                  </a:ext>
                </a:extLst>
              </p:cNvPr>
              <p:cNvSpPr>
                <a:spLocks/>
              </p:cNvSpPr>
              <p:nvPr/>
            </p:nvSpPr>
            <p:spPr bwMode="auto">
              <a:xfrm>
                <a:off x="1173163" y="2803525"/>
                <a:ext cx="306388" cy="306387"/>
              </a:xfrm>
              <a:custGeom>
                <a:avLst/>
                <a:gdLst>
                  <a:gd name="T0" fmla="*/ 175 w 193"/>
                  <a:gd name="T1" fmla="*/ 193 h 193"/>
                  <a:gd name="T2" fmla="*/ 0 w 193"/>
                  <a:gd name="T3" fmla="*/ 18 h 193"/>
                  <a:gd name="T4" fmla="*/ 18 w 193"/>
                  <a:gd name="T5" fmla="*/ 0 h 193"/>
                  <a:gd name="T6" fmla="*/ 193 w 193"/>
                  <a:gd name="T7" fmla="*/ 175 h 193"/>
                  <a:gd name="T8" fmla="*/ 175 w 193"/>
                  <a:gd name="T9" fmla="*/ 193 h 193"/>
                </a:gdLst>
                <a:ahLst/>
                <a:cxnLst>
                  <a:cxn ang="0">
                    <a:pos x="T0" y="T1"/>
                  </a:cxn>
                  <a:cxn ang="0">
                    <a:pos x="T2" y="T3"/>
                  </a:cxn>
                  <a:cxn ang="0">
                    <a:pos x="T4" y="T5"/>
                  </a:cxn>
                  <a:cxn ang="0">
                    <a:pos x="T6" y="T7"/>
                  </a:cxn>
                  <a:cxn ang="0">
                    <a:pos x="T8" y="T9"/>
                  </a:cxn>
                </a:cxnLst>
                <a:rect l="0" t="0" r="r" b="b"/>
                <a:pathLst>
                  <a:path w="193" h="193">
                    <a:moveTo>
                      <a:pt x="175" y="193"/>
                    </a:moveTo>
                    <a:lnTo>
                      <a:pt x="0" y="18"/>
                    </a:lnTo>
                    <a:lnTo>
                      <a:pt x="18" y="0"/>
                    </a:lnTo>
                    <a:lnTo>
                      <a:pt x="193" y="175"/>
                    </a:lnTo>
                    <a:lnTo>
                      <a:pt x="175" y="19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5" name="Freeform 32">
                <a:extLst>
                  <a:ext uri="{FF2B5EF4-FFF2-40B4-BE49-F238E27FC236}">
                    <a16:creationId xmlns:a16="http://schemas.microsoft.com/office/drawing/2014/main" id="{31E305B0-11D0-4FE7-B72F-AC6C3CB5C911}"/>
                  </a:ext>
                </a:extLst>
              </p:cNvPr>
              <p:cNvSpPr>
                <a:spLocks/>
              </p:cNvSpPr>
              <p:nvPr/>
            </p:nvSpPr>
            <p:spPr bwMode="auto">
              <a:xfrm>
                <a:off x="1173163" y="2803525"/>
                <a:ext cx="306388" cy="306387"/>
              </a:xfrm>
              <a:custGeom>
                <a:avLst/>
                <a:gdLst>
                  <a:gd name="T0" fmla="*/ 0 w 193"/>
                  <a:gd name="T1" fmla="*/ 175 h 193"/>
                  <a:gd name="T2" fmla="*/ 175 w 193"/>
                  <a:gd name="T3" fmla="*/ 0 h 193"/>
                  <a:gd name="T4" fmla="*/ 193 w 193"/>
                  <a:gd name="T5" fmla="*/ 18 h 193"/>
                  <a:gd name="T6" fmla="*/ 18 w 193"/>
                  <a:gd name="T7" fmla="*/ 193 h 193"/>
                  <a:gd name="T8" fmla="*/ 0 w 193"/>
                  <a:gd name="T9" fmla="*/ 175 h 193"/>
                </a:gdLst>
                <a:ahLst/>
                <a:cxnLst>
                  <a:cxn ang="0">
                    <a:pos x="T0" y="T1"/>
                  </a:cxn>
                  <a:cxn ang="0">
                    <a:pos x="T2" y="T3"/>
                  </a:cxn>
                  <a:cxn ang="0">
                    <a:pos x="T4" y="T5"/>
                  </a:cxn>
                  <a:cxn ang="0">
                    <a:pos x="T6" y="T7"/>
                  </a:cxn>
                  <a:cxn ang="0">
                    <a:pos x="T8" y="T9"/>
                  </a:cxn>
                </a:cxnLst>
                <a:rect l="0" t="0" r="r" b="b"/>
                <a:pathLst>
                  <a:path w="193" h="193">
                    <a:moveTo>
                      <a:pt x="0" y="175"/>
                    </a:moveTo>
                    <a:lnTo>
                      <a:pt x="175" y="0"/>
                    </a:lnTo>
                    <a:lnTo>
                      <a:pt x="193" y="18"/>
                    </a:lnTo>
                    <a:lnTo>
                      <a:pt x="18" y="193"/>
                    </a:lnTo>
                    <a:lnTo>
                      <a:pt x="0" y="1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6" name="Rectangle 33">
                <a:extLst>
                  <a:ext uri="{FF2B5EF4-FFF2-40B4-BE49-F238E27FC236}">
                    <a16:creationId xmlns:a16="http://schemas.microsoft.com/office/drawing/2014/main" id="{2259AE53-A287-41E5-BFEE-193BB53F0EA2}"/>
                  </a:ext>
                </a:extLst>
              </p:cNvPr>
              <p:cNvSpPr>
                <a:spLocks noChangeArrowheads="1"/>
              </p:cNvSpPr>
              <p:nvPr/>
            </p:nvSpPr>
            <p:spPr bwMode="auto">
              <a:xfrm>
                <a:off x="1179513" y="919163"/>
                <a:ext cx="44450" cy="9810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7" name="Rectangle 34">
                <a:extLst>
                  <a:ext uri="{FF2B5EF4-FFF2-40B4-BE49-F238E27FC236}">
                    <a16:creationId xmlns:a16="http://schemas.microsoft.com/office/drawing/2014/main" id="{25EF43A3-7AB0-4FCB-AB63-D20BDD21F83B}"/>
                  </a:ext>
                </a:extLst>
              </p:cNvPr>
              <p:cNvSpPr>
                <a:spLocks noChangeArrowheads="1"/>
              </p:cNvSpPr>
              <p:nvPr/>
            </p:nvSpPr>
            <p:spPr bwMode="auto">
              <a:xfrm>
                <a:off x="1412875" y="919163"/>
                <a:ext cx="53975" cy="9810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8" name="Rectangle 35">
                <a:extLst>
                  <a:ext uri="{FF2B5EF4-FFF2-40B4-BE49-F238E27FC236}">
                    <a16:creationId xmlns:a16="http://schemas.microsoft.com/office/drawing/2014/main" id="{8C9FE851-BBC3-40CD-8E5D-47B8A0C9D56A}"/>
                  </a:ext>
                </a:extLst>
              </p:cNvPr>
              <p:cNvSpPr>
                <a:spLocks noChangeArrowheads="1"/>
              </p:cNvSpPr>
              <p:nvPr/>
            </p:nvSpPr>
            <p:spPr bwMode="auto">
              <a:xfrm>
                <a:off x="1179513" y="915988"/>
                <a:ext cx="274638" cy="476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9" name="Freeform 36">
                <a:extLst>
                  <a:ext uri="{FF2B5EF4-FFF2-40B4-BE49-F238E27FC236}">
                    <a16:creationId xmlns:a16="http://schemas.microsoft.com/office/drawing/2014/main" id="{0447BA1E-8572-4D4C-8902-31C019186B93}"/>
                  </a:ext>
                </a:extLst>
              </p:cNvPr>
              <p:cNvSpPr>
                <a:spLocks/>
              </p:cNvSpPr>
              <p:nvPr/>
            </p:nvSpPr>
            <p:spPr bwMode="auto">
              <a:xfrm>
                <a:off x="1198563" y="938213"/>
                <a:ext cx="236538" cy="234950"/>
              </a:xfrm>
              <a:custGeom>
                <a:avLst/>
                <a:gdLst>
                  <a:gd name="T0" fmla="*/ 135 w 149"/>
                  <a:gd name="T1" fmla="*/ 148 h 148"/>
                  <a:gd name="T2" fmla="*/ 0 w 149"/>
                  <a:gd name="T3" fmla="*/ 14 h 148"/>
                  <a:gd name="T4" fmla="*/ 14 w 149"/>
                  <a:gd name="T5" fmla="*/ 0 h 148"/>
                  <a:gd name="T6" fmla="*/ 149 w 149"/>
                  <a:gd name="T7" fmla="*/ 134 h 148"/>
                  <a:gd name="T8" fmla="*/ 135 w 149"/>
                  <a:gd name="T9" fmla="*/ 148 h 148"/>
                </a:gdLst>
                <a:ahLst/>
                <a:cxnLst>
                  <a:cxn ang="0">
                    <a:pos x="T0" y="T1"/>
                  </a:cxn>
                  <a:cxn ang="0">
                    <a:pos x="T2" y="T3"/>
                  </a:cxn>
                  <a:cxn ang="0">
                    <a:pos x="T4" y="T5"/>
                  </a:cxn>
                  <a:cxn ang="0">
                    <a:pos x="T6" y="T7"/>
                  </a:cxn>
                  <a:cxn ang="0">
                    <a:pos x="T8" y="T9"/>
                  </a:cxn>
                </a:cxnLst>
                <a:rect l="0" t="0" r="r" b="b"/>
                <a:pathLst>
                  <a:path w="149" h="148">
                    <a:moveTo>
                      <a:pt x="135" y="148"/>
                    </a:moveTo>
                    <a:lnTo>
                      <a:pt x="0" y="14"/>
                    </a:lnTo>
                    <a:lnTo>
                      <a:pt x="14" y="0"/>
                    </a:lnTo>
                    <a:lnTo>
                      <a:pt x="149" y="134"/>
                    </a:lnTo>
                    <a:lnTo>
                      <a:pt x="135" y="1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0" name="Freeform 37">
                <a:extLst>
                  <a:ext uri="{FF2B5EF4-FFF2-40B4-BE49-F238E27FC236}">
                    <a16:creationId xmlns:a16="http://schemas.microsoft.com/office/drawing/2014/main" id="{62068362-05A8-4034-955E-D13E7421F93E}"/>
                  </a:ext>
                </a:extLst>
              </p:cNvPr>
              <p:cNvSpPr>
                <a:spLocks/>
              </p:cNvSpPr>
              <p:nvPr/>
            </p:nvSpPr>
            <p:spPr bwMode="auto">
              <a:xfrm>
                <a:off x="1198563" y="938213"/>
                <a:ext cx="236538" cy="234950"/>
              </a:xfrm>
              <a:custGeom>
                <a:avLst/>
                <a:gdLst>
                  <a:gd name="T0" fmla="*/ 0 w 149"/>
                  <a:gd name="T1" fmla="*/ 134 h 148"/>
                  <a:gd name="T2" fmla="*/ 135 w 149"/>
                  <a:gd name="T3" fmla="*/ 0 h 148"/>
                  <a:gd name="T4" fmla="*/ 149 w 149"/>
                  <a:gd name="T5" fmla="*/ 14 h 148"/>
                  <a:gd name="T6" fmla="*/ 14 w 149"/>
                  <a:gd name="T7" fmla="*/ 148 h 148"/>
                  <a:gd name="T8" fmla="*/ 0 w 149"/>
                  <a:gd name="T9" fmla="*/ 134 h 148"/>
                </a:gdLst>
                <a:ahLst/>
                <a:cxnLst>
                  <a:cxn ang="0">
                    <a:pos x="T0" y="T1"/>
                  </a:cxn>
                  <a:cxn ang="0">
                    <a:pos x="T2" y="T3"/>
                  </a:cxn>
                  <a:cxn ang="0">
                    <a:pos x="T4" y="T5"/>
                  </a:cxn>
                  <a:cxn ang="0">
                    <a:pos x="T6" y="T7"/>
                  </a:cxn>
                  <a:cxn ang="0">
                    <a:pos x="T8" y="T9"/>
                  </a:cxn>
                </a:cxnLst>
                <a:rect l="0" t="0" r="r" b="b"/>
                <a:pathLst>
                  <a:path w="149" h="148">
                    <a:moveTo>
                      <a:pt x="0" y="134"/>
                    </a:moveTo>
                    <a:lnTo>
                      <a:pt x="135" y="0"/>
                    </a:lnTo>
                    <a:lnTo>
                      <a:pt x="149" y="14"/>
                    </a:lnTo>
                    <a:lnTo>
                      <a:pt x="14" y="148"/>
                    </a:lnTo>
                    <a:lnTo>
                      <a:pt x="0" y="13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1" name="Rectangle 38">
                <a:extLst>
                  <a:ext uri="{FF2B5EF4-FFF2-40B4-BE49-F238E27FC236}">
                    <a16:creationId xmlns:a16="http://schemas.microsoft.com/office/drawing/2014/main" id="{B087CF02-577D-4AF3-853C-C5B8F80BB91D}"/>
                  </a:ext>
                </a:extLst>
              </p:cNvPr>
              <p:cNvSpPr>
                <a:spLocks noChangeArrowheads="1"/>
              </p:cNvSpPr>
              <p:nvPr/>
            </p:nvSpPr>
            <p:spPr bwMode="auto">
              <a:xfrm>
                <a:off x="1179513" y="1141413"/>
                <a:ext cx="274638" cy="476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2" name="Freeform 39">
                <a:extLst>
                  <a:ext uri="{FF2B5EF4-FFF2-40B4-BE49-F238E27FC236}">
                    <a16:creationId xmlns:a16="http://schemas.microsoft.com/office/drawing/2014/main" id="{F958F9B3-FBB9-4432-98FC-9B2E05EEB741}"/>
                  </a:ext>
                </a:extLst>
              </p:cNvPr>
              <p:cNvSpPr>
                <a:spLocks/>
              </p:cNvSpPr>
              <p:nvPr/>
            </p:nvSpPr>
            <p:spPr bwMode="auto">
              <a:xfrm>
                <a:off x="1198563" y="1160463"/>
                <a:ext cx="236538" cy="236537"/>
              </a:xfrm>
              <a:custGeom>
                <a:avLst/>
                <a:gdLst>
                  <a:gd name="T0" fmla="*/ 135 w 149"/>
                  <a:gd name="T1" fmla="*/ 149 h 149"/>
                  <a:gd name="T2" fmla="*/ 0 w 149"/>
                  <a:gd name="T3" fmla="*/ 14 h 149"/>
                  <a:gd name="T4" fmla="*/ 14 w 149"/>
                  <a:gd name="T5" fmla="*/ 0 h 149"/>
                  <a:gd name="T6" fmla="*/ 149 w 149"/>
                  <a:gd name="T7" fmla="*/ 135 h 149"/>
                  <a:gd name="T8" fmla="*/ 135 w 149"/>
                  <a:gd name="T9" fmla="*/ 149 h 149"/>
                </a:gdLst>
                <a:ahLst/>
                <a:cxnLst>
                  <a:cxn ang="0">
                    <a:pos x="T0" y="T1"/>
                  </a:cxn>
                  <a:cxn ang="0">
                    <a:pos x="T2" y="T3"/>
                  </a:cxn>
                  <a:cxn ang="0">
                    <a:pos x="T4" y="T5"/>
                  </a:cxn>
                  <a:cxn ang="0">
                    <a:pos x="T6" y="T7"/>
                  </a:cxn>
                  <a:cxn ang="0">
                    <a:pos x="T8" y="T9"/>
                  </a:cxn>
                </a:cxnLst>
                <a:rect l="0" t="0" r="r" b="b"/>
                <a:pathLst>
                  <a:path w="149" h="149">
                    <a:moveTo>
                      <a:pt x="135" y="149"/>
                    </a:moveTo>
                    <a:lnTo>
                      <a:pt x="0" y="14"/>
                    </a:lnTo>
                    <a:lnTo>
                      <a:pt x="14" y="0"/>
                    </a:lnTo>
                    <a:lnTo>
                      <a:pt x="149" y="135"/>
                    </a:lnTo>
                    <a:lnTo>
                      <a:pt x="135" y="14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3" name="Freeform 40">
                <a:extLst>
                  <a:ext uri="{FF2B5EF4-FFF2-40B4-BE49-F238E27FC236}">
                    <a16:creationId xmlns:a16="http://schemas.microsoft.com/office/drawing/2014/main" id="{08B84AF3-E79A-4594-B4CB-A6FFC2614F44}"/>
                  </a:ext>
                </a:extLst>
              </p:cNvPr>
              <p:cNvSpPr>
                <a:spLocks/>
              </p:cNvSpPr>
              <p:nvPr/>
            </p:nvSpPr>
            <p:spPr bwMode="auto">
              <a:xfrm>
                <a:off x="1198563" y="1160463"/>
                <a:ext cx="236538" cy="236537"/>
              </a:xfrm>
              <a:custGeom>
                <a:avLst/>
                <a:gdLst>
                  <a:gd name="T0" fmla="*/ 0 w 149"/>
                  <a:gd name="T1" fmla="*/ 135 h 149"/>
                  <a:gd name="T2" fmla="*/ 135 w 149"/>
                  <a:gd name="T3" fmla="*/ 0 h 149"/>
                  <a:gd name="T4" fmla="*/ 149 w 149"/>
                  <a:gd name="T5" fmla="*/ 14 h 149"/>
                  <a:gd name="T6" fmla="*/ 14 w 149"/>
                  <a:gd name="T7" fmla="*/ 149 h 149"/>
                  <a:gd name="T8" fmla="*/ 0 w 149"/>
                  <a:gd name="T9" fmla="*/ 135 h 149"/>
                </a:gdLst>
                <a:ahLst/>
                <a:cxnLst>
                  <a:cxn ang="0">
                    <a:pos x="T0" y="T1"/>
                  </a:cxn>
                  <a:cxn ang="0">
                    <a:pos x="T2" y="T3"/>
                  </a:cxn>
                  <a:cxn ang="0">
                    <a:pos x="T4" y="T5"/>
                  </a:cxn>
                  <a:cxn ang="0">
                    <a:pos x="T6" y="T7"/>
                  </a:cxn>
                  <a:cxn ang="0">
                    <a:pos x="T8" y="T9"/>
                  </a:cxn>
                </a:cxnLst>
                <a:rect l="0" t="0" r="r" b="b"/>
                <a:pathLst>
                  <a:path w="149" h="149">
                    <a:moveTo>
                      <a:pt x="0" y="135"/>
                    </a:moveTo>
                    <a:lnTo>
                      <a:pt x="135" y="0"/>
                    </a:lnTo>
                    <a:lnTo>
                      <a:pt x="149" y="14"/>
                    </a:lnTo>
                    <a:lnTo>
                      <a:pt x="14" y="149"/>
                    </a:lnTo>
                    <a:lnTo>
                      <a:pt x="0" y="1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4" name="Rectangle 41">
                <a:extLst>
                  <a:ext uri="{FF2B5EF4-FFF2-40B4-BE49-F238E27FC236}">
                    <a16:creationId xmlns:a16="http://schemas.microsoft.com/office/drawing/2014/main" id="{0BA7DD68-ECDE-4A38-938B-81DACF19550F}"/>
                  </a:ext>
                </a:extLst>
              </p:cNvPr>
              <p:cNvSpPr>
                <a:spLocks noChangeArrowheads="1"/>
              </p:cNvSpPr>
              <p:nvPr/>
            </p:nvSpPr>
            <p:spPr bwMode="auto">
              <a:xfrm>
                <a:off x="1179513" y="1365250"/>
                <a:ext cx="274638" cy="476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5" name="Freeform 42">
                <a:extLst>
                  <a:ext uri="{FF2B5EF4-FFF2-40B4-BE49-F238E27FC236}">
                    <a16:creationId xmlns:a16="http://schemas.microsoft.com/office/drawing/2014/main" id="{0F722492-9F78-46E1-98C5-16FDBA5A4153}"/>
                  </a:ext>
                </a:extLst>
              </p:cNvPr>
              <p:cNvSpPr>
                <a:spLocks/>
              </p:cNvSpPr>
              <p:nvPr/>
            </p:nvSpPr>
            <p:spPr bwMode="auto">
              <a:xfrm>
                <a:off x="1198563" y="1387475"/>
                <a:ext cx="236538" cy="231775"/>
              </a:xfrm>
              <a:custGeom>
                <a:avLst/>
                <a:gdLst>
                  <a:gd name="T0" fmla="*/ 135 w 149"/>
                  <a:gd name="T1" fmla="*/ 146 h 146"/>
                  <a:gd name="T2" fmla="*/ 0 w 149"/>
                  <a:gd name="T3" fmla="*/ 12 h 146"/>
                  <a:gd name="T4" fmla="*/ 14 w 149"/>
                  <a:gd name="T5" fmla="*/ 0 h 146"/>
                  <a:gd name="T6" fmla="*/ 149 w 149"/>
                  <a:gd name="T7" fmla="*/ 134 h 146"/>
                  <a:gd name="T8" fmla="*/ 135 w 149"/>
                  <a:gd name="T9" fmla="*/ 146 h 146"/>
                </a:gdLst>
                <a:ahLst/>
                <a:cxnLst>
                  <a:cxn ang="0">
                    <a:pos x="T0" y="T1"/>
                  </a:cxn>
                  <a:cxn ang="0">
                    <a:pos x="T2" y="T3"/>
                  </a:cxn>
                  <a:cxn ang="0">
                    <a:pos x="T4" y="T5"/>
                  </a:cxn>
                  <a:cxn ang="0">
                    <a:pos x="T6" y="T7"/>
                  </a:cxn>
                  <a:cxn ang="0">
                    <a:pos x="T8" y="T9"/>
                  </a:cxn>
                </a:cxnLst>
                <a:rect l="0" t="0" r="r" b="b"/>
                <a:pathLst>
                  <a:path w="149" h="146">
                    <a:moveTo>
                      <a:pt x="135" y="146"/>
                    </a:moveTo>
                    <a:lnTo>
                      <a:pt x="0" y="12"/>
                    </a:lnTo>
                    <a:lnTo>
                      <a:pt x="14" y="0"/>
                    </a:lnTo>
                    <a:lnTo>
                      <a:pt x="149" y="134"/>
                    </a:lnTo>
                    <a:lnTo>
                      <a:pt x="135" y="14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6" name="Freeform 43">
                <a:extLst>
                  <a:ext uri="{FF2B5EF4-FFF2-40B4-BE49-F238E27FC236}">
                    <a16:creationId xmlns:a16="http://schemas.microsoft.com/office/drawing/2014/main" id="{3DD81C6D-48A1-4535-8193-BA9ABAF92742}"/>
                  </a:ext>
                </a:extLst>
              </p:cNvPr>
              <p:cNvSpPr>
                <a:spLocks/>
              </p:cNvSpPr>
              <p:nvPr/>
            </p:nvSpPr>
            <p:spPr bwMode="auto">
              <a:xfrm>
                <a:off x="1198563" y="1387475"/>
                <a:ext cx="236538" cy="231775"/>
              </a:xfrm>
              <a:custGeom>
                <a:avLst/>
                <a:gdLst>
                  <a:gd name="T0" fmla="*/ 0 w 149"/>
                  <a:gd name="T1" fmla="*/ 134 h 146"/>
                  <a:gd name="T2" fmla="*/ 135 w 149"/>
                  <a:gd name="T3" fmla="*/ 0 h 146"/>
                  <a:gd name="T4" fmla="*/ 149 w 149"/>
                  <a:gd name="T5" fmla="*/ 12 h 146"/>
                  <a:gd name="T6" fmla="*/ 14 w 149"/>
                  <a:gd name="T7" fmla="*/ 146 h 146"/>
                  <a:gd name="T8" fmla="*/ 0 w 149"/>
                  <a:gd name="T9" fmla="*/ 134 h 146"/>
                </a:gdLst>
                <a:ahLst/>
                <a:cxnLst>
                  <a:cxn ang="0">
                    <a:pos x="T0" y="T1"/>
                  </a:cxn>
                  <a:cxn ang="0">
                    <a:pos x="T2" y="T3"/>
                  </a:cxn>
                  <a:cxn ang="0">
                    <a:pos x="T4" y="T5"/>
                  </a:cxn>
                  <a:cxn ang="0">
                    <a:pos x="T6" y="T7"/>
                  </a:cxn>
                  <a:cxn ang="0">
                    <a:pos x="T8" y="T9"/>
                  </a:cxn>
                </a:cxnLst>
                <a:rect l="0" t="0" r="r" b="b"/>
                <a:pathLst>
                  <a:path w="149" h="146">
                    <a:moveTo>
                      <a:pt x="0" y="134"/>
                    </a:moveTo>
                    <a:lnTo>
                      <a:pt x="135" y="0"/>
                    </a:lnTo>
                    <a:lnTo>
                      <a:pt x="149" y="12"/>
                    </a:lnTo>
                    <a:lnTo>
                      <a:pt x="14" y="146"/>
                    </a:lnTo>
                    <a:lnTo>
                      <a:pt x="0" y="13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7" name="Rectangle 44">
                <a:extLst>
                  <a:ext uri="{FF2B5EF4-FFF2-40B4-BE49-F238E27FC236}">
                    <a16:creationId xmlns:a16="http://schemas.microsoft.com/office/drawing/2014/main" id="{22F72FC2-E7CB-4020-A2EA-4C9C3D656650}"/>
                  </a:ext>
                </a:extLst>
              </p:cNvPr>
              <p:cNvSpPr>
                <a:spLocks noChangeArrowheads="1"/>
              </p:cNvSpPr>
              <p:nvPr/>
            </p:nvSpPr>
            <p:spPr bwMode="auto">
              <a:xfrm>
                <a:off x="1179513" y="1590675"/>
                <a:ext cx="274638" cy="444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8" name="Freeform 45">
                <a:extLst>
                  <a:ext uri="{FF2B5EF4-FFF2-40B4-BE49-F238E27FC236}">
                    <a16:creationId xmlns:a16="http://schemas.microsoft.com/office/drawing/2014/main" id="{4D71EFC4-2304-443D-9F58-E25DBE96B23F}"/>
                  </a:ext>
                </a:extLst>
              </p:cNvPr>
              <p:cNvSpPr>
                <a:spLocks/>
              </p:cNvSpPr>
              <p:nvPr/>
            </p:nvSpPr>
            <p:spPr bwMode="auto">
              <a:xfrm>
                <a:off x="1198563" y="1609725"/>
                <a:ext cx="236538" cy="236537"/>
              </a:xfrm>
              <a:custGeom>
                <a:avLst/>
                <a:gdLst>
                  <a:gd name="T0" fmla="*/ 135 w 149"/>
                  <a:gd name="T1" fmla="*/ 149 h 149"/>
                  <a:gd name="T2" fmla="*/ 0 w 149"/>
                  <a:gd name="T3" fmla="*/ 14 h 149"/>
                  <a:gd name="T4" fmla="*/ 14 w 149"/>
                  <a:gd name="T5" fmla="*/ 0 h 149"/>
                  <a:gd name="T6" fmla="*/ 149 w 149"/>
                  <a:gd name="T7" fmla="*/ 135 h 149"/>
                  <a:gd name="T8" fmla="*/ 135 w 149"/>
                  <a:gd name="T9" fmla="*/ 149 h 149"/>
                </a:gdLst>
                <a:ahLst/>
                <a:cxnLst>
                  <a:cxn ang="0">
                    <a:pos x="T0" y="T1"/>
                  </a:cxn>
                  <a:cxn ang="0">
                    <a:pos x="T2" y="T3"/>
                  </a:cxn>
                  <a:cxn ang="0">
                    <a:pos x="T4" y="T5"/>
                  </a:cxn>
                  <a:cxn ang="0">
                    <a:pos x="T6" y="T7"/>
                  </a:cxn>
                  <a:cxn ang="0">
                    <a:pos x="T8" y="T9"/>
                  </a:cxn>
                </a:cxnLst>
                <a:rect l="0" t="0" r="r" b="b"/>
                <a:pathLst>
                  <a:path w="149" h="149">
                    <a:moveTo>
                      <a:pt x="135" y="149"/>
                    </a:moveTo>
                    <a:lnTo>
                      <a:pt x="0" y="14"/>
                    </a:lnTo>
                    <a:lnTo>
                      <a:pt x="14" y="0"/>
                    </a:lnTo>
                    <a:lnTo>
                      <a:pt x="149" y="135"/>
                    </a:lnTo>
                    <a:lnTo>
                      <a:pt x="135" y="14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9" name="Freeform 46">
                <a:extLst>
                  <a:ext uri="{FF2B5EF4-FFF2-40B4-BE49-F238E27FC236}">
                    <a16:creationId xmlns:a16="http://schemas.microsoft.com/office/drawing/2014/main" id="{B8DE9B9A-FF36-4BA3-9953-3CFF0710E1E3}"/>
                  </a:ext>
                </a:extLst>
              </p:cNvPr>
              <p:cNvSpPr>
                <a:spLocks/>
              </p:cNvSpPr>
              <p:nvPr/>
            </p:nvSpPr>
            <p:spPr bwMode="auto">
              <a:xfrm>
                <a:off x="1198563" y="1609725"/>
                <a:ext cx="236538" cy="236537"/>
              </a:xfrm>
              <a:custGeom>
                <a:avLst/>
                <a:gdLst>
                  <a:gd name="T0" fmla="*/ 0 w 149"/>
                  <a:gd name="T1" fmla="*/ 135 h 149"/>
                  <a:gd name="T2" fmla="*/ 135 w 149"/>
                  <a:gd name="T3" fmla="*/ 0 h 149"/>
                  <a:gd name="T4" fmla="*/ 149 w 149"/>
                  <a:gd name="T5" fmla="*/ 14 h 149"/>
                  <a:gd name="T6" fmla="*/ 14 w 149"/>
                  <a:gd name="T7" fmla="*/ 149 h 149"/>
                  <a:gd name="T8" fmla="*/ 0 w 149"/>
                  <a:gd name="T9" fmla="*/ 135 h 149"/>
                </a:gdLst>
                <a:ahLst/>
                <a:cxnLst>
                  <a:cxn ang="0">
                    <a:pos x="T0" y="T1"/>
                  </a:cxn>
                  <a:cxn ang="0">
                    <a:pos x="T2" y="T3"/>
                  </a:cxn>
                  <a:cxn ang="0">
                    <a:pos x="T4" y="T5"/>
                  </a:cxn>
                  <a:cxn ang="0">
                    <a:pos x="T6" y="T7"/>
                  </a:cxn>
                  <a:cxn ang="0">
                    <a:pos x="T8" y="T9"/>
                  </a:cxn>
                </a:cxnLst>
                <a:rect l="0" t="0" r="r" b="b"/>
                <a:pathLst>
                  <a:path w="149" h="149">
                    <a:moveTo>
                      <a:pt x="0" y="135"/>
                    </a:moveTo>
                    <a:lnTo>
                      <a:pt x="135" y="0"/>
                    </a:lnTo>
                    <a:lnTo>
                      <a:pt x="149" y="14"/>
                    </a:lnTo>
                    <a:lnTo>
                      <a:pt x="14" y="149"/>
                    </a:lnTo>
                    <a:lnTo>
                      <a:pt x="0" y="1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0" name="Rectangle 47">
                <a:extLst>
                  <a:ext uri="{FF2B5EF4-FFF2-40B4-BE49-F238E27FC236}">
                    <a16:creationId xmlns:a16="http://schemas.microsoft.com/office/drawing/2014/main" id="{B1651E3C-563B-43BA-99B8-B74A9B8C6D73}"/>
                  </a:ext>
                </a:extLst>
              </p:cNvPr>
              <p:cNvSpPr>
                <a:spLocks noChangeArrowheads="1"/>
              </p:cNvSpPr>
              <p:nvPr/>
            </p:nvSpPr>
            <p:spPr bwMode="auto">
              <a:xfrm>
                <a:off x="1182688" y="217488"/>
                <a:ext cx="44450" cy="7461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1" name="Rectangle 48">
                <a:extLst>
                  <a:ext uri="{FF2B5EF4-FFF2-40B4-BE49-F238E27FC236}">
                    <a16:creationId xmlns:a16="http://schemas.microsoft.com/office/drawing/2014/main" id="{41DB0088-F3A0-48D0-8DDF-9C0CCCBB8C41}"/>
                  </a:ext>
                </a:extLst>
              </p:cNvPr>
              <p:cNvSpPr>
                <a:spLocks noChangeArrowheads="1"/>
              </p:cNvSpPr>
              <p:nvPr/>
            </p:nvSpPr>
            <p:spPr bwMode="auto">
              <a:xfrm>
                <a:off x="1416050" y="217488"/>
                <a:ext cx="53975" cy="7461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2" name="Freeform 49">
                <a:extLst>
                  <a:ext uri="{FF2B5EF4-FFF2-40B4-BE49-F238E27FC236}">
                    <a16:creationId xmlns:a16="http://schemas.microsoft.com/office/drawing/2014/main" id="{D50E1AB1-ABFC-4D1E-8F79-0262FBFA772B}"/>
                  </a:ext>
                </a:extLst>
              </p:cNvPr>
              <p:cNvSpPr>
                <a:spLocks/>
              </p:cNvSpPr>
              <p:nvPr/>
            </p:nvSpPr>
            <p:spPr bwMode="auto">
              <a:xfrm>
                <a:off x="1182688" y="65088"/>
                <a:ext cx="287338" cy="188912"/>
              </a:xfrm>
              <a:custGeom>
                <a:avLst/>
                <a:gdLst>
                  <a:gd name="T0" fmla="*/ 181 w 181"/>
                  <a:gd name="T1" fmla="*/ 119 h 119"/>
                  <a:gd name="T2" fmla="*/ 0 w 181"/>
                  <a:gd name="T3" fmla="*/ 119 h 119"/>
                  <a:gd name="T4" fmla="*/ 0 w 181"/>
                  <a:gd name="T5" fmla="*/ 80 h 119"/>
                  <a:gd name="T6" fmla="*/ 86 w 181"/>
                  <a:gd name="T7" fmla="*/ 0 h 119"/>
                  <a:gd name="T8" fmla="*/ 181 w 181"/>
                  <a:gd name="T9" fmla="*/ 26 h 119"/>
                  <a:gd name="T10" fmla="*/ 181 w 181"/>
                  <a:gd name="T11" fmla="*/ 119 h 119"/>
                </a:gdLst>
                <a:ahLst/>
                <a:cxnLst>
                  <a:cxn ang="0">
                    <a:pos x="T0" y="T1"/>
                  </a:cxn>
                  <a:cxn ang="0">
                    <a:pos x="T2" y="T3"/>
                  </a:cxn>
                  <a:cxn ang="0">
                    <a:pos x="T4" y="T5"/>
                  </a:cxn>
                  <a:cxn ang="0">
                    <a:pos x="T6" y="T7"/>
                  </a:cxn>
                  <a:cxn ang="0">
                    <a:pos x="T8" y="T9"/>
                  </a:cxn>
                  <a:cxn ang="0">
                    <a:pos x="T10" y="T11"/>
                  </a:cxn>
                </a:cxnLst>
                <a:rect l="0" t="0" r="r" b="b"/>
                <a:pathLst>
                  <a:path w="181" h="119">
                    <a:moveTo>
                      <a:pt x="181" y="119"/>
                    </a:moveTo>
                    <a:lnTo>
                      <a:pt x="0" y="119"/>
                    </a:lnTo>
                    <a:lnTo>
                      <a:pt x="0" y="80"/>
                    </a:lnTo>
                    <a:lnTo>
                      <a:pt x="86" y="0"/>
                    </a:lnTo>
                    <a:lnTo>
                      <a:pt x="181" y="26"/>
                    </a:lnTo>
                    <a:lnTo>
                      <a:pt x="181" y="11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3" name="Freeform 50">
                <a:extLst>
                  <a:ext uri="{FF2B5EF4-FFF2-40B4-BE49-F238E27FC236}">
                    <a16:creationId xmlns:a16="http://schemas.microsoft.com/office/drawing/2014/main" id="{381C6DE0-65B0-4AFE-AD70-58C27EFDEA8B}"/>
                  </a:ext>
                </a:extLst>
              </p:cNvPr>
              <p:cNvSpPr>
                <a:spLocks/>
              </p:cNvSpPr>
              <p:nvPr/>
            </p:nvSpPr>
            <p:spPr bwMode="auto">
              <a:xfrm>
                <a:off x="1201738" y="227013"/>
                <a:ext cx="236538" cy="236537"/>
              </a:xfrm>
              <a:custGeom>
                <a:avLst/>
                <a:gdLst>
                  <a:gd name="T0" fmla="*/ 135 w 149"/>
                  <a:gd name="T1" fmla="*/ 149 h 149"/>
                  <a:gd name="T2" fmla="*/ 0 w 149"/>
                  <a:gd name="T3" fmla="*/ 15 h 149"/>
                  <a:gd name="T4" fmla="*/ 14 w 149"/>
                  <a:gd name="T5" fmla="*/ 0 h 149"/>
                  <a:gd name="T6" fmla="*/ 149 w 149"/>
                  <a:gd name="T7" fmla="*/ 135 h 149"/>
                  <a:gd name="T8" fmla="*/ 135 w 149"/>
                  <a:gd name="T9" fmla="*/ 149 h 149"/>
                </a:gdLst>
                <a:ahLst/>
                <a:cxnLst>
                  <a:cxn ang="0">
                    <a:pos x="T0" y="T1"/>
                  </a:cxn>
                  <a:cxn ang="0">
                    <a:pos x="T2" y="T3"/>
                  </a:cxn>
                  <a:cxn ang="0">
                    <a:pos x="T4" y="T5"/>
                  </a:cxn>
                  <a:cxn ang="0">
                    <a:pos x="T6" y="T7"/>
                  </a:cxn>
                  <a:cxn ang="0">
                    <a:pos x="T8" y="T9"/>
                  </a:cxn>
                </a:cxnLst>
                <a:rect l="0" t="0" r="r" b="b"/>
                <a:pathLst>
                  <a:path w="149" h="149">
                    <a:moveTo>
                      <a:pt x="135" y="149"/>
                    </a:moveTo>
                    <a:lnTo>
                      <a:pt x="0" y="15"/>
                    </a:lnTo>
                    <a:lnTo>
                      <a:pt x="14" y="0"/>
                    </a:lnTo>
                    <a:lnTo>
                      <a:pt x="149" y="135"/>
                    </a:lnTo>
                    <a:lnTo>
                      <a:pt x="135" y="14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4" name="Freeform 51">
                <a:extLst>
                  <a:ext uri="{FF2B5EF4-FFF2-40B4-BE49-F238E27FC236}">
                    <a16:creationId xmlns:a16="http://schemas.microsoft.com/office/drawing/2014/main" id="{812BDBFD-440C-468A-B539-3EA48119DE43}"/>
                  </a:ext>
                </a:extLst>
              </p:cNvPr>
              <p:cNvSpPr>
                <a:spLocks/>
              </p:cNvSpPr>
              <p:nvPr/>
            </p:nvSpPr>
            <p:spPr bwMode="auto">
              <a:xfrm>
                <a:off x="1201738" y="227013"/>
                <a:ext cx="236538" cy="236537"/>
              </a:xfrm>
              <a:custGeom>
                <a:avLst/>
                <a:gdLst>
                  <a:gd name="T0" fmla="*/ 0 w 149"/>
                  <a:gd name="T1" fmla="*/ 135 h 149"/>
                  <a:gd name="T2" fmla="*/ 135 w 149"/>
                  <a:gd name="T3" fmla="*/ 0 h 149"/>
                  <a:gd name="T4" fmla="*/ 149 w 149"/>
                  <a:gd name="T5" fmla="*/ 15 h 149"/>
                  <a:gd name="T6" fmla="*/ 14 w 149"/>
                  <a:gd name="T7" fmla="*/ 149 h 149"/>
                  <a:gd name="T8" fmla="*/ 0 w 149"/>
                  <a:gd name="T9" fmla="*/ 135 h 149"/>
                </a:gdLst>
                <a:ahLst/>
                <a:cxnLst>
                  <a:cxn ang="0">
                    <a:pos x="T0" y="T1"/>
                  </a:cxn>
                  <a:cxn ang="0">
                    <a:pos x="T2" y="T3"/>
                  </a:cxn>
                  <a:cxn ang="0">
                    <a:pos x="T4" y="T5"/>
                  </a:cxn>
                  <a:cxn ang="0">
                    <a:pos x="T6" y="T7"/>
                  </a:cxn>
                  <a:cxn ang="0">
                    <a:pos x="T8" y="T9"/>
                  </a:cxn>
                </a:cxnLst>
                <a:rect l="0" t="0" r="r" b="b"/>
                <a:pathLst>
                  <a:path w="149" h="149">
                    <a:moveTo>
                      <a:pt x="0" y="135"/>
                    </a:moveTo>
                    <a:lnTo>
                      <a:pt x="135" y="0"/>
                    </a:lnTo>
                    <a:lnTo>
                      <a:pt x="149" y="15"/>
                    </a:lnTo>
                    <a:lnTo>
                      <a:pt x="14" y="149"/>
                    </a:lnTo>
                    <a:lnTo>
                      <a:pt x="0" y="1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5" name="Rectangle 52">
                <a:extLst>
                  <a:ext uri="{FF2B5EF4-FFF2-40B4-BE49-F238E27FC236}">
                    <a16:creationId xmlns:a16="http://schemas.microsoft.com/office/drawing/2014/main" id="{EE5385AC-3209-491D-B508-369197AE883B}"/>
                  </a:ext>
                </a:extLst>
              </p:cNvPr>
              <p:cNvSpPr>
                <a:spLocks noChangeArrowheads="1"/>
              </p:cNvSpPr>
              <p:nvPr/>
            </p:nvSpPr>
            <p:spPr bwMode="auto">
              <a:xfrm>
                <a:off x="1182688" y="431800"/>
                <a:ext cx="274638" cy="476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6" name="Freeform 53">
                <a:extLst>
                  <a:ext uri="{FF2B5EF4-FFF2-40B4-BE49-F238E27FC236}">
                    <a16:creationId xmlns:a16="http://schemas.microsoft.com/office/drawing/2014/main" id="{BC513318-B03D-4B2F-A699-818664A23FB5}"/>
                  </a:ext>
                </a:extLst>
              </p:cNvPr>
              <p:cNvSpPr>
                <a:spLocks/>
              </p:cNvSpPr>
              <p:nvPr/>
            </p:nvSpPr>
            <p:spPr bwMode="auto">
              <a:xfrm>
                <a:off x="1201738" y="450850"/>
                <a:ext cx="236538" cy="234950"/>
              </a:xfrm>
              <a:custGeom>
                <a:avLst/>
                <a:gdLst>
                  <a:gd name="T0" fmla="*/ 135 w 149"/>
                  <a:gd name="T1" fmla="*/ 148 h 148"/>
                  <a:gd name="T2" fmla="*/ 0 w 149"/>
                  <a:gd name="T3" fmla="*/ 14 h 148"/>
                  <a:gd name="T4" fmla="*/ 14 w 149"/>
                  <a:gd name="T5" fmla="*/ 0 h 148"/>
                  <a:gd name="T6" fmla="*/ 149 w 149"/>
                  <a:gd name="T7" fmla="*/ 134 h 148"/>
                  <a:gd name="T8" fmla="*/ 135 w 149"/>
                  <a:gd name="T9" fmla="*/ 148 h 148"/>
                </a:gdLst>
                <a:ahLst/>
                <a:cxnLst>
                  <a:cxn ang="0">
                    <a:pos x="T0" y="T1"/>
                  </a:cxn>
                  <a:cxn ang="0">
                    <a:pos x="T2" y="T3"/>
                  </a:cxn>
                  <a:cxn ang="0">
                    <a:pos x="T4" y="T5"/>
                  </a:cxn>
                  <a:cxn ang="0">
                    <a:pos x="T6" y="T7"/>
                  </a:cxn>
                  <a:cxn ang="0">
                    <a:pos x="T8" y="T9"/>
                  </a:cxn>
                </a:cxnLst>
                <a:rect l="0" t="0" r="r" b="b"/>
                <a:pathLst>
                  <a:path w="149" h="148">
                    <a:moveTo>
                      <a:pt x="135" y="148"/>
                    </a:moveTo>
                    <a:lnTo>
                      <a:pt x="0" y="14"/>
                    </a:lnTo>
                    <a:lnTo>
                      <a:pt x="14" y="0"/>
                    </a:lnTo>
                    <a:lnTo>
                      <a:pt x="149" y="134"/>
                    </a:lnTo>
                    <a:lnTo>
                      <a:pt x="135" y="1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7" name="Freeform 54">
                <a:extLst>
                  <a:ext uri="{FF2B5EF4-FFF2-40B4-BE49-F238E27FC236}">
                    <a16:creationId xmlns:a16="http://schemas.microsoft.com/office/drawing/2014/main" id="{547D49E0-4AE9-4540-A025-55977DE002C3}"/>
                  </a:ext>
                </a:extLst>
              </p:cNvPr>
              <p:cNvSpPr>
                <a:spLocks/>
              </p:cNvSpPr>
              <p:nvPr/>
            </p:nvSpPr>
            <p:spPr bwMode="auto">
              <a:xfrm>
                <a:off x="1201738" y="450850"/>
                <a:ext cx="236538" cy="234950"/>
              </a:xfrm>
              <a:custGeom>
                <a:avLst/>
                <a:gdLst>
                  <a:gd name="T0" fmla="*/ 0 w 149"/>
                  <a:gd name="T1" fmla="*/ 134 h 148"/>
                  <a:gd name="T2" fmla="*/ 135 w 149"/>
                  <a:gd name="T3" fmla="*/ 0 h 148"/>
                  <a:gd name="T4" fmla="*/ 149 w 149"/>
                  <a:gd name="T5" fmla="*/ 14 h 148"/>
                  <a:gd name="T6" fmla="*/ 14 w 149"/>
                  <a:gd name="T7" fmla="*/ 148 h 148"/>
                  <a:gd name="T8" fmla="*/ 0 w 149"/>
                  <a:gd name="T9" fmla="*/ 134 h 148"/>
                </a:gdLst>
                <a:ahLst/>
                <a:cxnLst>
                  <a:cxn ang="0">
                    <a:pos x="T0" y="T1"/>
                  </a:cxn>
                  <a:cxn ang="0">
                    <a:pos x="T2" y="T3"/>
                  </a:cxn>
                  <a:cxn ang="0">
                    <a:pos x="T4" y="T5"/>
                  </a:cxn>
                  <a:cxn ang="0">
                    <a:pos x="T6" y="T7"/>
                  </a:cxn>
                  <a:cxn ang="0">
                    <a:pos x="T8" y="T9"/>
                  </a:cxn>
                </a:cxnLst>
                <a:rect l="0" t="0" r="r" b="b"/>
                <a:pathLst>
                  <a:path w="149" h="148">
                    <a:moveTo>
                      <a:pt x="0" y="134"/>
                    </a:moveTo>
                    <a:lnTo>
                      <a:pt x="135" y="0"/>
                    </a:lnTo>
                    <a:lnTo>
                      <a:pt x="149" y="14"/>
                    </a:lnTo>
                    <a:lnTo>
                      <a:pt x="14" y="148"/>
                    </a:lnTo>
                    <a:lnTo>
                      <a:pt x="0" y="13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8" name="Rectangle 55">
                <a:extLst>
                  <a:ext uri="{FF2B5EF4-FFF2-40B4-BE49-F238E27FC236}">
                    <a16:creationId xmlns:a16="http://schemas.microsoft.com/office/drawing/2014/main" id="{1DD58E96-4C90-426D-915A-3AF823746E92}"/>
                  </a:ext>
                </a:extLst>
              </p:cNvPr>
              <p:cNvSpPr>
                <a:spLocks noChangeArrowheads="1"/>
              </p:cNvSpPr>
              <p:nvPr/>
            </p:nvSpPr>
            <p:spPr bwMode="auto">
              <a:xfrm>
                <a:off x="1182688" y="654050"/>
                <a:ext cx="274638" cy="476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9" name="Freeform 56">
                <a:extLst>
                  <a:ext uri="{FF2B5EF4-FFF2-40B4-BE49-F238E27FC236}">
                    <a16:creationId xmlns:a16="http://schemas.microsoft.com/office/drawing/2014/main" id="{7E3A8C2F-5518-4BB8-8248-C7D68ABCEC1D}"/>
                  </a:ext>
                </a:extLst>
              </p:cNvPr>
              <p:cNvSpPr>
                <a:spLocks/>
              </p:cNvSpPr>
              <p:nvPr/>
            </p:nvSpPr>
            <p:spPr bwMode="auto">
              <a:xfrm>
                <a:off x="1201738" y="676275"/>
                <a:ext cx="236538" cy="233362"/>
              </a:xfrm>
              <a:custGeom>
                <a:avLst/>
                <a:gdLst>
                  <a:gd name="T0" fmla="*/ 135 w 149"/>
                  <a:gd name="T1" fmla="*/ 147 h 147"/>
                  <a:gd name="T2" fmla="*/ 0 w 149"/>
                  <a:gd name="T3" fmla="*/ 12 h 147"/>
                  <a:gd name="T4" fmla="*/ 14 w 149"/>
                  <a:gd name="T5" fmla="*/ 0 h 147"/>
                  <a:gd name="T6" fmla="*/ 149 w 149"/>
                  <a:gd name="T7" fmla="*/ 135 h 147"/>
                  <a:gd name="T8" fmla="*/ 135 w 149"/>
                  <a:gd name="T9" fmla="*/ 147 h 147"/>
                </a:gdLst>
                <a:ahLst/>
                <a:cxnLst>
                  <a:cxn ang="0">
                    <a:pos x="T0" y="T1"/>
                  </a:cxn>
                  <a:cxn ang="0">
                    <a:pos x="T2" y="T3"/>
                  </a:cxn>
                  <a:cxn ang="0">
                    <a:pos x="T4" y="T5"/>
                  </a:cxn>
                  <a:cxn ang="0">
                    <a:pos x="T6" y="T7"/>
                  </a:cxn>
                  <a:cxn ang="0">
                    <a:pos x="T8" y="T9"/>
                  </a:cxn>
                </a:cxnLst>
                <a:rect l="0" t="0" r="r" b="b"/>
                <a:pathLst>
                  <a:path w="149" h="147">
                    <a:moveTo>
                      <a:pt x="135" y="147"/>
                    </a:moveTo>
                    <a:lnTo>
                      <a:pt x="0" y="12"/>
                    </a:lnTo>
                    <a:lnTo>
                      <a:pt x="14" y="0"/>
                    </a:lnTo>
                    <a:lnTo>
                      <a:pt x="149" y="135"/>
                    </a:lnTo>
                    <a:lnTo>
                      <a:pt x="135" y="14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0" name="Freeform 57">
                <a:extLst>
                  <a:ext uri="{FF2B5EF4-FFF2-40B4-BE49-F238E27FC236}">
                    <a16:creationId xmlns:a16="http://schemas.microsoft.com/office/drawing/2014/main" id="{470B7463-C72B-47CB-B917-3831540CBCFB}"/>
                  </a:ext>
                </a:extLst>
              </p:cNvPr>
              <p:cNvSpPr>
                <a:spLocks/>
              </p:cNvSpPr>
              <p:nvPr/>
            </p:nvSpPr>
            <p:spPr bwMode="auto">
              <a:xfrm>
                <a:off x="1201738" y="676275"/>
                <a:ext cx="236538" cy="233362"/>
              </a:xfrm>
              <a:custGeom>
                <a:avLst/>
                <a:gdLst>
                  <a:gd name="T0" fmla="*/ 0 w 149"/>
                  <a:gd name="T1" fmla="*/ 135 h 147"/>
                  <a:gd name="T2" fmla="*/ 135 w 149"/>
                  <a:gd name="T3" fmla="*/ 0 h 147"/>
                  <a:gd name="T4" fmla="*/ 149 w 149"/>
                  <a:gd name="T5" fmla="*/ 12 h 147"/>
                  <a:gd name="T6" fmla="*/ 14 w 149"/>
                  <a:gd name="T7" fmla="*/ 147 h 147"/>
                  <a:gd name="T8" fmla="*/ 0 w 149"/>
                  <a:gd name="T9" fmla="*/ 135 h 147"/>
                </a:gdLst>
                <a:ahLst/>
                <a:cxnLst>
                  <a:cxn ang="0">
                    <a:pos x="T0" y="T1"/>
                  </a:cxn>
                  <a:cxn ang="0">
                    <a:pos x="T2" y="T3"/>
                  </a:cxn>
                  <a:cxn ang="0">
                    <a:pos x="T4" y="T5"/>
                  </a:cxn>
                  <a:cxn ang="0">
                    <a:pos x="T6" y="T7"/>
                  </a:cxn>
                  <a:cxn ang="0">
                    <a:pos x="T8" y="T9"/>
                  </a:cxn>
                </a:cxnLst>
                <a:rect l="0" t="0" r="r" b="b"/>
                <a:pathLst>
                  <a:path w="149" h="147">
                    <a:moveTo>
                      <a:pt x="0" y="135"/>
                    </a:moveTo>
                    <a:lnTo>
                      <a:pt x="135" y="0"/>
                    </a:lnTo>
                    <a:lnTo>
                      <a:pt x="149" y="12"/>
                    </a:lnTo>
                    <a:lnTo>
                      <a:pt x="14" y="147"/>
                    </a:lnTo>
                    <a:lnTo>
                      <a:pt x="0" y="1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1" name="Rectangle 58">
                <a:extLst>
                  <a:ext uri="{FF2B5EF4-FFF2-40B4-BE49-F238E27FC236}">
                    <a16:creationId xmlns:a16="http://schemas.microsoft.com/office/drawing/2014/main" id="{675BBC47-B788-4505-BCB1-1CABCE88DFDE}"/>
                  </a:ext>
                </a:extLst>
              </p:cNvPr>
              <p:cNvSpPr>
                <a:spLocks noChangeArrowheads="1"/>
              </p:cNvSpPr>
              <p:nvPr/>
            </p:nvSpPr>
            <p:spPr bwMode="auto">
              <a:xfrm>
                <a:off x="398463" y="755650"/>
                <a:ext cx="825500" cy="396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2" name="Rectangle 59">
                <a:extLst>
                  <a:ext uri="{FF2B5EF4-FFF2-40B4-BE49-F238E27FC236}">
                    <a16:creationId xmlns:a16="http://schemas.microsoft.com/office/drawing/2014/main" id="{F24C6018-521C-4B49-8E2B-ACF49F9F5125}"/>
                  </a:ext>
                </a:extLst>
              </p:cNvPr>
              <p:cNvSpPr>
                <a:spLocks noChangeArrowheads="1"/>
              </p:cNvSpPr>
              <p:nvPr/>
            </p:nvSpPr>
            <p:spPr bwMode="auto">
              <a:xfrm>
                <a:off x="398463" y="950913"/>
                <a:ext cx="825500" cy="444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3" name="Rectangle 60">
                <a:extLst>
                  <a:ext uri="{FF2B5EF4-FFF2-40B4-BE49-F238E27FC236}">
                    <a16:creationId xmlns:a16="http://schemas.microsoft.com/office/drawing/2014/main" id="{0766041A-8A8A-4714-9BFD-C9D1528D0ECD}"/>
                  </a:ext>
                </a:extLst>
              </p:cNvPr>
              <p:cNvSpPr>
                <a:spLocks noChangeArrowheads="1"/>
              </p:cNvSpPr>
              <p:nvPr/>
            </p:nvSpPr>
            <p:spPr bwMode="auto">
              <a:xfrm>
                <a:off x="1185863" y="755650"/>
                <a:ext cx="38100"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4" name="Freeform 61">
                <a:extLst>
                  <a:ext uri="{FF2B5EF4-FFF2-40B4-BE49-F238E27FC236}">
                    <a16:creationId xmlns:a16="http://schemas.microsoft.com/office/drawing/2014/main" id="{44AB3F89-EC06-4B22-8D89-437ABC59A85A}"/>
                  </a:ext>
                </a:extLst>
              </p:cNvPr>
              <p:cNvSpPr>
                <a:spLocks/>
              </p:cNvSpPr>
              <p:nvPr/>
            </p:nvSpPr>
            <p:spPr bwMode="auto">
              <a:xfrm>
                <a:off x="1009650" y="773113"/>
                <a:ext cx="198438" cy="196850"/>
              </a:xfrm>
              <a:custGeom>
                <a:avLst/>
                <a:gdLst>
                  <a:gd name="T0" fmla="*/ 0 w 125"/>
                  <a:gd name="T1" fmla="*/ 112 h 124"/>
                  <a:gd name="T2" fmla="*/ 113 w 125"/>
                  <a:gd name="T3" fmla="*/ 0 h 124"/>
                  <a:gd name="T4" fmla="*/ 125 w 125"/>
                  <a:gd name="T5" fmla="*/ 12 h 124"/>
                  <a:gd name="T6" fmla="*/ 11 w 125"/>
                  <a:gd name="T7" fmla="*/ 124 h 124"/>
                  <a:gd name="T8" fmla="*/ 0 w 125"/>
                  <a:gd name="T9" fmla="*/ 112 h 124"/>
                </a:gdLst>
                <a:ahLst/>
                <a:cxnLst>
                  <a:cxn ang="0">
                    <a:pos x="T0" y="T1"/>
                  </a:cxn>
                  <a:cxn ang="0">
                    <a:pos x="T2" y="T3"/>
                  </a:cxn>
                  <a:cxn ang="0">
                    <a:pos x="T4" y="T5"/>
                  </a:cxn>
                  <a:cxn ang="0">
                    <a:pos x="T6" y="T7"/>
                  </a:cxn>
                  <a:cxn ang="0">
                    <a:pos x="T8" y="T9"/>
                  </a:cxn>
                </a:cxnLst>
                <a:rect l="0" t="0" r="r" b="b"/>
                <a:pathLst>
                  <a:path w="125" h="124">
                    <a:moveTo>
                      <a:pt x="0" y="112"/>
                    </a:moveTo>
                    <a:lnTo>
                      <a:pt x="113" y="0"/>
                    </a:lnTo>
                    <a:lnTo>
                      <a:pt x="125" y="12"/>
                    </a:lnTo>
                    <a:lnTo>
                      <a:pt x="11"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93" name="Freeform 62">
                <a:extLst>
                  <a:ext uri="{FF2B5EF4-FFF2-40B4-BE49-F238E27FC236}">
                    <a16:creationId xmlns:a16="http://schemas.microsoft.com/office/drawing/2014/main" id="{F8AE6301-5D28-434A-8CA8-FEC06B251FE9}"/>
                  </a:ext>
                </a:extLst>
              </p:cNvPr>
              <p:cNvSpPr>
                <a:spLocks/>
              </p:cNvSpPr>
              <p:nvPr/>
            </p:nvSpPr>
            <p:spPr bwMode="auto">
              <a:xfrm>
                <a:off x="1009650" y="773113"/>
                <a:ext cx="198438" cy="196850"/>
              </a:xfrm>
              <a:custGeom>
                <a:avLst/>
                <a:gdLst>
                  <a:gd name="T0" fmla="*/ 11 w 125"/>
                  <a:gd name="T1" fmla="*/ 0 h 124"/>
                  <a:gd name="T2" fmla="*/ 125 w 125"/>
                  <a:gd name="T3" fmla="*/ 112 h 124"/>
                  <a:gd name="T4" fmla="*/ 113 w 125"/>
                  <a:gd name="T5" fmla="*/ 124 h 124"/>
                  <a:gd name="T6" fmla="*/ 0 w 125"/>
                  <a:gd name="T7" fmla="*/ 12 h 124"/>
                  <a:gd name="T8" fmla="*/ 11 w 125"/>
                  <a:gd name="T9" fmla="*/ 0 h 124"/>
                </a:gdLst>
                <a:ahLst/>
                <a:cxnLst>
                  <a:cxn ang="0">
                    <a:pos x="T0" y="T1"/>
                  </a:cxn>
                  <a:cxn ang="0">
                    <a:pos x="T2" y="T3"/>
                  </a:cxn>
                  <a:cxn ang="0">
                    <a:pos x="T4" y="T5"/>
                  </a:cxn>
                  <a:cxn ang="0">
                    <a:pos x="T6" y="T7"/>
                  </a:cxn>
                  <a:cxn ang="0">
                    <a:pos x="T8" y="T9"/>
                  </a:cxn>
                </a:cxnLst>
                <a:rect l="0" t="0" r="r" b="b"/>
                <a:pathLst>
                  <a:path w="125" h="124">
                    <a:moveTo>
                      <a:pt x="11" y="0"/>
                    </a:moveTo>
                    <a:lnTo>
                      <a:pt x="125" y="112"/>
                    </a:lnTo>
                    <a:lnTo>
                      <a:pt x="113" y="124"/>
                    </a:lnTo>
                    <a:lnTo>
                      <a:pt x="0" y="12"/>
                    </a:lnTo>
                    <a:lnTo>
                      <a:pt x="1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94" name="Rectangle 63">
                <a:extLst>
                  <a:ext uri="{FF2B5EF4-FFF2-40B4-BE49-F238E27FC236}">
                    <a16:creationId xmlns:a16="http://schemas.microsoft.com/office/drawing/2014/main" id="{E9A78C70-B454-4211-9399-1D29993A3D34}"/>
                  </a:ext>
                </a:extLst>
              </p:cNvPr>
              <p:cNvSpPr>
                <a:spLocks noChangeArrowheads="1"/>
              </p:cNvSpPr>
              <p:nvPr/>
            </p:nvSpPr>
            <p:spPr bwMode="auto">
              <a:xfrm>
                <a:off x="996950" y="755650"/>
                <a:ext cx="39688"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95" name="Freeform 64">
                <a:extLst>
                  <a:ext uri="{FF2B5EF4-FFF2-40B4-BE49-F238E27FC236}">
                    <a16:creationId xmlns:a16="http://schemas.microsoft.com/office/drawing/2014/main" id="{9E1F448A-38A7-4CD5-AC56-682C72C6C5E6}"/>
                  </a:ext>
                </a:extLst>
              </p:cNvPr>
              <p:cNvSpPr>
                <a:spLocks/>
              </p:cNvSpPr>
              <p:nvPr/>
            </p:nvSpPr>
            <p:spPr bwMode="auto">
              <a:xfrm>
                <a:off x="819150" y="773113"/>
                <a:ext cx="201613" cy="196850"/>
              </a:xfrm>
              <a:custGeom>
                <a:avLst/>
                <a:gdLst>
                  <a:gd name="T0" fmla="*/ 0 w 127"/>
                  <a:gd name="T1" fmla="*/ 112 h 124"/>
                  <a:gd name="T2" fmla="*/ 114 w 127"/>
                  <a:gd name="T3" fmla="*/ 0 h 124"/>
                  <a:gd name="T4" fmla="*/ 127 w 127"/>
                  <a:gd name="T5" fmla="*/ 12 h 124"/>
                  <a:gd name="T6" fmla="*/ 12 w 127"/>
                  <a:gd name="T7" fmla="*/ 124 h 124"/>
                  <a:gd name="T8" fmla="*/ 0 w 127"/>
                  <a:gd name="T9" fmla="*/ 112 h 124"/>
                </a:gdLst>
                <a:ahLst/>
                <a:cxnLst>
                  <a:cxn ang="0">
                    <a:pos x="T0" y="T1"/>
                  </a:cxn>
                  <a:cxn ang="0">
                    <a:pos x="T2" y="T3"/>
                  </a:cxn>
                  <a:cxn ang="0">
                    <a:pos x="T4" y="T5"/>
                  </a:cxn>
                  <a:cxn ang="0">
                    <a:pos x="T6" y="T7"/>
                  </a:cxn>
                  <a:cxn ang="0">
                    <a:pos x="T8" y="T9"/>
                  </a:cxn>
                </a:cxnLst>
                <a:rect l="0" t="0" r="r" b="b"/>
                <a:pathLst>
                  <a:path w="127" h="124">
                    <a:moveTo>
                      <a:pt x="0" y="112"/>
                    </a:moveTo>
                    <a:lnTo>
                      <a:pt x="114" y="0"/>
                    </a:lnTo>
                    <a:lnTo>
                      <a:pt x="127" y="12"/>
                    </a:lnTo>
                    <a:lnTo>
                      <a:pt x="12"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20" name="Freeform 65">
                <a:extLst>
                  <a:ext uri="{FF2B5EF4-FFF2-40B4-BE49-F238E27FC236}">
                    <a16:creationId xmlns:a16="http://schemas.microsoft.com/office/drawing/2014/main" id="{5C6A4286-234E-46F9-8B60-16D4472B36A5}"/>
                  </a:ext>
                </a:extLst>
              </p:cNvPr>
              <p:cNvSpPr>
                <a:spLocks/>
              </p:cNvSpPr>
              <p:nvPr/>
            </p:nvSpPr>
            <p:spPr bwMode="auto">
              <a:xfrm>
                <a:off x="819150" y="773113"/>
                <a:ext cx="201613" cy="196850"/>
              </a:xfrm>
              <a:custGeom>
                <a:avLst/>
                <a:gdLst>
                  <a:gd name="T0" fmla="*/ 12 w 127"/>
                  <a:gd name="T1" fmla="*/ 0 h 124"/>
                  <a:gd name="T2" fmla="*/ 127 w 127"/>
                  <a:gd name="T3" fmla="*/ 112 h 124"/>
                  <a:gd name="T4" fmla="*/ 114 w 127"/>
                  <a:gd name="T5" fmla="*/ 124 h 124"/>
                  <a:gd name="T6" fmla="*/ 0 w 127"/>
                  <a:gd name="T7" fmla="*/ 12 h 124"/>
                  <a:gd name="T8" fmla="*/ 12 w 127"/>
                  <a:gd name="T9" fmla="*/ 0 h 124"/>
                </a:gdLst>
                <a:ahLst/>
                <a:cxnLst>
                  <a:cxn ang="0">
                    <a:pos x="T0" y="T1"/>
                  </a:cxn>
                  <a:cxn ang="0">
                    <a:pos x="T2" y="T3"/>
                  </a:cxn>
                  <a:cxn ang="0">
                    <a:pos x="T4" y="T5"/>
                  </a:cxn>
                  <a:cxn ang="0">
                    <a:pos x="T6" y="T7"/>
                  </a:cxn>
                  <a:cxn ang="0">
                    <a:pos x="T8" y="T9"/>
                  </a:cxn>
                </a:cxnLst>
                <a:rect l="0" t="0" r="r" b="b"/>
                <a:pathLst>
                  <a:path w="127" h="124">
                    <a:moveTo>
                      <a:pt x="12" y="0"/>
                    </a:moveTo>
                    <a:lnTo>
                      <a:pt x="127" y="112"/>
                    </a:lnTo>
                    <a:lnTo>
                      <a:pt x="114" y="124"/>
                    </a:lnTo>
                    <a:lnTo>
                      <a:pt x="0" y="12"/>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21" name="Rectangle 66">
                <a:extLst>
                  <a:ext uri="{FF2B5EF4-FFF2-40B4-BE49-F238E27FC236}">
                    <a16:creationId xmlns:a16="http://schemas.microsoft.com/office/drawing/2014/main" id="{239E785A-F4C5-4828-965B-2A4474C4E16C}"/>
                  </a:ext>
                </a:extLst>
              </p:cNvPr>
              <p:cNvSpPr>
                <a:spLocks noChangeArrowheads="1"/>
              </p:cNvSpPr>
              <p:nvPr/>
            </p:nvSpPr>
            <p:spPr bwMode="auto">
              <a:xfrm>
                <a:off x="806450" y="755650"/>
                <a:ext cx="41275"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22" name="Freeform 67">
                <a:extLst>
                  <a:ext uri="{FF2B5EF4-FFF2-40B4-BE49-F238E27FC236}">
                    <a16:creationId xmlns:a16="http://schemas.microsoft.com/office/drawing/2014/main" id="{02AA3D74-47D6-4884-BE0A-0D25FC63DA32}"/>
                  </a:ext>
                </a:extLst>
              </p:cNvPr>
              <p:cNvSpPr>
                <a:spLocks/>
              </p:cNvSpPr>
              <p:nvPr/>
            </p:nvSpPr>
            <p:spPr bwMode="auto">
              <a:xfrm>
                <a:off x="631825" y="773113"/>
                <a:ext cx="196850" cy="196850"/>
              </a:xfrm>
              <a:custGeom>
                <a:avLst/>
                <a:gdLst>
                  <a:gd name="T0" fmla="*/ 0 w 124"/>
                  <a:gd name="T1" fmla="*/ 112 h 124"/>
                  <a:gd name="T2" fmla="*/ 114 w 124"/>
                  <a:gd name="T3" fmla="*/ 0 h 124"/>
                  <a:gd name="T4" fmla="*/ 124 w 124"/>
                  <a:gd name="T5" fmla="*/ 12 h 124"/>
                  <a:gd name="T6" fmla="*/ 12 w 124"/>
                  <a:gd name="T7" fmla="*/ 124 h 124"/>
                  <a:gd name="T8" fmla="*/ 0 w 124"/>
                  <a:gd name="T9" fmla="*/ 112 h 124"/>
                </a:gdLst>
                <a:ahLst/>
                <a:cxnLst>
                  <a:cxn ang="0">
                    <a:pos x="T0" y="T1"/>
                  </a:cxn>
                  <a:cxn ang="0">
                    <a:pos x="T2" y="T3"/>
                  </a:cxn>
                  <a:cxn ang="0">
                    <a:pos x="T4" y="T5"/>
                  </a:cxn>
                  <a:cxn ang="0">
                    <a:pos x="T6" y="T7"/>
                  </a:cxn>
                  <a:cxn ang="0">
                    <a:pos x="T8" y="T9"/>
                  </a:cxn>
                </a:cxnLst>
                <a:rect l="0" t="0" r="r" b="b"/>
                <a:pathLst>
                  <a:path w="124" h="124">
                    <a:moveTo>
                      <a:pt x="0" y="112"/>
                    </a:moveTo>
                    <a:lnTo>
                      <a:pt x="114" y="0"/>
                    </a:lnTo>
                    <a:lnTo>
                      <a:pt x="124" y="12"/>
                    </a:lnTo>
                    <a:lnTo>
                      <a:pt x="12"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23" name="Freeform 68">
                <a:extLst>
                  <a:ext uri="{FF2B5EF4-FFF2-40B4-BE49-F238E27FC236}">
                    <a16:creationId xmlns:a16="http://schemas.microsoft.com/office/drawing/2014/main" id="{20BCFCA1-101F-43B3-B266-E841689A96AD}"/>
                  </a:ext>
                </a:extLst>
              </p:cNvPr>
              <p:cNvSpPr>
                <a:spLocks/>
              </p:cNvSpPr>
              <p:nvPr/>
            </p:nvSpPr>
            <p:spPr bwMode="auto">
              <a:xfrm>
                <a:off x="631825" y="773113"/>
                <a:ext cx="196850" cy="196850"/>
              </a:xfrm>
              <a:custGeom>
                <a:avLst/>
                <a:gdLst>
                  <a:gd name="T0" fmla="*/ 12 w 124"/>
                  <a:gd name="T1" fmla="*/ 0 h 124"/>
                  <a:gd name="T2" fmla="*/ 124 w 124"/>
                  <a:gd name="T3" fmla="*/ 112 h 124"/>
                  <a:gd name="T4" fmla="*/ 114 w 124"/>
                  <a:gd name="T5" fmla="*/ 124 h 124"/>
                  <a:gd name="T6" fmla="*/ 0 w 124"/>
                  <a:gd name="T7" fmla="*/ 12 h 124"/>
                  <a:gd name="T8" fmla="*/ 12 w 124"/>
                  <a:gd name="T9" fmla="*/ 0 h 124"/>
                </a:gdLst>
                <a:ahLst/>
                <a:cxnLst>
                  <a:cxn ang="0">
                    <a:pos x="T0" y="T1"/>
                  </a:cxn>
                  <a:cxn ang="0">
                    <a:pos x="T2" y="T3"/>
                  </a:cxn>
                  <a:cxn ang="0">
                    <a:pos x="T4" y="T5"/>
                  </a:cxn>
                  <a:cxn ang="0">
                    <a:pos x="T6" y="T7"/>
                  </a:cxn>
                  <a:cxn ang="0">
                    <a:pos x="T8" y="T9"/>
                  </a:cxn>
                </a:cxnLst>
                <a:rect l="0" t="0" r="r" b="b"/>
                <a:pathLst>
                  <a:path w="124" h="124">
                    <a:moveTo>
                      <a:pt x="12" y="0"/>
                    </a:moveTo>
                    <a:lnTo>
                      <a:pt x="124" y="112"/>
                    </a:lnTo>
                    <a:lnTo>
                      <a:pt x="114" y="124"/>
                    </a:lnTo>
                    <a:lnTo>
                      <a:pt x="0" y="12"/>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24" name="Rectangle 69">
                <a:extLst>
                  <a:ext uri="{FF2B5EF4-FFF2-40B4-BE49-F238E27FC236}">
                    <a16:creationId xmlns:a16="http://schemas.microsoft.com/office/drawing/2014/main" id="{D1F22CC5-7F99-4681-BBDE-0A8B28366BAD}"/>
                  </a:ext>
                </a:extLst>
              </p:cNvPr>
              <p:cNvSpPr>
                <a:spLocks noChangeArrowheads="1"/>
              </p:cNvSpPr>
              <p:nvPr/>
            </p:nvSpPr>
            <p:spPr bwMode="auto">
              <a:xfrm>
                <a:off x="617538" y="755650"/>
                <a:ext cx="42863"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25" name="Freeform 70">
                <a:extLst>
                  <a:ext uri="{FF2B5EF4-FFF2-40B4-BE49-F238E27FC236}">
                    <a16:creationId xmlns:a16="http://schemas.microsoft.com/office/drawing/2014/main" id="{AB1A006C-6CA0-41FA-8530-7CF24F4CD381}"/>
                  </a:ext>
                </a:extLst>
              </p:cNvPr>
              <p:cNvSpPr>
                <a:spLocks/>
              </p:cNvSpPr>
              <p:nvPr/>
            </p:nvSpPr>
            <p:spPr bwMode="auto">
              <a:xfrm>
                <a:off x="442913" y="773113"/>
                <a:ext cx="198438" cy="196850"/>
              </a:xfrm>
              <a:custGeom>
                <a:avLst/>
                <a:gdLst>
                  <a:gd name="T0" fmla="*/ 0 w 125"/>
                  <a:gd name="T1" fmla="*/ 112 h 124"/>
                  <a:gd name="T2" fmla="*/ 112 w 125"/>
                  <a:gd name="T3" fmla="*/ 0 h 124"/>
                  <a:gd name="T4" fmla="*/ 125 w 125"/>
                  <a:gd name="T5" fmla="*/ 12 h 124"/>
                  <a:gd name="T6" fmla="*/ 12 w 125"/>
                  <a:gd name="T7" fmla="*/ 124 h 124"/>
                  <a:gd name="T8" fmla="*/ 0 w 125"/>
                  <a:gd name="T9" fmla="*/ 112 h 124"/>
                </a:gdLst>
                <a:ahLst/>
                <a:cxnLst>
                  <a:cxn ang="0">
                    <a:pos x="T0" y="T1"/>
                  </a:cxn>
                  <a:cxn ang="0">
                    <a:pos x="T2" y="T3"/>
                  </a:cxn>
                  <a:cxn ang="0">
                    <a:pos x="T4" y="T5"/>
                  </a:cxn>
                  <a:cxn ang="0">
                    <a:pos x="T6" y="T7"/>
                  </a:cxn>
                  <a:cxn ang="0">
                    <a:pos x="T8" y="T9"/>
                  </a:cxn>
                </a:cxnLst>
                <a:rect l="0" t="0" r="r" b="b"/>
                <a:pathLst>
                  <a:path w="125" h="124">
                    <a:moveTo>
                      <a:pt x="0" y="112"/>
                    </a:moveTo>
                    <a:lnTo>
                      <a:pt x="112" y="0"/>
                    </a:lnTo>
                    <a:lnTo>
                      <a:pt x="125" y="12"/>
                    </a:lnTo>
                    <a:lnTo>
                      <a:pt x="12"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26" name="Freeform 71">
                <a:extLst>
                  <a:ext uri="{FF2B5EF4-FFF2-40B4-BE49-F238E27FC236}">
                    <a16:creationId xmlns:a16="http://schemas.microsoft.com/office/drawing/2014/main" id="{C113870E-E034-494F-988C-13E236C1832C}"/>
                  </a:ext>
                </a:extLst>
              </p:cNvPr>
              <p:cNvSpPr>
                <a:spLocks/>
              </p:cNvSpPr>
              <p:nvPr/>
            </p:nvSpPr>
            <p:spPr bwMode="auto">
              <a:xfrm>
                <a:off x="442913" y="773113"/>
                <a:ext cx="198438" cy="196850"/>
              </a:xfrm>
              <a:custGeom>
                <a:avLst/>
                <a:gdLst>
                  <a:gd name="T0" fmla="*/ 12 w 125"/>
                  <a:gd name="T1" fmla="*/ 0 h 124"/>
                  <a:gd name="T2" fmla="*/ 125 w 125"/>
                  <a:gd name="T3" fmla="*/ 112 h 124"/>
                  <a:gd name="T4" fmla="*/ 112 w 125"/>
                  <a:gd name="T5" fmla="*/ 124 h 124"/>
                  <a:gd name="T6" fmla="*/ 0 w 125"/>
                  <a:gd name="T7" fmla="*/ 12 h 124"/>
                  <a:gd name="T8" fmla="*/ 12 w 125"/>
                  <a:gd name="T9" fmla="*/ 0 h 124"/>
                </a:gdLst>
                <a:ahLst/>
                <a:cxnLst>
                  <a:cxn ang="0">
                    <a:pos x="T0" y="T1"/>
                  </a:cxn>
                  <a:cxn ang="0">
                    <a:pos x="T2" y="T3"/>
                  </a:cxn>
                  <a:cxn ang="0">
                    <a:pos x="T4" y="T5"/>
                  </a:cxn>
                  <a:cxn ang="0">
                    <a:pos x="T6" y="T7"/>
                  </a:cxn>
                  <a:cxn ang="0">
                    <a:pos x="T8" y="T9"/>
                  </a:cxn>
                </a:cxnLst>
                <a:rect l="0" t="0" r="r" b="b"/>
                <a:pathLst>
                  <a:path w="125" h="124">
                    <a:moveTo>
                      <a:pt x="12" y="0"/>
                    </a:moveTo>
                    <a:lnTo>
                      <a:pt x="125" y="112"/>
                    </a:lnTo>
                    <a:lnTo>
                      <a:pt x="112" y="124"/>
                    </a:lnTo>
                    <a:lnTo>
                      <a:pt x="0" y="12"/>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27" name="Rectangle 72">
                <a:extLst>
                  <a:ext uri="{FF2B5EF4-FFF2-40B4-BE49-F238E27FC236}">
                    <a16:creationId xmlns:a16="http://schemas.microsoft.com/office/drawing/2014/main" id="{0D5608E6-1E3D-4A10-9E1C-0D8AB00D2ACE}"/>
                  </a:ext>
                </a:extLst>
              </p:cNvPr>
              <p:cNvSpPr>
                <a:spLocks noChangeArrowheads="1"/>
              </p:cNvSpPr>
              <p:nvPr/>
            </p:nvSpPr>
            <p:spPr bwMode="auto">
              <a:xfrm>
                <a:off x="1504950" y="755650"/>
                <a:ext cx="822325" cy="396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28" name="Rectangle 73">
                <a:extLst>
                  <a:ext uri="{FF2B5EF4-FFF2-40B4-BE49-F238E27FC236}">
                    <a16:creationId xmlns:a16="http://schemas.microsoft.com/office/drawing/2014/main" id="{310E5E22-1B37-4083-A8A6-F40C47CEFCC2}"/>
                  </a:ext>
                </a:extLst>
              </p:cNvPr>
              <p:cNvSpPr>
                <a:spLocks noChangeArrowheads="1"/>
              </p:cNvSpPr>
              <p:nvPr/>
            </p:nvSpPr>
            <p:spPr bwMode="auto">
              <a:xfrm>
                <a:off x="1504950" y="950913"/>
                <a:ext cx="822325" cy="444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29" name="Rectangle 74">
                <a:extLst>
                  <a:ext uri="{FF2B5EF4-FFF2-40B4-BE49-F238E27FC236}">
                    <a16:creationId xmlns:a16="http://schemas.microsoft.com/office/drawing/2014/main" id="{A0A3E072-8396-488E-AE18-5F5FF1292ABF}"/>
                  </a:ext>
                </a:extLst>
              </p:cNvPr>
              <p:cNvSpPr>
                <a:spLocks noChangeArrowheads="1"/>
              </p:cNvSpPr>
              <p:nvPr/>
            </p:nvSpPr>
            <p:spPr bwMode="auto">
              <a:xfrm>
                <a:off x="2292350" y="755650"/>
                <a:ext cx="38100"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30" name="Freeform 75">
                <a:extLst>
                  <a:ext uri="{FF2B5EF4-FFF2-40B4-BE49-F238E27FC236}">
                    <a16:creationId xmlns:a16="http://schemas.microsoft.com/office/drawing/2014/main" id="{0F995AEB-48AB-4A62-954F-E59D6B1BD45D}"/>
                  </a:ext>
                </a:extLst>
              </p:cNvPr>
              <p:cNvSpPr>
                <a:spLocks/>
              </p:cNvSpPr>
              <p:nvPr/>
            </p:nvSpPr>
            <p:spPr bwMode="auto">
              <a:xfrm>
                <a:off x="2116138" y="773113"/>
                <a:ext cx="198438" cy="196850"/>
              </a:xfrm>
              <a:custGeom>
                <a:avLst/>
                <a:gdLst>
                  <a:gd name="T0" fmla="*/ 0 w 125"/>
                  <a:gd name="T1" fmla="*/ 112 h 124"/>
                  <a:gd name="T2" fmla="*/ 113 w 125"/>
                  <a:gd name="T3" fmla="*/ 0 h 124"/>
                  <a:gd name="T4" fmla="*/ 125 w 125"/>
                  <a:gd name="T5" fmla="*/ 12 h 124"/>
                  <a:gd name="T6" fmla="*/ 10 w 125"/>
                  <a:gd name="T7" fmla="*/ 124 h 124"/>
                  <a:gd name="T8" fmla="*/ 0 w 125"/>
                  <a:gd name="T9" fmla="*/ 112 h 124"/>
                </a:gdLst>
                <a:ahLst/>
                <a:cxnLst>
                  <a:cxn ang="0">
                    <a:pos x="T0" y="T1"/>
                  </a:cxn>
                  <a:cxn ang="0">
                    <a:pos x="T2" y="T3"/>
                  </a:cxn>
                  <a:cxn ang="0">
                    <a:pos x="T4" y="T5"/>
                  </a:cxn>
                  <a:cxn ang="0">
                    <a:pos x="T6" y="T7"/>
                  </a:cxn>
                  <a:cxn ang="0">
                    <a:pos x="T8" y="T9"/>
                  </a:cxn>
                </a:cxnLst>
                <a:rect l="0" t="0" r="r" b="b"/>
                <a:pathLst>
                  <a:path w="125" h="124">
                    <a:moveTo>
                      <a:pt x="0" y="112"/>
                    </a:moveTo>
                    <a:lnTo>
                      <a:pt x="113" y="0"/>
                    </a:lnTo>
                    <a:lnTo>
                      <a:pt x="125" y="12"/>
                    </a:lnTo>
                    <a:lnTo>
                      <a:pt x="10"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31" name="Freeform 76">
                <a:extLst>
                  <a:ext uri="{FF2B5EF4-FFF2-40B4-BE49-F238E27FC236}">
                    <a16:creationId xmlns:a16="http://schemas.microsoft.com/office/drawing/2014/main" id="{6C9CD7FD-76E0-4102-9D0F-16D7639A27F9}"/>
                  </a:ext>
                </a:extLst>
              </p:cNvPr>
              <p:cNvSpPr>
                <a:spLocks/>
              </p:cNvSpPr>
              <p:nvPr/>
            </p:nvSpPr>
            <p:spPr bwMode="auto">
              <a:xfrm>
                <a:off x="2116138" y="773113"/>
                <a:ext cx="198438" cy="196850"/>
              </a:xfrm>
              <a:custGeom>
                <a:avLst/>
                <a:gdLst>
                  <a:gd name="T0" fmla="*/ 10 w 125"/>
                  <a:gd name="T1" fmla="*/ 0 h 124"/>
                  <a:gd name="T2" fmla="*/ 125 w 125"/>
                  <a:gd name="T3" fmla="*/ 112 h 124"/>
                  <a:gd name="T4" fmla="*/ 113 w 125"/>
                  <a:gd name="T5" fmla="*/ 124 h 124"/>
                  <a:gd name="T6" fmla="*/ 0 w 125"/>
                  <a:gd name="T7" fmla="*/ 12 h 124"/>
                  <a:gd name="T8" fmla="*/ 10 w 125"/>
                  <a:gd name="T9" fmla="*/ 0 h 124"/>
                </a:gdLst>
                <a:ahLst/>
                <a:cxnLst>
                  <a:cxn ang="0">
                    <a:pos x="T0" y="T1"/>
                  </a:cxn>
                  <a:cxn ang="0">
                    <a:pos x="T2" y="T3"/>
                  </a:cxn>
                  <a:cxn ang="0">
                    <a:pos x="T4" y="T5"/>
                  </a:cxn>
                  <a:cxn ang="0">
                    <a:pos x="T6" y="T7"/>
                  </a:cxn>
                  <a:cxn ang="0">
                    <a:pos x="T8" y="T9"/>
                  </a:cxn>
                </a:cxnLst>
                <a:rect l="0" t="0" r="r" b="b"/>
                <a:pathLst>
                  <a:path w="125" h="124">
                    <a:moveTo>
                      <a:pt x="10" y="0"/>
                    </a:moveTo>
                    <a:lnTo>
                      <a:pt x="125" y="112"/>
                    </a:lnTo>
                    <a:lnTo>
                      <a:pt x="113" y="124"/>
                    </a:lnTo>
                    <a:lnTo>
                      <a:pt x="0" y="12"/>
                    </a:lnTo>
                    <a:lnTo>
                      <a:pt x="1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32" name="Rectangle 77">
                <a:extLst>
                  <a:ext uri="{FF2B5EF4-FFF2-40B4-BE49-F238E27FC236}">
                    <a16:creationId xmlns:a16="http://schemas.microsoft.com/office/drawing/2014/main" id="{6E4FCB58-B4B8-4641-BEDE-2905817E1FB1}"/>
                  </a:ext>
                </a:extLst>
              </p:cNvPr>
              <p:cNvSpPr>
                <a:spLocks noChangeArrowheads="1"/>
              </p:cNvSpPr>
              <p:nvPr/>
            </p:nvSpPr>
            <p:spPr bwMode="auto">
              <a:xfrm>
                <a:off x="2100263" y="755650"/>
                <a:ext cx="41275"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33" name="Freeform 78">
                <a:extLst>
                  <a:ext uri="{FF2B5EF4-FFF2-40B4-BE49-F238E27FC236}">
                    <a16:creationId xmlns:a16="http://schemas.microsoft.com/office/drawing/2014/main" id="{D2A6CB12-DC5A-4251-B218-F7FD47CD01E1}"/>
                  </a:ext>
                </a:extLst>
              </p:cNvPr>
              <p:cNvSpPr>
                <a:spLocks/>
              </p:cNvSpPr>
              <p:nvPr/>
            </p:nvSpPr>
            <p:spPr bwMode="auto">
              <a:xfrm>
                <a:off x="1925638" y="773113"/>
                <a:ext cx="200025" cy="196850"/>
              </a:xfrm>
              <a:custGeom>
                <a:avLst/>
                <a:gdLst>
                  <a:gd name="T0" fmla="*/ 0 w 126"/>
                  <a:gd name="T1" fmla="*/ 112 h 124"/>
                  <a:gd name="T2" fmla="*/ 114 w 126"/>
                  <a:gd name="T3" fmla="*/ 0 h 124"/>
                  <a:gd name="T4" fmla="*/ 126 w 126"/>
                  <a:gd name="T5" fmla="*/ 12 h 124"/>
                  <a:gd name="T6" fmla="*/ 12 w 126"/>
                  <a:gd name="T7" fmla="*/ 124 h 124"/>
                  <a:gd name="T8" fmla="*/ 0 w 126"/>
                  <a:gd name="T9" fmla="*/ 112 h 124"/>
                </a:gdLst>
                <a:ahLst/>
                <a:cxnLst>
                  <a:cxn ang="0">
                    <a:pos x="T0" y="T1"/>
                  </a:cxn>
                  <a:cxn ang="0">
                    <a:pos x="T2" y="T3"/>
                  </a:cxn>
                  <a:cxn ang="0">
                    <a:pos x="T4" y="T5"/>
                  </a:cxn>
                  <a:cxn ang="0">
                    <a:pos x="T6" y="T7"/>
                  </a:cxn>
                  <a:cxn ang="0">
                    <a:pos x="T8" y="T9"/>
                  </a:cxn>
                </a:cxnLst>
                <a:rect l="0" t="0" r="r" b="b"/>
                <a:pathLst>
                  <a:path w="126" h="124">
                    <a:moveTo>
                      <a:pt x="0" y="112"/>
                    </a:moveTo>
                    <a:lnTo>
                      <a:pt x="114" y="0"/>
                    </a:lnTo>
                    <a:lnTo>
                      <a:pt x="126" y="12"/>
                    </a:lnTo>
                    <a:lnTo>
                      <a:pt x="12"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34" name="Freeform 79">
                <a:extLst>
                  <a:ext uri="{FF2B5EF4-FFF2-40B4-BE49-F238E27FC236}">
                    <a16:creationId xmlns:a16="http://schemas.microsoft.com/office/drawing/2014/main" id="{A776592E-7E3B-46BA-BF92-39DF3DD09767}"/>
                  </a:ext>
                </a:extLst>
              </p:cNvPr>
              <p:cNvSpPr>
                <a:spLocks/>
              </p:cNvSpPr>
              <p:nvPr/>
            </p:nvSpPr>
            <p:spPr bwMode="auto">
              <a:xfrm>
                <a:off x="1925638" y="773113"/>
                <a:ext cx="200025" cy="196850"/>
              </a:xfrm>
              <a:custGeom>
                <a:avLst/>
                <a:gdLst>
                  <a:gd name="T0" fmla="*/ 12 w 126"/>
                  <a:gd name="T1" fmla="*/ 0 h 124"/>
                  <a:gd name="T2" fmla="*/ 126 w 126"/>
                  <a:gd name="T3" fmla="*/ 112 h 124"/>
                  <a:gd name="T4" fmla="*/ 114 w 126"/>
                  <a:gd name="T5" fmla="*/ 124 h 124"/>
                  <a:gd name="T6" fmla="*/ 0 w 126"/>
                  <a:gd name="T7" fmla="*/ 12 h 124"/>
                  <a:gd name="T8" fmla="*/ 12 w 126"/>
                  <a:gd name="T9" fmla="*/ 0 h 124"/>
                </a:gdLst>
                <a:ahLst/>
                <a:cxnLst>
                  <a:cxn ang="0">
                    <a:pos x="T0" y="T1"/>
                  </a:cxn>
                  <a:cxn ang="0">
                    <a:pos x="T2" y="T3"/>
                  </a:cxn>
                  <a:cxn ang="0">
                    <a:pos x="T4" y="T5"/>
                  </a:cxn>
                  <a:cxn ang="0">
                    <a:pos x="T6" y="T7"/>
                  </a:cxn>
                  <a:cxn ang="0">
                    <a:pos x="T8" y="T9"/>
                  </a:cxn>
                </a:cxnLst>
                <a:rect l="0" t="0" r="r" b="b"/>
                <a:pathLst>
                  <a:path w="126" h="124">
                    <a:moveTo>
                      <a:pt x="12" y="0"/>
                    </a:moveTo>
                    <a:lnTo>
                      <a:pt x="126" y="112"/>
                    </a:lnTo>
                    <a:lnTo>
                      <a:pt x="114" y="124"/>
                    </a:lnTo>
                    <a:lnTo>
                      <a:pt x="0" y="12"/>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35" name="Rectangle 80">
                <a:extLst>
                  <a:ext uri="{FF2B5EF4-FFF2-40B4-BE49-F238E27FC236}">
                    <a16:creationId xmlns:a16="http://schemas.microsoft.com/office/drawing/2014/main" id="{BA2F07AD-8D09-45C8-BCE1-AEDAA8C07451}"/>
                  </a:ext>
                </a:extLst>
              </p:cNvPr>
              <p:cNvSpPr>
                <a:spLocks noChangeArrowheads="1"/>
              </p:cNvSpPr>
              <p:nvPr/>
            </p:nvSpPr>
            <p:spPr bwMode="auto">
              <a:xfrm>
                <a:off x="1912938" y="755650"/>
                <a:ext cx="41275"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36" name="Freeform 81">
                <a:extLst>
                  <a:ext uri="{FF2B5EF4-FFF2-40B4-BE49-F238E27FC236}">
                    <a16:creationId xmlns:a16="http://schemas.microsoft.com/office/drawing/2014/main" id="{9E3A0225-EB47-4310-9CDF-9FFBCDA3F563}"/>
                  </a:ext>
                </a:extLst>
              </p:cNvPr>
              <p:cNvSpPr>
                <a:spLocks/>
              </p:cNvSpPr>
              <p:nvPr/>
            </p:nvSpPr>
            <p:spPr bwMode="auto">
              <a:xfrm>
                <a:off x="1736725" y="773113"/>
                <a:ext cx="198438" cy="196850"/>
              </a:xfrm>
              <a:custGeom>
                <a:avLst/>
                <a:gdLst>
                  <a:gd name="T0" fmla="*/ 0 w 125"/>
                  <a:gd name="T1" fmla="*/ 112 h 124"/>
                  <a:gd name="T2" fmla="*/ 113 w 125"/>
                  <a:gd name="T3" fmla="*/ 0 h 124"/>
                  <a:gd name="T4" fmla="*/ 125 w 125"/>
                  <a:gd name="T5" fmla="*/ 12 h 124"/>
                  <a:gd name="T6" fmla="*/ 12 w 125"/>
                  <a:gd name="T7" fmla="*/ 124 h 124"/>
                  <a:gd name="T8" fmla="*/ 0 w 125"/>
                  <a:gd name="T9" fmla="*/ 112 h 124"/>
                </a:gdLst>
                <a:ahLst/>
                <a:cxnLst>
                  <a:cxn ang="0">
                    <a:pos x="T0" y="T1"/>
                  </a:cxn>
                  <a:cxn ang="0">
                    <a:pos x="T2" y="T3"/>
                  </a:cxn>
                  <a:cxn ang="0">
                    <a:pos x="T4" y="T5"/>
                  </a:cxn>
                  <a:cxn ang="0">
                    <a:pos x="T6" y="T7"/>
                  </a:cxn>
                  <a:cxn ang="0">
                    <a:pos x="T8" y="T9"/>
                  </a:cxn>
                </a:cxnLst>
                <a:rect l="0" t="0" r="r" b="b"/>
                <a:pathLst>
                  <a:path w="125" h="124">
                    <a:moveTo>
                      <a:pt x="0" y="112"/>
                    </a:moveTo>
                    <a:lnTo>
                      <a:pt x="113" y="0"/>
                    </a:lnTo>
                    <a:lnTo>
                      <a:pt x="125" y="12"/>
                    </a:lnTo>
                    <a:lnTo>
                      <a:pt x="12"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37" name="Freeform 82">
                <a:extLst>
                  <a:ext uri="{FF2B5EF4-FFF2-40B4-BE49-F238E27FC236}">
                    <a16:creationId xmlns:a16="http://schemas.microsoft.com/office/drawing/2014/main" id="{FB525F6C-A049-46DF-B0AC-8335C6931854}"/>
                  </a:ext>
                </a:extLst>
              </p:cNvPr>
              <p:cNvSpPr>
                <a:spLocks/>
              </p:cNvSpPr>
              <p:nvPr/>
            </p:nvSpPr>
            <p:spPr bwMode="auto">
              <a:xfrm>
                <a:off x="1736725" y="773113"/>
                <a:ext cx="198438" cy="196850"/>
              </a:xfrm>
              <a:custGeom>
                <a:avLst/>
                <a:gdLst>
                  <a:gd name="T0" fmla="*/ 12 w 125"/>
                  <a:gd name="T1" fmla="*/ 0 h 124"/>
                  <a:gd name="T2" fmla="*/ 125 w 125"/>
                  <a:gd name="T3" fmla="*/ 112 h 124"/>
                  <a:gd name="T4" fmla="*/ 113 w 125"/>
                  <a:gd name="T5" fmla="*/ 124 h 124"/>
                  <a:gd name="T6" fmla="*/ 0 w 125"/>
                  <a:gd name="T7" fmla="*/ 12 h 124"/>
                  <a:gd name="T8" fmla="*/ 12 w 125"/>
                  <a:gd name="T9" fmla="*/ 0 h 124"/>
                </a:gdLst>
                <a:ahLst/>
                <a:cxnLst>
                  <a:cxn ang="0">
                    <a:pos x="T0" y="T1"/>
                  </a:cxn>
                  <a:cxn ang="0">
                    <a:pos x="T2" y="T3"/>
                  </a:cxn>
                  <a:cxn ang="0">
                    <a:pos x="T4" y="T5"/>
                  </a:cxn>
                  <a:cxn ang="0">
                    <a:pos x="T6" y="T7"/>
                  </a:cxn>
                  <a:cxn ang="0">
                    <a:pos x="T8" y="T9"/>
                  </a:cxn>
                </a:cxnLst>
                <a:rect l="0" t="0" r="r" b="b"/>
                <a:pathLst>
                  <a:path w="125" h="124">
                    <a:moveTo>
                      <a:pt x="12" y="0"/>
                    </a:moveTo>
                    <a:lnTo>
                      <a:pt x="125" y="112"/>
                    </a:lnTo>
                    <a:lnTo>
                      <a:pt x="113" y="124"/>
                    </a:lnTo>
                    <a:lnTo>
                      <a:pt x="0" y="12"/>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38" name="Rectangle 83">
                <a:extLst>
                  <a:ext uri="{FF2B5EF4-FFF2-40B4-BE49-F238E27FC236}">
                    <a16:creationId xmlns:a16="http://schemas.microsoft.com/office/drawing/2014/main" id="{0A272ACA-142E-43F6-92E5-AA0ADDD5FFD3}"/>
                  </a:ext>
                </a:extLst>
              </p:cNvPr>
              <p:cNvSpPr>
                <a:spLocks noChangeArrowheads="1"/>
              </p:cNvSpPr>
              <p:nvPr/>
            </p:nvSpPr>
            <p:spPr bwMode="auto">
              <a:xfrm>
                <a:off x="1724025" y="755650"/>
                <a:ext cx="38100"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39" name="Freeform 84">
                <a:extLst>
                  <a:ext uri="{FF2B5EF4-FFF2-40B4-BE49-F238E27FC236}">
                    <a16:creationId xmlns:a16="http://schemas.microsoft.com/office/drawing/2014/main" id="{F2413B24-C7CC-4A93-B871-FEACEA993CB7}"/>
                  </a:ext>
                </a:extLst>
              </p:cNvPr>
              <p:cNvSpPr>
                <a:spLocks/>
              </p:cNvSpPr>
              <p:nvPr/>
            </p:nvSpPr>
            <p:spPr bwMode="auto">
              <a:xfrm>
                <a:off x="1549400" y="773113"/>
                <a:ext cx="196850" cy="196850"/>
              </a:xfrm>
              <a:custGeom>
                <a:avLst/>
                <a:gdLst>
                  <a:gd name="T0" fmla="*/ 0 w 124"/>
                  <a:gd name="T1" fmla="*/ 112 h 124"/>
                  <a:gd name="T2" fmla="*/ 112 w 124"/>
                  <a:gd name="T3" fmla="*/ 0 h 124"/>
                  <a:gd name="T4" fmla="*/ 124 w 124"/>
                  <a:gd name="T5" fmla="*/ 12 h 124"/>
                  <a:gd name="T6" fmla="*/ 12 w 124"/>
                  <a:gd name="T7" fmla="*/ 124 h 124"/>
                  <a:gd name="T8" fmla="*/ 0 w 124"/>
                  <a:gd name="T9" fmla="*/ 112 h 124"/>
                </a:gdLst>
                <a:ahLst/>
                <a:cxnLst>
                  <a:cxn ang="0">
                    <a:pos x="T0" y="T1"/>
                  </a:cxn>
                  <a:cxn ang="0">
                    <a:pos x="T2" y="T3"/>
                  </a:cxn>
                  <a:cxn ang="0">
                    <a:pos x="T4" y="T5"/>
                  </a:cxn>
                  <a:cxn ang="0">
                    <a:pos x="T6" y="T7"/>
                  </a:cxn>
                  <a:cxn ang="0">
                    <a:pos x="T8" y="T9"/>
                  </a:cxn>
                </a:cxnLst>
                <a:rect l="0" t="0" r="r" b="b"/>
                <a:pathLst>
                  <a:path w="124" h="124">
                    <a:moveTo>
                      <a:pt x="0" y="112"/>
                    </a:moveTo>
                    <a:lnTo>
                      <a:pt x="112" y="0"/>
                    </a:lnTo>
                    <a:lnTo>
                      <a:pt x="124" y="12"/>
                    </a:lnTo>
                    <a:lnTo>
                      <a:pt x="12"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40" name="Freeform 85">
                <a:extLst>
                  <a:ext uri="{FF2B5EF4-FFF2-40B4-BE49-F238E27FC236}">
                    <a16:creationId xmlns:a16="http://schemas.microsoft.com/office/drawing/2014/main" id="{8364FBE0-1F52-4450-ABC6-1CB4A84EAE84}"/>
                  </a:ext>
                </a:extLst>
              </p:cNvPr>
              <p:cNvSpPr>
                <a:spLocks/>
              </p:cNvSpPr>
              <p:nvPr/>
            </p:nvSpPr>
            <p:spPr bwMode="auto">
              <a:xfrm>
                <a:off x="1549400" y="773113"/>
                <a:ext cx="196850" cy="196850"/>
              </a:xfrm>
              <a:custGeom>
                <a:avLst/>
                <a:gdLst>
                  <a:gd name="T0" fmla="*/ 12 w 124"/>
                  <a:gd name="T1" fmla="*/ 0 h 124"/>
                  <a:gd name="T2" fmla="*/ 124 w 124"/>
                  <a:gd name="T3" fmla="*/ 112 h 124"/>
                  <a:gd name="T4" fmla="*/ 112 w 124"/>
                  <a:gd name="T5" fmla="*/ 124 h 124"/>
                  <a:gd name="T6" fmla="*/ 0 w 124"/>
                  <a:gd name="T7" fmla="*/ 12 h 124"/>
                  <a:gd name="T8" fmla="*/ 12 w 124"/>
                  <a:gd name="T9" fmla="*/ 0 h 124"/>
                </a:gdLst>
                <a:ahLst/>
                <a:cxnLst>
                  <a:cxn ang="0">
                    <a:pos x="T0" y="T1"/>
                  </a:cxn>
                  <a:cxn ang="0">
                    <a:pos x="T2" y="T3"/>
                  </a:cxn>
                  <a:cxn ang="0">
                    <a:pos x="T4" y="T5"/>
                  </a:cxn>
                  <a:cxn ang="0">
                    <a:pos x="T6" y="T7"/>
                  </a:cxn>
                  <a:cxn ang="0">
                    <a:pos x="T8" y="T9"/>
                  </a:cxn>
                </a:cxnLst>
                <a:rect l="0" t="0" r="r" b="b"/>
                <a:pathLst>
                  <a:path w="124" h="124">
                    <a:moveTo>
                      <a:pt x="12" y="0"/>
                    </a:moveTo>
                    <a:lnTo>
                      <a:pt x="124" y="112"/>
                    </a:lnTo>
                    <a:lnTo>
                      <a:pt x="112" y="124"/>
                    </a:lnTo>
                    <a:lnTo>
                      <a:pt x="0" y="12"/>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41" name="Rectangle 86">
                <a:extLst>
                  <a:ext uri="{FF2B5EF4-FFF2-40B4-BE49-F238E27FC236}">
                    <a16:creationId xmlns:a16="http://schemas.microsoft.com/office/drawing/2014/main" id="{5F1527FD-1556-40AB-AFF4-9C56D39F0005}"/>
                  </a:ext>
                </a:extLst>
              </p:cNvPr>
              <p:cNvSpPr>
                <a:spLocks noChangeArrowheads="1"/>
              </p:cNvSpPr>
              <p:nvPr/>
            </p:nvSpPr>
            <p:spPr bwMode="auto">
              <a:xfrm>
                <a:off x="2266950" y="755650"/>
                <a:ext cx="825500" cy="396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42" name="Freeform 87">
                <a:extLst>
                  <a:ext uri="{FF2B5EF4-FFF2-40B4-BE49-F238E27FC236}">
                    <a16:creationId xmlns:a16="http://schemas.microsoft.com/office/drawing/2014/main" id="{6E3C8D85-CB5A-4181-985B-6F0A8C6345EC}"/>
                  </a:ext>
                </a:extLst>
              </p:cNvPr>
              <p:cNvSpPr>
                <a:spLocks/>
              </p:cNvSpPr>
              <p:nvPr/>
            </p:nvSpPr>
            <p:spPr bwMode="auto">
              <a:xfrm>
                <a:off x="2266950" y="950913"/>
                <a:ext cx="1379538" cy="44450"/>
              </a:xfrm>
              <a:custGeom>
                <a:avLst/>
                <a:gdLst>
                  <a:gd name="T0" fmla="*/ 869 w 869"/>
                  <a:gd name="T1" fmla="*/ 0 h 28"/>
                  <a:gd name="T2" fmla="*/ 869 w 869"/>
                  <a:gd name="T3" fmla="*/ 28 h 28"/>
                  <a:gd name="T4" fmla="*/ 0 w 869"/>
                  <a:gd name="T5" fmla="*/ 28 h 28"/>
                  <a:gd name="T6" fmla="*/ 0 w 869"/>
                  <a:gd name="T7" fmla="*/ 0 h 28"/>
                  <a:gd name="T8" fmla="*/ 777 w 869"/>
                  <a:gd name="T9" fmla="*/ 0 h 28"/>
                  <a:gd name="T10" fmla="*/ 869 w 869"/>
                  <a:gd name="T11" fmla="*/ 0 h 28"/>
                </a:gdLst>
                <a:ahLst/>
                <a:cxnLst>
                  <a:cxn ang="0">
                    <a:pos x="T0" y="T1"/>
                  </a:cxn>
                  <a:cxn ang="0">
                    <a:pos x="T2" y="T3"/>
                  </a:cxn>
                  <a:cxn ang="0">
                    <a:pos x="T4" y="T5"/>
                  </a:cxn>
                  <a:cxn ang="0">
                    <a:pos x="T6" y="T7"/>
                  </a:cxn>
                  <a:cxn ang="0">
                    <a:pos x="T8" y="T9"/>
                  </a:cxn>
                  <a:cxn ang="0">
                    <a:pos x="T10" y="T11"/>
                  </a:cxn>
                </a:cxnLst>
                <a:rect l="0" t="0" r="r" b="b"/>
                <a:pathLst>
                  <a:path w="869" h="28">
                    <a:moveTo>
                      <a:pt x="869" y="0"/>
                    </a:moveTo>
                    <a:lnTo>
                      <a:pt x="869" y="28"/>
                    </a:lnTo>
                    <a:lnTo>
                      <a:pt x="0" y="28"/>
                    </a:lnTo>
                    <a:lnTo>
                      <a:pt x="0" y="0"/>
                    </a:lnTo>
                    <a:lnTo>
                      <a:pt x="777" y="0"/>
                    </a:lnTo>
                    <a:lnTo>
                      <a:pt x="86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43" name="Freeform 88">
                <a:extLst>
                  <a:ext uri="{FF2B5EF4-FFF2-40B4-BE49-F238E27FC236}">
                    <a16:creationId xmlns:a16="http://schemas.microsoft.com/office/drawing/2014/main" id="{ED083C9B-93BF-4695-B140-A716C5A4104C}"/>
                  </a:ext>
                </a:extLst>
              </p:cNvPr>
              <p:cNvSpPr>
                <a:spLocks/>
              </p:cNvSpPr>
              <p:nvPr/>
            </p:nvSpPr>
            <p:spPr bwMode="auto">
              <a:xfrm>
                <a:off x="2266950" y="950913"/>
                <a:ext cx="1379538" cy="44450"/>
              </a:xfrm>
              <a:custGeom>
                <a:avLst/>
                <a:gdLst>
                  <a:gd name="T0" fmla="*/ 869 w 869"/>
                  <a:gd name="T1" fmla="*/ 0 h 28"/>
                  <a:gd name="T2" fmla="*/ 869 w 869"/>
                  <a:gd name="T3" fmla="*/ 28 h 28"/>
                  <a:gd name="T4" fmla="*/ 0 w 869"/>
                  <a:gd name="T5" fmla="*/ 28 h 28"/>
                  <a:gd name="T6" fmla="*/ 0 w 869"/>
                  <a:gd name="T7" fmla="*/ 0 h 28"/>
                  <a:gd name="T8" fmla="*/ 777 w 869"/>
                  <a:gd name="T9" fmla="*/ 0 h 28"/>
                </a:gdLst>
                <a:ahLst/>
                <a:cxnLst>
                  <a:cxn ang="0">
                    <a:pos x="T0" y="T1"/>
                  </a:cxn>
                  <a:cxn ang="0">
                    <a:pos x="T2" y="T3"/>
                  </a:cxn>
                  <a:cxn ang="0">
                    <a:pos x="T4" y="T5"/>
                  </a:cxn>
                  <a:cxn ang="0">
                    <a:pos x="T6" y="T7"/>
                  </a:cxn>
                  <a:cxn ang="0">
                    <a:pos x="T8" y="T9"/>
                  </a:cxn>
                </a:cxnLst>
                <a:rect l="0" t="0" r="r" b="b"/>
                <a:pathLst>
                  <a:path w="869" h="28">
                    <a:moveTo>
                      <a:pt x="869" y="0"/>
                    </a:moveTo>
                    <a:lnTo>
                      <a:pt x="869" y="28"/>
                    </a:lnTo>
                    <a:lnTo>
                      <a:pt x="0" y="28"/>
                    </a:lnTo>
                    <a:lnTo>
                      <a:pt x="0" y="0"/>
                    </a:lnTo>
                    <a:lnTo>
                      <a:pt x="777"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44" name="Rectangle 89">
                <a:extLst>
                  <a:ext uri="{FF2B5EF4-FFF2-40B4-BE49-F238E27FC236}">
                    <a16:creationId xmlns:a16="http://schemas.microsoft.com/office/drawing/2014/main" id="{534B3459-9A4B-412F-9247-C6C71B968107}"/>
                  </a:ext>
                </a:extLst>
              </p:cNvPr>
              <p:cNvSpPr>
                <a:spLocks noChangeArrowheads="1"/>
              </p:cNvSpPr>
              <p:nvPr/>
            </p:nvSpPr>
            <p:spPr bwMode="auto">
              <a:xfrm>
                <a:off x="3054350" y="755650"/>
                <a:ext cx="41275"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45" name="Freeform 90">
                <a:extLst>
                  <a:ext uri="{FF2B5EF4-FFF2-40B4-BE49-F238E27FC236}">
                    <a16:creationId xmlns:a16="http://schemas.microsoft.com/office/drawing/2014/main" id="{6A971AC6-36A7-4699-B170-80D5B8B33E40}"/>
                  </a:ext>
                </a:extLst>
              </p:cNvPr>
              <p:cNvSpPr>
                <a:spLocks/>
              </p:cNvSpPr>
              <p:nvPr/>
            </p:nvSpPr>
            <p:spPr bwMode="auto">
              <a:xfrm>
                <a:off x="2878138" y="773113"/>
                <a:ext cx="198438" cy="196850"/>
              </a:xfrm>
              <a:custGeom>
                <a:avLst/>
                <a:gdLst>
                  <a:gd name="T0" fmla="*/ 0 w 125"/>
                  <a:gd name="T1" fmla="*/ 112 h 124"/>
                  <a:gd name="T2" fmla="*/ 113 w 125"/>
                  <a:gd name="T3" fmla="*/ 0 h 124"/>
                  <a:gd name="T4" fmla="*/ 125 w 125"/>
                  <a:gd name="T5" fmla="*/ 12 h 124"/>
                  <a:gd name="T6" fmla="*/ 12 w 125"/>
                  <a:gd name="T7" fmla="*/ 124 h 124"/>
                  <a:gd name="T8" fmla="*/ 0 w 125"/>
                  <a:gd name="T9" fmla="*/ 112 h 124"/>
                </a:gdLst>
                <a:ahLst/>
                <a:cxnLst>
                  <a:cxn ang="0">
                    <a:pos x="T0" y="T1"/>
                  </a:cxn>
                  <a:cxn ang="0">
                    <a:pos x="T2" y="T3"/>
                  </a:cxn>
                  <a:cxn ang="0">
                    <a:pos x="T4" y="T5"/>
                  </a:cxn>
                  <a:cxn ang="0">
                    <a:pos x="T6" y="T7"/>
                  </a:cxn>
                  <a:cxn ang="0">
                    <a:pos x="T8" y="T9"/>
                  </a:cxn>
                </a:cxnLst>
                <a:rect l="0" t="0" r="r" b="b"/>
                <a:pathLst>
                  <a:path w="125" h="124">
                    <a:moveTo>
                      <a:pt x="0" y="112"/>
                    </a:moveTo>
                    <a:lnTo>
                      <a:pt x="113" y="0"/>
                    </a:lnTo>
                    <a:lnTo>
                      <a:pt x="125" y="12"/>
                    </a:lnTo>
                    <a:lnTo>
                      <a:pt x="12"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46" name="Freeform 91">
                <a:extLst>
                  <a:ext uri="{FF2B5EF4-FFF2-40B4-BE49-F238E27FC236}">
                    <a16:creationId xmlns:a16="http://schemas.microsoft.com/office/drawing/2014/main" id="{3D12FE89-FA43-4D7E-A013-C764050EE6E6}"/>
                  </a:ext>
                </a:extLst>
              </p:cNvPr>
              <p:cNvSpPr>
                <a:spLocks/>
              </p:cNvSpPr>
              <p:nvPr/>
            </p:nvSpPr>
            <p:spPr bwMode="auto">
              <a:xfrm>
                <a:off x="2878138" y="773113"/>
                <a:ext cx="198438" cy="196850"/>
              </a:xfrm>
              <a:custGeom>
                <a:avLst/>
                <a:gdLst>
                  <a:gd name="T0" fmla="*/ 12 w 125"/>
                  <a:gd name="T1" fmla="*/ 0 h 124"/>
                  <a:gd name="T2" fmla="*/ 125 w 125"/>
                  <a:gd name="T3" fmla="*/ 112 h 124"/>
                  <a:gd name="T4" fmla="*/ 113 w 125"/>
                  <a:gd name="T5" fmla="*/ 124 h 124"/>
                  <a:gd name="T6" fmla="*/ 0 w 125"/>
                  <a:gd name="T7" fmla="*/ 12 h 124"/>
                  <a:gd name="T8" fmla="*/ 12 w 125"/>
                  <a:gd name="T9" fmla="*/ 0 h 124"/>
                </a:gdLst>
                <a:ahLst/>
                <a:cxnLst>
                  <a:cxn ang="0">
                    <a:pos x="T0" y="T1"/>
                  </a:cxn>
                  <a:cxn ang="0">
                    <a:pos x="T2" y="T3"/>
                  </a:cxn>
                  <a:cxn ang="0">
                    <a:pos x="T4" y="T5"/>
                  </a:cxn>
                  <a:cxn ang="0">
                    <a:pos x="T6" y="T7"/>
                  </a:cxn>
                  <a:cxn ang="0">
                    <a:pos x="T8" y="T9"/>
                  </a:cxn>
                </a:cxnLst>
                <a:rect l="0" t="0" r="r" b="b"/>
                <a:pathLst>
                  <a:path w="125" h="124">
                    <a:moveTo>
                      <a:pt x="12" y="0"/>
                    </a:moveTo>
                    <a:lnTo>
                      <a:pt x="125" y="112"/>
                    </a:lnTo>
                    <a:lnTo>
                      <a:pt x="113" y="124"/>
                    </a:lnTo>
                    <a:lnTo>
                      <a:pt x="0" y="12"/>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47" name="Rectangle 92">
                <a:extLst>
                  <a:ext uri="{FF2B5EF4-FFF2-40B4-BE49-F238E27FC236}">
                    <a16:creationId xmlns:a16="http://schemas.microsoft.com/office/drawing/2014/main" id="{1916C86D-0004-4B7C-8A79-0EAD94236594}"/>
                  </a:ext>
                </a:extLst>
              </p:cNvPr>
              <p:cNvSpPr>
                <a:spLocks noChangeArrowheads="1"/>
              </p:cNvSpPr>
              <p:nvPr/>
            </p:nvSpPr>
            <p:spPr bwMode="auto">
              <a:xfrm>
                <a:off x="2865438" y="755650"/>
                <a:ext cx="38100"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48" name="Freeform 93">
                <a:extLst>
                  <a:ext uri="{FF2B5EF4-FFF2-40B4-BE49-F238E27FC236}">
                    <a16:creationId xmlns:a16="http://schemas.microsoft.com/office/drawing/2014/main" id="{34061772-9703-4241-8537-35A282233C74}"/>
                  </a:ext>
                </a:extLst>
              </p:cNvPr>
              <p:cNvSpPr>
                <a:spLocks/>
              </p:cNvSpPr>
              <p:nvPr/>
            </p:nvSpPr>
            <p:spPr bwMode="auto">
              <a:xfrm>
                <a:off x="2690813" y="773113"/>
                <a:ext cx="196850" cy="196850"/>
              </a:xfrm>
              <a:custGeom>
                <a:avLst/>
                <a:gdLst>
                  <a:gd name="T0" fmla="*/ 0 w 124"/>
                  <a:gd name="T1" fmla="*/ 112 h 124"/>
                  <a:gd name="T2" fmla="*/ 112 w 124"/>
                  <a:gd name="T3" fmla="*/ 0 h 124"/>
                  <a:gd name="T4" fmla="*/ 124 w 124"/>
                  <a:gd name="T5" fmla="*/ 12 h 124"/>
                  <a:gd name="T6" fmla="*/ 10 w 124"/>
                  <a:gd name="T7" fmla="*/ 124 h 124"/>
                  <a:gd name="T8" fmla="*/ 0 w 124"/>
                  <a:gd name="T9" fmla="*/ 112 h 124"/>
                </a:gdLst>
                <a:ahLst/>
                <a:cxnLst>
                  <a:cxn ang="0">
                    <a:pos x="T0" y="T1"/>
                  </a:cxn>
                  <a:cxn ang="0">
                    <a:pos x="T2" y="T3"/>
                  </a:cxn>
                  <a:cxn ang="0">
                    <a:pos x="T4" y="T5"/>
                  </a:cxn>
                  <a:cxn ang="0">
                    <a:pos x="T6" y="T7"/>
                  </a:cxn>
                  <a:cxn ang="0">
                    <a:pos x="T8" y="T9"/>
                  </a:cxn>
                </a:cxnLst>
                <a:rect l="0" t="0" r="r" b="b"/>
                <a:pathLst>
                  <a:path w="124" h="124">
                    <a:moveTo>
                      <a:pt x="0" y="112"/>
                    </a:moveTo>
                    <a:lnTo>
                      <a:pt x="112" y="0"/>
                    </a:lnTo>
                    <a:lnTo>
                      <a:pt x="124" y="12"/>
                    </a:lnTo>
                    <a:lnTo>
                      <a:pt x="10"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49" name="Freeform 94">
                <a:extLst>
                  <a:ext uri="{FF2B5EF4-FFF2-40B4-BE49-F238E27FC236}">
                    <a16:creationId xmlns:a16="http://schemas.microsoft.com/office/drawing/2014/main" id="{4937E3CB-E201-4749-BE7F-9714F74396B3}"/>
                  </a:ext>
                </a:extLst>
              </p:cNvPr>
              <p:cNvSpPr>
                <a:spLocks/>
              </p:cNvSpPr>
              <p:nvPr/>
            </p:nvSpPr>
            <p:spPr bwMode="auto">
              <a:xfrm>
                <a:off x="2690813" y="773113"/>
                <a:ext cx="196850" cy="196850"/>
              </a:xfrm>
              <a:custGeom>
                <a:avLst/>
                <a:gdLst>
                  <a:gd name="T0" fmla="*/ 10 w 124"/>
                  <a:gd name="T1" fmla="*/ 0 h 124"/>
                  <a:gd name="T2" fmla="*/ 124 w 124"/>
                  <a:gd name="T3" fmla="*/ 112 h 124"/>
                  <a:gd name="T4" fmla="*/ 112 w 124"/>
                  <a:gd name="T5" fmla="*/ 124 h 124"/>
                  <a:gd name="T6" fmla="*/ 0 w 124"/>
                  <a:gd name="T7" fmla="*/ 12 h 124"/>
                  <a:gd name="T8" fmla="*/ 10 w 124"/>
                  <a:gd name="T9" fmla="*/ 0 h 124"/>
                </a:gdLst>
                <a:ahLst/>
                <a:cxnLst>
                  <a:cxn ang="0">
                    <a:pos x="T0" y="T1"/>
                  </a:cxn>
                  <a:cxn ang="0">
                    <a:pos x="T2" y="T3"/>
                  </a:cxn>
                  <a:cxn ang="0">
                    <a:pos x="T4" y="T5"/>
                  </a:cxn>
                  <a:cxn ang="0">
                    <a:pos x="T6" y="T7"/>
                  </a:cxn>
                  <a:cxn ang="0">
                    <a:pos x="T8" y="T9"/>
                  </a:cxn>
                </a:cxnLst>
                <a:rect l="0" t="0" r="r" b="b"/>
                <a:pathLst>
                  <a:path w="124" h="124">
                    <a:moveTo>
                      <a:pt x="10" y="0"/>
                    </a:moveTo>
                    <a:lnTo>
                      <a:pt x="124" y="112"/>
                    </a:lnTo>
                    <a:lnTo>
                      <a:pt x="112" y="124"/>
                    </a:lnTo>
                    <a:lnTo>
                      <a:pt x="0" y="12"/>
                    </a:lnTo>
                    <a:lnTo>
                      <a:pt x="1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50" name="Rectangle 95">
                <a:extLst>
                  <a:ext uri="{FF2B5EF4-FFF2-40B4-BE49-F238E27FC236}">
                    <a16:creationId xmlns:a16="http://schemas.microsoft.com/office/drawing/2014/main" id="{8EDA910D-4BE4-4AD9-B182-232922555118}"/>
                  </a:ext>
                </a:extLst>
              </p:cNvPr>
              <p:cNvSpPr>
                <a:spLocks noChangeArrowheads="1"/>
              </p:cNvSpPr>
              <p:nvPr/>
            </p:nvSpPr>
            <p:spPr bwMode="auto">
              <a:xfrm>
                <a:off x="2674938" y="755650"/>
                <a:ext cx="41275"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51" name="Freeform 96">
                <a:extLst>
                  <a:ext uri="{FF2B5EF4-FFF2-40B4-BE49-F238E27FC236}">
                    <a16:creationId xmlns:a16="http://schemas.microsoft.com/office/drawing/2014/main" id="{FBDBD2E0-4603-46A5-8167-F1D6C0DA34A8}"/>
                  </a:ext>
                </a:extLst>
              </p:cNvPr>
              <p:cNvSpPr>
                <a:spLocks/>
              </p:cNvSpPr>
              <p:nvPr/>
            </p:nvSpPr>
            <p:spPr bwMode="auto">
              <a:xfrm>
                <a:off x="2498725" y="773113"/>
                <a:ext cx="201613" cy="196850"/>
              </a:xfrm>
              <a:custGeom>
                <a:avLst/>
                <a:gdLst>
                  <a:gd name="T0" fmla="*/ 0 w 127"/>
                  <a:gd name="T1" fmla="*/ 112 h 124"/>
                  <a:gd name="T2" fmla="*/ 115 w 127"/>
                  <a:gd name="T3" fmla="*/ 0 h 124"/>
                  <a:gd name="T4" fmla="*/ 127 w 127"/>
                  <a:gd name="T5" fmla="*/ 12 h 124"/>
                  <a:gd name="T6" fmla="*/ 12 w 127"/>
                  <a:gd name="T7" fmla="*/ 124 h 124"/>
                  <a:gd name="T8" fmla="*/ 0 w 127"/>
                  <a:gd name="T9" fmla="*/ 112 h 124"/>
                </a:gdLst>
                <a:ahLst/>
                <a:cxnLst>
                  <a:cxn ang="0">
                    <a:pos x="T0" y="T1"/>
                  </a:cxn>
                  <a:cxn ang="0">
                    <a:pos x="T2" y="T3"/>
                  </a:cxn>
                  <a:cxn ang="0">
                    <a:pos x="T4" y="T5"/>
                  </a:cxn>
                  <a:cxn ang="0">
                    <a:pos x="T6" y="T7"/>
                  </a:cxn>
                  <a:cxn ang="0">
                    <a:pos x="T8" y="T9"/>
                  </a:cxn>
                </a:cxnLst>
                <a:rect l="0" t="0" r="r" b="b"/>
                <a:pathLst>
                  <a:path w="127" h="124">
                    <a:moveTo>
                      <a:pt x="0" y="112"/>
                    </a:moveTo>
                    <a:lnTo>
                      <a:pt x="115" y="0"/>
                    </a:lnTo>
                    <a:lnTo>
                      <a:pt x="127" y="12"/>
                    </a:lnTo>
                    <a:lnTo>
                      <a:pt x="12"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52" name="Freeform 97">
                <a:extLst>
                  <a:ext uri="{FF2B5EF4-FFF2-40B4-BE49-F238E27FC236}">
                    <a16:creationId xmlns:a16="http://schemas.microsoft.com/office/drawing/2014/main" id="{34F49D7D-5E21-466F-9FD0-765DA446DDEE}"/>
                  </a:ext>
                </a:extLst>
              </p:cNvPr>
              <p:cNvSpPr>
                <a:spLocks/>
              </p:cNvSpPr>
              <p:nvPr/>
            </p:nvSpPr>
            <p:spPr bwMode="auto">
              <a:xfrm>
                <a:off x="2498725" y="773113"/>
                <a:ext cx="201613" cy="196850"/>
              </a:xfrm>
              <a:custGeom>
                <a:avLst/>
                <a:gdLst>
                  <a:gd name="T0" fmla="*/ 12 w 127"/>
                  <a:gd name="T1" fmla="*/ 0 h 124"/>
                  <a:gd name="T2" fmla="*/ 127 w 127"/>
                  <a:gd name="T3" fmla="*/ 112 h 124"/>
                  <a:gd name="T4" fmla="*/ 115 w 127"/>
                  <a:gd name="T5" fmla="*/ 124 h 124"/>
                  <a:gd name="T6" fmla="*/ 0 w 127"/>
                  <a:gd name="T7" fmla="*/ 12 h 124"/>
                  <a:gd name="T8" fmla="*/ 12 w 127"/>
                  <a:gd name="T9" fmla="*/ 0 h 124"/>
                </a:gdLst>
                <a:ahLst/>
                <a:cxnLst>
                  <a:cxn ang="0">
                    <a:pos x="T0" y="T1"/>
                  </a:cxn>
                  <a:cxn ang="0">
                    <a:pos x="T2" y="T3"/>
                  </a:cxn>
                  <a:cxn ang="0">
                    <a:pos x="T4" y="T5"/>
                  </a:cxn>
                  <a:cxn ang="0">
                    <a:pos x="T6" y="T7"/>
                  </a:cxn>
                  <a:cxn ang="0">
                    <a:pos x="T8" y="T9"/>
                  </a:cxn>
                </a:cxnLst>
                <a:rect l="0" t="0" r="r" b="b"/>
                <a:pathLst>
                  <a:path w="127" h="124">
                    <a:moveTo>
                      <a:pt x="12" y="0"/>
                    </a:moveTo>
                    <a:lnTo>
                      <a:pt x="127" y="112"/>
                    </a:lnTo>
                    <a:lnTo>
                      <a:pt x="115" y="124"/>
                    </a:lnTo>
                    <a:lnTo>
                      <a:pt x="0" y="12"/>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53" name="Rectangle 98">
                <a:extLst>
                  <a:ext uri="{FF2B5EF4-FFF2-40B4-BE49-F238E27FC236}">
                    <a16:creationId xmlns:a16="http://schemas.microsoft.com/office/drawing/2014/main" id="{94EDD8EE-EE37-4D8D-B539-67A05911AA90}"/>
                  </a:ext>
                </a:extLst>
              </p:cNvPr>
              <p:cNvSpPr>
                <a:spLocks noChangeArrowheads="1"/>
              </p:cNvSpPr>
              <p:nvPr/>
            </p:nvSpPr>
            <p:spPr bwMode="auto">
              <a:xfrm>
                <a:off x="2486025" y="755650"/>
                <a:ext cx="41275"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54" name="Freeform 99">
                <a:extLst>
                  <a:ext uri="{FF2B5EF4-FFF2-40B4-BE49-F238E27FC236}">
                    <a16:creationId xmlns:a16="http://schemas.microsoft.com/office/drawing/2014/main" id="{6CEF32E5-53EC-48AE-A505-72911CAB8621}"/>
                  </a:ext>
                </a:extLst>
              </p:cNvPr>
              <p:cNvSpPr>
                <a:spLocks/>
              </p:cNvSpPr>
              <p:nvPr/>
            </p:nvSpPr>
            <p:spPr bwMode="auto">
              <a:xfrm>
                <a:off x="2311400" y="773113"/>
                <a:ext cx="196850" cy="196850"/>
              </a:xfrm>
              <a:custGeom>
                <a:avLst/>
                <a:gdLst>
                  <a:gd name="T0" fmla="*/ 0 w 124"/>
                  <a:gd name="T1" fmla="*/ 112 h 124"/>
                  <a:gd name="T2" fmla="*/ 112 w 124"/>
                  <a:gd name="T3" fmla="*/ 0 h 124"/>
                  <a:gd name="T4" fmla="*/ 124 w 124"/>
                  <a:gd name="T5" fmla="*/ 12 h 124"/>
                  <a:gd name="T6" fmla="*/ 12 w 124"/>
                  <a:gd name="T7" fmla="*/ 124 h 124"/>
                  <a:gd name="T8" fmla="*/ 0 w 124"/>
                  <a:gd name="T9" fmla="*/ 112 h 124"/>
                </a:gdLst>
                <a:ahLst/>
                <a:cxnLst>
                  <a:cxn ang="0">
                    <a:pos x="T0" y="T1"/>
                  </a:cxn>
                  <a:cxn ang="0">
                    <a:pos x="T2" y="T3"/>
                  </a:cxn>
                  <a:cxn ang="0">
                    <a:pos x="T4" y="T5"/>
                  </a:cxn>
                  <a:cxn ang="0">
                    <a:pos x="T6" y="T7"/>
                  </a:cxn>
                  <a:cxn ang="0">
                    <a:pos x="T8" y="T9"/>
                  </a:cxn>
                </a:cxnLst>
                <a:rect l="0" t="0" r="r" b="b"/>
                <a:pathLst>
                  <a:path w="124" h="124">
                    <a:moveTo>
                      <a:pt x="0" y="112"/>
                    </a:moveTo>
                    <a:lnTo>
                      <a:pt x="112" y="0"/>
                    </a:lnTo>
                    <a:lnTo>
                      <a:pt x="124" y="12"/>
                    </a:lnTo>
                    <a:lnTo>
                      <a:pt x="12"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55" name="Freeform 100">
                <a:extLst>
                  <a:ext uri="{FF2B5EF4-FFF2-40B4-BE49-F238E27FC236}">
                    <a16:creationId xmlns:a16="http://schemas.microsoft.com/office/drawing/2014/main" id="{41F81AB4-78BD-47ED-8397-461B6C36ADAE}"/>
                  </a:ext>
                </a:extLst>
              </p:cNvPr>
              <p:cNvSpPr>
                <a:spLocks/>
              </p:cNvSpPr>
              <p:nvPr/>
            </p:nvSpPr>
            <p:spPr bwMode="auto">
              <a:xfrm>
                <a:off x="2311400" y="773113"/>
                <a:ext cx="196850" cy="196850"/>
              </a:xfrm>
              <a:custGeom>
                <a:avLst/>
                <a:gdLst>
                  <a:gd name="T0" fmla="*/ 12 w 124"/>
                  <a:gd name="T1" fmla="*/ 0 h 124"/>
                  <a:gd name="T2" fmla="*/ 124 w 124"/>
                  <a:gd name="T3" fmla="*/ 112 h 124"/>
                  <a:gd name="T4" fmla="*/ 112 w 124"/>
                  <a:gd name="T5" fmla="*/ 124 h 124"/>
                  <a:gd name="T6" fmla="*/ 0 w 124"/>
                  <a:gd name="T7" fmla="*/ 12 h 124"/>
                  <a:gd name="T8" fmla="*/ 12 w 124"/>
                  <a:gd name="T9" fmla="*/ 0 h 124"/>
                </a:gdLst>
                <a:ahLst/>
                <a:cxnLst>
                  <a:cxn ang="0">
                    <a:pos x="T0" y="T1"/>
                  </a:cxn>
                  <a:cxn ang="0">
                    <a:pos x="T2" y="T3"/>
                  </a:cxn>
                  <a:cxn ang="0">
                    <a:pos x="T4" y="T5"/>
                  </a:cxn>
                  <a:cxn ang="0">
                    <a:pos x="T6" y="T7"/>
                  </a:cxn>
                  <a:cxn ang="0">
                    <a:pos x="T8" y="T9"/>
                  </a:cxn>
                </a:cxnLst>
                <a:rect l="0" t="0" r="r" b="b"/>
                <a:pathLst>
                  <a:path w="124" h="124">
                    <a:moveTo>
                      <a:pt x="12" y="0"/>
                    </a:moveTo>
                    <a:lnTo>
                      <a:pt x="124" y="112"/>
                    </a:lnTo>
                    <a:lnTo>
                      <a:pt x="112" y="124"/>
                    </a:lnTo>
                    <a:lnTo>
                      <a:pt x="0" y="12"/>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56" name="Freeform 101">
                <a:extLst>
                  <a:ext uri="{FF2B5EF4-FFF2-40B4-BE49-F238E27FC236}">
                    <a16:creationId xmlns:a16="http://schemas.microsoft.com/office/drawing/2014/main" id="{AC2AC20E-75F2-45BE-A169-A16DFB0736A8}"/>
                  </a:ext>
                </a:extLst>
              </p:cNvPr>
              <p:cNvSpPr>
                <a:spLocks/>
              </p:cNvSpPr>
              <p:nvPr/>
            </p:nvSpPr>
            <p:spPr bwMode="auto">
              <a:xfrm>
                <a:off x="1052513" y="628650"/>
                <a:ext cx="652463" cy="474662"/>
              </a:xfrm>
              <a:custGeom>
                <a:avLst/>
                <a:gdLst>
                  <a:gd name="T0" fmla="*/ 205 w 205"/>
                  <a:gd name="T1" fmla="*/ 149 h 149"/>
                  <a:gd name="T2" fmla="*/ 0 w 205"/>
                  <a:gd name="T3" fmla="*/ 149 h 149"/>
                  <a:gd name="T4" fmla="*/ 0 w 205"/>
                  <a:gd name="T5" fmla="*/ 0 h 149"/>
                  <a:gd name="T6" fmla="*/ 125 w 205"/>
                  <a:gd name="T7" fmla="*/ 0 h 149"/>
                  <a:gd name="T8" fmla="*/ 205 w 205"/>
                  <a:gd name="T9" fmla="*/ 67 h 149"/>
                  <a:gd name="T10" fmla="*/ 205 w 205"/>
                  <a:gd name="T11" fmla="*/ 149 h 149"/>
                </a:gdLst>
                <a:ahLst/>
                <a:cxnLst>
                  <a:cxn ang="0">
                    <a:pos x="T0" y="T1"/>
                  </a:cxn>
                  <a:cxn ang="0">
                    <a:pos x="T2" y="T3"/>
                  </a:cxn>
                  <a:cxn ang="0">
                    <a:pos x="T4" y="T5"/>
                  </a:cxn>
                  <a:cxn ang="0">
                    <a:pos x="T6" y="T7"/>
                  </a:cxn>
                  <a:cxn ang="0">
                    <a:pos x="T8" y="T9"/>
                  </a:cxn>
                  <a:cxn ang="0">
                    <a:pos x="T10" y="T11"/>
                  </a:cxn>
                </a:cxnLst>
                <a:rect l="0" t="0" r="r" b="b"/>
                <a:pathLst>
                  <a:path w="205" h="149">
                    <a:moveTo>
                      <a:pt x="205" y="149"/>
                    </a:moveTo>
                    <a:cubicBezTo>
                      <a:pt x="0" y="149"/>
                      <a:pt x="0" y="149"/>
                      <a:pt x="0" y="149"/>
                    </a:cubicBezTo>
                    <a:cubicBezTo>
                      <a:pt x="0" y="0"/>
                      <a:pt x="0" y="0"/>
                      <a:pt x="0" y="0"/>
                    </a:cubicBezTo>
                    <a:cubicBezTo>
                      <a:pt x="125" y="0"/>
                      <a:pt x="125" y="0"/>
                      <a:pt x="125" y="0"/>
                    </a:cubicBezTo>
                    <a:cubicBezTo>
                      <a:pt x="169" y="0"/>
                      <a:pt x="205" y="30"/>
                      <a:pt x="205" y="67"/>
                    </a:cubicBezTo>
                    <a:lnTo>
                      <a:pt x="205" y="14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57" name="Rectangle 102">
                <a:extLst>
                  <a:ext uri="{FF2B5EF4-FFF2-40B4-BE49-F238E27FC236}">
                    <a16:creationId xmlns:a16="http://schemas.microsoft.com/office/drawing/2014/main" id="{5A242F3F-8AC2-439E-9283-7C108D582406}"/>
                  </a:ext>
                </a:extLst>
              </p:cNvPr>
              <p:cNvSpPr>
                <a:spLocks noChangeArrowheads="1"/>
              </p:cNvSpPr>
              <p:nvPr/>
            </p:nvSpPr>
            <p:spPr bwMode="auto">
              <a:xfrm>
                <a:off x="236538" y="698500"/>
                <a:ext cx="219075" cy="49053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58" name="Freeform 103">
                <a:extLst>
                  <a:ext uri="{FF2B5EF4-FFF2-40B4-BE49-F238E27FC236}">
                    <a16:creationId xmlns:a16="http://schemas.microsoft.com/office/drawing/2014/main" id="{F987EB85-BB92-427F-A33F-504AFFCC6D40}"/>
                  </a:ext>
                </a:extLst>
              </p:cNvPr>
              <p:cNvSpPr>
                <a:spLocks/>
              </p:cNvSpPr>
              <p:nvPr/>
            </p:nvSpPr>
            <p:spPr bwMode="auto">
              <a:xfrm>
                <a:off x="411163" y="1588"/>
                <a:ext cx="3952875" cy="977900"/>
              </a:xfrm>
              <a:custGeom>
                <a:avLst/>
                <a:gdLst>
                  <a:gd name="T0" fmla="*/ 2474 w 2490"/>
                  <a:gd name="T1" fmla="*/ 616 h 616"/>
                  <a:gd name="T2" fmla="*/ 580 w 2490"/>
                  <a:gd name="T3" fmla="*/ 48 h 616"/>
                  <a:gd name="T4" fmla="*/ 28 w 2490"/>
                  <a:gd name="T5" fmla="*/ 469 h 616"/>
                  <a:gd name="T6" fmla="*/ 0 w 2490"/>
                  <a:gd name="T7" fmla="*/ 437 h 616"/>
                  <a:gd name="T8" fmla="*/ 572 w 2490"/>
                  <a:gd name="T9" fmla="*/ 0 h 616"/>
                  <a:gd name="T10" fmla="*/ 2490 w 2490"/>
                  <a:gd name="T11" fmla="*/ 578 h 616"/>
                  <a:gd name="T12" fmla="*/ 2474 w 2490"/>
                  <a:gd name="T13" fmla="*/ 616 h 616"/>
                </a:gdLst>
                <a:ahLst/>
                <a:cxnLst>
                  <a:cxn ang="0">
                    <a:pos x="T0" y="T1"/>
                  </a:cxn>
                  <a:cxn ang="0">
                    <a:pos x="T2" y="T3"/>
                  </a:cxn>
                  <a:cxn ang="0">
                    <a:pos x="T4" y="T5"/>
                  </a:cxn>
                  <a:cxn ang="0">
                    <a:pos x="T6" y="T7"/>
                  </a:cxn>
                  <a:cxn ang="0">
                    <a:pos x="T8" y="T9"/>
                  </a:cxn>
                  <a:cxn ang="0">
                    <a:pos x="T10" y="T11"/>
                  </a:cxn>
                  <a:cxn ang="0">
                    <a:pos x="T12" y="T13"/>
                  </a:cxn>
                </a:cxnLst>
                <a:rect l="0" t="0" r="r" b="b"/>
                <a:pathLst>
                  <a:path w="2490" h="616">
                    <a:moveTo>
                      <a:pt x="2474" y="616"/>
                    </a:moveTo>
                    <a:lnTo>
                      <a:pt x="580" y="48"/>
                    </a:lnTo>
                    <a:lnTo>
                      <a:pt x="28" y="469"/>
                    </a:lnTo>
                    <a:lnTo>
                      <a:pt x="0" y="437"/>
                    </a:lnTo>
                    <a:lnTo>
                      <a:pt x="572" y="0"/>
                    </a:lnTo>
                    <a:lnTo>
                      <a:pt x="2490" y="578"/>
                    </a:lnTo>
                    <a:lnTo>
                      <a:pt x="2474" y="6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59" name="Rectangle 104">
                <a:extLst>
                  <a:ext uri="{FF2B5EF4-FFF2-40B4-BE49-F238E27FC236}">
                    <a16:creationId xmlns:a16="http://schemas.microsoft.com/office/drawing/2014/main" id="{DDDCEF2B-F38B-4A01-BF68-093B9B85F2F4}"/>
                  </a:ext>
                </a:extLst>
              </p:cNvPr>
              <p:cNvSpPr>
                <a:spLocks noChangeArrowheads="1"/>
              </p:cNvSpPr>
              <p:nvPr/>
            </p:nvSpPr>
            <p:spPr bwMode="auto">
              <a:xfrm>
                <a:off x="4294188" y="966788"/>
                <a:ext cx="44450" cy="10128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60" name="Rectangle 105">
                <a:extLst>
                  <a:ext uri="{FF2B5EF4-FFF2-40B4-BE49-F238E27FC236}">
                    <a16:creationId xmlns:a16="http://schemas.microsoft.com/office/drawing/2014/main" id="{5F623E51-2AD8-464E-B6BE-D402B72AA3B3}"/>
                  </a:ext>
                </a:extLst>
              </p:cNvPr>
              <p:cNvSpPr>
                <a:spLocks noChangeArrowheads="1"/>
              </p:cNvSpPr>
              <p:nvPr/>
            </p:nvSpPr>
            <p:spPr bwMode="auto">
              <a:xfrm>
                <a:off x="3952875" y="1938338"/>
                <a:ext cx="736600" cy="2413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61" name="Rectangle 106">
                <a:extLst>
                  <a:ext uri="{FF2B5EF4-FFF2-40B4-BE49-F238E27FC236}">
                    <a16:creationId xmlns:a16="http://schemas.microsoft.com/office/drawing/2014/main" id="{D6B0F6DB-304C-4712-A782-ECF9392C3E8E}"/>
                  </a:ext>
                </a:extLst>
              </p:cNvPr>
              <p:cNvSpPr>
                <a:spLocks noChangeArrowheads="1"/>
              </p:cNvSpPr>
              <p:nvPr/>
            </p:nvSpPr>
            <p:spPr bwMode="auto">
              <a:xfrm>
                <a:off x="4224338" y="1855788"/>
                <a:ext cx="187325" cy="1238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62" name="Rectangle 107">
                <a:extLst>
                  <a:ext uri="{FF2B5EF4-FFF2-40B4-BE49-F238E27FC236}">
                    <a16:creationId xmlns:a16="http://schemas.microsoft.com/office/drawing/2014/main" id="{86419B84-197C-4BEB-9E29-BC57957BE1C6}"/>
                  </a:ext>
                </a:extLst>
              </p:cNvPr>
              <p:cNvSpPr>
                <a:spLocks noChangeArrowheads="1"/>
              </p:cNvSpPr>
              <p:nvPr/>
            </p:nvSpPr>
            <p:spPr bwMode="auto">
              <a:xfrm>
                <a:off x="3044825" y="752475"/>
                <a:ext cx="771525" cy="3651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63" name="Freeform 108">
                <a:extLst>
                  <a:ext uri="{FF2B5EF4-FFF2-40B4-BE49-F238E27FC236}">
                    <a16:creationId xmlns:a16="http://schemas.microsoft.com/office/drawing/2014/main" id="{2B5B9346-F025-4BA5-ABC3-DE96912098F7}"/>
                  </a:ext>
                </a:extLst>
              </p:cNvPr>
              <p:cNvSpPr>
                <a:spLocks/>
              </p:cNvSpPr>
              <p:nvPr/>
            </p:nvSpPr>
            <p:spPr bwMode="auto">
              <a:xfrm>
                <a:off x="3044825" y="900113"/>
                <a:ext cx="1287463" cy="88900"/>
              </a:xfrm>
              <a:custGeom>
                <a:avLst/>
                <a:gdLst>
                  <a:gd name="T0" fmla="*/ 0 w 811"/>
                  <a:gd name="T1" fmla="*/ 56 h 56"/>
                  <a:gd name="T2" fmla="*/ 0 w 811"/>
                  <a:gd name="T3" fmla="*/ 30 h 56"/>
                  <a:gd name="T4" fmla="*/ 725 w 811"/>
                  <a:gd name="T5" fmla="*/ 30 h 56"/>
                  <a:gd name="T6" fmla="*/ 735 w 811"/>
                  <a:gd name="T7" fmla="*/ 0 h 56"/>
                  <a:gd name="T8" fmla="*/ 811 w 811"/>
                  <a:gd name="T9" fmla="*/ 30 h 56"/>
                  <a:gd name="T10" fmla="*/ 811 w 811"/>
                  <a:gd name="T11" fmla="*/ 56 h 56"/>
                  <a:gd name="T12" fmla="*/ 0 w 811"/>
                  <a:gd name="T13" fmla="*/ 56 h 56"/>
                </a:gdLst>
                <a:ahLst/>
                <a:cxnLst>
                  <a:cxn ang="0">
                    <a:pos x="T0" y="T1"/>
                  </a:cxn>
                  <a:cxn ang="0">
                    <a:pos x="T2" y="T3"/>
                  </a:cxn>
                  <a:cxn ang="0">
                    <a:pos x="T4" y="T5"/>
                  </a:cxn>
                  <a:cxn ang="0">
                    <a:pos x="T6" y="T7"/>
                  </a:cxn>
                  <a:cxn ang="0">
                    <a:pos x="T8" y="T9"/>
                  </a:cxn>
                  <a:cxn ang="0">
                    <a:pos x="T10" y="T11"/>
                  </a:cxn>
                  <a:cxn ang="0">
                    <a:pos x="T12" y="T13"/>
                  </a:cxn>
                </a:cxnLst>
                <a:rect l="0" t="0" r="r" b="b"/>
                <a:pathLst>
                  <a:path w="811" h="56">
                    <a:moveTo>
                      <a:pt x="0" y="56"/>
                    </a:moveTo>
                    <a:lnTo>
                      <a:pt x="0" y="30"/>
                    </a:lnTo>
                    <a:lnTo>
                      <a:pt x="725" y="30"/>
                    </a:lnTo>
                    <a:lnTo>
                      <a:pt x="735" y="0"/>
                    </a:lnTo>
                    <a:lnTo>
                      <a:pt x="811" y="30"/>
                    </a:lnTo>
                    <a:lnTo>
                      <a:pt x="811" y="56"/>
                    </a:lnTo>
                    <a:lnTo>
                      <a:pt x="0" y="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64" name="Rectangle 109">
                <a:extLst>
                  <a:ext uri="{FF2B5EF4-FFF2-40B4-BE49-F238E27FC236}">
                    <a16:creationId xmlns:a16="http://schemas.microsoft.com/office/drawing/2014/main" id="{42317527-04FD-494D-9308-D9D82EB96503}"/>
                  </a:ext>
                </a:extLst>
              </p:cNvPr>
              <p:cNvSpPr>
                <a:spLocks noChangeArrowheads="1"/>
              </p:cNvSpPr>
              <p:nvPr/>
            </p:nvSpPr>
            <p:spPr bwMode="auto">
              <a:xfrm>
                <a:off x="3781425" y="752475"/>
                <a:ext cx="34925" cy="21431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65" name="Rectangle 110">
                <a:extLst>
                  <a:ext uri="{FF2B5EF4-FFF2-40B4-BE49-F238E27FC236}">
                    <a16:creationId xmlns:a16="http://schemas.microsoft.com/office/drawing/2014/main" id="{C4CB86D3-AF08-40EE-8081-264F30832583}"/>
                  </a:ext>
                </a:extLst>
              </p:cNvPr>
              <p:cNvSpPr>
                <a:spLocks noChangeArrowheads="1"/>
              </p:cNvSpPr>
              <p:nvPr/>
            </p:nvSpPr>
            <p:spPr bwMode="auto">
              <a:xfrm>
                <a:off x="3949700" y="820738"/>
                <a:ext cx="38100" cy="1333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66" name="Freeform 111">
                <a:extLst>
                  <a:ext uri="{FF2B5EF4-FFF2-40B4-BE49-F238E27FC236}">
                    <a16:creationId xmlns:a16="http://schemas.microsoft.com/office/drawing/2014/main" id="{4D5FF4C3-FAAF-463C-8A43-F47DDF85FBDB}"/>
                  </a:ext>
                </a:extLst>
              </p:cNvPr>
              <p:cNvSpPr>
                <a:spLocks/>
              </p:cNvSpPr>
              <p:nvPr/>
            </p:nvSpPr>
            <p:spPr bwMode="auto">
              <a:xfrm>
                <a:off x="3614738" y="768350"/>
                <a:ext cx="185738" cy="185737"/>
              </a:xfrm>
              <a:custGeom>
                <a:avLst/>
                <a:gdLst>
                  <a:gd name="T0" fmla="*/ 0 w 117"/>
                  <a:gd name="T1" fmla="*/ 105 h 117"/>
                  <a:gd name="T2" fmla="*/ 107 w 117"/>
                  <a:gd name="T3" fmla="*/ 0 h 117"/>
                  <a:gd name="T4" fmla="*/ 117 w 117"/>
                  <a:gd name="T5" fmla="*/ 11 h 117"/>
                  <a:gd name="T6" fmla="*/ 12 w 117"/>
                  <a:gd name="T7" fmla="*/ 117 h 117"/>
                  <a:gd name="T8" fmla="*/ 0 w 117"/>
                  <a:gd name="T9" fmla="*/ 105 h 117"/>
                </a:gdLst>
                <a:ahLst/>
                <a:cxnLst>
                  <a:cxn ang="0">
                    <a:pos x="T0" y="T1"/>
                  </a:cxn>
                  <a:cxn ang="0">
                    <a:pos x="T2" y="T3"/>
                  </a:cxn>
                  <a:cxn ang="0">
                    <a:pos x="T4" y="T5"/>
                  </a:cxn>
                  <a:cxn ang="0">
                    <a:pos x="T6" y="T7"/>
                  </a:cxn>
                  <a:cxn ang="0">
                    <a:pos x="T8" y="T9"/>
                  </a:cxn>
                </a:cxnLst>
                <a:rect l="0" t="0" r="r" b="b"/>
                <a:pathLst>
                  <a:path w="117" h="117">
                    <a:moveTo>
                      <a:pt x="0" y="105"/>
                    </a:moveTo>
                    <a:lnTo>
                      <a:pt x="107" y="0"/>
                    </a:lnTo>
                    <a:lnTo>
                      <a:pt x="117" y="11"/>
                    </a:lnTo>
                    <a:lnTo>
                      <a:pt x="12" y="117"/>
                    </a:lnTo>
                    <a:lnTo>
                      <a:pt x="0" y="10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67" name="Freeform 112">
                <a:extLst>
                  <a:ext uri="{FF2B5EF4-FFF2-40B4-BE49-F238E27FC236}">
                    <a16:creationId xmlns:a16="http://schemas.microsoft.com/office/drawing/2014/main" id="{02E383A1-783A-4AE0-A5D6-2DD8D231B5B7}"/>
                  </a:ext>
                </a:extLst>
              </p:cNvPr>
              <p:cNvSpPr>
                <a:spLocks/>
              </p:cNvSpPr>
              <p:nvPr/>
            </p:nvSpPr>
            <p:spPr bwMode="auto">
              <a:xfrm>
                <a:off x="3797300" y="814388"/>
                <a:ext cx="142875" cy="139700"/>
              </a:xfrm>
              <a:custGeom>
                <a:avLst/>
                <a:gdLst>
                  <a:gd name="T0" fmla="*/ 0 w 90"/>
                  <a:gd name="T1" fmla="*/ 78 h 88"/>
                  <a:gd name="T2" fmla="*/ 78 w 90"/>
                  <a:gd name="T3" fmla="*/ 0 h 88"/>
                  <a:gd name="T4" fmla="*/ 90 w 90"/>
                  <a:gd name="T5" fmla="*/ 10 h 88"/>
                  <a:gd name="T6" fmla="*/ 12 w 90"/>
                  <a:gd name="T7" fmla="*/ 88 h 88"/>
                  <a:gd name="T8" fmla="*/ 0 w 90"/>
                  <a:gd name="T9" fmla="*/ 78 h 88"/>
                </a:gdLst>
                <a:ahLst/>
                <a:cxnLst>
                  <a:cxn ang="0">
                    <a:pos x="T0" y="T1"/>
                  </a:cxn>
                  <a:cxn ang="0">
                    <a:pos x="T2" y="T3"/>
                  </a:cxn>
                  <a:cxn ang="0">
                    <a:pos x="T4" y="T5"/>
                  </a:cxn>
                  <a:cxn ang="0">
                    <a:pos x="T6" y="T7"/>
                  </a:cxn>
                  <a:cxn ang="0">
                    <a:pos x="T8" y="T9"/>
                  </a:cxn>
                </a:cxnLst>
                <a:rect l="0" t="0" r="r" b="b"/>
                <a:pathLst>
                  <a:path w="90" h="88">
                    <a:moveTo>
                      <a:pt x="0" y="78"/>
                    </a:moveTo>
                    <a:lnTo>
                      <a:pt x="78" y="0"/>
                    </a:lnTo>
                    <a:lnTo>
                      <a:pt x="90" y="10"/>
                    </a:lnTo>
                    <a:lnTo>
                      <a:pt x="12" y="88"/>
                    </a:lnTo>
                    <a:lnTo>
                      <a:pt x="0" y="7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68" name="Freeform 113">
                <a:extLst>
                  <a:ext uri="{FF2B5EF4-FFF2-40B4-BE49-F238E27FC236}">
                    <a16:creationId xmlns:a16="http://schemas.microsoft.com/office/drawing/2014/main" id="{7FFE6C60-C163-4C59-8329-DA5D2ADF3AA9}"/>
                  </a:ext>
                </a:extLst>
              </p:cNvPr>
              <p:cNvSpPr>
                <a:spLocks/>
              </p:cNvSpPr>
              <p:nvPr/>
            </p:nvSpPr>
            <p:spPr bwMode="auto">
              <a:xfrm>
                <a:off x="3614738" y="768350"/>
                <a:ext cx="185738" cy="185737"/>
              </a:xfrm>
              <a:custGeom>
                <a:avLst/>
                <a:gdLst>
                  <a:gd name="T0" fmla="*/ 12 w 117"/>
                  <a:gd name="T1" fmla="*/ 0 h 117"/>
                  <a:gd name="T2" fmla="*/ 117 w 117"/>
                  <a:gd name="T3" fmla="*/ 105 h 117"/>
                  <a:gd name="T4" fmla="*/ 107 w 117"/>
                  <a:gd name="T5" fmla="*/ 117 h 117"/>
                  <a:gd name="T6" fmla="*/ 0 w 117"/>
                  <a:gd name="T7" fmla="*/ 11 h 117"/>
                  <a:gd name="T8" fmla="*/ 12 w 117"/>
                  <a:gd name="T9" fmla="*/ 0 h 117"/>
                </a:gdLst>
                <a:ahLst/>
                <a:cxnLst>
                  <a:cxn ang="0">
                    <a:pos x="T0" y="T1"/>
                  </a:cxn>
                  <a:cxn ang="0">
                    <a:pos x="T2" y="T3"/>
                  </a:cxn>
                  <a:cxn ang="0">
                    <a:pos x="T4" y="T5"/>
                  </a:cxn>
                  <a:cxn ang="0">
                    <a:pos x="T6" y="T7"/>
                  </a:cxn>
                  <a:cxn ang="0">
                    <a:pos x="T8" y="T9"/>
                  </a:cxn>
                </a:cxnLst>
                <a:rect l="0" t="0" r="r" b="b"/>
                <a:pathLst>
                  <a:path w="117" h="117">
                    <a:moveTo>
                      <a:pt x="12" y="0"/>
                    </a:moveTo>
                    <a:lnTo>
                      <a:pt x="117" y="105"/>
                    </a:lnTo>
                    <a:lnTo>
                      <a:pt x="107" y="117"/>
                    </a:lnTo>
                    <a:lnTo>
                      <a:pt x="0" y="11"/>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69" name="Rectangle 114">
                <a:extLst>
                  <a:ext uri="{FF2B5EF4-FFF2-40B4-BE49-F238E27FC236}">
                    <a16:creationId xmlns:a16="http://schemas.microsoft.com/office/drawing/2014/main" id="{A54B1C3B-A450-4965-9C7A-CEE87BE41956}"/>
                  </a:ext>
                </a:extLst>
              </p:cNvPr>
              <p:cNvSpPr>
                <a:spLocks noChangeArrowheads="1"/>
              </p:cNvSpPr>
              <p:nvPr/>
            </p:nvSpPr>
            <p:spPr bwMode="auto">
              <a:xfrm>
                <a:off x="3602038" y="752475"/>
                <a:ext cx="38100" cy="21431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70" name="Freeform 115">
                <a:extLst>
                  <a:ext uri="{FF2B5EF4-FFF2-40B4-BE49-F238E27FC236}">
                    <a16:creationId xmlns:a16="http://schemas.microsoft.com/office/drawing/2014/main" id="{C4CBA72B-0395-4BFD-B13B-662E0F4716A4}"/>
                  </a:ext>
                </a:extLst>
              </p:cNvPr>
              <p:cNvSpPr>
                <a:spLocks/>
              </p:cNvSpPr>
              <p:nvPr/>
            </p:nvSpPr>
            <p:spPr bwMode="auto">
              <a:xfrm>
                <a:off x="3440113" y="768350"/>
                <a:ext cx="184150" cy="185737"/>
              </a:xfrm>
              <a:custGeom>
                <a:avLst/>
                <a:gdLst>
                  <a:gd name="T0" fmla="*/ 0 w 116"/>
                  <a:gd name="T1" fmla="*/ 105 h 117"/>
                  <a:gd name="T2" fmla="*/ 104 w 116"/>
                  <a:gd name="T3" fmla="*/ 0 h 117"/>
                  <a:gd name="T4" fmla="*/ 116 w 116"/>
                  <a:gd name="T5" fmla="*/ 11 h 117"/>
                  <a:gd name="T6" fmla="*/ 10 w 116"/>
                  <a:gd name="T7" fmla="*/ 117 h 117"/>
                  <a:gd name="T8" fmla="*/ 0 w 116"/>
                  <a:gd name="T9" fmla="*/ 105 h 117"/>
                </a:gdLst>
                <a:ahLst/>
                <a:cxnLst>
                  <a:cxn ang="0">
                    <a:pos x="T0" y="T1"/>
                  </a:cxn>
                  <a:cxn ang="0">
                    <a:pos x="T2" y="T3"/>
                  </a:cxn>
                  <a:cxn ang="0">
                    <a:pos x="T4" y="T5"/>
                  </a:cxn>
                  <a:cxn ang="0">
                    <a:pos x="T6" y="T7"/>
                  </a:cxn>
                  <a:cxn ang="0">
                    <a:pos x="T8" y="T9"/>
                  </a:cxn>
                </a:cxnLst>
                <a:rect l="0" t="0" r="r" b="b"/>
                <a:pathLst>
                  <a:path w="116" h="117">
                    <a:moveTo>
                      <a:pt x="0" y="105"/>
                    </a:moveTo>
                    <a:lnTo>
                      <a:pt x="104" y="0"/>
                    </a:lnTo>
                    <a:lnTo>
                      <a:pt x="116" y="11"/>
                    </a:lnTo>
                    <a:lnTo>
                      <a:pt x="10" y="117"/>
                    </a:lnTo>
                    <a:lnTo>
                      <a:pt x="0" y="10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71" name="Freeform 116">
                <a:extLst>
                  <a:ext uri="{FF2B5EF4-FFF2-40B4-BE49-F238E27FC236}">
                    <a16:creationId xmlns:a16="http://schemas.microsoft.com/office/drawing/2014/main" id="{635F5E01-211A-4646-BB80-57DC3D1DB417}"/>
                  </a:ext>
                </a:extLst>
              </p:cNvPr>
              <p:cNvSpPr>
                <a:spLocks/>
              </p:cNvSpPr>
              <p:nvPr/>
            </p:nvSpPr>
            <p:spPr bwMode="auto">
              <a:xfrm>
                <a:off x="3440113" y="768350"/>
                <a:ext cx="184150" cy="185737"/>
              </a:xfrm>
              <a:custGeom>
                <a:avLst/>
                <a:gdLst>
                  <a:gd name="T0" fmla="*/ 10 w 116"/>
                  <a:gd name="T1" fmla="*/ 0 h 117"/>
                  <a:gd name="T2" fmla="*/ 116 w 116"/>
                  <a:gd name="T3" fmla="*/ 105 h 117"/>
                  <a:gd name="T4" fmla="*/ 104 w 116"/>
                  <a:gd name="T5" fmla="*/ 117 h 117"/>
                  <a:gd name="T6" fmla="*/ 0 w 116"/>
                  <a:gd name="T7" fmla="*/ 11 h 117"/>
                  <a:gd name="T8" fmla="*/ 10 w 116"/>
                  <a:gd name="T9" fmla="*/ 0 h 117"/>
                </a:gdLst>
                <a:ahLst/>
                <a:cxnLst>
                  <a:cxn ang="0">
                    <a:pos x="T0" y="T1"/>
                  </a:cxn>
                  <a:cxn ang="0">
                    <a:pos x="T2" y="T3"/>
                  </a:cxn>
                  <a:cxn ang="0">
                    <a:pos x="T4" y="T5"/>
                  </a:cxn>
                  <a:cxn ang="0">
                    <a:pos x="T6" y="T7"/>
                  </a:cxn>
                  <a:cxn ang="0">
                    <a:pos x="T8" y="T9"/>
                  </a:cxn>
                </a:cxnLst>
                <a:rect l="0" t="0" r="r" b="b"/>
                <a:pathLst>
                  <a:path w="116" h="117">
                    <a:moveTo>
                      <a:pt x="10" y="0"/>
                    </a:moveTo>
                    <a:lnTo>
                      <a:pt x="116" y="105"/>
                    </a:lnTo>
                    <a:lnTo>
                      <a:pt x="104" y="117"/>
                    </a:lnTo>
                    <a:lnTo>
                      <a:pt x="0" y="11"/>
                    </a:lnTo>
                    <a:lnTo>
                      <a:pt x="1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72" name="Rectangle 117">
                <a:extLst>
                  <a:ext uri="{FF2B5EF4-FFF2-40B4-BE49-F238E27FC236}">
                    <a16:creationId xmlns:a16="http://schemas.microsoft.com/office/drawing/2014/main" id="{C15AA531-3D60-437D-8FDD-794C399ACC8D}"/>
                  </a:ext>
                </a:extLst>
              </p:cNvPr>
              <p:cNvSpPr>
                <a:spLocks noChangeArrowheads="1"/>
              </p:cNvSpPr>
              <p:nvPr/>
            </p:nvSpPr>
            <p:spPr bwMode="auto">
              <a:xfrm>
                <a:off x="3427413" y="752475"/>
                <a:ext cx="38100" cy="21431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73" name="Freeform 118">
                <a:extLst>
                  <a:ext uri="{FF2B5EF4-FFF2-40B4-BE49-F238E27FC236}">
                    <a16:creationId xmlns:a16="http://schemas.microsoft.com/office/drawing/2014/main" id="{D880E0A4-8BB7-4B7D-81A7-9E8F060DD7DE}"/>
                  </a:ext>
                </a:extLst>
              </p:cNvPr>
              <p:cNvSpPr>
                <a:spLocks/>
              </p:cNvSpPr>
              <p:nvPr/>
            </p:nvSpPr>
            <p:spPr bwMode="auto">
              <a:xfrm>
                <a:off x="3260725" y="768350"/>
                <a:ext cx="188913" cy="185737"/>
              </a:xfrm>
              <a:custGeom>
                <a:avLst/>
                <a:gdLst>
                  <a:gd name="T0" fmla="*/ 0 w 119"/>
                  <a:gd name="T1" fmla="*/ 105 h 117"/>
                  <a:gd name="T2" fmla="*/ 107 w 119"/>
                  <a:gd name="T3" fmla="*/ 0 h 117"/>
                  <a:gd name="T4" fmla="*/ 119 w 119"/>
                  <a:gd name="T5" fmla="*/ 11 h 117"/>
                  <a:gd name="T6" fmla="*/ 12 w 119"/>
                  <a:gd name="T7" fmla="*/ 117 h 117"/>
                  <a:gd name="T8" fmla="*/ 0 w 119"/>
                  <a:gd name="T9" fmla="*/ 105 h 117"/>
                </a:gdLst>
                <a:ahLst/>
                <a:cxnLst>
                  <a:cxn ang="0">
                    <a:pos x="T0" y="T1"/>
                  </a:cxn>
                  <a:cxn ang="0">
                    <a:pos x="T2" y="T3"/>
                  </a:cxn>
                  <a:cxn ang="0">
                    <a:pos x="T4" y="T5"/>
                  </a:cxn>
                  <a:cxn ang="0">
                    <a:pos x="T6" y="T7"/>
                  </a:cxn>
                  <a:cxn ang="0">
                    <a:pos x="T8" y="T9"/>
                  </a:cxn>
                </a:cxnLst>
                <a:rect l="0" t="0" r="r" b="b"/>
                <a:pathLst>
                  <a:path w="119" h="117">
                    <a:moveTo>
                      <a:pt x="0" y="105"/>
                    </a:moveTo>
                    <a:lnTo>
                      <a:pt x="107" y="0"/>
                    </a:lnTo>
                    <a:lnTo>
                      <a:pt x="119" y="11"/>
                    </a:lnTo>
                    <a:lnTo>
                      <a:pt x="12" y="117"/>
                    </a:lnTo>
                    <a:lnTo>
                      <a:pt x="0" y="10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74" name="Freeform 119">
                <a:extLst>
                  <a:ext uri="{FF2B5EF4-FFF2-40B4-BE49-F238E27FC236}">
                    <a16:creationId xmlns:a16="http://schemas.microsoft.com/office/drawing/2014/main" id="{89C34051-966C-4A50-B60C-C6D05129E9C2}"/>
                  </a:ext>
                </a:extLst>
              </p:cNvPr>
              <p:cNvSpPr>
                <a:spLocks/>
              </p:cNvSpPr>
              <p:nvPr/>
            </p:nvSpPr>
            <p:spPr bwMode="auto">
              <a:xfrm>
                <a:off x="3260725" y="768350"/>
                <a:ext cx="188913" cy="185737"/>
              </a:xfrm>
              <a:custGeom>
                <a:avLst/>
                <a:gdLst>
                  <a:gd name="T0" fmla="*/ 12 w 119"/>
                  <a:gd name="T1" fmla="*/ 0 h 117"/>
                  <a:gd name="T2" fmla="*/ 119 w 119"/>
                  <a:gd name="T3" fmla="*/ 105 h 117"/>
                  <a:gd name="T4" fmla="*/ 107 w 119"/>
                  <a:gd name="T5" fmla="*/ 117 h 117"/>
                  <a:gd name="T6" fmla="*/ 0 w 119"/>
                  <a:gd name="T7" fmla="*/ 11 h 117"/>
                  <a:gd name="T8" fmla="*/ 12 w 119"/>
                  <a:gd name="T9" fmla="*/ 0 h 117"/>
                </a:gdLst>
                <a:ahLst/>
                <a:cxnLst>
                  <a:cxn ang="0">
                    <a:pos x="T0" y="T1"/>
                  </a:cxn>
                  <a:cxn ang="0">
                    <a:pos x="T2" y="T3"/>
                  </a:cxn>
                  <a:cxn ang="0">
                    <a:pos x="T4" y="T5"/>
                  </a:cxn>
                  <a:cxn ang="0">
                    <a:pos x="T6" y="T7"/>
                  </a:cxn>
                  <a:cxn ang="0">
                    <a:pos x="T8" y="T9"/>
                  </a:cxn>
                </a:cxnLst>
                <a:rect l="0" t="0" r="r" b="b"/>
                <a:pathLst>
                  <a:path w="119" h="117">
                    <a:moveTo>
                      <a:pt x="12" y="0"/>
                    </a:moveTo>
                    <a:lnTo>
                      <a:pt x="119" y="105"/>
                    </a:lnTo>
                    <a:lnTo>
                      <a:pt x="107" y="117"/>
                    </a:lnTo>
                    <a:lnTo>
                      <a:pt x="0" y="11"/>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75" name="Rectangle 120">
                <a:extLst>
                  <a:ext uri="{FF2B5EF4-FFF2-40B4-BE49-F238E27FC236}">
                    <a16:creationId xmlns:a16="http://schemas.microsoft.com/office/drawing/2014/main" id="{0F287CD1-0A9C-469A-BC7F-687016C347F6}"/>
                  </a:ext>
                </a:extLst>
              </p:cNvPr>
              <p:cNvSpPr>
                <a:spLocks noChangeArrowheads="1"/>
              </p:cNvSpPr>
              <p:nvPr/>
            </p:nvSpPr>
            <p:spPr bwMode="auto">
              <a:xfrm>
                <a:off x="3251200" y="752475"/>
                <a:ext cx="34925" cy="21431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76" name="Freeform 121">
                <a:extLst>
                  <a:ext uri="{FF2B5EF4-FFF2-40B4-BE49-F238E27FC236}">
                    <a16:creationId xmlns:a16="http://schemas.microsoft.com/office/drawing/2014/main" id="{274997B0-D000-4B21-B8B8-D8E84AB67B92}"/>
                  </a:ext>
                </a:extLst>
              </p:cNvPr>
              <p:cNvSpPr>
                <a:spLocks/>
              </p:cNvSpPr>
              <p:nvPr/>
            </p:nvSpPr>
            <p:spPr bwMode="auto">
              <a:xfrm>
                <a:off x="3086100" y="768350"/>
                <a:ext cx="184150" cy="185737"/>
              </a:xfrm>
              <a:custGeom>
                <a:avLst/>
                <a:gdLst>
                  <a:gd name="T0" fmla="*/ 0 w 116"/>
                  <a:gd name="T1" fmla="*/ 105 h 117"/>
                  <a:gd name="T2" fmla="*/ 106 w 116"/>
                  <a:gd name="T3" fmla="*/ 0 h 117"/>
                  <a:gd name="T4" fmla="*/ 116 w 116"/>
                  <a:gd name="T5" fmla="*/ 11 h 117"/>
                  <a:gd name="T6" fmla="*/ 12 w 116"/>
                  <a:gd name="T7" fmla="*/ 117 h 117"/>
                  <a:gd name="T8" fmla="*/ 0 w 116"/>
                  <a:gd name="T9" fmla="*/ 105 h 117"/>
                </a:gdLst>
                <a:ahLst/>
                <a:cxnLst>
                  <a:cxn ang="0">
                    <a:pos x="T0" y="T1"/>
                  </a:cxn>
                  <a:cxn ang="0">
                    <a:pos x="T2" y="T3"/>
                  </a:cxn>
                  <a:cxn ang="0">
                    <a:pos x="T4" y="T5"/>
                  </a:cxn>
                  <a:cxn ang="0">
                    <a:pos x="T6" y="T7"/>
                  </a:cxn>
                  <a:cxn ang="0">
                    <a:pos x="T8" y="T9"/>
                  </a:cxn>
                </a:cxnLst>
                <a:rect l="0" t="0" r="r" b="b"/>
                <a:pathLst>
                  <a:path w="116" h="117">
                    <a:moveTo>
                      <a:pt x="0" y="105"/>
                    </a:moveTo>
                    <a:lnTo>
                      <a:pt x="106" y="0"/>
                    </a:lnTo>
                    <a:lnTo>
                      <a:pt x="116" y="11"/>
                    </a:lnTo>
                    <a:lnTo>
                      <a:pt x="12" y="117"/>
                    </a:lnTo>
                    <a:lnTo>
                      <a:pt x="0" y="10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77" name="Freeform 122">
                <a:extLst>
                  <a:ext uri="{FF2B5EF4-FFF2-40B4-BE49-F238E27FC236}">
                    <a16:creationId xmlns:a16="http://schemas.microsoft.com/office/drawing/2014/main" id="{B0A49FEF-AA0F-444F-A216-7ABB00ED09CC}"/>
                  </a:ext>
                </a:extLst>
              </p:cNvPr>
              <p:cNvSpPr>
                <a:spLocks/>
              </p:cNvSpPr>
              <p:nvPr/>
            </p:nvSpPr>
            <p:spPr bwMode="auto">
              <a:xfrm>
                <a:off x="3086100" y="768350"/>
                <a:ext cx="184150" cy="185737"/>
              </a:xfrm>
              <a:custGeom>
                <a:avLst/>
                <a:gdLst>
                  <a:gd name="T0" fmla="*/ 12 w 116"/>
                  <a:gd name="T1" fmla="*/ 0 h 117"/>
                  <a:gd name="T2" fmla="*/ 116 w 116"/>
                  <a:gd name="T3" fmla="*/ 105 h 117"/>
                  <a:gd name="T4" fmla="*/ 106 w 116"/>
                  <a:gd name="T5" fmla="*/ 117 h 117"/>
                  <a:gd name="T6" fmla="*/ 0 w 116"/>
                  <a:gd name="T7" fmla="*/ 11 h 117"/>
                  <a:gd name="T8" fmla="*/ 12 w 116"/>
                  <a:gd name="T9" fmla="*/ 0 h 117"/>
                </a:gdLst>
                <a:ahLst/>
                <a:cxnLst>
                  <a:cxn ang="0">
                    <a:pos x="T0" y="T1"/>
                  </a:cxn>
                  <a:cxn ang="0">
                    <a:pos x="T2" y="T3"/>
                  </a:cxn>
                  <a:cxn ang="0">
                    <a:pos x="T4" y="T5"/>
                  </a:cxn>
                  <a:cxn ang="0">
                    <a:pos x="T6" y="T7"/>
                  </a:cxn>
                  <a:cxn ang="0">
                    <a:pos x="T8" y="T9"/>
                  </a:cxn>
                </a:cxnLst>
                <a:rect l="0" t="0" r="r" b="b"/>
                <a:pathLst>
                  <a:path w="116" h="117">
                    <a:moveTo>
                      <a:pt x="12" y="0"/>
                    </a:moveTo>
                    <a:lnTo>
                      <a:pt x="116" y="105"/>
                    </a:lnTo>
                    <a:lnTo>
                      <a:pt x="106" y="117"/>
                    </a:lnTo>
                    <a:lnTo>
                      <a:pt x="0" y="11"/>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78" name="Rectangle 123">
                <a:extLst>
                  <a:ext uri="{FF2B5EF4-FFF2-40B4-BE49-F238E27FC236}">
                    <a16:creationId xmlns:a16="http://schemas.microsoft.com/office/drawing/2014/main" id="{F60C4EE9-52B9-432D-85E9-875DEBBCA653}"/>
                  </a:ext>
                </a:extLst>
              </p:cNvPr>
              <p:cNvSpPr>
                <a:spLocks noChangeArrowheads="1"/>
              </p:cNvSpPr>
              <p:nvPr/>
            </p:nvSpPr>
            <p:spPr bwMode="auto">
              <a:xfrm>
                <a:off x="3952875" y="2192338"/>
                <a:ext cx="736600" cy="2428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79" name="Rectangle 124">
                <a:extLst>
                  <a:ext uri="{FF2B5EF4-FFF2-40B4-BE49-F238E27FC236}">
                    <a16:creationId xmlns:a16="http://schemas.microsoft.com/office/drawing/2014/main" id="{7B9A24CB-B849-4861-978C-749B7DD59807}"/>
                  </a:ext>
                </a:extLst>
              </p:cNvPr>
              <p:cNvSpPr>
                <a:spLocks noChangeArrowheads="1"/>
              </p:cNvSpPr>
              <p:nvPr/>
            </p:nvSpPr>
            <p:spPr bwMode="auto">
              <a:xfrm>
                <a:off x="3175" y="695325"/>
                <a:ext cx="206375" cy="6762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80" name="Freeform 125">
                <a:extLst>
                  <a:ext uri="{FF2B5EF4-FFF2-40B4-BE49-F238E27FC236}">
                    <a16:creationId xmlns:a16="http://schemas.microsoft.com/office/drawing/2014/main" id="{2405EBD8-4945-4D85-B826-AE728F8C957F}"/>
                  </a:ext>
                </a:extLst>
              </p:cNvPr>
              <p:cNvSpPr>
                <a:spLocks/>
              </p:cNvSpPr>
              <p:nvPr/>
            </p:nvSpPr>
            <p:spPr bwMode="auto">
              <a:xfrm>
                <a:off x="752475" y="4430713"/>
                <a:ext cx="1154113" cy="207962"/>
              </a:xfrm>
              <a:custGeom>
                <a:avLst/>
                <a:gdLst>
                  <a:gd name="T0" fmla="*/ 362 w 362"/>
                  <a:gd name="T1" fmla="*/ 31 h 65"/>
                  <a:gd name="T2" fmla="*/ 362 w 362"/>
                  <a:gd name="T3" fmla="*/ 65 h 65"/>
                  <a:gd name="T4" fmla="*/ 0 w 362"/>
                  <a:gd name="T5" fmla="*/ 65 h 65"/>
                  <a:gd name="T6" fmla="*/ 0 w 362"/>
                  <a:gd name="T7" fmla="*/ 31 h 65"/>
                  <a:gd name="T8" fmla="*/ 30 w 362"/>
                  <a:gd name="T9" fmla="*/ 0 h 65"/>
                  <a:gd name="T10" fmla="*/ 332 w 362"/>
                  <a:gd name="T11" fmla="*/ 0 h 65"/>
                  <a:gd name="T12" fmla="*/ 362 w 362"/>
                  <a:gd name="T13" fmla="*/ 31 h 65"/>
                </a:gdLst>
                <a:ahLst/>
                <a:cxnLst>
                  <a:cxn ang="0">
                    <a:pos x="T0" y="T1"/>
                  </a:cxn>
                  <a:cxn ang="0">
                    <a:pos x="T2" y="T3"/>
                  </a:cxn>
                  <a:cxn ang="0">
                    <a:pos x="T4" y="T5"/>
                  </a:cxn>
                  <a:cxn ang="0">
                    <a:pos x="T6" y="T7"/>
                  </a:cxn>
                  <a:cxn ang="0">
                    <a:pos x="T8" y="T9"/>
                  </a:cxn>
                  <a:cxn ang="0">
                    <a:pos x="T10" y="T11"/>
                  </a:cxn>
                  <a:cxn ang="0">
                    <a:pos x="T12" y="T13"/>
                  </a:cxn>
                </a:cxnLst>
                <a:rect l="0" t="0" r="r" b="b"/>
                <a:pathLst>
                  <a:path w="362" h="65">
                    <a:moveTo>
                      <a:pt x="362" y="31"/>
                    </a:moveTo>
                    <a:cubicBezTo>
                      <a:pt x="362" y="65"/>
                      <a:pt x="362" y="65"/>
                      <a:pt x="362" y="65"/>
                    </a:cubicBezTo>
                    <a:cubicBezTo>
                      <a:pt x="0" y="65"/>
                      <a:pt x="0" y="65"/>
                      <a:pt x="0" y="65"/>
                    </a:cubicBezTo>
                    <a:cubicBezTo>
                      <a:pt x="0" y="31"/>
                      <a:pt x="0" y="31"/>
                      <a:pt x="0" y="31"/>
                    </a:cubicBezTo>
                    <a:cubicBezTo>
                      <a:pt x="0" y="14"/>
                      <a:pt x="13" y="0"/>
                      <a:pt x="30" y="0"/>
                    </a:cubicBezTo>
                    <a:cubicBezTo>
                      <a:pt x="332" y="0"/>
                      <a:pt x="332" y="0"/>
                      <a:pt x="332" y="0"/>
                    </a:cubicBezTo>
                    <a:cubicBezTo>
                      <a:pt x="349" y="0"/>
                      <a:pt x="362" y="14"/>
                      <a:pt x="362" y="3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sp>
        <p:nvSpPr>
          <p:cNvPr id="482" name="Freeform 84361">
            <a:extLst>
              <a:ext uri="{FF2B5EF4-FFF2-40B4-BE49-F238E27FC236}">
                <a16:creationId xmlns:a16="http://schemas.microsoft.com/office/drawing/2014/main" id="{48A773C2-DAF5-4D30-8C7E-021947AA85F3}"/>
              </a:ext>
            </a:extLst>
          </p:cNvPr>
          <p:cNvSpPr>
            <a:spLocks noEditPoints="1"/>
          </p:cNvSpPr>
          <p:nvPr/>
        </p:nvSpPr>
        <p:spPr bwMode="auto">
          <a:xfrm>
            <a:off x="288592" y="1632938"/>
            <a:ext cx="5720084" cy="4829015"/>
          </a:xfrm>
          <a:custGeom>
            <a:avLst/>
            <a:gdLst>
              <a:gd name="T0" fmla="*/ 237 w 1324"/>
              <a:gd name="T1" fmla="*/ 1071 h 1116"/>
              <a:gd name="T2" fmla="*/ 0 w 1324"/>
              <a:gd name="T3" fmla="*/ 170 h 1116"/>
              <a:gd name="T4" fmla="*/ 921 w 1324"/>
              <a:gd name="T5" fmla="*/ 222 h 1116"/>
              <a:gd name="T6" fmla="*/ 539 w 1324"/>
              <a:gd name="T7" fmla="*/ 382 h 1116"/>
              <a:gd name="T8" fmla="*/ 496 w 1324"/>
              <a:gd name="T9" fmla="*/ 376 h 1116"/>
              <a:gd name="T10" fmla="*/ 321 w 1324"/>
              <a:gd name="T11" fmla="*/ 902 h 1116"/>
              <a:gd name="T12" fmla="*/ 735 w 1324"/>
              <a:gd name="T13" fmla="*/ 310 h 1116"/>
              <a:gd name="T14" fmla="*/ 974 w 1324"/>
              <a:gd name="T15" fmla="*/ 553 h 1116"/>
              <a:gd name="T16" fmla="*/ 1143 w 1324"/>
              <a:gd name="T17" fmla="*/ 481 h 1116"/>
              <a:gd name="T18" fmla="*/ 1304 w 1324"/>
              <a:gd name="T19" fmla="*/ 726 h 1116"/>
              <a:gd name="T20" fmla="*/ 1117 w 1324"/>
              <a:gd name="T21" fmla="*/ 1046 h 1116"/>
              <a:gd name="T22" fmla="*/ 112 w 1324"/>
              <a:gd name="T23" fmla="*/ 186 h 1116"/>
              <a:gd name="T24" fmla="*/ 43 w 1324"/>
              <a:gd name="T25" fmla="*/ 179 h 1116"/>
              <a:gd name="T26" fmla="*/ 102 w 1324"/>
              <a:gd name="T27" fmla="*/ 177 h 1116"/>
              <a:gd name="T28" fmla="*/ 729 w 1324"/>
              <a:gd name="T29" fmla="*/ 812 h 1116"/>
              <a:gd name="T30" fmla="*/ 609 w 1324"/>
              <a:gd name="T31" fmla="*/ 852 h 1116"/>
              <a:gd name="T32" fmla="*/ 735 w 1324"/>
              <a:gd name="T33" fmla="*/ 831 h 1116"/>
              <a:gd name="T34" fmla="*/ 734 w 1324"/>
              <a:gd name="T35" fmla="*/ 792 h 1116"/>
              <a:gd name="T36" fmla="*/ 283 w 1324"/>
              <a:gd name="T37" fmla="*/ 1043 h 1116"/>
              <a:gd name="T38" fmla="*/ 327 w 1324"/>
              <a:gd name="T39" fmla="*/ 969 h 1116"/>
              <a:gd name="T40" fmla="*/ 246 w 1324"/>
              <a:gd name="T41" fmla="*/ 1043 h 1116"/>
              <a:gd name="T42" fmla="*/ 674 w 1324"/>
              <a:gd name="T43" fmla="*/ 164 h 1116"/>
              <a:gd name="T44" fmla="*/ 442 w 1324"/>
              <a:gd name="T45" fmla="*/ 846 h 1116"/>
              <a:gd name="T46" fmla="*/ 25 w 1324"/>
              <a:gd name="T47" fmla="*/ 170 h 1116"/>
              <a:gd name="T48" fmla="*/ 1105 w 1324"/>
              <a:gd name="T49" fmla="*/ 579 h 1116"/>
              <a:gd name="T50" fmla="*/ 1067 w 1324"/>
              <a:gd name="T51" fmla="*/ 587 h 1116"/>
              <a:gd name="T52" fmla="*/ 1005 w 1324"/>
              <a:gd name="T53" fmla="*/ 601 h 1116"/>
              <a:gd name="T54" fmla="*/ 999 w 1324"/>
              <a:gd name="T55" fmla="*/ 791 h 1116"/>
              <a:gd name="T56" fmla="*/ 758 w 1324"/>
              <a:gd name="T57" fmla="*/ 795 h 1116"/>
              <a:gd name="T58" fmla="*/ 1198 w 1324"/>
              <a:gd name="T59" fmla="*/ 654 h 1116"/>
              <a:gd name="T60" fmla="*/ 546 w 1324"/>
              <a:gd name="T61" fmla="*/ 852 h 1116"/>
              <a:gd name="T62" fmla="*/ 993 w 1324"/>
              <a:gd name="T63" fmla="*/ 576 h 1116"/>
              <a:gd name="T64" fmla="*/ 1065 w 1324"/>
              <a:gd name="T65" fmla="*/ 555 h 1116"/>
              <a:gd name="T66" fmla="*/ 1038 w 1324"/>
              <a:gd name="T67" fmla="*/ 468 h 1116"/>
              <a:gd name="T68" fmla="*/ 1076 w 1324"/>
              <a:gd name="T69" fmla="*/ 800 h 1116"/>
              <a:gd name="T70" fmla="*/ 1131 w 1324"/>
              <a:gd name="T71" fmla="*/ 438 h 1116"/>
              <a:gd name="T72" fmla="*/ 1029 w 1324"/>
              <a:gd name="T73" fmla="*/ 1115 h 1116"/>
              <a:gd name="T74" fmla="*/ 703 w 1324"/>
              <a:gd name="T75" fmla="*/ 217 h 1116"/>
              <a:gd name="T76" fmla="*/ 481 w 1324"/>
              <a:gd name="T77" fmla="*/ 217 h 1116"/>
              <a:gd name="T78" fmla="*/ 437 w 1324"/>
              <a:gd name="T79" fmla="*/ 168 h 1116"/>
              <a:gd name="T80" fmla="*/ 244 w 1324"/>
              <a:gd name="T81" fmla="*/ 775 h 1116"/>
              <a:gd name="T82" fmla="*/ 244 w 1324"/>
              <a:gd name="T83" fmla="*/ 257 h 1116"/>
              <a:gd name="T84" fmla="*/ 293 w 1324"/>
              <a:gd name="T85" fmla="*/ 435 h 1116"/>
              <a:gd name="T86" fmla="*/ 1078 w 1324"/>
              <a:gd name="T87" fmla="*/ 1043 h 1116"/>
              <a:gd name="T88" fmla="*/ 1042 w 1324"/>
              <a:gd name="T89" fmla="*/ 543 h 1116"/>
              <a:gd name="T90" fmla="*/ 245 w 1324"/>
              <a:gd name="T91" fmla="*/ 134 h 1116"/>
              <a:gd name="T92" fmla="*/ 533 w 1324"/>
              <a:gd name="T93" fmla="*/ 339 h 1116"/>
              <a:gd name="T94" fmla="*/ 293 w 1324"/>
              <a:gd name="T95" fmla="*/ 472 h 1116"/>
              <a:gd name="T96" fmla="*/ 293 w 1324"/>
              <a:gd name="T97" fmla="*/ 366 h 1116"/>
              <a:gd name="T98" fmla="*/ 843 w 1324"/>
              <a:gd name="T99" fmla="*/ 212 h 1116"/>
              <a:gd name="T100" fmla="*/ 293 w 1324"/>
              <a:gd name="T101" fmla="*/ 736 h 1116"/>
              <a:gd name="T102" fmla="*/ 547 w 1324"/>
              <a:gd name="T103" fmla="*/ 168 h 1116"/>
              <a:gd name="T104" fmla="*/ 248 w 1324"/>
              <a:gd name="T105" fmla="*/ 625 h 1116"/>
              <a:gd name="T106" fmla="*/ 774 w 1324"/>
              <a:gd name="T107" fmla="*/ 213 h 1116"/>
              <a:gd name="T108" fmla="*/ 404 w 1324"/>
              <a:gd name="T109" fmla="*/ 214 h 1116"/>
              <a:gd name="T110" fmla="*/ 876 w 1324"/>
              <a:gd name="T111" fmla="*/ 168 h 1116"/>
              <a:gd name="T112" fmla="*/ 243 w 1324"/>
              <a:gd name="T113" fmla="*/ 164 h 1116"/>
              <a:gd name="T114" fmla="*/ 250 w 1324"/>
              <a:gd name="T115" fmla="*/ 134 h 1116"/>
              <a:gd name="T116" fmla="*/ 1191 w 1324"/>
              <a:gd name="T117" fmla="*/ 755 h 1116"/>
              <a:gd name="T118" fmla="*/ 1084 w 1324"/>
              <a:gd name="T119" fmla="*/ 548 h 1116"/>
              <a:gd name="T120" fmla="*/ 1074 w 1324"/>
              <a:gd name="T121" fmla="*/ 456 h 1116"/>
              <a:gd name="T122" fmla="*/ 1090 w 1324"/>
              <a:gd name="T123" fmla="*/ 1089 h 1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324" h="1116">
                <a:moveTo>
                  <a:pt x="969" y="1115"/>
                </a:moveTo>
                <a:cubicBezTo>
                  <a:pt x="966" y="1111"/>
                  <a:pt x="967" y="1107"/>
                  <a:pt x="970" y="1104"/>
                </a:cubicBezTo>
                <a:cubicBezTo>
                  <a:pt x="973" y="1102"/>
                  <a:pt x="975" y="1100"/>
                  <a:pt x="978" y="1099"/>
                </a:cubicBezTo>
                <a:cubicBezTo>
                  <a:pt x="984" y="1097"/>
                  <a:pt x="991" y="1095"/>
                  <a:pt x="997" y="1092"/>
                </a:cubicBezTo>
                <a:cubicBezTo>
                  <a:pt x="999" y="1091"/>
                  <a:pt x="1001" y="1090"/>
                  <a:pt x="1001" y="1089"/>
                </a:cubicBezTo>
                <a:cubicBezTo>
                  <a:pt x="1000" y="1084"/>
                  <a:pt x="999" y="1078"/>
                  <a:pt x="998" y="1073"/>
                </a:cubicBezTo>
                <a:cubicBezTo>
                  <a:pt x="996" y="1073"/>
                  <a:pt x="995" y="1073"/>
                  <a:pt x="993" y="1073"/>
                </a:cubicBezTo>
                <a:cubicBezTo>
                  <a:pt x="902" y="1073"/>
                  <a:pt x="810" y="1073"/>
                  <a:pt x="719" y="1073"/>
                </a:cubicBezTo>
                <a:cubicBezTo>
                  <a:pt x="639" y="1073"/>
                  <a:pt x="559" y="1073"/>
                  <a:pt x="479" y="1073"/>
                </a:cubicBezTo>
                <a:cubicBezTo>
                  <a:pt x="467" y="1073"/>
                  <a:pt x="454" y="1072"/>
                  <a:pt x="442" y="1072"/>
                </a:cubicBezTo>
                <a:cubicBezTo>
                  <a:pt x="433" y="1072"/>
                  <a:pt x="423" y="1073"/>
                  <a:pt x="414" y="1073"/>
                </a:cubicBezTo>
                <a:cubicBezTo>
                  <a:pt x="357" y="1073"/>
                  <a:pt x="301" y="1073"/>
                  <a:pt x="244" y="1073"/>
                </a:cubicBezTo>
                <a:cubicBezTo>
                  <a:pt x="243" y="1073"/>
                  <a:pt x="241" y="1073"/>
                  <a:pt x="240" y="1073"/>
                </a:cubicBezTo>
                <a:cubicBezTo>
                  <a:pt x="239" y="1072"/>
                  <a:pt x="237" y="1071"/>
                  <a:pt x="237" y="1071"/>
                </a:cubicBezTo>
                <a:cubicBezTo>
                  <a:pt x="237" y="1062"/>
                  <a:pt x="237" y="1053"/>
                  <a:pt x="237" y="1045"/>
                </a:cubicBezTo>
                <a:cubicBezTo>
                  <a:pt x="237" y="1044"/>
                  <a:pt x="238" y="1043"/>
                  <a:pt x="239" y="1042"/>
                </a:cubicBezTo>
                <a:cubicBezTo>
                  <a:pt x="263" y="1012"/>
                  <a:pt x="288" y="982"/>
                  <a:pt x="312" y="952"/>
                </a:cubicBezTo>
                <a:cubicBezTo>
                  <a:pt x="313" y="950"/>
                  <a:pt x="314" y="949"/>
                  <a:pt x="316" y="946"/>
                </a:cubicBezTo>
                <a:cubicBezTo>
                  <a:pt x="283" y="946"/>
                  <a:pt x="251" y="946"/>
                  <a:pt x="218" y="946"/>
                </a:cubicBezTo>
                <a:cubicBezTo>
                  <a:pt x="218" y="931"/>
                  <a:pt x="218" y="917"/>
                  <a:pt x="218" y="902"/>
                </a:cubicBezTo>
                <a:cubicBezTo>
                  <a:pt x="225" y="902"/>
                  <a:pt x="232" y="902"/>
                  <a:pt x="239" y="902"/>
                </a:cubicBezTo>
                <a:cubicBezTo>
                  <a:pt x="239" y="666"/>
                  <a:pt x="239" y="432"/>
                  <a:pt x="239" y="196"/>
                </a:cubicBezTo>
                <a:cubicBezTo>
                  <a:pt x="209" y="196"/>
                  <a:pt x="179" y="196"/>
                  <a:pt x="150" y="196"/>
                </a:cubicBezTo>
                <a:cubicBezTo>
                  <a:pt x="149" y="194"/>
                  <a:pt x="149" y="192"/>
                  <a:pt x="149" y="190"/>
                </a:cubicBezTo>
                <a:cubicBezTo>
                  <a:pt x="111" y="190"/>
                  <a:pt x="74" y="190"/>
                  <a:pt x="36" y="190"/>
                </a:cubicBezTo>
                <a:cubicBezTo>
                  <a:pt x="36" y="193"/>
                  <a:pt x="36" y="195"/>
                  <a:pt x="36" y="198"/>
                </a:cubicBezTo>
                <a:cubicBezTo>
                  <a:pt x="24" y="198"/>
                  <a:pt x="12" y="198"/>
                  <a:pt x="0" y="198"/>
                </a:cubicBezTo>
                <a:cubicBezTo>
                  <a:pt x="0" y="189"/>
                  <a:pt x="0" y="179"/>
                  <a:pt x="0" y="170"/>
                </a:cubicBezTo>
                <a:cubicBezTo>
                  <a:pt x="10" y="171"/>
                  <a:pt x="19" y="170"/>
                  <a:pt x="28" y="164"/>
                </a:cubicBezTo>
                <a:cubicBezTo>
                  <a:pt x="45" y="152"/>
                  <a:pt x="62" y="141"/>
                  <a:pt x="79" y="130"/>
                </a:cubicBezTo>
                <a:cubicBezTo>
                  <a:pt x="134" y="94"/>
                  <a:pt x="189" y="58"/>
                  <a:pt x="243" y="22"/>
                </a:cubicBezTo>
                <a:cubicBezTo>
                  <a:pt x="245" y="21"/>
                  <a:pt x="247" y="19"/>
                  <a:pt x="247" y="17"/>
                </a:cubicBezTo>
                <a:cubicBezTo>
                  <a:pt x="247" y="11"/>
                  <a:pt x="247" y="6"/>
                  <a:pt x="247" y="0"/>
                </a:cubicBezTo>
                <a:cubicBezTo>
                  <a:pt x="254" y="0"/>
                  <a:pt x="262" y="0"/>
                  <a:pt x="269" y="0"/>
                </a:cubicBezTo>
                <a:cubicBezTo>
                  <a:pt x="276" y="15"/>
                  <a:pt x="276" y="15"/>
                  <a:pt x="291" y="20"/>
                </a:cubicBezTo>
                <a:cubicBezTo>
                  <a:pt x="420" y="67"/>
                  <a:pt x="548" y="114"/>
                  <a:pt x="677" y="161"/>
                </a:cubicBezTo>
                <a:cubicBezTo>
                  <a:pt x="683" y="163"/>
                  <a:pt x="689" y="164"/>
                  <a:pt x="695" y="164"/>
                </a:cubicBezTo>
                <a:cubicBezTo>
                  <a:pt x="750" y="164"/>
                  <a:pt x="805" y="164"/>
                  <a:pt x="860" y="164"/>
                </a:cubicBezTo>
                <a:cubicBezTo>
                  <a:pt x="866" y="164"/>
                  <a:pt x="872" y="164"/>
                  <a:pt x="878" y="164"/>
                </a:cubicBezTo>
                <a:cubicBezTo>
                  <a:pt x="882" y="164"/>
                  <a:pt x="884" y="165"/>
                  <a:pt x="886" y="168"/>
                </a:cubicBezTo>
                <a:cubicBezTo>
                  <a:pt x="897" y="183"/>
                  <a:pt x="908" y="199"/>
                  <a:pt x="918" y="214"/>
                </a:cubicBezTo>
                <a:cubicBezTo>
                  <a:pt x="920" y="216"/>
                  <a:pt x="920" y="218"/>
                  <a:pt x="921" y="222"/>
                </a:cubicBezTo>
                <a:cubicBezTo>
                  <a:pt x="918" y="222"/>
                  <a:pt x="917" y="222"/>
                  <a:pt x="915" y="222"/>
                </a:cubicBezTo>
                <a:cubicBezTo>
                  <a:pt x="890" y="222"/>
                  <a:pt x="865" y="222"/>
                  <a:pt x="840" y="222"/>
                </a:cubicBezTo>
                <a:cubicBezTo>
                  <a:pt x="837" y="222"/>
                  <a:pt x="834" y="222"/>
                  <a:pt x="832" y="223"/>
                </a:cubicBezTo>
                <a:cubicBezTo>
                  <a:pt x="773" y="245"/>
                  <a:pt x="713" y="256"/>
                  <a:pt x="651" y="252"/>
                </a:cubicBezTo>
                <a:cubicBezTo>
                  <a:pt x="624" y="251"/>
                  <a:pt x="597" y="245"/>
                  <a:pt x="570" y="237"/>
                </a:cubicBezTo>
                <a:cubicBezTo>
                  <a:pt x="569" y="236"/>
                  <a:pt x="567" y="236"/>
                  <a:pt x="565" y="235"/>
                </a:cubicBezTo>
                <a:cubicBezTo>
                  <a:pt x="563" y="242"/>
                  <a:pt x="560" y="248"/>
                  <a:pt x="558" y="254"/>
                </a:cubicBezTo>
                <a:cubicBezTo>
                  <a:pt x="557" y="256"/>
                  <a:pt x="555" y="257"/>
                  <a:pt x="554" y="258"/>
                </a:cubicBezTo>
                <a:cubicBezTo>
                  <a:pt x="553" y="259"/>
                  <a:pt x="551" y="260"/>
                  <a:pt x="551" y="261"/>
                </a:cubicBezTo>
                <a:cubicBezTo>
                  <a:pt x="545" y="274"/>
                  <a:pt x="540" y="288"/>
                  <a:pt x="536" y="301"/>
                </a:cubicBezTo>
                <a:cubicBezTo>
                  <a:pt x="535" y="303"/>
                  <a:pt x="535" y="304"/>
                  <a:pt x="535" y="305"/>
                </a:cubicBezTo>
                <a:cubicBezTo>
                  <a:pt x="535" y="319"/>
                  <a:pt x="535" y="332"/>
                  <a:pt x="536" y="345"/>
                </a:cubicBezTo>
                <a:cubicBezTo>
                  <a:pt x="536" y="353"/>
                  <a:pt x="539" y="361"/>
                  <a:pt x="542" y="369"/>
                </a:cubicBezTo>
                <a:cubicBezTo>
                  <a:pt x="543" y="374"/>
                  <a:pt x="543" y="378"/>
                  <a:pt x="539" y="382"/>
                </a:cubicBezTo>
                <a:cubicBezTo>
                  <a:pt x="536" y="386"/>
                  <a:pt x="534" y="390"/>
                  <a:pt x="530" y="394"/>
                </a:cubicBezTo>
                <a:cubicBezTo>
                  <a:pt x="529" y="396"/>
                  <a:pt x="526" y="398"/>
                  <a:pt x="524" y="399"/>
                </a:cubicBezTo>
                <a:cubicBezTo>
                  <a:pt x="524" y="399"/>
                  <a:pt x="523" y="399"/>
                  <a:pt x="523" y="398"/>
                </a:cubicBezTo>
                <a:cubicBezTo>
                  <a:pt x="523" y="403"/>
                  <a:pt x="523" y="408"/>
                  <a:pt x="523" y="413"/>
                </a:cubicBezTo>
                <a:cubicBezTo>
                  <a:pt x="523" y="416"/>
                  <a:pt x="522" y="417"/>
                  <a:pt x="519" y="418"/>
                </a:cubicBezTo>
                <a:cubicBezTo>
                  <a:pt x="514" y="421"/>
                  <a:pt x="512" y="424"/>
                  <a:pt x="512" y="430"/>
                </a:cubicBezTo>
                <a:cubicBezTo>
                  <a:pt x="513" y="435"/>
                  <a:pt x="516" y="439"/>
                  <a:pt x="521" y="441"/>
                </a:cubicBezTo>
                <a:cubicBezTo>
                  <a:pt x="530" y="444"/>
                  <a:pt x="536" y="441"/>
                  <a:pt x="541" y="431"/>
                </a:cubicBezTo>
                <a:cubicBezTo>
                  <a:pt x="541" y="439"/>
                  <a:pt x="534" y="446"/>
                  <a:pt x="525" y="447"/>
                </a:cubicBezTo>
                <a:cubicBezTo>
                  <a:pt x="515" y="448"/>
                  <a:pt x="506" y="441"/>
                  <a:pt x="505" y="432"/>
                </a:cubicBezTo>
                <a:cubicBezTo>
                  <a:pt x="503" y="425"/>
                  <a:pt x="504" y="418"/>
                  <a:pt x="510" y="414"/>
                </a:cubicBezTo>
                <a:cubicBezTo>
                  <a:pt x="517" y="410"/>
                  <a:pt x="517" y="405"/>
                  <a:pt x="516" y="401"/>
                </a:cubicBezTo>
                <a:cubicBezTo>
                  <a:pt x="512" y="397"/>
                  <a:pt x="509" y="395"/>
                  <a:pt x="507" y="393"/>
                </a:cubicBezTo>
                <a:cubicBezTo>
                  <a:pt x="503" y="387"/>
                  <a:pt x="497" y="382"/>
                  <a:pt x="496" y="376"/>
                </a:cubicBezTo>
                <a:cubicBezTo>
                  <a:pt x="495" y="370"/>
                  <a:pt x="499" y="363"/>
                  <a:pt x="501" y="356"/>
                </a:cubicBezTo>
                <a:cubicBezTo>
                  <a:pt x="502" y="350"/>
                  <a:pt x="502" y="344"/>
                  <a:pt x="503" y="338"/>
                </a:cubicBezTo>
                <a:cubicBezTo>
                  <a:pt x="506" y="313"/>
                  <a:pt x="500" y="289"/>
                  <a:pt x="491" y="266"/>
                </a:cubicBezTo>
                <a:cubicBezTo>
                  <a:pt x="491" y="265"/>
                  <a:pt x="490" y="264"/>
                  <a:pt x="490" y="263"/>
                </a:cubicBezTo>
                <a:cubicBezTo>
                  <a:pt x="490" y="259"/>
                  <a:pt x="488" y="258"/>
                  <a:pt x="484" y="258"/>
                </a:cubicBezTo>
                <a:cubicBezTo>
                  <a:pt x="482" y="258"/>
                  <a:pt x="480" y="256"/>
                  <a:pt x="479" y="254"/>
                </a:cubicBezTo>
                <a:cubicBezTo>
                  <a:pt x="476" y="245"/>
                  <a:pt x="472" y="236"/>
                  <a:pt x="469" y="226"/>
                </a:cubicBezTo>
                <a:cubicBezTo>
                  <a:pt x="468" y="223"/>
                  <a:pt x="466" y="221"/>
                  <a:pt x="462" y="221"/>
                </a:cubicBezTo>
                <a:cubicBezTo>
                  <a:pt x="409" y="222"/>
                  <a:pt x="356" y="222"/>
                  <a:pt x="303" y="221"/>
                </a:cubicBezTo>
                <a:cubicBezTo>
                  <a:pt x="298" y="221"/>
                  <a:pt x="297" y="223"/>
                  <a:pt x="297" y="227"/>
                </a:cubicBezTo>
                <a:cubicBezTo>
                  <a:pt x="297" y="280"/>
                  <a:pt x="297" y="332"/>
                  <a:pt x="297" y="385"/>
                </a:cubicBezTo>
                <a:cubicBezTo>
                  <a:pt x="297" y="554"/>
                  <a:pt x="297" y="723"/>
                  <a:pt x="297" y="892"/>
                </a:cubicBezTo>
                <a:cubicBezTo>
                  <a:pt x="297" y="895"/>
                  <a:pt x="297" y="898"/>
                  <a:pt x="297" y="902"/>
                </a:cubicBezTo>
                <a:cubicBezTo>
                  <a:pt x="305" y="902"/>
                  <a:pt x="313" y="902"/>
                  <a:pt x="321" y="902"/>
                </a:cubicBezTo>
                <a:cubicBezTo>
                  <a:pt x="321" y="914"/>
                  <a:pt x="321" y="927"/>
                  <a:pt x="321" y="940"/>
                </a:cubicBezTo>
                <a:cubicBezTo>
                  <a:pt x="323" y="938"/>
                  <a:pt x="324" y="937"/>
                  <a:pt x="325" y="936"/>
                </a:cubicBezTo>
                <a:cubicBezTo>
                  <a:pt x="341" y="917"/>
                  <a:pt x="356" y="897"/>
                  <a:pt x="372" y="878"/>
                </a:cubicBezTo>
                <a:cubicBezTo>
                  <a:pt x="373" y="876"/>
                  <a:pt x="374" y="873"/>
                  <a:pt x="374" y="870"/>
                </a:cubicBezTo>
                <a:cubicBezTo>
                  <a:pt x="374" y="737"/>
                  <a:pt x="374" y="604"/>
                  <a:pt x="374" y="471"/>
                </a:cubicBezTo>
                <a:cubicBezTo>
                  <a:pt x="374" y="469"/>
                  <a:pt x="374" y="467"/>
                  <a:pt x="375" y="465"/>
                </a:cubicBezTo>
                <a:cubicBezTo>
                  <a:pt x="375" y="464"/>
                  <a:pt x="377" y="463"/>
                  <a:pt x="378" y="462"/>
                </a:cubicBezTo>
                <a:cubicBezTo>
                  <a:pt x="379" y="461"/>
                  <a:pt x="381" y="462"/>
                  <a:pt x="382" y="462"/>
                </a:cubicBezTo>
                <a:cubicBezTo>
                  <a:pt x="447" y="462"/>
                  <a:pt x="513" y="462"/>
                  <a:pt x="578" y="462"/>
                </a:cubicBezTo>
                <a:cubicBezTo>
                  <a:pt x="580" y="462"/>
                  <a:pt x="581" y="462"/>
                  <a:pt x="584" y="462"/>
                </a:cubicBezTo>
                <a:cubicBezTo>
                  <a:pt x="584" y="459"/>
                  <a:pt x="584" y="457"/>
                  <a:pt x="584" y="455"/>
                </a:cubicBezTo>
                <a:cubicBezTo>
                  <a:pt x="584" y="409"/>
                  <a:pt x="584" y="363"/>
                  <a:pt x="584" y="317"/>
                </a:cubicBezTo>
                <a:cubicBezTo>
                  <a:pt x="584" y="312"/>
                  <a:pt x="585" y="310"/>
                  <a:pt x="590" y="310"/>
                </a:cubicBezTo>
                <a:cubicBezTo>
                  <a:pt x="638" y="310"/>
                  <a:pt x="687" y="310"/>
                  <a:pt x="735" y="310"/>
                </a:cubicBezTo>
                <a:cubicBezTo>
                  <a:pt x="740" y="310"/>
                  <a:pt x="742" y="311"/>
                  <a:pt x="742" y="317"/>
                </a:cubicBezTo>
                <a:cubicBezTo>
                  <a:pt x="742" y="343"/>
                  <a:pt x="742" y="369"/>
                  <a:pt x="742" y="395"/>
                </a:cubicBezTo>
                <a:cubicBezTo>
                  <a:pt x="742" y="398"/>
                  <a:pt x="742" y="400"/>
                  <a:pt x="742" y="402"/>
                </a:cubicBezTo>
                <a:cubicBezTo>
                  <a:pt x="744" y="402"/>
                  <a:pt x="746" y="402"/>
                  <a:pt x="748" y="402"/>
                </a:cubicBezTo>
                <a:cubicBezTo>
                  <a:pt x="791" y="402"/>
                  <a:pt x="833" y="402"/>
                  <a:pt x="876" y="402"/>
                </a:cubicBezTo>
                <a:cubicBezTo>
                  <a:pt x="884" y="402"/>
                  <a:pt x="884" y="402"/>
                  <a:pt x="884" y="411"/>
                </a:cubicBezTo>
                <a:cubicBezTo>
                  <a:pt x="884" y="426"/>
                  <a:pt x="884" y="441"/>
                  <a:pt x="884" y="456"/>
                </a:cubicBezTo>
                <a:cubicBezTo>
                  <a:pt x="884" y="457"/>
                  <a:pt x="884" y="459"/>
                  <a:pt x="885" y="462"/>
                </a:cubicBezTo>
                <a:cubicBezTo>
                  <a:pt x="887" y="462"/>
                  <a:pt x="889" y="462"/>
                  <a:pt x="890" y="462"/>
                </a:cubicBezTo>
                <a:cubicBezTo>
                  <a:pt x="915" y="462"/>
                  <a:pt x="940" y="462"/>
                  <a:pt x="964" y="462"/>
                </a:cubicBezTo>
                <a:cubicBezTo>
                  <a:pt x="969" y="462"/>
                  <a:pt x="971" y="463"/>
                  <a:pt x="970" y="468"/>
                </a:cubicBezTo>
                <a:cubicBezTo>
                  <a:pt x="970" y="496"/>
                  <a:pt x="970" y="523"/>
                  <a:pt x="970" y="551"/>
                </a:cubicBezTo>
                <a:cubicBezTo>
                  <a:pt x="970" y="553"/>
                  <a:pt x="970" y="554"/>
                  <a:pt x="970" y="558"/>
                </a:cubicBezTo>
                <a:cubicBezTo>
                  <a:pt x="972" y="555"/>
                  <a:pt x="973" y="554"/>
                  <a:pt x="974" y="553"/>
                </a:cubicBezTo>
                <a:cubicBezTo>
                  <a:pt x="986" y="535"/>
                  <a:pt x="999" y="517"/>
                  <a:pt x="1012" y="498"/>
                </a:cubicBezTo>
                <a:cubicBezTo>
                  <a:pt x="1013" y="496"/>
                  <a:pt x="1013" y="494"/>
                  <a:pt x="1014" y="492"/>
                </a:cubicBezTo>
                <a:cubicBezTo>
                  <a:pt x="1018" y="487"/>
                  <a:pt x="1021" y="483"/>
                  <a:pt x="1025" y="478"/>
                </a:cubicBezTo>
                <a:cubicBezTo>
                  <a:pt x="1027" y="475"/>
                  <a:pt x="1030" y="473"/>
                  <a:pt x="1031" y="470"/>
                </a:cubicBezTo>
                <a:cubicBezTo>
                  <a:pt x="1034" y="464"/>
                  <a:pt x="1031" y="459"/>
                  <a:pt x="1029" y="453"/>
                </a:cubicBezTo>
                <a:cubicBezTo>
                  <a:pt x="1029" y="452"/>
                  <a:pt x="1027" y="451"/>
                  <a:pt x="1026" y="451"/>
                </a:cubicBezTo>
                <a:cubicBezTo>
                  <a:pt x="1023" y="451"/>
                  <a:pt x="1020" y="452"/>
                  <a:pt x="1017" y="452"/>
                </a:cubicBezTo>
                <a:cubicBezTo>
                  <a:pt x="1013" y="452"/>
                  <a:pt x="1010" y="451"/>
                  <a:pt x="1010" y="447"/>
                </a:cubicBezTo>
                <a:cubicBezTo>
                  <a:pt x="1009" y="443"/>
                  <a:pt x="1012" y="441"/>
                  <a:pt x="1015" y="441"/>
                </a:cubicBezTo>
                <a:cubicBezTo>
                  <a:pt x="1018" y="440"/>
                  <a:pt x="1021" y="440"/>
                  <a:pt x="1024" y="440"/>
                </a:cubicBezTo>
                <a:cubicBezTo>
                  <a:pt x="1030" y="440"/>
                  <a:pt x="1033" y="438"/>
                  <a:pt x="1035" y="434"/>
                </a:cubicBezTo>
                <a:cubicBezTo>
                  <a:pt x="1050" y="411"/>
                  <a:pt x="1074" y="404"/>
                  <a:pt x="1102" y="413"/>
                </a:cubicBezTo>
                <a:cubicBezTo>
                  <a:pt x="1107" y="415"/>
                  <a:pt x="1112" y="416"/>
                  <a:pt x="1117" y="419"/>
                </a:cubicBezTo>
                <a:cubicBezTo>
                  <a:pt x="1141" y="432"/>
                  <a:pt x="1151" y="454"/>
                  <a:pt x="1143" y="481"/>
                </a:cubicBezTo>
                <a:cubicBezTo>
                  <a:pt x="1141" y="487"/>
                  <a:pt x="1139" y="492"/>
                  <a:pt x="1136" y="498"/>
                </a:cubicBezTo>
                <a:cubicBezTo>
                  <a:pt x="1135" y="500"/>
                  <a:pt x="1134" y="503"/>
                  <a:pt x="1132" y="504"/>
                </a:cubicBezTo>
                <a:cubicBezTo>
                  <a:pt x="1123" y="509"/>
                  <a:pt x="1114" y="515"/>
                  <a:pt x="1105" y="519"/>
                </a:cubicBezTo>
                <a:cubicBezTo>
                  <a:pt x="1102" y="521"/>
                  <a:pt x="1098" y="521"/>
                  <a:pt x="1095" y="521"/>
                </a:cubicBezTo>
                <a:cubicBezTo>
                  <a:pt x="1090" y="521"/>
                  <a:pt x="1089" y="522"/>
                  <a:pt x="1089" y="526"/>
                </a:cubicBezTo>
                <a:cubicBezTo>
                  <a:pt x="1090" y="531"/>
                  <a:pt x="1090" y="535"/>
                  <a:pt x="1091" y="540"/>
                </a:cubicBezTo>
                <a:cubicBezTo>
                  <a:pt x="1096" y="541"/>
                  <a:pt x="1101" y="542"/>
                  <a:pt x="1107" y="543"/>
                </a:cubicBezTo>
                <a:cubicBezTo>
                  <a:pt x="1117" y="546"/>
                  <a:pt x="1125" y="551"/>
                  <a:pt x="1132" y="559"/>
                </a:cubicBezTo>
                <a:cubicBezTo>
                  <a:pt x="1154" y="586"/>
                  <a:pt x="1176" y="613"/>
                  <a:pt x="1199" y="639"/>
                </a:cubicBezTo>
                <a:cubicBezTo>
                  <a:pt x="1204" y="645"/>
                  <a:pt x="1204" y="653"/>
                  <a:pt x="1205" y="660"/>
                </a:cubicBezTo>
                <a:cubicBezTo>
                  <a:pt x="1206" y="689"/>
                  <a:pt x="1207" y="718"/>
                  <a:pt x="1208" y="747"/>
                </a:cubicBezTo>
                <a:cubicBezTo>
                  <a:pt x="1208" y="750"/>
                  <a:pt x="1206" y="753"/>
                  <a:pt x="1206" y="755"/>
                </a:cubicBezTo>
                <a:cubicBezTo>
                  <a:pt x="1224" y="750"/>
                  <a:pt x="1243" y="744"/>
                  <a:pt x="1262" y="738"/>
                </a:cubicBezTo>
                <a:cubicBezTo>
                  <a:pt x="1276" y="734"/>
                  <a:pt x="1290" y="731"/>
                  <a:pt x="1304" y="726"/>
                </a:cubicBezTo>
                <a:cubicBezTo>
                  <a:pt x="1308" y="725"/>
                  <a:pt x="1311" y="726"/>
                  <a:pt x="1314" y="729"/>
                </a:cubicBezTo>
                <a:cubicBezTo>
                  <a:pt x="1319" y="736"/>
                  <a:pt x="1322" y="743"/>
                  <a:pt x="1324" y="751"/>
                </a:cubicBezTo>
                <a:cubicBezTo>
                  <a:pt x="1324" y="754"/>
                  <a:pt x="1324" y="757"/>
                  <a:pt x="1324" y="760"/>
                </a:cubicBezTo>
                <a:cubicBezTo>
                  <a:pt x="1323" y="762"/>
                  <a:pt x="1323" y="764"/>
                  <a:pt x="1322" y="766"/>
                </a:cubicBezTo>
                <a:cubicBezTo>
                  <a:pt x="1319" y="776"/>
                  <a:pt x="1319" y="776"/>
                  <a:pt x="1310" y="775"/>
                </a:cubicBezTo>
                <a:cubicBezTo>
                  <a:pt x="1278" y="775"/>
                  <a:pt x="1247" y="775"/>
                  <a:pt x="1216" y="775"/>
                </a:cubicBezTo>
                <a:cubicBezTo>
                  <a:pt x="1214" y="775"/>
                  <a:pt x="1211" y="775"/>
                  <a:pt x="1210" y="777"/>
                </a:cubicBezTo>
                <a:cubicBezTo>
                  <a:pt x="1201" y="787"/>
                  <a:pt x="1189" y="787"/>
                  <a:pt x="1181" y="776"/>
                </a:cubicBezTo>
                <a:cubicBezTo>
                  <a:pt x="1174" y="777"/>
                  <a:pt x="1167" y="779"/>
                  <a:pt x="1163" y="786"/>
                </a:cubicBezTo>
                <a:cubicBezTo>
                  <a:pt x="1161" y="790"/>
                  <a:pt x="1156" y="794"/>
                  <a:pt x="1152" y="796"/>
                </a:cubicBezTo>
                <a:cubicBezTo>
                  <a:pt x="1147" y="799"/>
                  <a:pt x="1143" y="800"/>
                  <a:pt x="1138" y="802"/>
                </a:cubicBezTo>
                <a:cubicBezTo>
                  <a:pt x="1138" y="805"/>
                  <a:pt x="1138" y="807"/>
                  <a:pt x="1138" y="810"/>
                </a:cubicBezTo>
                <a:cubicBezTo>
                  <a:pt x="1137" y="841"/>
                  <a:pt x="1137" y="873"/>
                  <a:pt x="1134" y="904"/>
                </a:cubicBezTo>
                <a:cubicBezTo>
                  <a:pt x="1129" y="952"/>
                  <a:pt x="1122" y="999"/>
                  <a:pt x="1117" y="1046"/>
                </a:cubicBezTo>
                <a:cubicBezTo>
                  <a:pt x="1114" y="1065"/>
                  <a:pt x="1110" y="1085"/>
                  <a:pt x="1112" y="1105"/>
                </a:cubicBezTo>
                <a:cubicBezTo>
                  <a:pt x="1112" y="1108"/>
                  <a:pt x="1112" y="1112"/>
                  <a:pt x="1112" y="1116"/>
                </a:cubicBezTo>
                <a:moveTo>
                  <a:pt x="142" y="181"/>
                </a:moveTo>
                <a:cubicBezTo>
                  <a:pt x="144" y="178"/>
                  <a:pt x="145" y="175"/>
                  <a:pt x="147" y="172"/>
                </a:cubicBezTo>
                <a:cubicBezTo>
                  <a:pt x="143" y="172"/>
                  <a:pt x="140" y="172"/>
                  <a:pt x="137" y="172"/>
                </a:cubicBezTo>
                <a:cubicBezTo>
                  <a:pt x="137" y="177"/>
                  <a:pt x="137" y="181"/>
                  <a:pt x="137" y="186"/>
                </a:cubicBezTo>
                <a:cubicBezTo>
                  <a:pt x="139" y="184"/>
                  <a:pt x="141" y="182"/>
                  <a:pt x="142" y="181"/>
                </a:cubicBezTo>
                <a:cubicBezTo>
                  <a:pt x="141" y="183"/>
                  <a:pt x="140" y="185"/>
                  <a:pt x="138" y="188"/>
                </a:cubicBezTo>
                <a:cubicBezTo>
                  <a:pt x="142" y="188"/>
                  <a:pt x="145" y="188"/>
                  <a:pt x="149" y="188"/>
                </a:cubicBezTo>
                <a:cubicBezTo>
                  <a:pt x="149" y="183"/>
                  <a:pt x="149" y="179"/>
                  <a:pt x="149" y="174"/>
                </a:cubicBezTo>
                <a:cubicBezTo>
                  <a:pt x="146" y="176"/>
                  <a:pt x="144" y="179"/>
                  <a:pt x="142" y="181"/>
                </a:cubicBezTo>
                <a:close/>
                <a:moveTo>
                  <a:pt x="121" y="174"/>
                </a:moveTo>
                <a:cubicBezTo>
                  <a:pt x="118" y="173"/>
                  <a:pt x="115" y="172"/>
                  <a:pt x="112" y="171"/>
                </a:cubicBezTo>
                <a:cubicBezTo>
                  <a:pt x="112" y="177"/>
                  <a:pt x="112" y="181"/>
                  <a:pt x="112" y="186"/>
                </a:cubicBezTo>
                <a:cubicBezTo>
                  <a:pt x="115" y="182"/>
                  <a:pt x="118" y="178"/>
                  <a:pt x="121" y="174"/>
                </a:cubicBezTo>
                <a:cubicBezTo>
                  <a:pt x="118" y="178"/>
                  <a:pt x="116" y="183"/>
                  <a:pt x="113" y="188"/>
                </a:cubicBezTo>
                <a:cubicBezTo>
                  <a:pt x="120" y="188"/>
                  <a:pt x="127" y="188"/>
                  <a:pt x="134" y="188"/>
                </a:cubicBezTo>
                <a:cubicBezTo>
                  <a:pt x="130" y="183"/>
                  <a:pt x="127" y="178"/>
                  <a:pt x="124" y="174"/>
                </a:cubicBezTo>
                <a:cubicBezTo>
                  <a:pt x="123" y="174"/>
                  <a:pt x="122" y="174"/>
                  <a:pt x="121" y="174"/>
                </a:cubicBezTo>
                <a:close/>
                <a:moveTo>
                  <a:pt x="43" y="179"/>
                </a:moveTo>
                <a:cubicBezTo>
                  <a:pt x="44" y="177"/>
                  <a:pt x="45" y="175"/>
                  <a:pt x="46" y="172"/>
                </a:cubicBezTo>
                <a:cubicBezTo>
                  <a:pt x="43" y="172"/>
                  <a:pt x="40" y="172"/>
                  <a:pt x="37" y="172"/>
                </a:cubicBezTo>
                <a:cubicBezTo>
                  <a:pt x="37" y="177"/>
                  <a:pt x="37" y="181"/>
                  <a:pt x="37" y="186"/>
                </a:cubicBezTo>
                <a:cubicBezTo>
                  <a:pt x="40" y="183"/>
                  <a:pt x="42" y="181"/>
                  <a:pt x="44" y="179"/>
                </a:cubicBezTo>
                <a:cubicBezTo>
                  <a:pt x="42" y="182"/>
                  <a:pt x="41" y="185"/>
                  <a:pt x="39" y="188"/>
                </a:cubicBezTo>
                <a:cubicBezTo>
                  <a:pt x="46" y="188"/>
                  <a:pt x="52" y="188"/>
                  <a:pt x="60" y="188"/>
                </a:cubicBezTo>
                <a:cubicBezTo>
                  <a:pt x="56" y="182"/>
                  <a:pt x="52" y="178"/>
                  <a:pt x="49" y="172"/>
                </a:cubicBezTo>
                <a:cubicBezTo>
                  <a:pt x="47" y="175"/>
                  <a:pt x="45" y="177"/>
                  <a:pt x="43" y="179"/>
                </a:cubicBezTo>
                <a:close/>
                <a:moveTo>
                  <a:pt x="102" y="177"/>
                </a:moveTo>
                <a:cubicBezTo>
                  <a:pt x="101" y="176"/>
                  <a:pt x="99" y="174"/>
                  <a:pt x="98" y="173"/>
                </a:cubicBezTo>
                <a:cubicBezTo>
                  <a:pt x="97" y="173"/>
                  <a:pt x="96" y="174"/>
                  <a:pt x="95" y="175"/>
                </a:cubicBezTo>
                <a:cubicBezTo>
                  <a:pt x="95" y="174"/>
                  <a:pt x="95" y="173"/>
                  <a:pt x="95" y="172"/>
                </a:cubicBezTo>
                <a:cubicBezTo>
                  <a:pt x="92" y="172"/>
                  <a:pt x="90" y="172"/>
                  <a:pt x="87" y="172"/>
                </a:cubicBezTo>
                <a:cubicBezTo>
                  <a:pt x="87" y="177"/>
                  <a:pt x="87" y="181"/>
                  <a:pt x="87" y="186"/>
                </a:cubicBezTo>
                <a:cubicBezTo>
                  <a:pt x="90" y="182"/>
                  <a:pt x="93" y="178"/>
                  <a:pt x="95" y="175"/>
                </a:cubicBezTo>
                <a:cubicBezTo>
                  <a:pt x="93" y="179"/>
                  <a:pt x="91" y="183"/>
                  <a:pt x="88" y="188"/>
                </a:cubicBezTo>
                <a:cubicBezTo>
                  <a:pt x="95" y="188"/>
                  <a:pt x="102" y="188"/>
                  <a:pt x="109" y="188"/>
                </a:cubicBezTo>
                <a:cubicBezTo>
                  <a:pt x="106" y="184"/>
                  <a:pt x="104" y="180"/>
                  <a:pt x="102" y="177"/>
                </a:cubicBezTo>
                <a:cubicBezTo>
                  <a:pt x="105" y="180"/>
                  <a:pt x="107" y="182"/>
                  <a:pt x="110" y="185"/>
                </a:cubicBezTo>
                <a:cubicBezTo>
                  <a:pt x="110" y="181"/>
                  <a:pt x="110" y="176"/>
                  <a:pt x="110" y="172"/>
                </a:cubicBezTo>
                <a:cubicBezTo>
                  <a:pt x="106" y="172"/>
                  <a:pt x="103" y="172"/>
                  <a:pt x="100" y="172"/>
                </a:cubicBezTo>
                <a:cubicBezTo>
                  <a:pt x="101" y="174"/>
                  <a:pt x="102" y="176"/>
                  <a:pt x="102" y="177"/>
                </a:cubicBezTo>
                <a:close/>
                <a:moveTo>
                  <a:pt x="78" y="177"/>
                </a:moveTo>
                <a:cubicBezTo>
                  <a:pt x="76" y="175"/>
                  <a:pt x="75" y="174"/>
                  <a:pt x="73" y="173"/>
                </a:cubicBezTo>
                <a:cubicBezTo>
                  <a:pt x="70" y="177"/>
                  <a:pt x="67" y="182"/>
                  <a:pt x="63" y="186"/>
                </a:cubicBezTo>
                <a:cubicBezTo>
                  <a:pt x="66" y="182"/>
                  <a:pt x="68" y="177"/>
                  <a:pt x="71" y="172"/>
                </a:cubicBezTo>
                <a:cubicBezTo>
                  <a:pt x="68" y="172"/>
                  <a:pt x="65" y="172"/>
                  <a:pt x="61" y="172"/>
                </a:cubicBezTo>
                <a:cubicBezTo>
                  <a:pt x="62" y="177"/>
                  <a:pt x="63" y="182"/>
                  <a:pt x="64" y="186"/>
                </a:cubicBezTo>
                <a:cubicBezTo>
                  <a:pt x="64" y="187"/>
                  <a:pt x="64" y="188"/>
                  <a:pt x="65" y="188"/>
                </a:cubicBezTo>
                <a:cubicBezTo>
                  <a:pt x="71" y="188"/>
                  <a:pt x="76" y="188"/>
                  <a:pt x="82" y="188"/>
                </a:cubicBezTo>
                <a:cubicBezTo>
                  <a:pt x="83" y="188"/>
                  <a:pt x="83" y="187"/>
                  <a:pt x="84" y="186"/>
                </a:cubicBezTo>
                <a:cubicBezTo>
                  <a:pt x="84" y="181"/>
                  <a:pt x="85" y="177"/>
                  <a:pt x="86" y="172"/>
                </a:cubicBezTo>
                <a:cubicBezTo>
                  <a:pt x="81" y="172"/>
                  <a:pt x="79" y="172"/>
                  <a:pt x="75" y="172"/>
                </a:cubicBezTo>
                <a:cubicBezTo>
                  <a:pt x="76" y="174"/>
                  <a:pt x="77" y="175"/>
                  <a:pt x="78" y="177"/>
                </a:cubicBezTo>
                <a:close/>
                <a:moveTo>
                  <a:pt x="731" y="812"/>
                </a:moveTo>
                <a:cubicBezTo>
                  <a:pt x="730" y="812"/>
                  <a:pt x="730" y="812"/>
                  <a:pt x="729" y="812"/>
                </a:cubicBezTo>
                <a:cubicBezTo>
                  <a:pt x="729" y="806"/>
                  <a:pt x="729" y="799"/>
                  <a:pt x="729" y="793"/>
                </a:cubicBezTo>
                <a:cubicBezTo>
                  <a:pt x="729" y="715"/>
                  <a:pt x="729" y="637"/>
                  <a:pt x="729" y="559"/>
                </a:cubicBezTo>
                <a:cubicBezTo>
                  <a:pt x="729" y="510"/>
                  <a:pt x="729" y="460"/>
                  <a:pt x="729" y="411"/>
                </a:cubicBezTo>
                <a:cubicBezTo>
                  <a:pt x="729" y="406"/>
                  <a:pt x="729" y="401"/>
                  <a:pt x="736" y="402"/>
                </a:cubicBezTo>
                <a:cubicBezTo>
                  <a:pt x="736" y="373"/>
                  <a:pt x="736" y="345"/>
                  <a:pt x="736" y="316"/>
                </a:cubicBezTo>
                <a:cubicBezTo>
                  <a:pt x="687" y="316"/>
                  <a:pt x="638" y="316"/>
                  <a:pt x="590" y="316"/>
                </a:cubicBezTo>
                <a:cubicBezTo>
                  <a:pt x="590" y="382"/>
                  <a:pt x="590" y="448"/>
                  <a:pt x="590" y="513"/>
                </a:cubicBezTo>
                <a:cubicBezTo>
                  <a:pt x="600" y="514"/>
                  <a:pt x="600" y="514"/>
                  <a:pt x="600" y="525"/>
                </a:cubicBezTo>
                <a:cubicBezTo>
                  <a:pt x="600" y="563"/>
                  <a:pt x="600" y="602"/>
                  <a:pt x="600" y="641"/>
                </a:cubicBezTo>
                <a:cubicBezTo>
                  <a:pt x="600" y="644"/>
                  <a:pt x="598" y="647"/>
                  <a:pt x="598" y="650"/>
                </a:cubicBezTo>
                <a:cubicBezTo>
                  <a:pt x="599" y="658"/>
                  <a:pt x="600" y="667"/>
                  <a:pt x="600" y="675"/>
                </a:cubicBezTo>
                <a:cubicBezTo>
                  <a:pt x="600" y="732"/>
                  <a:pt x="600" y="789"/>
                  <a:pt x="600" y="846"/>
                </a:cubicBezTo>
                <a:cubicBezTo>
                  <a:pt x="600" y="848"/>
                  <a:pt x="600" y="850"/>
                  <a:pt x="600" y="852"/>
                </a:cubicBezTo>
                <a:cubicBezTo>
                  <a:pt x="603" y="852"/>
                  <a:pt x="606" y="852"/>
                  <a:pt x="609" y="852"/>
                </a:cubicBezTo>
                <a:cubicBezTo>
                  <a:pt x="609" y="850"/>
                  <a:pt x="609" y="848"/>
                  <a:pt x="609" y="846"/>
                </a:cubicBezTo>
                <a:cubicBezTo>
                  <a:pt x="609" y="821"/>
                  <a:pt x="609" y="796"/>
                  <a:pt x="609" y="771"/>
                </a:cubicBezTo>
                <a:cubicBezTo>
                  <a:pt x="609" y="767"/>
                  <a:pt x="611" y="765"/>
                  <a:pt x="615" y="765"/>
                </a:cubicBezTo>
                <a:cubicBezTo>
                  <a:pt x="647" y="765"/>
                  <a:pt x="678" y="765"/>
                  <a:pt x="710" y="765"/>
                </a:cubicBezTo>
                <a:cubicBezTo>
                  <a:pt x="715" y="765"/>
                  <a:pt x="716" y="767"/>
                  <a:pt x="716" y="771"/>
                </a:cubicBezTo>
                <a:cubicBezTo>
                  <a:pt x="716" y="792"/>
                  <a:pt x="716" y="812"/>
                  <a:pt x="716" y="833"/>
                </a:cubicBezTo>
                <a:cubicBezTo>
                  <a:pt x="716" y="839"/>
                  <a:pt x="716" y="845"/>
                  <a:pt x="716" y="852"/>
                </a:cubicBezTo>
                <a:cubicBezTo>
                  <a:pt x="721" y="852"/>
                  <a:pt x="725" y="852"/>
                  <a:pt x="729" y="852"/>
                </a:cubicBezTo>
                <a:cubicBezTo>
                  <a:pt x="729" y="844"/>
                  <a:pt x="729" y="837"/>
                  <a:pt x="729" y="830"/>
                </a:cubicBezTo>
                <a:cubicBezTo>
                  <a:pt x="729" y="827"/>
                  <a:pt x="730" y="824"/>
                  <a:pt x="730" y="821"/>
                </a:cubicBezTo>
                <a:cubicBezTo>
                  <a:pt x="730" y="820"/>
                  <a:pt x="729" y="818"/>
                  <a:pt x="729" y="817"/>
                </a:cubicBezTo>
                <a:cubicBezTo>
                  <a:pt x="729" y="816"/>
                  <a:pt x="730" y="815"/>
                  <a:pt x="731" y="814"/>
                </a:cubicBezTo>
                <a:cubicBezTo>
                  <a:pt x="732" y="815"/>
                  <a:pt x="734" y="816"/>
                  <a:pt x="734" y="818"/>
                </a:cubicBezTo>
                <a:cubicBezTo>
                  <a:pt x="734" y="822"/>
                  <a:pt x="734" y="827"/>
                  <a:pt x="735" y="831"/>
                </a:cubicBezTo>
                <a:cubicBezTo>
                  <a:pt x="735" y="838"/>
                  <a:pt x="735" y="845"/>
                  <a:pt x="735" y="852"/>
                </a:cubicBezTo>
                <a:cubicBezTo>
                  <a:pt x="741" y="852"/>
                  <a:pt x="746" y="852"/>
                  <a:pt x="753" y="852"/>
                </a:cubicBezTo>
                <a:cubicBezTo>
                  <a:pt x="753" y="850"/>
                  <a:pt x="753" y="848"/>
                  <a:pt x="753" y="846"/>
                </a:cubicBezTo>
                <a:cubicBezTo>
                  <a:pt x="753" y="829"/>
                  <a:pt x="753" y="812"/>
                  <a:pt x="753" y="795"/>
                </a:cubicBezTo>
                <a:cubicBezTo>
                  <a:pt x="753" y="790"/>
                  <a:pt x="754" y="789"/>
                  <a:pt x="758" y="789"/>
                </a:cubicBezTo>
                <a:cubicBezTo>
                  <a:pt x="790" y="789"/>
                  <a:pt x="823" y="789"/>
                  <a:pt x="855" y="789"/>
                </a:cubicBezTo>
                <a:cubicBezTo>
                  <a:pt x="860" y="789"/>
                  <a:pt x="861" y="791"/>
                  <a:pt x="861" y="795"/>
                </a:cubicBezTo>
                <a:cubicBezTo>
                  <a:pt x="861" y="812"/>
                  <a:pt x="861" y="829"/>
                  <a:pt x="861" y="846"/>
                </a:cubicBezTo>
                <a:cubicBezTo>
                  <a:pt x="861" y="848"/>
                  <a:pt x="861" y="850"/>
                  <a:pt x="861" y="852"/>
                </a:cubicBezTo>
                <a:cubicBezTo>
                  <a:pt x="867" y="852"/>
                  <a:pt x="873" y="852"/>
                  <a:pt x="879" y="852"/>
                </a:cubicBezTo>
                <a:cubicBezTo>
                  <a:pt x="879" y="704"/>
                  <a:pt x="879" y="556"/>
                  <a:pt x="879" y="408"/>
                </a:cubicBezTo>
                <a:cubicBezTo>
                  <a:pt x="831" y="408"/>
                  <a:pt x="783" y="408"/>
                  <a:pt x="735" y="408"/>
                </a:cubicBezTo>
                <a:cubicBezTo>
                  <a:pt x="735" y="410"/>
                  <a:pt x="735" y="412"/>
                  <a:pt x="735" y="414"/>
                </a:cubicBezTo>
                <a:cubicBezTo>
                  <a:pt x="734" y="540"/>
                  <a:pt x="734" y="666"/>
                  <a:pt x="734" y="792"/>
                </a:cubicBezTo>
                <a:cubicBezTo>
                  <a:pt x="734" y="796"/>
                  <a:pt x="735" y="799"/>
                  <a:pt x="735" y="803"/>
                </a:cubicBezTo>
                <a:cubicBezTo>
                  <a:pt x="734" y="806"/>
                  <a:pt x="733" y="810"/>
                  <a:pt x="731" y="812"/>
                </a:cubicBezTo>
                <a:close/>
                <a:moveTo>
                  <a:pt x="994" y="971"/>
                </a:moveTo>
                <a:cubicBezTo>
                  <a:pt x="993" y="969"/>
                  <a:pt x="992" y="968"/>
                  <a:pt x="991" y="967"/>
                </a:cubicBezTo>
                <a:cubicBezTo>
                  <a:pt x="977" y="946"/>
                  <a:pt x="961" y="925"/>
                  <a:pt x="947" y="904"/>
                </a:cubicBezTo>
                <a:cubicBezTo>
                  <a:pt x="941" y="895"/>
                  <a:pt x="935" y="892"/>
                  <a:pt x="924" y="892"/>
                </a:cubicBezTo>
                <a:cubicBezTo>
                  <a:pt x="750" y="892"/>
                  <a:pt x="576" y="892"/>
                  <a:pt x="402" y="892"/>
                </a:cubicBezTo>
                <a:cubicBezTo>
                  <a:pt x="399" y="892"/>
                  <a:pt x="397" y="893"/>
                  <a:pt x="395" y="896"/>
                </a:cubicBezTo>
                <a:cubicBezTo>
                  <a:pt x="376" y="918"/>
                  <a:pt x="358" y="941"/>
                  <a:pt x="339" y="963"/>
                </a:cubicBezTo>
                <a:cubicBezTo>
                  <a:pt x="337" y="966"/>
                  <a:pt x="335" y="968"/>
                  <a:pt x="333" y="971"/>
                </a:cubicBezTo>
                <a:cubicBezTo>
                  <a:pt x="554" y="971"/>
                  <a:pt x="773" y="971"/>
                  <a:pt x="994" y="971"/>
                </a:cubicBezTo>
                <a:close/>
                <a:moveTo>
                  <a:pt x="246" y="1043"/>
                </a:moveTo>
                <a:cubicBezTo>
                  <a:pt x="247" y="1043"/>
                  <a:pt x="247" y="1043"/>
                  <a:pt x="248" y="1043"/>
                </a:cubicBezTo>
                <a:cubicBezTo>
                  <a:pt x="259" y="1043"/>
                  <a:pt x="271" y="1043"/>
                  <a:pt x="283" y="1043"/>
                </a:cubicBezTo>
                <a:cubicBezTo>
                  <a:pt x="294" y="1043"/>
                  <a:pt x="306" y="1043"/>
                  <a:pt x="318" y="1043"/>
                </a:cubicBezTo>
                <a:cubicBezTo>
                  <a:pt x="330" y="1043"/>
                  <a:pt x="341" y="1043"/>
                  <a:pt x="353" y="1043"/>
                </a:cubicBezTo>
                <a:cubicBezTo>
                  <a:pt x="365" y="1043"/>
                  <a:pt x="377" y="1043"/>
                  <a:pt x="389" y="1043"/>
                </a:cubicBezTo>
                <a:cubicBezTo>
                  <a:pt x="400" y="1043"/>
                  <a:pt x="412" y="1044"/>
                  <a:pt x="424" y="1043"/>
                </a:cubicBezTo>
                <a:cubicBezTo>
                  <a:pt x="435" y="1042"/>
                  <a:pt x="446" y="1045"/>
                  <a:pt x="458" y="1044"/>
                </a:cubicBezTo>
                <a:cubicBezTo>
                  <a:pt x="464" y="1042"/>
                  <a:pt x="471" y="1043"/>
                  <a:pt x="477" y="1043"/>
                </a:cubicBezTo>
                <a:cubicBezTo>
                  <a:pt x="648" y="1043"/>
                  <a:pt x="819" y="1043"/>
                  <a:pt x="990" y="1043"/>
                </a:cubicBezTo>
                <a:cubicBezTo>
                  <a:pt x="992" y="1043"/>
                  <a:pt x="995" y="1043"/>
                  <a:pt x="998" y="1043"/>
                </a:cubicBezTo>
                <a:cubicBezTo>
                  <a:pt x="997" y="1021"/>
                  <a:pt x="996" y="999"/>
                  <a:pt x="995" y="977"/>
                </a:cubicBezTo>
                <a:cubicBezTo>
                  <a:pt x="993" y="977"/>
                  <a:pt x="992" y="977"/>
                  <a:pt x="990" y="977"/>
                </a:cubicBezTo>
                <a:cubicBezTo>
                  <a:pt x="934" y="977"/>
                  <a:pt x="879" y="977"/>
                  <a:pt x="823" y="977"/>
                </a:cubicBezTo>
                <a:cubicBezTo>
                  <a:pt x="659" y="977"/>
                  <a:pt x="495" y="977"/>
                  <a:pt x="331" y="977"/>
                </a:cubicBezTo>
                <a:cubicBezTo>
                  <a:pt x="329" y="977"/>
                  <a:pt x="326" y="976"/>
                  <a:pt x="324" y="975"/>
                </a:cubicBezTo>
                <a:cubicBezTo>
                  <a:pt x="325" y="973"/>
                  <a:pt x="326" y="971"/>
                  <a:pt x="327" y="969"/>
                </a:cubicBezTo>
                <a:cubicBezTo>
                  <a:pt x="349" y="943"/>
                  <a:pt x="370" y="917"/>
                  <a:pt x="392" y="890"/>
                </a:cubicBezTo>
                <a:cubicBezTo>
                  <a:pt x="394" y="888"/>
                  <a:pt x="396" y="886"/>
                  <a:pt x="400" y="886"/>
                </a:cubicBezTo>
                <a:cubicBezTo>
                  <a:pt x="579" y="886"/>
                  <a:pt x="758" y="886"/>
                  <a:pt x="936" y="886"/>
                </a:cubicBezTo>
                <a:cubicBezTo>
                  <a:pt x="940" y="886"/>
                  <a:pt x="942" y="887"/>
                  <a:pt x="944" y="890"/>
                </a:cubicBezTo>
                <a:cubicBezTo>
                  <a:pt x="960" y="913"/>
                  <a:pt x="976" y="935"/>
                  <a:pt x="991" y="957"/>
                </a:cubicBezTo>
                <a:cubicBezTo>
                  <a:pt x="992" y="958"/>
                  <a:pt x="993" y="960"/>
                  <a:pt x="995" y="962"/>
                </a:cubicBezTo>
                <a:cubicBezTo>
                  <a:pt x="995" y="947"/>
                  <a:pt x="995" y="934"/>
                  <a:pt x="995" y="921"/>
                </a:cubicBezTo>
                <a:cubicBezTo>
                  <a:pt x="995" y="919"/>
                  <a:pt x="994" y="917"/>
                  <a:pt x="993" y="916"/>
                </a:cubicBezTo>
                <a:cubicBezTo>
                  <a:pt x="985" y="904"/>
                  <a:pt x="977" y="893"/>
                  <a:pt x="970" y="882"/>
                </a:cubicBezTo>
                <a:cubicBezTo>
                  <a:pt x="968" y="878"/>
                  <a:pt x="965" y="878"/>
                  <a:pt x="961" y="878"/>
                </a:cubicBezTo>
                <a:cubicBezTo>
                  <a:pt x="769" y="878"/>
                  <a:pt x="577" y="878"/>
                  <a:pt x="385" y="878"/>
                </a:cubicBezTo>
                <a:cubicBezTo>
                  <a:pt x="381" y="878"/>
                  <a:pt x="378" y="879"/>
                  <a:pt x="376" y="882"/>
                </a:cubicBezTo>
                <a:cubicBezTo>
                  <a:pt x="341" y="926"/>
                  <a:pt x="305" y="969"/>
                  <a:pt x="270" y="1013"/>
                </a:cubicBezTo>
                <a:cubicBezTo>
                  <a:pt x="262" y="1023"/>
                  <a:pt x="254" y="1033"/>
                  <a:pt x="246" y="1043"/>
                </a:cubicBezTo>
                <a:close/>
                <a:moveTo>
                  <a:pt x="448" y="519"/>
                </a:moveTo>
                <a:cubicBezTo>
                  <a:pt x="448" y="631"/>
                  <a:pt x="448" y="741"/>
                  <a:pt x="448" y="852"/>
                </a:cubicBezTo>
                <a:cubicBezTo>
                  <a:pt x="462" y="852"/>
                  <a:pt x="476" y="852"/>
                  <a:pt x="490" y="852"/>
                </a:cubicBezTo>
                <a:cubicBezTo>
                  <a:pt x="490" y="850"/>
                  <a:pt x="490" y="848"/>
                  <a:pt x="490" y="846"/>
                </a:cubicBezTo>
                <a:cubicBezTo>
                  <a:pt x="490" y="827"/>
                  <a:pt x="490" y="807"/>
                  <a:pt x="490" y="788"/>
                </a:cubicBezTo>
                <a:cubicBezTo>
                  <a:pt x="490" y="783"/>
                  <a:pt x="492" y="782"/>
                  <a:pt x="496" y="782"/>
                </a:cubicBezTo>
                <a:cubicBezTo>
                  <a:pt x="513" y="782"/>
                  <a:pt x="529" y="782"/>
                  <a:pt x="545" y="782"/>
                </a:cubicBezTo>
                <a:cubicBezTo>
                  <a:pt x="552" y="782"/>
                  <a:pt x="552" y="782"/>
                  <a:pt x="552" y="788"/>
                </a:cubicBezTo>
                <a:cubicBezTo>
                  <a:pt x="552" y="808"/>
                  <a:pt x="552" y="827"/>
                  <a:pt x="552" y="846"/>
                </a:cubicBezTo>
                <a:cubicBezTo>
                  <a:pt x="552" y="848"/>
                  <a:pt x="552" y="850"/>
                  <a:pt x="552" y="852"/>
                </a:cubicBezTo>
                <a:cubicBezTo>
                  <a:pt x="566" y="852"/>
                  <a:pt x="580" y="852"/>
                  <a:pt x="594" y="852"/>
                </a:cubicBezTo>
                <a:cubicBezTo>
                  <a:pt x="594" y="741"/>
                  <a:pt x="594" y="630"/>
                  <a:pt x="594" y="519"/>
                </a:cubicBezTo>
                <a:cubicBezTo>
                  <a:pt x="545" y="519"/>
                  <a:pt x="497" y="519"/>
                  <a:pt x="448" y="519"/>
                </a:cubicBezTo>
                <a:close/>
                <a:moveTo>
                  <a:pt x="674" y="164"/>
                </a:moveTo>
                <a:cubicBezTo>
                  <a:pt x="674" y="163"/>
                  <a:pt x="674" y="163"/>
                  <a:pt x="674" y="163"/>
                </a:cubicBezTo>
                <a:cubicBezTo>
                  <a:pt x="543" y="115"/>
                  <a:pt x="411" y="67"/>
                  <a:pt x="278" y="18"/>
                </a:cubicBezTo>
                <a:cubicBezTo>
                  <a:pt x="281" y="23"/>
                  <a:pt x="283" y="26"/>
                  <a:pt x="284" y="29"/>
                </a:cubicBezTo>
                <a:cubicBezTo>
                  <a:pt x="285" y="33"/>
                  <a:pt x="287" y="37"/>
                  <a:pt x="287" y="42"/>
                </a:cubicBezTo>
                <a:cubicBezTo>
                  <a:pt x="289" y="71"/>
                  <a:pt x="291" y="101"/>
                  <a:pt x="293" y="131"/>
                </a:cubicBezTo>
                <a:cubicBezTo>
                  <a:pt x="293" y="142"/>
                  <a:pt x="294" y="152"/>
                  <a:pt x="295" y="164"/>
                </a:cubicBezTo>
                <a:cubicBezTo>
                  <a:pt x="422" y="164"/>
                  <a:pt x="548" y="164"/>
                  <a:pt x="674" y="164"/>
                </a:cubicBezTo>
                <a:close/>
                <a:moveTo>
                  <a:pt x="944" y="487"/>
                </a:moveTo>
                <a:cubicBezTo>
                  <a:pt x="924" y="487"/>
                  <a:pt x="904" y="487"/>
                  <a:pt x="885" y="487"/>
                </a:cubicBezTo>
                <a:cubicBezTo>
                  <a:pt x="885" y="609"/>
                  <a:pt x="885" y="730"/>
                  <a:pt x="885" y="852"/>
                </a:cubicBezTo>
                <a:cubicBezTo>
                  <a:pt x="905" y="852"/>
                  <a:pt x="924" y="852"/>
                  <a:pt x="944" y="852"/>
                </a:cubicBezTo>
                <a:cubicBezTo>
                  <a:pt x="944" y="730"/>
                  <a:pt x="944" y="609"/>
                  <a:pt x="944" y="487"/>
                </a:cubicBezTo>
                <a:close/>
                <a:moveTo>
                  <a:pt x="442" y="852"/>
                </a:moveTo>
                <a:cubicBezTo>
                  <a:pt x="442" y="850"/>
                  <a:pt x="442" y="848"/>
                  <a:pt x="442" y="846"/>
                </a:cubicBezTo>
                <a:cubicBezTo>
                  <a:pt x="442" y="738"/>
                  <a:pt x="442" y="629"/>
                  <a:pt x="442" y="521"/>
                </a:cubicBezTo>
                <a:cubicBezTo>
                  <a:pt x="442" y="514"/>
                  <a:pt x="442" y="514"/>
                  <a:pt x="449" y="514"/>
                </a:cubicBezTo>
                <a:cubicBezTo>
                  <a:pt x="492" y="514"/>
                  <a:pt x="535" y="514"/>
                  <a:pt x="577" y="514"/>
                </a:cubicBezTo>
                <a:cubicBezTo>
                  <a:pt x="579" y="514"/>
                  <a:pt x="581" y="514"/>
                  <a:pt x="583" y="514"/>
                </a:cubicBezTo>
                <a:cubicBezTo>
                  <a:pt x="583" y="504"/>
                  <a:pt x="583" y="496"/>
                  <a:pt x="583" y="487"/>
                </a:cubicBezTo>
                <a:cubicBezTo>
                  <a:pt x="522" y="487"/>
                  <a:pt x="462" y="487"/>
                  <a:pt x="401" y="487"/>
                </a:cubicBezTo>
                <a:cubicBezTo>
                  <a:pt x="401" y="609"/>
                  <a:pt x="401" y="730"/>
                  <a:pt x="401" y="852"/>
                </a:cubicBezTo>
                <a:cubicBezTo>
                  <a:pt x="415" y="852"/>
                  <a:pt x="428" y="852"/>
                  <a:pt x="442" y="852"/>
                </a:cubicBezTo>
                <a:close/>
                <a:moveTo>
                  <a:pt x="149" y="170"/>
                </a:moveTo>
                <a:cubicBezTo>
                  <a:pt x="149" y="168"/>
                  <a:pt x="149" y="166"/>
                  <a:pt x="150" y="164"/>
                </a:cubicBezTo>
                <a:cubicBezTo>
                  <a:pt x="180" y="164"/>
                  <a:pt x="210" y="164"/>
                  <a:pt x="240" y="164"/>
                </a:cubicBezTo>
                <a:cubicBezTo>
                  <a:pt x="243" y="117"/>
                  <a:pt x="245" y="70"/>
                  <a:pt x="248" y="22"/>
                </a:cubicBezTo>
                <a:cubicBezTo>
                  <a:pt x="172" y="72"/>
                  <a:pt x="98" y="121"/>
                  <a:pt x="24" y="169"/>
                </a:cubicBezTo>
                <a:cubicBezTo>
                  <a:pt x="25" y="170"/>
                  <a:pt x="25" y="170"/>
                  <a:pt x="25" y="170"/>
                </a:cubicBezTo>
                <a:cubicBezTo>
                  <a:pt x="66" y="170"/>
                  <a:pt x="107" y="170"/>
                  <a:pt x="149" y="170"/>
                </a:cubicBezTo>
                <a:close/>
                <a:moveTo>
                  <a:pt x="710" y="852"/>
                </a:moveTo>
                <a:cubicBezTo>
                  <a:pt x="710" y="851"/>
                  <a:pt x="711" y="850"/>
                  <a:pt x="711" y="849"/>
                </a:cubicBezTo>
                <a:cubicBezTo>
                  <a:pt x="711" y="825"/>
                  <a:pt x="711" y="800"/>
                  <a:pt x="711" y="775"/>
                </a:cubicBezTo>
                <a:cubicBezTo>
                  <a:pt x="711" y="771"/>
                  <a:pt x="709" y="771"/>
                  <a:pt x="706" y="771"/>
                </a:cubicBezTo>
                <a:cubicBezTo>
                  <a:pt x="677" y="771"/>
                  <a:pt x="648" y="771"/>
                  <a:pt x="619" y="771"/>
                </a:cubicBezTo>
                <a:cubicBezTo>
                  <a:pt x="618" y="771"/>
                  <a:pt x="617" y="771"/>
                  <a:pt x="615" y="771"/>
                </a:cubicBezTo>
                <a:cubicBezTo>
                  <a:pt x="615" y="798"/>
                  <a:pt x="615" y="825"/>
                  <a:pt x="615" y="852"/>
                </a:cubicBezTo>
                <a:cubicBezTo>
                  <a:pt x="647" y="852"/>
                  <a:pt x="679" y="852"/>
                  <a:pt x="710" y="852"/>
                </a:cubicBezTo>
                <a:close/>
                <a:moveTo>
                  <a:pt x="1132" y="761"/>
                </a:moveTo>
                <a:cubicBezTo>
                  <a:pt x="1132" y="760"/>
                  <a:pt x="1133" y="759"/>
                  <a:pt x="1133" y="758"/>
                </a:cubicBezTo>
                <a:cubicBezTo>
                  <a:pt x="1133" y="712"/>
                  <a:pt x="1133" y="666"/>
                  <a:pt x="1132" y="619"/>
                </a:cubicBezTo>
                <a:cubicBezTo>
                  <a:pt x="1132" y="617"/>
                  <a:pt x="1131" y="615"/>
                  <a:pt x="1130" y="613"/>
                </a:cubicBezTo>
                <a:cubicBezTo>
                  <a:pt x="1122" y="602"/>
                  <a:pt x="1114" y="590"/>
                  <a:pt x="1105" y="579"/>
                </a:cubicBezTo>
                <a:cubicBezTo>
                  <a:pt x="1098" y="569"/>
                  <a:pt x="1100" y="559"/>
                  <a:pt x="1110" y="552"/>
                </a:cubicBezTo>
                <a:cubicBezTo>
                  <a:pt x="1111" y="552"/>
                  <a:pt x="1111" y="552"/>
                  <a:pt x="1112" y="552"/>
                </a:cubicBezTo>
                <a:cubicBezTo>
                  <a:pt x="1108" y="550"/>
                  <a:pt x="1104" y="548"/>
                  <a:pt x="1101" y="547"/>
                </a:cubicBezTo>
                <a:cubicBezTo>
                  <a:pt x="1094" y="546"/>
                  <a:pt x="1091" y="545"/>
                  <a:pt x="1091" y="555"/>
                </a:cubicBezTo>
                <a:cubicBezTo>
                  <a:pt x="1091" y="622"/>
                  <a:pt x="1091" y="688"/>
                  <a:pt x="1091" y="755"/>
                </a:cubicBezTo>
                <a:cubicBezTo>
                  <a:pt x="1091" y="757"/>
                  <a:pt x="1091" y="759"/>
                  <a:pt x="1091" y="761"/>
                </a:cubicBezTo>
                <a:cubicBezTo>
                  <a:pt x="1105" y="761"/>
                  <a:pt x="1118" y="761"/>
                  <a:pt x="1132" y="761"/>
                </a:cubicBezTo>
                <a:close/>
                <a:moveTo>
                  <a:pt x="1085" y="761"/>
                </a:moveTo>
                <a:cubicBezTo>
                  <a:pt x="1085" y="693"/>
                  <a:pt x="1085" y="626"/>
                  <a:pt x="1085" y="559"/>
                </a:cubicBezTo>
                <a:cubicBezTo>
                  <a:pt x="1085" y="559"/>
                  <a:pt x="1084" y="559"/>
                  <a:pt x="1084" y="559"/>
                </a:cubicBezTo>
                <a:cubicBezTo>
                  <a:pt x="1081" y="564"/>
                  <a:pt x="1078" y="569"/>
                  <a:pt x="1074" y="575"/>
                </a:cubicBezTo>
                <a:cubicBezTo>
                  <a:pt x="1073" y="577"/>
                  <a:pt x="1071" y="579"/>
                  <a:pt x="1069" y="581"/>
                </a:cubicBezTo>
                <a:cubicBezTo>
                  <a:pt x="1069" y="580"/>
                  <a:pt x="1068" y="580"/>
                  <a:pt x="1067" y="580"/>
                </a:cubicBezTo>
                <a:cubicBezTo>
                  <a:pt x="1067" y="582"/>
                  <a:pt x="1067" y="585"/>
                  <a:pt x="1067" y="587"/>
                </a:cubicBezTo>
                <a:cubicBezTo>
                  <a:pt x="1069" y="615"/>
                  <a:pt x="1070" y="643"/>
                  <a:pt x="1071" y="671"/>
                </a:cubicBezTo>
                <a:cubicBezTo>
                  <a:pt x="1071" y="673"/>
                  <a:pt x="1071" y="676"/>
                  <a:pt x="1070" y="678"/>
                </a:cubicBezTo>
                <a:cubicBezTo>
                  <a:pt x="1065" y="686"/>
                  <a:pt x="1060" y="693"/>
                  <a:pt x="1055" y="700"/>
                </a:cubicBezTo>
                <a:cubicBezTo>
                  <a:pt x="1052" y="704"/>
                  <a:pt x="1050" y="704"/>
                  <a:pt x="1048" y="700"/>
                </a:cubicBezTo>
                <a:cubicBezTo>
                  <a:pt x="1043" y="686"/>
                  <a:pt x="1035" y="673"/>
                  <a:pt x="1038" y="657"/>
                </a:cubicBezTo>
                <a:cubicBezTo>
                  <a:pt x="1038" y="657"/>
                  <a:pt x="1038" y="656"/>
                  <a:pt x="1037" y="655"/>
                </a:cubicBezTo>
                <a:cubicBezTo>
                  <a:pt x="1028" y="696"/>
                  <a:pt x="1020" y="736"/>
                  <a:pt x="1011" y="777"/>
                </a:cubicBezTo>
                <a:cubicBezTo>
                  <a:pt x="1018" y="777"/>
                  <a:pt x="1025" y="777"/>
                  <a:pt x="1031" y="777"/>
                </a:cubicBezTo>
                <a:cubicBezTo>
                  <a:pt x="1034" y="777"/>
                  <a:pt x="1039" y="778"/>
                  <a:pt x="1041" y="777"/>
                </a:cubicBezTo>
                <a:cubicBezTo>
                  <a:pt x="1043" y="775"/>
                  <a:pt x="1043" y="771"/>
                  <a:pt x="1044" y="768"/>
                </a:cubicBezTo>
                <a:cubicBezTo>
                  <a:pt x="1045" y="768"/>
                  <a:pt x="1045" y="767"/>
                  <a:pt x="1045" y="767"/>
                </a:cubicBezTo>
                <a:cubicBezTo>
                  <a:pt x="1046" y="762"/>
                  <a:pt x="1048" y="761"/>
                  <a:pt x="1053" y="761"/>
                </a:cubicBezTo>
                <a:cubicBezTo>
                  <a:pt x="1063" y="761"/>
                  <a:pt x="1074" y="761"/>
                  <a:pt x="1085" y="761"/>
                </a:cubicBezTo>
                <a:close/>
                <a:moveTo>
                  <a:pt x="1005" y="601"/>
                </a:moveTo>
                <a:cubicBezTo>
                  <a:pt x="1003" y="602"/>
                  <a:pt x="1002" y="602"/>
                  <a:pt x="1000" y="603"/>
                </a:cubicBezTo>
                <a:cubicBezTo>
                  <a:pt x="992" y="607"/>
                  <a:pt x="984" y="612"/>
                  <a:pt x="975" y="616"/>
                </a:cubicBezTo>
                <a:cubicBezTo>
                  <a:pt x="971" y="618"/>
                  <a:pt x="970" y="620"/>
                  <a:pt x="970" y="624"/>
                </a:cubicBezTo>
                <a:cubicBezTo>
                  <a:pt x="970" y="689"/>
                  <a:pt x="970" y="754"/>
                  <a:pt x="970" y="819"/>
                </a:cubicBezTo>
                <a:cubicBezTo>
                  <a:pt x="970" y="827"/>
                  <a:pt x="969" y="835"/>
                  <a:pt x="969" y="843"/>
                </a:cubicBezTo>
                <a:cubicBezTo>
                  <a:pt x="969" y="850"/>
                  <a:pt x="971" y="857"/>
                  <a:pt x="970" y="864"/>
                </a:cubicBezTo>
                <a:cubicBezTo>
                  <a:pt x="970" y="870"/>
                  <a:pt x="971" y="875"/>
                  <a:pt x="975" y="880"/>
                </a:cubicBezTo>
                <a:cubicBezTo>
                  <a:pt x="982" y="889"/>
                  <a:pt x="988" y="898"/>
                  <a:pt x="995" y="908"/>
                </a:cubicBezTo>
                <a:cubicBezTo>
                  <a:pt x="995" y="906"/>
                  <a:pt x="995" y="904"/>
                  <a:pt x="996" y="903"/>
                </a:cubicBezTo>
                <a:cubicBezTo>
                  <a:pt x="997" y="878"/>
                  <a:pt x="998" y="852"/>
                  <a:pt x="999" y="827"/>
                </a:cubicBezTo>
                <a:cubicBezTo>
                  <a:pt x="999" y="824"/>
                  <a:pt x="1000" y="821"/>
                  <a:pt x="1001" y="819"/>
                </a:cubicBezTo>
                <a:cubicBezTo>
                  <a:pt x="1000" y="817"/>
                  <a:pt x="999" y="816"/>
                  <a:pt x="999" y="815"/>
                </a:cubicBezTo>
                <a:cubicBezTo>
                  <a:pt x="1000" y="808"/>
                  <a:pt x="1000" y="802"/>
                  <a:pt x="1000" y="795"/>
                </a:cubicBezTo>
                <a:cubicBezTo>
                  <a:pt x="1000" y="794"/>
                  <a:pt x="1000" y="792"/>
                  <a:pt x="999" y="791"/>
                </a:cubicBezTo>
                <a:cubicBezTo>
                  <a:pt x="986" y="786"/>
                  <a:pt x="984" y="775"/>
                  <a:pt x="985" y="764"/>
                </a:cubicBezTo>
                <a:cubicBezTo>
                  <a:pt x="986" y="754"/>
                  <a:pt x="988" y="744"/>
                  <a:pt x="989" y="734"/>
                </a:cubicBezTo>
                <a:cubicBezTo>
                  <a:pt x="993" y="703"/>
                  <a:pt x="996" y="673"/>
                  <a:pt x="1000" y="642"/>
                </a:cubicBezTo>
                <a:cubicBezTo>
                  <a:pt x="1002" y="629"/>
                  <a:pt x="1003" y="615"/>
                  <a:pt x="1005" y="601"/>
                </a:cubicBezTo>
                <a:close/>
                <a:moveTo>
                  <a:pt x="1003" y="786"/>
                </a:moveTo>
                <a:cubicBezTo>
                  <a:pt x="1020" y="706"/>
                  <a:pt x="1038" y="627"/>
                  <a:pt x="1055" y="545"/>
                </a:cubicBezTo>
                <a:cubicBezTo>
                  <a:pt x="1046" y="548"/>
                  <a:pt x="1039" y="550"/>
                  <a:pt x="1031" y="552"/>
                </a:cubicBezTo>
                <a:cubicBezTo>
                  <a:pt x="1022" y="556"/>
                  <a:pt x="1016" y="563"/>
                  <a:pt x="1015" y="574"/>
                </a:cubicBezTo>
                <a:cubicBezTo>
                  <a:pt x="1012" y="595"/>
                  <a:pt x="1009" y="616"/>
                  <a:pt x="1006" y="637"/>
                </a:cubicBezTo>
                <a:cubicBezTo>
                  <a:pt x="1002" y="673"/>
                  <a:pt x="998" y="709"/>
                  <a:pt x="993" y="745"/>
                </a:cubicBezTo>
                <a:cubicBezTo>
                  <a:pt x="992" y="754"/>
                  <a:pt x="991" y="762"/>
                  <a:pt x="991" y="771"/>
                </a:cubicBezTo>
                <a:cubicBezTo>
                  <a:pt x="991" y="779"/>
                  <a:pt x="995" y="784"/>
                  <a:pt x="1003" y="786"/>
                </a:cubicBezTo>
                <a:close/>
                <a:moveTo>
                  <a:pt x="855" y="795"/>
                </a:moveTo>
                <a:cubicBezTo>
                  <a:pt x="823" y="795"/>
                  <a:pt x="791" y="795"/>
                  <a:pt x="758" y="795"/>
                </a:cubicBezTo>
                <a:cubicBezTo>
                  <a:pt x="758" y="814"/>
                  <a:pt x="758" y="833"/>
                  <a:pt x="758" y="852"/>
                </a:cubicBezTo>
                <a:cubicBezTo>
                  <a:pt x="791" y="852"/>
                  <a:pt x="823" y="852"/>
                  <a:pt x="855" y="852"/>
                </a:cubicBezTo>
                <a:cubicBezTo>
                  <a:pt x="855" y="833"/>
                  <a:pt x="855" y="814"/>
                  <a:pt x="855" y="795"/>
                </a:cubicBezTo>
                <a:close/>
                <a:moveTo>
                  <a:pt x="566" y="233"/>
                </a:moveTo>
                <a:cubicBezTo>
                  <a:pt x="654" y="262"/>
                  <a:pt x="740" y="252"/>
                  <a:pt x="825" y="223"/>
                </a:cubicBezTo>
                <a:cubicBezTo>
                  <a:pt x="825" y="223"/>
                  <a:pt x="825" y="222"/>
                  <a:pt x="825" y="222"/>
                </a:cubicBezTo>
                <a:cubicBezTo>
                  <a:pt x="823" y="222"/>
                  <a:pt x="821" y="222"/>
                  <a:pt x="820" y="222"/>
                </a:cubicBezTo>
                <a:cubicBezTo>
                  <a:pt x="764" y="222"/>
                  <a:pt x="708" y="222"/>
                  <a:pt x="653" y="222"/>
                </a:cubicBezTo>
                <a:cubicBezTo>
                  <a:pt x="627" y="222"/>
                  <a:pt x="601" y="222"/>
                  <a:pt x="575" y="222"/>
                </a:cubicBezTo>
                <a:cubicBezTo>
                  <a:pt x="573" y="222"/>
                  <a:pt x="571" y="222"/>
                  <a:pt x="570" y="224"/>
                </a:cubicBezTo>
                <a:cubicBezTo>
                  <a:pt x="568" y="226"/>
                  <a:pt x="568" y="229"/>
                  <a:pt x="566" y="233"/>
                </a:cubicBezTo>
                <a:close/>
                <a:moveTo>
                  <a:pt x="1201" y="749"/>
                </a:moveTo>
                <a:cubicBezTo>
                  <a:pt x="1202" y="748"/>
                  <a:pt x="1202" y="747"/>
                  <a:pt x="1202" y="747"/>
                </a:cubicBezTo>
                <a:cubicBezTo>
                  <a:pt x="1201" y="716"/>
                  <a:pt x="1200" y="685"/>
                  <a:pt x="1198" y="654"/>
                </a:cubicBezTo>
                <a:cubicBezTo>
                  <a:pt x="1198" y="650"/>
                  <a:pt x="1196" y="645"/>
                  <a:pt x="1194" y="642"/>
                </a:cubicBezTo>
                <a:cubicBezTo>
                  <a:pt x="1179" y="624"/>
                  <a:pt x="1164" y="606"/>
                  <a:pt x="1149" y="588"/>
                </a:cubicBezTo>
                <a:cubicBezTo>
                  <a:pt x="1141" y="579"/>
                  <a:pt x="1134" y="570"/>
                  <a:pt x="1126" y="561"/>
                </a:cubicBezTo>
                <a:cubicBezTo>
                  <a:pt x="1121" y="556"/>
                  <a:pt x="1117" y="555"/>
                  <a:pt x="1113" y="557"/>
                </a:cubicBezTo>
                <a:cubicBezTo>
                  <a:pt x="1105" y="561"/>
                  <a:pt x="1104" y="568"/>
                  <a:pt x="1110" y="576"/>
                </a:cubicBezTo>
                <a:cubicBezTo>
                  <a:pt x="1129" y="602"/>
                  <a:pt x="1148" y="628"/>
                  <a:pt x="1167" y="654"/>
                </a:cubicBezTo>
                <a:cubicBezTo>
                  <a:pt x="1168" y="656"/>
                  <a:pt x="1169" y="659"/>
                  <a:pt x="1170" y="661"/>
                </a:cubicBezTo>
                <a:cubicBezTo>
                  <a:pt x="1172" y="674"/>
                  <a:pt x="1174" y="687"/>
                  <a:pt x="1176" y="700"/>
                </a:cubicBezTo>
                <a:cubicBezTo>
                  <a:pt x="1179" y="715"/>
                  <a:pt x="1181" y="731"/>
                  <a:pt x="1184" y="746"/>
                </a:cubicBezTo>
                <a:cubicBezTo>
                  <a:pt x="1184" y="747"/>
                  <a:pt x="1186" y="749"/>
                  <a:pt x="1187" y="749"/>
                </a:cubicBezTo>
                <a:cubicBezTo>
                  <a:pt x="1192" y="750"/>
                  <a:pt x="1196" y="749"/>
                  <a:pt x="1201" y="749"/>
                </a:cubicBezTo>
                <a:close/>
                <a:moveTo>
                  <a:pt x="496" y="788"/>
                </a:moveTo>
                <a:cubicBezTo>
                  <a:pt x="496" y="809"/>
                  <a:pt x="496" y="830"/>
                  <a:pt x="496" y="852"/>
                </a:cubicBezTo>
                <a:cubicBezTo>
                  <a:pt x="513" y="852"/>
                  <a:pt x="529" y="852"/>
                  <a:pt x="546" y="852"/>
                </a:cubicBezTo>
                <a:cubicBezTo>
                  <a:pt x="546" y="830"/>
                  <a:pt x="546" y="809"/>
                  <a:pt x="546" y="788"/>
                </a:cubicBezTo>
                <a:cubicBezTo>
                  <a:pt x="529" y="788"/>
                  <a:pt x="513" y="788"/>
                  <a:pt x="496" y="788"/>
                </a:cubicBezTo>
                <a:close/>
                <a:moveTo>
                  <a:pt x="1014" y="505"/>
                </a:moveTo>
                <a:cubicBezTo>
                  <a:pt x="1001" y="524"/>
                  <a:pt x="987" y="543"/>
                  <a:pt x="974" y="562"/>
                </a:cubicBezTo>
                <a:cubicBezTo>
                  <a:pt x="967" y="574"/>
                  <a:pt x="959" y="585"/>
                  <a:pt x="952" y="596"/>
                </a:cubicBezTo>
                <a:cubicBezTo>
                  <a:pt x="949" y="601"/>
                  <a:pt x="948" y="605"/>
                  <a:pt x="952" y="610"/>
                </a:cubicBezTo>
                <a:cubicBezTo>
                  <a:pt x="955" y="614"/>
                  <a:pt x="960" y="616"/>
                  <a:pt x="965" y="614"/>
                </a:cubicBezTo>
                <a:cubicBezTo>
                  <a:pt x="968" y="613"/>
                  <a:pt x="970" y="612"/>
                  <a:pt x="972" y="611"/>
                </a:cubicBezTo>
                <a:cubicBezTo>
                  <a:pt x="983" y="606"/>
                  <a:pt x="993" y="600"/>
                  <a:pt x="1004" y="595"/>
                </a:cubicBezTo>
                <a:cubicBezTo>
                  <a:pt x="1005" y="594"/>
                  <a:pt x="1006" y="592"/>
                  <a:pt x="1006" y="591"/>
                </a:cubicBezTo>
                <a:cubicBezTo>
                  <a:pt x="1008" y="583"/>
                  <a:pt x="1009" y="574"/>
                  <a:pt x="1010" y="566"/>
                </a:cubicBezTo>
                <a:cubicBezTo>
                  <a:pt x="1003" y="567"/>
                  <a:pt x="1001" y="573"/>
                  <a:pt x="998" y="579"/>
                </a:cubicBezTo>
                <a:cubicBezTo>
                  <a:pt x="997" y="581"/>
                  <a:pt x="996" y="586"/>
                  <a:pt x="992" y="584"/>
                </a:cubicBezTo>
                <a:cubicBezTo>
                  <a:pt x="988" y="582"/>
                  <a:pt x="992" y="578"/>
                  <a:pt x="993" y="576"/>
                </a:cubicBezTo>
                <a:cubicBezTo>
                  <a:pt x="1004" y="555"/>
                  <a:pt x="1015" y="534"/>
                  <a:pt x="1027" y="512"/>
                </a:cubicBezTo>
                <a:cubicBezTo>
                  <a:pt x="1023" y="510"/>
                  <a:pt x="1019" y="507"/>
                  <a:pt x="1014" y="505"/>
                </a:cubicBezTo>
                <a:close/>
                <a:moveTo>
                  <a:pt x="1062" y="816"/>
                </a:moveTo>
                <a:cubicBezTo>
                  <a:pt x="1061" y="818"/>
                  <a:pt x="1061" y="819"/>
                  <a:pt x="1061" y="820"/>
                </a:cubicBezTo>
                <a:cubicBezTo>
                  <a:pt x="1059" y="848"/>
                  <a:pt x="1058" y="876"/>
                  <a:pt x="1055" y="903"/>
                </a:cubicBezTo>
                <a:cubicBezTo>
                  <a:pt x="1053" y="927"/>
                  <a:pt x="1049" y="951"/>
                  <a:pt x="1046" y="975"/>
                </a:cubicBezTo>
                <a:cubicBezTo>
                  <a:pt x="1046" y="978"/>
                  <a:pt x="1046" y="982"/>
                  <a:pt x="1048" y="984"/>
                </a:cubicBezTo>
                <a:cubicBezTo>
                  <a:pt x="1057" y="998"/>
                  <a:pt x="1066" y="1011"/>
                  <a:pt x="1075" y="1024"/>
                </a:cubicBezTo>
                <a:cubicBezTo>
                  <a:pt x="1076" y="1025"/>
                  <a:pt x="1076" y="1026"/>
                  <a:pt x="1076" y="1027"/>
                </a:cubicBezTo>
                <a:cubicBezTo>
                  <a:pt x="1077" y="1026"/>
                  <a:pt x="1077" y="1026"/>
                  <a:pt x="1077" y="1026"/>
                </a:cubicBezTo>
                <a:cubicBezTo>
                  <a:pt x="1077" y="1024"/>
                  <a:pt x="1078" y="1023"/>
                  <a:pt x="1077" y="1022"/>
                </a:cubicBezTo>
                <a:cubicBezTo>
                  <a:pt x="1072" y="955"/>
                  <a:pt x="1068" y="888"/>
                  <a:pt x="1068" y="820"/>
                </a:cubicBezTo>
                <a:cubicBezTo>
                  <a:pt x="1067" y="816"/>
                  <a:pt x="1065" y="816"/>
                  <a:pt x="1062" y="816"/>
                </a:cubicBezTo>
                <a:close/>
                <a:moveTo>
                  <a:pt x="1065" y="555"/>
                </a:moveTo>
                <a:cubicBezTo>
                  <a:pt x="1072" y="550"/>
                  <a:pt x="1078" y="546"/>
                  <a:pt x="1084" y="541"/>
                </a:cubicBezTo>
                <a:cubicBezTo>
                  <a:pt x="1085" y="541"/>
                  <a:pt x="1085" y="541"/>
                  <a:pt x="1085" y="541"/>
                </a:cubicBezTo>
                <a:cubicBezTo>
                  <a:pt x="1085" y="533"/>
                  <a:pt x="1085" y="525"/>
                  <a:pt x="1084" y="517"/>
                </a:cubicBezTo>
                <a:cubicBezTo>
                  <a:pt x="1084" y="514"/>
                  <a:pt x="1083" y="511"/>
                  <a:pt x="1083" y="508"/>
                </a:cubicBezTo>
                <a:cubicBezTo>
                  <a:pt x="1082" y="506"/>
                  <a:pt x="1082" y="503"/>
                  <a:pt x="1080" y="502"/>
                </a:cubicBezTo>
                <a:cubicBezTo>
                  <a:pt x="1078" y="499"/>
                  <a:pt x="1076" y="496"/>
                  <a:pt x="1079" y="492"/>
                </a:cubicBezTo>
                <a:cubicBezTo>
                  <a:pt x="1081" y="489"/>
                  <a:pt x="1085" y="489"/>
                  <a:pt x="1088" y="490"/>
                </a:cubicBezTo>
                <a:cubicBezTo>
                  <a:pt x="1094" y="491"/>
                  <a:pt x="1099" y="488"/>
                  <a:pt x="1098" y="482"/>
                </a:cubicBezTo>
                <a:cubicBezTo>
                  <a:pt x="1097" y="480"/>
                  <a:pt x="1095" y="478"/>
                  <a:pt x="1094" y="477"/>
                </a:cubicBezTo>
                <a:cubicBezTo>
                  <a:pt x="1094" y="477"/>
                  <a:pt x="1092" y="477"/>
                  <a:pt x="1091" y="478"/>
                </a:cubicBezTo>
                <a:cubicBezTo>
                  <a:pt x="1082" y="486"/>
                  <a:pt x="1073" y="485"/>
                  <a:pt x="1067" y="473"/>
                </a:cubicBezTo>
                <a:cubicBezTo>
                  <a:pt x="1066" y="470"/>
                  <a:pt x="1065" y="467"/>
                  <a:pt x="1063" y="465"/>
                </a:cubicBezTo>
                <a:cubicBezTo>
                  <a:pt x="1060" y="460"/>
                  <a:pt x="1057" y="460"/>
                  <a:pt x="1053" y="462"/>
                </a:cubicBezTo>
                <a:cubicBezTo>
                  <a:pt x="1048" y="464"/>
                  <a:pt x="1043" y="466"/>
                  <a:pt x="1038" y="468"/>
                </a:cubicBezTo>
                <a:cubicBezTo>
                  <a:pt x="1036" y="475"/>
                  <a:pt x="1034" y="484"/>
                  <a:pt x="1032" y="493"/>
                </a:cubicBezTo>
                <a:cubicBezTo>
                  <a:pt x="1035" y="493"/>
                  <a:pt x="1039" y="492"/>
                  <a:pt x="1040" y="497"/>
                </a:cubicBezTo>
                <a:cubicBezTo>
                  <a:pt x="1042" y="512"/>
                  <a:pt x="1046" y="515"/>
                  <a:pt x="1061" y="518"/>
                </a:cubicBezTo>
                <a:cubicBezTo>
                  <a:pt x="1064" y="519"/>
                  <a:pt x="1066" y="520"/>
                  <a:pt x="1065" y="523"/>
                </a:cubicBezTo>
                <a:cubicBezTo>
                  <a:pt x="1064" y="528"/>
                  <a:pt x="1063" y="533"/>
                  <a:pt x="1062" y="538"/>
                </a:cubicBezTo>
                <a:cubicBezTo>
                  <a:pt x="1061" y="544"/>
                  <a:pt x="1064" y="549"/>
                  <a:pt x="1065" y="555"/>
                </a:cubicBezTo>
                <a:close/>
                <a:moveTo>
                  <a:pt x="1181" y="769"/>
                </a:moveTo>
                <a:cubicBezTo>
                  <a:pt x="1181" y="769"/>
                  <a:pt x="1181" y="768"/>
                  <a:pt x="1180" y="767"/>
                </a:cubicBezTo>
                <a:cubicBezTo>
                  <a:pt x="1176" y="767"/>
                  <a:pt x="1171" y="767"/>
                  <a:pt x="1167" y="767"/>
                </a:cubicBezTo>
                <a:cubicBezTo>
                  <a:pt x="1130" y="767"/>
                  <a:pt x="1093" y="767"/>
                  <a:pt x="1056" y="767"/>
                </a:cubicBezTo>
                <a:cubicBezTo>
                  <a:pt x="1053" y="766"/>
                  <a:pt x="1051" y="766"/>
                  <a:pt x="1050" y="769"/>
                </a:cubicBezTo>
                <a:cubicBezTo>
                  <a:pt x="1045" y="782"/>
                  <a:pt x="1047" y="793"/>
                  <a:pt x="1056" y="803"/>
                </a:cubicBezTo>
                <a:cubicBezTo>
                  <a:pt x="1057" y="804"/>
                  <a:pt x="1059" y="805"/>
                  <a:pt x="1061" y="804"/>
                </a:cubicBezTo>
                <a:cubicBezTo>
                  <a:pt x="1066" y="803"/>
                  <a:pt x="1071" y="801"/>
                  <a:pt x="1076" y="800"/>
                </a:cubicBezTo>
                <a:cubicBezTo>
                  <a:pt x="1109" y="790"/>
                  <a:pt x="1142" y="781"/>
                  <a:pt x="1175" y="771"/>
                </a:cubicBezTo>
                <a:cubicBezTo>
                  <a:pt x="1177" y="771"/>
                  <a:pt x="1179" y="770"/>
                  <a:pt x="1181" y="769"/>
                </a:cubicBezTo>
                <a:close/>
                <a:moveTo>
                  <a:pt x="1207" y="760"/>
                </a:moveTo>
                <a:cubicBezTo>
                  <a:pt x="1211" y="764"/>
                  <a:pt x="1210" y="769"/>
                  <a:pt x="1217" y="769"/>
                </a:cubicBezTo>
                <a:cubicBezTo>
                  <a:pt x="1248" y="769"/>
                  <a:pt x="1279" y="770"/>
                  <a:pt x="1311" y="770"/>
                </a:cubicBezTo>
                <a:cubicBezTo>
                  <a:pt x="1314" y="770"/>
                  <a:pt x="1315" y="769"/>
                  <a:pt x="1316" y="766"/>
                </a:cubicBezTo>
                <a:cubicBezTo>
                  <a:pt x="1320" y="754"/>
                  <a:pt x="1317" y="744"/>
                  <a:pt x="1311" y="735"/>
                </a:cubicBezTo>
                <a:cubicBezTo>
                  <a:pt x="1309" y="732"/>
                  <a:pt x="1307" y="731"/>
                  <a:pt x="1303" y="732"/>
                </a:cubicBezTo>
                <a:cubicBezTo>
                  <a:pt x="1281" y="739"/>
                  <a:pt x="1259" y="745"/>
                  <a:pt x="1237" y="752"/>
                </a:cubicBezTo>
                <a:cubicBezTo>
                  <a:pt x="1227" y="755"/>
                  <a:pt x="1217" y="757"/>
                  <a:pt x="1207" y="760"/>
                </a:cubicBezTo>
                <a:close/>
                <a:moveTo>
                  <a:pt x="1134" y="488"/>
                </a:moveTo>
                <a:cubicBezTo>
                  <a:pt x="1135" y="487"/>
                  <a:pt x="1135" y="486"/>
                  <a:pt x="1135" y="486"/>
                </a:cubicBezTo>
                <a:cubicBezTo>
                  <a:pt x="1136" y="484"/>
                  <a:pt x="1137" y="482"/>
                  <a:pt x="1137" y="480"/>
                </a:cubicBezTo>
                <a:cubicBezTo>
                  <a:pt x="1141" y="465"/>
                  <a:pt x="1141" y="450"/>
                  <a:pt x="1131" y="438"/>
                </a:cubicBezTo>
                <a:cubicBezTo>
                  <a:pt x="1129" y="435"/>
                  <a:pt x="1126" y="434"/>
                  <a:pt x="1124" y="433"/>
                </a:cubicBezTo>
                <a:cubicBezTo>
                  <a:pt x="1113" y="430"/>
                  <a:pt x="1103" y="430"/>
                  <a:pt x="1092" y="433"/>
                </a:cubicBezTo>
                <a:cubicBezTo>
                  <a:pt x="1083" y="435"/>
                  <a:pt x="1074" y="439"/>
                  <a:pt x="1067" y="447"/>
                </a:cubicBezTo>
                <a:cubicBezTo>
                  <a:pt x="1092" y="457"/>
                  <a:pt x="1114" y="471"/>
                  <a:pt x="1134" y="488"/>
                </a:cubicBezTo>
                <a:close/>
                <a:moveTo>
                  <a:pt x="1140" y="626"/>
                </a:moveTo>
                <a:cubicBezTo>
                  <a:pt x="1140" y="626"/>
                  <a:pt x="1139" y="626"/>
                  <a:pt x="1139" y="626"/>
                </a:cubicBezTo>
                <a:cubicBezTo>
                  <a:pt x="1139" y="671"/>
                  <a:pt x="1139" y="716"/>
                  <a:pt x="1139" y="761"/>
                </a:cubicBezTo>
                <a:cubicBezTo>
                  <a:pt x="1148" y="761"/>
                  <a:pt x="1158" y="761"/>
                  <a:pt x="1168" y="761"/>
                </a:cubicBezTo>
                <a:cubicBezTo>
                  <a:pt x="1159" y="716"/>
                  <a:pt x="1149" y="671"/>
                  <a:pt x="1140" y="626"/>
                </a:cubicBezTo>
                <a:close/>
                <a:moveTo>
                  <a:pt x="1081" y="1073"/>
                </a:moveTo>
                <a:cubicBezTo>
                  <a:pt x="1066" y="1073"/>
                  <a:pt x="1052" y="1073"/>
                  <a:pt x="1037" y="1073"/>
                </a:cubicBezTo>
                <a:cubicBezTo>
                  <a:pt x="1032" y="1073"/>
                  <a:pt x="1029" y="1074"/>
                  <a:pt x="1029" y="1080"/>
                </a:cubicBezTo>
                <a:cubicBezTo>
                  <a:pt x="1029" y="1083"/>
                  <a:pt x="1027" y="1086"/>
                  <a:pt x="1027" y="1089"/>
                </a:cubicBezTo>
                <a:cubicBezTo>
                  <a:pt x="1027" y="1098"/>
                  <a:pt x="1028" y="1107"/>
                  <a:pt x="1029" y="1115"/>
                </a:cubicBezTo>
                <a:cubicBezTo>
                  <a:pt x="1036" y="1115"/>
                  <a:pt x="1044" y="1115"/>
                  <a:pt x="1052" y="1115"/>
                </a:cubicBezTo>
                <a:cubicBezTo>
                  <a:pt x="1049" y="1110"/>
                  <a:pt x="1051" y="1106"/>
                  <a:pt x="1055" y="1103"/>
                </a:cubicBezTo>
                <a:cubicBezTo>
                  <a:pt x="1057" y="1101"/>
                  <a:pt x="1059" y="1100"/>
                  <a:pt x="1062" y="1099"/>
                </a:cubicBezTo>
                <a:cubicBezTo>
                  <a:pt x="1068" y="1097"/>
                  <a:pt x="1075" y="1094"/>
                  <a:pt x="1081" y="1092"/>
                </a:cubicBezTo>
                <a:cubicBezTo>
                  <a:pt x="1082" y="1091"/>
                  <a:pt x="1084" y="1089"/>
                  <a:pt x="1084" y="1088"/>
                </a:cubicBezTo>
                <a:cubicBezTo>
                  <a:pt x="1084" y="1083"/>
                  <a:pt x="1082" y="1078"/>
                  <a:pt x="1081" y="1073"/>
                </a:cubicBezTo>
                <a:close/>
                <a:moveTo>
                  <a:pt x="244" y="901"/>
                </a:moveTo>
                <a:cubicBezTo>
                  <a:pt x="261" y="901"/>
                  <a:pt x="277" y="901"/>
                  <a:pt x="293" y="901"/>
                </a:cubicBezTo>
                <a:cubicBezTo>
                  <a:pt x="293" y="897"/>
                  <a:pt x="294" y="894"/>
                  <a:pt x="293" y="890"/>
                </a:cubicBezTo>
                <a:cubicBezTo>
                  <a:pt x="293" y="888"/>
                  <a:pt x="292" y="886"/>
                  <a:pt x="290" y="885"/>
                </a:cubicBezTo>
                <a:cubicBezTo>
                  <a:pt x="276" y="874"/>
                  <a:pt x="262" y="863"/>
                  <a:pt x="248" y="852"/>
                </a:cubicBezTo>
                <a:cubicBezTo>
                  <a:pt x="247" y="852"/>
                  <a:pt x="245" y="851"/>
                  <a:pt x="244" y="850"/>
                </a:cubicBezTo>
                <a:cubicBezTo>
                  <a:pt x="244" y="868"/>
                  <a:pt x="244" y="884"/>
                  <a:pt x="244" y="901"/>
                </a:cubicBezTo>
                <a:close/>
                <a:moveTo>
                  <a:pt x="703" y="217"/>
                </a:moveTo>
                <a:cubicBezTo>
                  <a:pt x="725" y="217"/>
                  <a:pt x="746" y="217"/>
                  <a:pt x="767" y="217"/>
                </a:cubicBezTo>
                <a:cubicBezTo>
                  <a:pt x="756" y="201"/>
                  <a:pt x="744" y="185"/>
                  <a:pt x="733" y="168"/>
                </a:cubicBezTo>
                <a:cubicBezTo>
                  <a:pt x="723" y="185"/>
                  <a:pt x="713" y="201"/>
                  <a:pt x="703" y="217"/>
                </a:cubicBezTo>
                <a:close/>
                <a:moveTo>
                  <a:pt x="777" y="217"/>
                </a:moveTo>
                <a:cubicBezTo>
                  <a:pt x="799" y="217"/>
                  <a:pt x="820" y="217"/>
                  <a:pt x="841" y="217"/>
                </a:cubicBezTo>
                <a:cubicBezTo>
                  <a:pt x="830" y="201"/>
                  <a:pt x="818" y="185"/>
                  <a:pt x="807" y="168"/>
                </a:cubicBezTo>
                <a:cubicBezTo>
                  <a:pt x="797" y="185"/>
                  <a:pt x="787" y="201"/>
                  <a:pt x="777" y="217"/>
                </a:cubicBezTo>
                <a:close/>
                <a:moveTo>
                  <a:pt x="619" y="217"/>
                </a:moveTo>
                <a:cubicBezTo>
                  <a:pt x="608" y="201"/>
                  <a:pt x="597" y="185"/>
                  <a:pt x="585" y="168"/>
                </a:cubicBezTo>
                <a:cubicBezTo>
                  <a:pt x="575" y="185"/>
                  <a:pt x="565" y="201"/>
                  <a:pt x="555" y="217"/>
                </a:cubicBezTo>
                <a:cubicBezTo>
                  <a:pt x="577" y="217"/>
                  <a:pt x="598" y="217"/>
                  <a:pt x="619" y="217"/>
                </a:cubicBezTo>
                <a:close/>
                <a:moveTo>
                  <a:pt x="546" y="217"/>
                </a:moveTo>
                <a:cubicBezTo>
                  <a:pt x="534" y="201"/>
                  <a:pt x="523" y="185"/>
                  <a:pt x="511" y="168"/>
                </a:cubicBezTo>
                <a:cubicBezTo>
                  <a:pt x="501" y="185"/>
                  <a:pt x="491" y="201"/>
                  <a:pt x="481" y="217"/>
                </a:cubicBezTo>
                <a:cubicBezTo>
                  <a:pt x="503" y="217"/>
                  <a:pt x="524" y="217"/>
                  <a:pt x="546" y="217"/>
                </a:cubicBezTo>
                <a:close/>
                <a:moveTo>
                  <a:pt x="693" y="217"/>
                </a:moveTo>
                <a:cubicBezTo>
                  <a:pt x="682" y="201"/>
                  <a:pt x="670" y="185"/>
                  <a:pt x="659" y="168"/>
                </a:cubicBezTo>
                <a:cubicBezTo>
                  <a:pt x="649" y="185"/>
                  <a:pt x="639" y="201"/>
                  <a:pt x="629" y="217"/>
                </a:cubicBezTo>
                <a:cubicBezTo>
                  <a:pt x="651" y="217"/>
                  <a:pt x="672" y="217"/>
                  <a:pt x="693" y="217"/>
                </a:cubicBezTo>
                <a:close/>
                <a:moveTo>
                  <a:pt x="851" y="217"/>
                </a:moveTo>
                <a:cubicBezTo>
                  <a:pt x="873" y="217"/>
                  <a:pt x="894" y="217"/>
                  <a:pt x="915" y="217"/>
                </a:cubicBezTo>
                <a:cubicBezTo>
                  <a:pt x="904" y="201"/>
                  <a:pt x="892" y="185"/>
                  <a:pt x="881" y="168"/>
                </a:cubicBezTo>
                <a:cubicBezTo>
                  <a:pt x="871" y="185"/>
                  <a:pt x="861" y="201"/>
                  <a:pt x="851" y="217"/>
                </a:cubicBezTo>
                <a:close/>
                <a:moveTo>
                  <a:pt x="333" y="217"/>
                </a:moveTo>
                <a:cubicBezTo>
                  <a:pt x="355" y="217"/>
                  <a:pt x="376" y="217"/>
                  <a:pt x="398" y="217"/>
                </a:cubicBezTo>
                <a:cubicBezTo>
                  <a:pt x="386" y="201"/>
                  <a:pt x="374" y="185"/>
                  <a:pt x="363" y="168"/>
                </a:cubicBezTo>
                <a:cubicBezTo>
                  <a:pt x="353" y="185"/>
                  <a:pt x="343" y="201"/>
                  <a:pt x="333" y="217"/>
                </a:cubicBezTo>
                <a:close/>
                <a:moveTo>
                  <a:pt x="437" y="168"/>
                </a:moveTo>
                <a:cubicBezTo>
                  <a:pt x="427" y="185"/>
                  <a:pt x="417" y="201"/>
                  <a:pt x="407" y="217"/>
                </a:cubicBezTo>
                <a:cubicBezTo>
                  <a:pt x="429" y="217"/>
                  <a:pt x="450" y="217"/>
                  <a:pt x="472" y="217"/>
                </a:cubicBezTo>
                <a:cubicBezTo>
                  <a:pt x="460" y="201"/>
                  <a:pt x="449" y="185"/>
                  <a:pt x="437" y="168"/>
                </a:cubicBezTo>
                <a:close/>
                <a:moveTo>
                  <a:pt x="1063" y="569"/>
                </a:moveTo>
                <a:cubicBezTo>
                  <a:pt x="1063" y="569"/>
                  <a:pt x="1062" y="569"/>
                  <a:pt x="1062" y="569"/>
                </a:cubicBezTo>
                <a:cubicBezTo>
                  <a:pt x="1061" y="570"/>
                  <a:pt x="1060" y="572"/>
                  <a:pt x="1060" y="574"/>
                </a:cubicBezTo>
                <a:cubicBezTo>
                  <a:pt x="1055" y="600"/>
                  <a:pt x="1049" y="626"/>
                  <a:pt x="1044" y="652"/>
                </a:cubicBezTo>
                <a:cubicBezTo>
                  <a:pt x="1041" y="667"/>
                  <a:pt x="1044" y="680"/>
                  <a:pt x="1052" y="693"/>
                </a:cubicBezTo>
                <a:cubicBezTo>
                  <a:pt x="1055" y="689"/>
                  <a:pt x="1057" y="685"/>
                  <a:pt x="1060" y="682"/>
                </a:cubicBezTo>
                <a:cubicBezTo>
                  <a:pt x="1065" y="677"/>
                  <a:pt x="1065" y="670"/>
                  <a:pt x="1065" y="663"/>
                </a:cubicBezTo>
                <a:cubicBezTo>
                  <a:pt x="1064" y="635"/>
                  <a:pt x="1063" y="607"/>
                  <a:pt x="1062" y="579"/>
                </a:cubicBezTo>
                <a:cubicBezTo>
                  <a:pt x="1062" y="576"/>
                  <a:pt x="1063" y="572"/>
                  <a:pt x="1063" y="569"/>
                </a:cubicBezTo>
                <a:close/>
                <a:moveTo>
                  <a:pt x="293" y="805"/>
                </a:moveTo>
                <a:cubicBezTo>
                  <a:pt x="276" y="795"/>
                  <a:pt x="260" y="785"/>
                  <a:pt x="244" y="775"/>
                </a:cubicBezTo>
                <a:cubicBezTo>
                  <a:pt x="244" y="797"/>
                  <a:pt x="244" y="818"/>
                  <a:pt x="244" y="840"/>
                </a:cubicBezTo>
                <a:cubicBezTo>
                  <a:pt x="260" y="828"/>
                  <a:pt x="276" y="817"/>
                  <a:pt x="293" y="805"/>
                </a:cubicBezTo>
                <a:close/>
                <a:moveTo>
                  <a:pt x="293" y="731"/>
                </a:moveTo>
                <a:cubicBezTo>
                  <a:pt x="276" y="721"/>
                  <a:pt x="260" y="711"/>
                  <a:pt x="244" y="701"/>
                </a:cubicBezTo>
                <a:cubicBezTo>
                  <a:pt x="244" y="723"/>
                  <a:pt x="244" y="744"/>
                  <a:pt x="244" y="766"/>
                </a:cubicBezTo>
                <a:cubicBezTo>
                  <a:pt x="260" y="754"/>
                  <a:pt x="276" y="743"/>
                  <a:pt x="293" y="731"/>
                </a:cubicBezTo>
                <a:close/>
                <a:moveTo>
                  <a:pt x="293" y="657"/>
                </a:moveTo>
                <a:cubicBezTo>
                  <a:pt x="276" y="647"/>
                  <a:pt x="260" y="637"/>
                  <a:pt x="244" y="627"/>
                </a:cubicBezTo>
                <a:cubicBezTo>
                  <a:pt x="244" y="649"/>
                  <a:pt x="244" y="670"/>
                  <a:pt x="244" y="692"/>
                </a:cubicBezTo>
                <a:cubicBezTo>
                  <a:pt x="260" y="680"/>
                  <a:pt x="276" y="669"/>
                  <a:pt x="293" y="657"/>
                </a:cubicBezTo>
                <a:close/>
                <a:moveTo>
                  <a:pt x="244" y="257"/>
                </a:moveTo>
                <a:cubicBezTo>
                  <a:pt x="244" y="279"/>
                  <a:pt x="244" y="300"/>
                  <a:pt x="244" y="322"/>
                </a:cubicBezTo>
                <a:cubicBezTo>
                  <a:pt x="260" y="310"/>
                  <a:pt x="276" y="299"/>
                  <a:pt x="293" y="287"/>
                </a:cubicBezTo>
                <a:cubicBezTo>
                  <a:pt x="276" y="277"/>
                  <a:pt x="260" y="268"/>
                  <a:pt x="244" y="257"/>
                </a:cubicBezTo>
                <a:close/>
                <a:moveTo>
                  <a:pt x="244" y="332"/>
                </a:moveTo>
                <a:cubicBezTo>
                  <a:pt x="244" y="353"/>
                  <a:pt x="244" y="374"/>
                  <a:pt x="244" y="396"/>
                </a:cubicBezTo>
                <a:cubicBezTo>
                  <a:pt x="261" y="384"/>
                  <a:pt x="276" y="373"/>
                  <a:pt x="293" y="361"/>
                </a:cubicBezTo>
                <a:cubicBezTo>
                  <a:pt x="276" y="351"/>
                  <a:pt x="260" y="341"/>
                  <a:pt x="244" y="332"/>
                </a:cubicBezTo>
                <a:close/>
                <a:moveTo>
                  <a:pt x="293" y="583"/>
                </a:moveTo>
                <a:cubicBezTo>
                  <a:pt x="276" y="573"/>
                  <a:pt x="260" y="563"/>
                  <a:pt x="244" y="553"/>
                </a:cubicBezTo>
                <a:cubicBezTo>
                  <a:pt x="244" y="575"/>
                  <a:pt x="244" y="596"/>
                  <a:pt x="244" y="618"/>
                </a:cubicBezTo>
                <a:cubicBezTo>
                  <a:pt x="260" y="606"/>
                  <a:pt x="276" y="595"/>
                  <a:pt x="293" y="583"/>
                </a:cubicBezTo>
                <a:close/>
                <a:moveTo>
                  <a:pt x="244" y="544"/>
                </a:moveTo>
                <a:cubicBezTo>
                  <a:pt x="260" y="532"/>
                  <a:pt x="276" y="521"/>
                  <a:pt x="293" y="509"/>
                </a:cubicBezTo>
                <a:cubicBezTo>
                  <a:pt x="276" y="499"/>
                  <a:pt x="260" y="489"/>
                  <a:pt x="244" y="479"/>
                </a:cubicBezTo>
                <a:cubicBezTo>
                  <a:pt x="244" y="501"/>
                  <a:pt x="244" y="522"/>
                  <a:pt x="244" y="544"/>
                </a:cubicBezTo>
                <a:close/>
                <a:moveTo>
                  <a:pt x="244" y="470"/>
                </a:moveTo>
                <a:cubicBezTo>
                  <a:pt x="260" y="458"/>
                  <a:pt x="276" y="447"/>
                  <a:pt x="293" y="435"/>
                </a:cubicBezTo>
                <a:cubicBezTo>
                  <a:pt x="276" y="425"/>
                  <a:pt x="260" y="415"/>
                  <a:pt x="244" y="405"/>
                </a:cubicBezTo>
                <a:cubicBezTo>
                  <a:pt x="244" y="427"/>
                  <a:pt x="244" y="448"/>
                  <a:pt x="244" y="470"/>
                </a:cubicBezTo>
                <a:close/>
                <a:moveTo>
                  <a:pt x="299" y="168"/>
                </a:moveTo>
                <a:cubicBezTo>
                  <a:pt x="299" y="185"/>
                  <a:pt x="299" y="201"/>
                  <a:pt x="299" y="217"/>
                </a:cubicBezTo>
                <a:cubicBezTo>
                  <a:pt x="308" y="217"/>
                  <a:pt x="316" y="217"/>
                  <a:pt x="325" y="217"/>
                </a:cubicBezTo>
                <a:cubicBezTo>
                  <a:pt x="325" y="201"/>
                  <a:pt x="325" y="184"/>
                  <a:pt x="325" y="168"/>
                </a:cubicBezTo>
                <a:cubicBezTo>
                  <a:pt x="316" y="168"/>
                  <a:pt x="307" y="168"/>
                  <a:pt x="299" y="168"/>
                </a:cubicBezTo>
                <a:close/>
                <a:moveTo>
                  <a:pt x="244" y="249"/>
                </a:moveTo>
                <a:cubicBezTo>
                  <a:pt x="261" y="249"/>
                  <a:pt x="277" y="249"/>
                  <a:pt x="293" y="249"/>
                </a:cubicBezTo>
                <a:cubicBezTo>
                  <a:pt x="293" y="240"/>
                  <a:pt x="293" y="232"/>
                  <a:pt x="293" y="223"/>
                </a:cubicBezTo>
                <a:cubicBezTo>
                  <a:pt x="284" y="223"/>
                  <a:pt x="276" y="223"/>
                  <a:pt x="268" y="223"/>
                </a:cubicBezTo>
                <a:cubicBezTo>
                  <a:pt x="260" y="223"/>
                  <a:pt x="252" y="223"/>
                  <a:pt x="244" y="223"/>
                </a:cubicBezTo>
                <a:cubicBezTo>
                  <a:pt x="244" y="232"/>
                  <a:pt x="244" y="241"/>
                  <a:pt x="244" y="249"/>
                </a:cubicBezTo>
                <a:close/>
                <a:moveTo>
                  <a:pt x="1078" y="1043"/>
                </a:moveTo>
                <a:cubicBezTo>
                  <a:pt x="1079" y="1039"/>
                  <a:pt x="1051" y="996"/>
                  <a:pt x="1044" y="991"/>
                </a:cubicBezTo>
                <a:cubicBezTo>
                  <a:pt x="1041" y="1007"/>
                  <a:pt x="1039" y="1024"/>
                  <a:pt x="1036" y="1040"/>
                </a:cubicBezTo>
                <a:cubicBezTo>
                  <a:pt x="1036" y="1041"/>
                  <a:pt x="1036" y="1042"/>
                  <a:pt x="1036" y="1043"/>
                </a:cubicBezTo>
                <a:cubicBezTo>
                  <a:pt x="1050" y="1043"/>
                  <a:pt x="1064" y="1043"/>
                  <a:pt x="1078" y="1043"/>
                </a:cubicBezTo>
                <a:close/>
                <a:moveTo>
                  <a:pt x="1039" y="439"/>
                </a:moveTo>
                <a:cubicBezTo>
                  <a:pt x="1045" y="441"/>
                  <a:pt x="1051" y="443"/>
                  <a:pt x="1057" y="444"/>
                </a:cubicBezTo>
                <a:cubicBezTo>
                  <a:pt x="1059" y="444"/>
                  <a:pt x="1061" y="443"/>
                  <a:pt x="1063" y="442"/>
                </a:cubicBezTo>
                <a:cubicBezTo>
                  <a:pt x="1073" y="434"/>
                  <a:pt x="1084" y="428"/>
                  <a:pt x="1097" y="426"/>
                </a:cubicBezTo>
                <a:cubicBezTo>
                  <a:pt x="1103" y="426"/>
                  <a:pt x="1109" y="425"/>
                  <a:pt x="1115" y="425"/>
                </a:cubicBezTo>
                <a:cubicBezTo>
                  <a:pt x="1087" y="409"/>
                  <a:pt x="1054" y="411"/>
                  <a:pt x="1039" y="439"/>
                </a:cubicBezTo>
                <a:close/>
                <a:moveTo>
                  <a:pt x="1009" y="558"/>
                </a:moveTo>
                <a:cubicBezTo>
                  <a:pt x="1009" y="559"/>
                  <a:pt x="1009" y="559"/>
                  <a:pt x="1009" y="559"/>
                </a:cubicBezTo>
                <a:cubicBezTo>
                  <a:pt x="1012" y="558"/>
                  <a:pt x="1014" y="557"/>
                  <a:pt x="1016" y="555"/>
                </a:cubicBezTo>
                <a:cubicBezTo>
                  <a:pt x="1024" y="550"/>
                  <a:pt x="1032" y="544"/>
                  <a:pt x="1042" y="543"/>
                </a:cubicBezTo>
                <a:cubicBezTo>
                  <a:pt x="1047" y="542"/>
                  <a:pt x="1053" y="542"/>
                  <a:pt x="1056" y="539"/>
                </a:cubicBezTo>
                <a:cubicBezTo>
                  <a:pt x="1059" y="536"/>
                  <a:pt x="1058" y="530"/>
                  <a:pt x="1059" y="525"/>
                </a:cubicBezTo>
                <a:cubicBezTo>
                  <a:pt x="1059" y="525"/>
                  <a:pt x="1059" y="524"/>
                  <a:pt x="1058" y="524"/>
                </a:cubicBezTo>
                <a:cubicBezTo>
                  <a:pt x="1049" y="522"/>
                  <a:pt x="1041" y="518"/>
                  <a:pt x="1036" y="507"/>
                </a:cubicBezTo>
                <a:cubicBezTo>
                  <a:pt x="1027" y="525"/>
                  <a:pt x="1018" y="542"/>
                  <a:pt x="1009" y="558"/>
                </a:cubicBezTo>
                <a:close/>
                <a:moveTo>
                  <a:pt x="1151" y="642"/>
                </a:moveTo>
                <a:cubicBezTo>
                  <a:pt x="1150" y="642"/>
                  <a:pt x="1150" y="642"/>
                  <a:pt x="1149" y="642"/>
                </a:cubicBezTo>
                <a:cubicBezTo>
                  <a:pt x="1157" y="681"/>
                  <a:pt x="1165" y="721"/>
                  <a:pt x="1174" y="761"/>
                </a:cubicBezTo>
                <a:cubicBezTo>
                  <a:pt x="1176" y="758"/>
                  <a:pt x="1179" y="756"/>
                  <a:pt x="1179" y="753"/>
                </a:cubicBezTo>
                <a:cubicBezTo>
                  <a:pt x="1175" y="727"/>
                  <a:pt x="1171" y="700"/>
                  <a:pt x="1167" y="674"/>
                </a:cubicBezTo>
                <a:cubicBezTo>
                  <a:pt x="1166" y="669"/>
                  <a:pt x="1165" y="664"/>
                  <a:pt x="1163" y="659"/>
                </a:cubicBezTo>
                <a:cubicBezTo>
                  <a:pt x="1160" y="653"/>
                  <a:pt x="1155" y="647"/>
                  <a:pt x="1151" y="642"/>
                </a:cubicBezTo>
                <a:close/>
                <a:moveTo>
                  <a:pt x="247" y="90"/>
                </a:moveTo>
                <a:cubicBezTo>
                  <a:pt x="246" y="105"/>
                  <a:pt x="246" y="119"/>
                  <a:pt x="245" y="134"/>
                </a:cubicBezTo>
                <a:cubicBezTo>
                  <a:pt x="259" y="126"/>
                  <a:pt x="273" y="118"/>
                  <a:pt x="288" y="110"/>
                </a:cubicBezTo>
                <a:cubicBezTo>
                  <a:pt x="274" y="103"/>
                  <a:pt x="261" y="97"/>
                  <a:pt x="247" y="90"/>
                </a:cubicBezTo>
                <a:close/>
                <a:moveTo>
                  <a:pt x="247" y="847"/>
                </a:moveTo>
                <a:cubicBezTo>
                  <a:pt x="263" y="859"/>
                  <a:pt x="278" y="870"/>
                  <a:pt x="293" y="881"/>
                </a:cubicBezTo>
                <a:cubicBezTo>
                  <a:pt x="293" y="869"/>
                  <a:pt x="293" y="858"/>
                  <a:pt x="293" y="847"/>
                </a:cubicBezTo>
                <a:cubicBezTo>
                  <a:pt x="278" y="847"/>
                  <a:pt x="263" y="847"/>
                  <a:pt x="247" y="847"/>
                </a:cubicBezTo>
                <a:close/>
                <a:moveTo>
                  <a:pt x="533" y="300"/>
                </a:moveTo>
                <a:cubicBezTo>
                  <a:pt x="524" y="300"/>
                  <a:pt x="516" y="300"/>
                  <a:pt x="508" y="301"/>
                </a:cubicBezTo>
                <a:cubicBezTo>
                  <a:pt x="507" y="301"/>
                  <a:pt x="505" y="302"/>
                  <a:pt x="505" y="303"/>
                </a:cubicBezTo>
                <a:cubicBezTo>
                  <a:pt x="505" y="315"/>
                  <a:pt x="505" y="327"/>
                  <a:pt x="505" y="339"/>
                </a:cubicBezTo>
                <a:cubicBezTo>
                  <a:pt x="506" y="338"/>
                  <a:pt x="507" y="336"/>
                  <a:pt x="507" y="334"/>
                </a:cubicBezTo>
                <a:cubicBezTo>
                  <a:pt x="511" y="322"/>
                  <a:pt x="511" y="322"/>
                  <a:pt x="524" y="322"/>
                </a:cubicBezTo>
                <a:cubicBezTo>
                  <a:pt x="527" y="322"/>
                  <a:pt x="528" y="324"/>
                  <a:pt x="529" y="326"/>
                </a:cubicBezTo>
                <a:cubicBezTo>
                  <a:pt x="530" y="331"/>
                  <a:pt x="531" y="335"/>
                  <a:pt x="533" y="339"/>
                </a:cubicBezTo>
                <a:cubicBezTo>
                  <a:pt x="533" y="339"/>
                  <a:pt x="533" y="339"/>
                  <a:pt x="533" y="339"/>
                </a:cubicBezTo>
                <a:cubicBezTo>
                  <a:pt x="533" y="327"/>
                  <a:pt x="533" y="314"/>
                  <a:pt x="533" y="300"/>
                </a:cubicBezTo>
                <a:close/>
                <a:moveTo>
                  <a:pt x="248" y="84"/>
                </a:moveTo>
                <a:cubicBezTo>
                  <a:pt x="261" y="76"/>
                  <a:pt x="272" y="68"/>
                  <a:pt x="285" y="60"/>
                </a:cubicBezTo>
                <a:cubicBezTo>
                  <a:pt x="273" y="53"/>
                  <a:pt x="262" y="47"/>
                  <a:pt x="250" y="40"/>
                </a:cubicBezTo>
                <a:cubicBezTo>
                  <a:pt x="249" y="55"/>
                  <a:pt x="248" y="69"/>
                  <a:pt x="248" y="84"/>
                </a:cubicBezTo>
                <a:close/>
                <a:moveTo>
                  <a:pt x="293" y="842"/>
                </a:moveTo>
                <a:cubicBezTo>
                  <a:pt x="293" y="832"/>
                  <a:pt x="293" y="821"/>
                  <a:pt x="293" y="810"/>
                </a:cubicBezTo>
                <a:cubicBezTo>
                  <a:pt x="278" y="821"/>
                  <a:pt x="263" y="831"/>
                  <a:pt x="248" y="842"/>
                </a:cubicBezTo>
                <a:cubicBezTo>
                  <a:pt x="249" y="842"/>
                  <a:pt x="249" y="842"/>
                  <a:pt x="249" y="842"/>
                </a:cubicBezTo>
                <a:cubicBezTo>
                  <a:pt x="263" y="842"/>
                  <a:pt x="278" y="842"/>
                  <a:pt x="293" y="842"/>
                </a:cubicBezTo>
                <a:close/>
                <a:moveTo>
                  <a:pt x="293" y="440"/>
                </a:moveTo>
                <a:cubicBezTo>
                  <a:pt x="278" y="451"/>
                  <a:pt x="264" y="461"/>
                  <a:pt x="249" y="472"/>
                </a:cubicBezTo>
                <a:cubicBezTo>
                  <a:pt x="264" y="472"/>
                  <a:pt x="279" y="472"/>
                  <a:pt x="293" y="472"/>
                </a:cubicBezTo>
                <a:cubicBezTo>
                  <a:pt x="293" y="461"/>
                  <a:pt x="293" y="451"/>
                  <a:pt x="293" y="440"/>
                </a:cubicBezTo>
                <a:close/>
                <a:moveTo>
                  <a:pt x="293" y="694"/>
                </a:moveTo>
                <a:cubicBezTo>
                  <a:pt x="293" y="683"/>
                  <a:pt x="293" y="673"/>
                  <a:pt x="293" y="662"/>
                </a:cubicBezTo>
                <a:cubicBezTo>
                  <a:pt x="278" y="673"/>
                  <a:pt x="264" y="683"/>
                  <a:pt x="248" y="694"/>
                </a:cubicBezTo>
                <a:cubicBezTo>
                  <a:pt x="264" y="694"/>
                  <a:pt x="278" y="694"/>
                  <a:pt x="293" y="694"/>
                </a:cubicBezTo>
                <a:close/>
                <a:moveTo>
                  <a:pt x="695" y="168"/>
                </a:moveTo>
                <a:cubicBezTo>
                  <a:pt x="685" y="168"/>
                  <a:pt x="674" y="168"/>
                  <a:pt x="664" y="168"/>
                </a:cubicBezTo>
                <a:cubicBezTo>
                  <a:pt x="674" y="183"/>
                  <a:pt x="684" y="197"/>
                  <a:pt x="695" y="212"/>
                </a:cubicBezTo>
                <a:cubicBezTo>
                  <a:pt x="695" y="197"/>
                  <a:pt x="695" y="183"/>
                  <a:pt x="695" y="168"/>
                </a:cubicBezTo>
                <a:close/>
                <a:moveTo>
                  <a:pt x="473" y="212"/>
                </a:moveTo>
                <a:cubicBezTo>
                  <a:pt x="473" y="197"/>
                  <a:pt x="473" y="182"/>
                  <a:pt x="473" y="168"/>
                </a:cubicBezTo>
                <a:cubicBezTo>
                  <a:pt x="463" y="168"/>
                  <a:pt x="453" y="168"/>
                  <a:pt x="442" y="168"/>
                </a:cubicBezTo>
                <a:cubicBezTo>
                  <a:pt x="452" y="183"/>
                  <a:pt x="462" y="197"/>
                  <a:pt x="473" y="212"/>
                </a:cubicBezTo>
                <a:close/>
                <a:moveTo>
                  <a:pt x="293" y="366"/>
                </a:moveTo>
                <a:cubicBezTo>
                  <a:pt x="278" y="377"/>
                  <a:pt x="264" y="387"/>
                  <a:pt x="249" y="397"/>
                </a:cubicBezTo>
                <a:cubicBezTo>
                  <a:pt x="264" y="397"/>
                  <a:pt x="279" y="397"/>
                  <a:pt x="293" y="397"/>
                </a:cubicBezTo>
                <a:cubicBezTo>
                  <a:pt x="293" y="387"/>
                  <a:pt x="293" y="377"/>
                  <a:pt x="293" y="366"/>
                </a:cubicBezTo>
                <a:close/>
                <a:moveTo>
                  <a:pt x="293" y="588"/>
                </a:moveTo>
                <a:cubicBezTo>
                  <a:pt x="278" y="599"/>
                  <a:pt x="264" y="609"/>
                  <a:pt x="249" y="620"/>
                </a:cubicBezTo>
                <a:cubicBezTo>
                  <a:pt x="264" y="620"/>
                  <a:pt x="278" y="620"/>
                  <a:pt x="293" y="620"/>
                </a:cubicBezTo>
                <a:cubicBezTo>
                  <a:pt x="293" y="609"/>
                  <a:pt x="293" y="599"/>
                  <a:pt x="293" y="588"/>
                </a:cubicBezTo>
                <a:close/>
                <a:moveTo>
                  <a:pt x="590" y="168"/>
                </a:moveTo>
                <a:cubicBezTo>
                  <a:pt x="600" y="183"/>
                  <a:pt x="610" y="197"/>
                  <a:pt x="621" y="212"/>
                </a:cubicBezTo>
                <a:cubicBezTo>
                  <a:pt x="621" y="197"/>
                  <a:pt x="621" y="182"/>
                  <a:pt x="621" y="168"/>
                </a:cubicBezTo>
                <a:cubicBezTo>
                  <a:pt x="611" y="168"/>
                  <a:pt x="601" y="168"/>
                  <a:pt x="590" y="168"/>
                </a:cubicBezTo>
                <a:close/>
                <a:moveTo>
                  <a:pt x="843" y="168"/>
                </a:moveTo>
                <a:cubicBezTo>
                  <a:pt x="833" y="168"/>
                  <a:pt x="822" y="168"/>
                  <a:pt x="812" y="168"/>
                </a:cubicBezTo>
                <a:cubicBezTo>
                  <a:pt x="822" y="183"/>
                  <a:pt x="832" y="197"/>
                  <a:pt x="843" y="212"/>
                </a:cubicBezTo>
                <a:cubicBezTo>
                  <a:pt x="843" y="197"/>
                  <a:pt x="843" y="182"/>
                  <a:pt x="843" y="168"/>
                </a:cubicBezTo>
                <a:close/>
                <a:moveTo>
                  <a:pt x="399" y="168"/>
                </a:moveTo>
                <a:cubicBezTo>
                  <a:pt x="389" y="168"/>
                  <a:pt x="379" y="168"/>
                  <a:pt x="368" y="168"/>
                </a:cubicBezTo>
                <a:cubicBezTo>
                  <a:pt x="378" y="183"/>
                  <a:pt x="388" y="197"/>
                  <a:pt x="399" y="212"/>
                </a:cubicBezTo>
                <a:cubicBezTo>
                  <a:pt x="399" y="197"/>
                  <a:pt x="399" y="183"/>
                  <a:pt x="399" y="168"/>
                </a:cubicBezTo>
                <a:close/>
                <a:moveTo>
                  <a:pt x="293" y="292"/>
                </a:moveTo>
                <a:cubicBezTo>
                  <a:pt x="278" y="303"/>
                  <a:pt x="264" y="313"/>
                  <a:pt x="248" y="324"/>
                </a:cubicBezTo>
                <a:cubicBezTo>
                  <a:pt x="264" y="324"/>
                  <a:pt x="279" y="324"/>
                  <a:pt x="293" y="324"/>
                </a:cubicBezTo>
                <a:cubicBezTo>
                  <a:pt x="293" y="313"/>
                  <a:pt x="293" y="303"/>
                  <a:pt x="293" y="292"/>
                </a:cubicBezTo>
                <a:close/>
                <a:moveTo>
                  <a:pt x="293" y="514"/>
                </a:moveTo>
                <a:cubicBezTo>
                  <a:pt x="278" y="525"/>
                  <a:pt x="264" y="535"/>
                  <a:pt x="249" y="545"/>
                </a:cubicBezTo>
                <a:cubicBezTo>
                  <a:pt x="264" y="545"/>
                  <a:pt x="279" y="545"/>
                  <a:pt x="293" y="545"/>
                </a:cubicBezTo>
                <a:cubicBezTo>
                  <a:pt x="293" y="535"/>
                  <a:pt x="293" y="525"/>
                  <a:pt x="293" y="514"/>
                </a:cubicBezTo>
                <a:close/>
                <a:moveTo>
                  <a:pt x="293" y="736"/>
                </a:moveTo>
                <a:cubicBezTo>
                  <a:pt x="278" y="747"/>
                  <a:pt x="264" y="757"/>
                  <a:pt x="249" y="767"/>
                </a:cubicBezTo>
                <a:cubicBezTo>
                  <a:pt x="264" y="767"/>
                  <a:pt x="279" y="767"/>
                  <a:pt x="293" y="767"/>
                </a:cubicBezTo>
                <a:cubicBezTo>
                  <a:pt x="293" y="757"/>
                  <a:pt x="293" y="747"/>
                  <a:pt x="293" y="736"/>
                </a:cubicBezTo>
                <a:close/>
                <a:moveTo>
                  <a:pt x="248" y="772"/>
                </a:moveTo>
                <a:cubicBezTo>
                  <a:pt x="248" y="773"/>
                  <a:pt x="248" y="773"/>
                  <a:pt x="248" y="773"/>
                </a:cubicBezTo>
                <a:cubicBezTo>
                  <a:pt x="263" y="782"/>
                  <a:pt x="278" y="791"/>
                  <a:pt x="293" y="801"/>
                </a:cubicBezTo>
                <a:cubicBezTo>
                  <a:pt x="293" y="790"/>
                  <a:pt x="293" y="781"/>
                  <a:pt x="293" y="772"/>
                </a:cubicBezTo>
                <a:cubicBezTo>
                  <a:pt x="278" y="772"/>
                  <a:pt x="263" y="772"/>
                  <a:pt x="248" y="772"/>
                </a:cubicBezTo>
                <a:close/>
                <a:moveTo>
                  <a:pt x="248" y="550"/>
                </a:moveTo>
                <a:cubicBezTo>
                  <a:pt x="248" y="551"/>
                  <a:pt x="248" y="551"/>
                  <a:pt x="248" y="551"/>
                </a:cubicBezTo>
                <a:cubicBezTo>
                  <a:pt x="263" y="560"/>
                  <a:pt x="278" y="569"/>
                  <a:pt x="293" y="579"/>
                </a:cubicBezTo>
                <a:cubicBezTo>
                  <a:pt x="293" y="568"/>
                  <a:pt x="293" y="559"/>
                  <a:pt x="293" y="550"/>
                </a:cubicBezTo>
                <a:cubicBezTo>
                  <a:pt x="278" y="550"/>
                  <a:pt x="263" y="550"/>
                  <a:pt x="248" y="550"/>
                </a:cubicBezTo>
                <a:close/>
                <a:moveTo>
                  <a:pt x="547" y="168"/>
                </a:moveTo>
                <a:cubicBezTo>
                  <a:pt x="537" y="168"/>
                  <a:pt x="527" y="168"/>
                  <a:pt x="516" y="168"/>
                </a:cubicBezTo>
                <a:cubicBezTo>
                  <a:pt x="526" y="183"/>
                  <a:pt x="536" y="197"/>
                  <a:pt x="547" y="212"/>
                </a:cubicBezTo>
                <a:cubicBezTo>
                  <a:pt x="547" y="197"/>
                  <a:pt x="547" y="183"/>
                  <a:pt x="547" y="168"/>
                </a:cubicBezTo>
                <a:close/>
                <a:moveTo>
                  <a:pt x="738" y="168"/>
                </a:moveTo>
                <a:cubicBezTo>
                  <a:pt x="748" y="183"/>
                  <a:pt x="758" y="197"/>
                  <a:pt x="769" y="212"/>
                </a:cubicBezTo>
                <a:cubicBezTo>
                  <a:pt x="769" y="196"/>
                  <a:pt x="769" y="182"/>
                  <a:pt x="769" y="168"/>
                </a:cubicBezTo>
                <a:cubicBezTo>
                  <a:pt x="758" y="168"/>
                  <a:pt x="748" y="168"/>
                  <a:pt x="738" y="168"/>
                </a:cubicBezTo>
                <a:close/>
                <a:moveTo>
                  <a:pt x="248" y="328"/>
                </a:moveTo>
                <a:cubicBezTo>
                  <a:pt x="248" y="329"/>
                  <a:pt x="248" y="329"/>
                  <a:pt x="248" y="329"/>
                </a:cubicBezTo>
                <a:cubicBezTo>
                  <a:pt x="263" y="338"/>
                  <a:pt x="278" y="347"/>
                  <a:pt x="293" y="357"/>
                </a:cubicBezTo>
                <a:cubicBezTo>
                  <a:pt x="293" y="347"/>
                  <a:pt x="293" y="337"/>
                  <a:pt x="293" y="328"/>
                </a:cubicBezTo>
                <a:cubicBezTo>
                  <a:pt x="278" y="328"/>
                  <a:pt x="263" y="328"/>
                  <a:pt x="248" y="328"/>
                </a:cubicBezTo>
                <a:close/>
                <a:moveTo>
                  <a:pt x="248" y="624"/>
                </a:moveTo>
                <a:cubicBezTo>
                  <a:pt x="248" y="625"/>
                  <a:pt x="248" y="625"/>
                  <a:pt x="248" y="625"/>
                </a:cubicBezTo>
                <a:cubicBezTo>
                  <a:pt x="263" y="634"/>
                  <a:pt x="278" y="643"/>
                  <a:pt x="293" y="653"/>
                </a:cubicBezTo>
                <a:cubicBezTo>
                  <a:pt x="293" y="643"/>
                  <a:pt x="293" y="633"/>
                  <a:pt x="293" y="624"/>
                </a:cubicBezTo>
                <a:cubicBezTo>
                  <a:pt x="278" y="624"/>
                  <a:pt x="263" y="624"/>
                  <a:pt x="248" y="624"/>
                </a:cubicBezTo>
                <a:close/>
                <a:moveTo>
                  <a:pt x="293" y="431"/>
                </a:moveTo>
                <a:cubicBezTo>
                  <a:pt x="293" y="421"/>
                  <a:pt x="293" y="411"/>
                  <a:pt x="293" y="402"/>
                </a:cubicBezTo>
                <a:cubicBezTo>
                  <a:pt x="278" y="402"/>
                  <a:pt x="263" y="402"/>
                  <a:pt x="247" y="402"/>
                </a:cubicBezTo>
                <a:cubicBezTo>
                  <a:pt x="263" y="412"/>
                  <a:pt x="277" y="421"/>
                  <a:pt x="293" y="431"/>
                </a:cubicBezTo>
                <a:close/>
                <a:moveTo>
                  <a:pt x="552" y="213"/>
                </a:moveTo>
                <a:cubicBezTo>
                  <a:pt x="552" y="213"/>
                  <a:pt x="552" y="213"/>
                  <a:pt x="552" y="213"/>
                </a:cubicBezTo>
                <a:cubicBezTo>
                  <a:pt x="562" y="198"/>
                  <a:pt x="571" y="183"/>
                  <a:pt x="580" y="168"/>
                </a:cubicBezTo>
                <a:cubicBezTo>
                  <a:pt x="570" y="168"/>
                  <a:pt x="561" y="168"/>
                  <a:pt x="552" y="168"/>
                </a:cubicBezTo>
                <a:cubicBezTo>
                  <a:pt x="552" y="183"/>
                  <a:pt x="552" y="198"/>
                  <a:pt x="552" y="213"/>
                </a:cubicBezTo>
                <a:close/>
                <a:moveTo>
                  <a:pt x="773" y="213"/>
                </a:moveTo>
                <a:cubicBezTo>
                  <a:pt x="774" y="213"/>
                  <a:pt x="774" y="213"/>
                  <a:pt x="774" y="213"/>
                </a:cubicBezTo>
                <a:cubicBezTo>
                  <a:pt x="784" y="198"/>
                  <a:pt x="793" y="183"/>
                  <a:pt x="802" y="168"/>
                </a:cubicBezTo>
                <a:cubicBezTo>
                  <a:pt x="792" y="168"/>
                  <a:pt x="783" y="168"/>
                  <a:pt x="773" y="168"/>
                </a:cubicBezTo>
                <a:cubicBezTo>
                  <a:pt x="773" y="183"/>
                  <a:pt x="773" y="198"/>
                  <a:pt x="773" y="213"/>
                </a:cubicBezTo>
                <a:close/>
                <a:moveTo>
                  <a:pt x="330" y="168"/>
                </a:moveTo>
                <a:cubicBezTo>
                  <a:pt x="330" y="183"/>
                  <a:pt x="330" y="198"/>
                  <a:pt x="330" y="213"/>
                </a:cubicBezTo>
                <a:cubicBezTo>
                  <a:pt x="331" y="213"/>
                  <a:pt x="331" y="213"/>
                  <a:pt x="331" y="213"/>
                </a:cubicBezTo>
                <a:cubicBezTo>
                  <a:pt x="340" y="198"/>
                  <a:pt x="349" y="183"/>
                  <a:pt x="358" y="168"/>
                </a:cubicBezTo>
                <a:cubicBezTo>
                  <a:pt x="348" y="168"/>
                  <a:pt x="339" y="168"/>
                  <a:pt x="330" y="168"/>
                </a:cubicBezTo>
                <a:close/>
                <a:moveTo>
                  <a:pt x="293" y="505"/>
                </a:moveTo>
                <a:cubicBezTo>
                  <a:pt x="293" y="495"/>
                  <a:pt x="293" y="486"/>
                  <a:pt x="293" y="476"/>
                </a:cubicBezTo>
                <a:cubicBezTo>
                  <a:pt x="278" y="476"/>
                  <a:pt x="263" y="476"/>
                  <a:pt x="247" y="476"/>
                </a:cubicBezTo>
                <a:cubicBezTo>
                  <a:pt x="263" y="486"/>
                  <a:pt x="277" y="495"/>
                  <a:pt x="293" y="505"/>
                </a:cubicBezTo>
                <a:close/>
                <a:moveTo>
                  <a:pt x="404" y="168"/>
                </a:moveTo>
                <a:cubicBezTo>
                  <a:pt x="404" y="183"/>
                  <a:pt x="404" y="198"/>
                  <a:pt x="404" y="214"/>
                </a:cubicBezTo>
                <a:cubicBezTo>
                  <a:pt x="414" y="198"/>
                  <a:pt x="423" y="183"/>
                  <a:pt x="432" y="168"/>
                </a:cubicBezTo>
                <a:cubicBezTo>
                  <a:pt x="422" y="168"/>
                  <a:pt x="413" y="168"/>
                  <a:pt x="404" y="168"/>
                </a:cubicBezTo>
                <a:close/>
                <a:moveTo>
                  <a:pt x="293" y="727"/>
                </a:moveTo>
                <a:cubicBezTo>
                  <a:pt x="293" y="716"/>
                  <a:pt x="293" y="707"/>
                  <a:pt x="293" y="698"/>
                </a:cubicBezTo>
                <a:cubicBezTo>
                  <a:pt x="278" y="698"/>
                  <a:pt x="263" y="698"/>
                  <a:pt x="247" y="698"/>
                </a:cubicBezTo>
                <a:cubicBezTo>
                  <a:pt x="263" y="708"/>
                  <a:pt x="277" y="717"/>
                  <a:pt x="293" y="727"/>
                </a:cubicBezTo>
                <a:close/>
                <a:moveTo>
                  <a:pt x="248" y="254"/>
                </a:moveTo>
                <a:cubicBezTo>
                  <a:pt x="248" y="255"/>
                  <a:pt x="248" y="255"/>
                  <a:pt x="248" y="255"/>
                </a:cubicBezTo>
                <a:cubicBezTo>
                  <a:pt x="263" y="264"/>
                  <a:pt x="278" y="273"/>
                  <a:pt x="293" y="283"/>
                </a:cubicBezTo>
                <a:cubicBezTo>
                  <a:pt x="293" y="273"/>
                  <a:pt x="293" y="264"/>
                  <a:pt x="293" y="254"/>
                </a:cubicBezTo>
                <a:cubicBezTo>
                  <a:pt x="278" y="254"/>
                  <a:pt x="263" y="254"/>
                  <a:pt x="248" y="254"/>
                </a:cubicBezTo>
                <a:close/>
                <a:moveTo>
                  <a:pt x="848" y="168"/>
                </a:moveTo>
                <a:cubicBezTo>
                  <a:pt x="848" y="183"/>
                  <a:pt x="848" y="198"/>
                  <a:pt x="848" y="214"/>
                </a:cubicBezTo>
                <a:cubicBezTo>
                  <a:pt x="858" y="198"/>
                  <a:pt x="867" y="183"/>
                  <a:pt x="876" y="168"/>
                </a:cubicBezTo>
                <a:cubicBezTo>
                  <a:pt x="866" y="168"/>
                  <a:pt x="857" y="168"/>
                  <a:pt x="848" y="168"/>
                </a:cubicBezTo>
                <a:close/>
                <a:moveTo>
                  <a:pt x="626" y="168"/>
                </a:moveTo>
                <a:cubicBezTo>
                  <a:pt x="626" y="183"/>
                  <a:pt x="626" y="198"/>
                  <a:pt x="626" y="214"/>
                </a:cubicBezTo>
                <a:cubicBezTo>
                  <a:pt x="636" y="198"/>
                  <a:pt x="645" y="183"/>
                  <a:pt x="654" y="168"/>
                </a:cubicBezTo>
                <a:cubicBezTo>
                  <a:pt x="644" y="168"/>
                  <a:pt x="635" y="168"/>
                  <a:pt x="626" y="168"/>
                </a:cubicBezTo>
                <a:close/>
                <a:moveTo>
                  <a:pt x="728" y="168"/>
                </a:moveTo>
                <a:cubicBezTo>
                  <a:pt x="718" y="168"/>
                  <a:pt x="709" y="168"/>
                  <a:pt x="700" y="168"/>
                </a:cubicBezTo>
                <a:cubicBezTo>
                  <a:pt x="700" y="183"/>
                  <a:pt x="700" y="198"/>
                  <a:pt x="700" y="214"/>
                </a:cubicBezTo>
                <a:cubicBezTo>
                  <a:pt x="710" y="198"/>
                  <a:pt x="719" y="183"/>
                  <a:pt x="728" y="168"/>
                </a:cubicBezTo>
                <a:close/>
                <a:moveTo>
                  <a:pt x="478" y="214"/>
                </a:moveTo>
                <a:cubicBezTo>
                  <a:pt x="488" y="198"/>
                  <a:pt x="497" y="183"/>
                  <a:pt x="506" y="168"/>
                </a:cubicBezTo>
                <a:cubicBezTo>
                  <a:pt x="496" y="168"/>
                  <a:pt x="487" y="168"/>
                  <a:pt x="478" y="168"/>
                </a:cubicBezTo>
                <a:cubicBezTo>
                  <a:pt x="478" y="183"/>
                  <a:pt x="478" y="198"/>
                  <a:pt x="478" y="214"/>
                </a:cubicBezTo>
                <a:close/>
                <a:moveTo>
                  <a:pt x="243" y="164"/>
                </a:moveTo>
                <a:cubicBezTo>
                  <a:pt x="258" y="164"/>
                  <a:pt x="273" y="164"/>
                  <a:pt x="287" y="164"/>
                </a:cubicBezTo>
                <a:cubicBezTo>
                  <a:pt x="287" y="163"/>
                  <a:pt x="287" y="163"/>
                  <a:pt x="287" y="163"/>
                </a:cubicBezTo>
                <a:cubicBezTo>
                  <a:pt x="273" y="155"/>
                  <a:pt x="259" y="148"/>
                  <a:pt x="244" y="140"/>
                </a:cubicBezTo>
                <a:cubicBezTo>
                  <a:pt x="244" y="148"/>
                  <a:pt x="244" y="156"/>
                  <a:pt x="243" y="164"/>
                </a:cubicBezTo>
                <a:close/>
                <a:moveTo>
                  <a:pt x="292" y="162"/>
                </a:moveTo>
                <a:cubicBezTo>
                  <a:pt x="291" y="153"/>
                  <a:pt x="291" y="146"/>
                  <a:pt x="290" y="138"/>
                </a:cubicBezTo>
                <a:cubicBezTo>
                  <a:pt x="277" y="138"/>
                  <a:pt x="263" y="138"/>
                  <a:pt x="249" y="138"/>
                </a:cubicBezTo>
                <a:cubicBezTo>
                  <a:pt x="263" y="147"/>
                  <a:pt x="277" y="154"/>
                  <a:pt x="292" y="162"/>
                </a:cubicBezTo>
                <a:close/>
                <a:moveTo>
                  <a:pt x="250" y="134"/>
                </a:moveTo>
                <a:cubicBezTo>
                  <a:pt x="250" y="135"/>
                  <a:pt x="250" y="135"/>
                  <a:pt x="250" y="135"/>
                </a:cubicBezTo>
                <a:cubicBezTo>
                  <a:pt x="263" y="135"/>
                  <a:pt x="277" y="135"/>
                  <a:pt x="290" y="135"/>
                </a:cubicBezTo>
                <a:cubicBezTo>
                  <a:pt x="290" y="128"/>
                  <a:pt x="289" y="121"/>
                  <a:pt x="289" y="114"/>
                </a:cubicBezTo>
                <a:cubicBezTo>
                  <a:pt x="287" y="114"/>
                  <a:pt x="287" y="114"/>
                  <a:pt x="286" y="115"/>
                </a:cubicBezTo>
                <a:cubicBezTo>
                  <a:pt x="274" y="121"/>
                  <a:pt x="262" y="128"/>
                  <a:pt x="250" y="134"/>
                </a:cubicBezTo>
                <a:close/>
                <a:moveTo>
                  <a:pt x="252" y="85"/>
                </a:moveTo>
                <a:cubicBezTo>
                  <a:pt x="264" y="85"/>
                  <a:pt x="275" y="85"/>
                  <a:pt x="287" y="85"/>
                </a:cubicBezTo>
                <a:cubicBezTo>
                  <a:pt x="287" y="77"/>
                  <a:pt x="286" y="71"/>
                  <a:pt x="286" y="63"/>
                </a:cubicBezTo>
                <a:cubicBezTo>
                  <a:pt x="274" y="71"/>
                  <a:pt x="264" y="77"/>
                  <a:pt x="252" y="85"/>
                </a:cubicBezTo>
                <a:close/>
                <a:moveTo>
                  <a:pt x="287" y="88"/>
                </a:moveTo>
                <a:cubicBezTo>
                  <a:pt x="275" y="88"/>
                  <a:pt x="264" y="88"/>
                  <a:pt x="252" y="88"/>
                </a:cubicBezTo>
                <a:cubicBezTo>
                  <a:pt x="252" y="89"/>
                  <a:pt x="252" y="89"/>
                  <a:pt x="252" y="89"/>
                </a:cubicBezTo>
                <a:cubicBezTo>
                  <a:pt x="264" y="95"/>
                  <a:pt x="276" y="101"/>
                  <a:pt x="288" y="108"/>
                </a:cubicBezTo>
                <a:cubicBezTo>
                  <a:pt x="288" y="101"/>
                  <a:pt x="288" y="95"/>
                  <a:pt x="287" y="88"/>
                </a:cubicBezTo>
                <a:close/>
                <a:moveTo>
                  <a:pt x="1192" y="779"/>
                </a:moveTo>
                <a:cubicBezTo>
                  <a:pt x="1195" y="778"/>
                  <a:pt x="1197" y="778"/>
                  <a:pt x="1199" y="777"/>
                </a:cubicBezTo>
                <a:cubicBezTo>
                  <a:pt x="1207" y="775"/>
                  <a:pt x="1208" y="771"/>
                  <a:pt x="1203" y="765"/>
                </a:cubicBezTo>
                <a:cubicBezTo>
                  <a:pt x="1202" y="763"/>
                  <a:pt x="1200" y="760"/>
                  <a:pt x="1199" y="758"/>
                </a:cubicBezTo>
                <a:cubicBezTo>
                  <a:pt x="1197" y="755"/>
                  <a:pt x="1194" y="754"/>
                  <a:pt x="1191" y="755"/>
                </a:cubicBezTo>
                <a:cubicBezTo>
                  <a:pt x="1186" y="759"/>
                  <a:pt x="1184" y="772"/>
                  <a:pt x="1188" y="777"/>
                </a:cubicBezTo>
                <a:cubicBezTo>
                  <a:pt x="1189" y="778"/>
                  <a:pt x="1191" y="778"/>
                  <a:pt x="1192" y="779"/>
                </a:cubicBezTo>
                <a:close/>
                <a:moveTo>
                  <a:pt x="285" y="57"/>
                </a:moveTo>
                <a:cubicBezTo>
                  <a:pt x="285" y="51"/>
                  <a:pt x="285" y="46"/>
                  <a:pt x="284" y="41"/>
                </a:cubicBezTo>
                <a:cubicBezTo>
                  <a:pt x="284" y="40"/>
                  <a:pt x="283" y="38"/>
                  <a:pt x="282" y="38"/>
                </a:cubicBezTo>
                <a:cubicBezTo>
                  <a:pt x="273" y="38"/>
                  <a:pt x="264" y="38"/>
                  <a:pt x="255" y="38"/>
                </a:cubicBezTo>
                <a:cubicBezTo>
                  <a:pt x="255" y="38"/>
                  <a:pt x="255" y="39"/>
                  <a:pt x="255" y="39"/>
                </a:cubicBezTo>
                <a:cubicBezTo>
                  <a:pt x="265" y="45"/>
                  <a:pt x="275" y="51"/>
                  <a:pt x="285" y="57"/>
                </a:cubicBezTo>
                <a:close/>
                <a:moveTo>
                  <a:pt x="1158" y="784"/>
                </a:moveTo>
                <a:cubicBezTo>
                  <a:pt x="1158" y="783"/>
                  <a:pt x="1158" y="783"/>
                  <a:pt x="1157" y="782"/>
                </a:cubicBezTo>
                <a:cubicBezTo>
                  <a:pt x="1153" y="784"/>
                  <a:pt x="1148" y="785"/>
                  <a:pt x="1144" y="786"/>
                </a:cubicBezTo>
                <a:cubicBezTo>
                  <a:pt x="1138" y="787"/>
                  <a:pt x="1137" y="790"/>
                  <a:pt x="1139" y="795"/>
                </a:cubicBezTo>
                <a:cubicBezTo>
                  <a:pt x="1147" y="794"/>
                  <a:pt x="1153" y="789"/>
                  <a:pt x="1158" y="784"/>
                </a:cubicBezTo>
                <a:close/>
                <a:moveTo>
                  <a:pt x="1084" y="548"/>
                </a:moveTo>
                <a:cubicBezTo>
                  <a:pt x="1080" y="552"/>
                  <a:pt x="1076" y="555"/>
                  <a:pt x="1072" y="558"/>
                </a:cubicBezTo>
                <a:cubicBezTo>
                  <a:pt x="1066" y="562"/>
                  <a:pt x="1066" y="563"/>
                  <a:pt x="1070" y="570"/>
                </a:cubicBezTo>
                <a:cubicBezTo>
                  <a:pt x="1074" y="563"/>
                  <a:pt x="1079" y="556"/>
                  <a:pt x="1084" y="550"/>
                </a:cubicBezTo>
                <a:cubicBezTo>
                  <a:pt x="1084" y="550"/>
                  <a:pt x="1084" y="549"/>
                  <a:pt x="1084" y="548"/>
                </a:cubicBezTo>
                <a:close/>
                <a:moveTo>
                  <a:pt x="124" y="172"/>
                </a:moveTo>
                <a:cubicBezTo>
                  <a:pt x="128" y="177"/>
                  <a:pt x="131" y="181"/>
                  <a:pt x="135" y="186"/>
                </a:cubicBezTo>
                <a:cubicBezTo>
                  <a:pt x="135" y="181"/>
                  <a:pt x="135" y="176"/>
                  <a:pt x="135" y="172"/>
                </a:cubicBezTo>
                <a:cubicBezTo>
                  <a:pt x="131" y="172"/>
                  <a:pt x="128" y="172"/>
                  <a:pt x="124" y="172"/>
                </a:cubicBezTo>
                <a:close/>
                <a:moveTo>
                  <a:pt x="60" y="172"/>
                </a:moveTo>
                <a:cubicBezTo>
                  <a:pt x="57" y="172"/>
                  <a:pt x="54" y="172"/>
                  <a:pt x="50" y="172"/>
                </a:cubicBezTo>
                <a:cubicBezTo>
                  <a:pt x="54" y="177"/>
                  <a:pt x="57" y="181"/>
                  <a:pt x="60" y="186"/>
                </a:cubicBezTo>
                <a:cubicBezTo>
                  <a:pt x="60" y="181"/>
                  <a:pt x="60" y="177"/>
                  <a:pt x="60" y="172"/>
                </a:cubicBezTo>
                <a:close/>
                <a:moveTo>
                  <a:pt x="1036" y="446"/>
                </a:moveTo>
                <a:cubicBezTo>
                  <a:pt x="1049" y="449"/>
                  <a:pt x="1061" y="453"/>
                  <a:pt x="1074" y="456"/>
                </a:cubicBezTo>
                <a:cubicBezTo>
                  <a:pt x="1062" y="451"/>
                  <a:pt x="1050" y="446"/>
                  <a:pt x="1036" y="446"/>
                </a:cubicBezTo>
                <a:close/>
                <a:moveTo>
                  <a:pt x="1132" y="789"/>
                </a:moveTo>
                <a:cubicBezTo>
                  <a:pt x="1127" y="791"/>
                  <a:pt x="1123" y="792"/>
                  <a:pt x="1118" y="794"/>
                </a:cubicBezTo>
                <a:cubicBezTo>
                  <a:pt x="1118" y="794"/>
                  <a:pt x="1118" y="795"/>
                  <a:pt x="1118" y="795"/>
                </a:cubicBezTo>
                <a:cubicBezTo>
                  <a:pt x="1123" y="795"/>
                  <a:pt x="1128" y="795"/>
                  <a:pt x="1132" y="795"/>
                </a:cubicBezTo>
                <a:cubicBezTo>
                  <a:pt x="1132" y="793"/>
                  <a:pt x="1132" y="792"/>
                  <a:pt x="1132" y="789"/>
                </a:cubicBezTo>
                <a:close/>
                <a:moveTo>
                  <a:pt x="1007" y="1089"/>
                </a:moveTo>
                <a:cubicBezTo>
                  <a:pt x="1016" y="1091"/>
                  <a:pt x="1020" y="1091"/>
                  <a:pt x="1021" y="1086"/>
                </a:cubicBezTo>
                <a:cubicBezTo>
                  <a:pt x="1016" y="1087"/>
                  <a:pt x="1011" y="1088"/>
                  <a:pt x="1007" y="1089"/>
                </a:cubicBezTo>
                <a:close/>
                <a:moveTo>
                  <a:pt x="1035" y="501"/>
                </a:moveTo>
                <a:cubicBezTo>
                  <a:pt x="1030" y="498"/>
                  <a:pt x="1027" y="496"/>
                  <a:pt x="1024" y="495"/>
                </a:cubicBezTo>
                <a:cubicBezTo>
                  <a:pt x="1022" y="497"/>
                  <a:pt x="1022" y="497"/>
                  <a:pt x="1030" y="501"/>
                </a:cubicBezTo>
                <a:cubicBezTo>
                  <a:pt x="1031" y="502"/>
                  <a:pt x="1033" y="501"/>
                  <a:pt x="1035" y="501"/>
                </a:cubicBezTo>
                <a:close/>
                <a:moveTo>
                  <a:pt x="1090" y="1089"/>
                </a:moveTo>
                <a:cubicBezTo>
                  <a:pt x="1090" y="1089"/>
                  <a:pt x="1090" y="1089"/>
                  <a:pt x="1090" y="1090"/>
                </a:cubicBezTo>
                <a:cubicBezTo>
                  <a:pt x="1095" y="1090"/>
                  <a:pt x="1100" y="1090"/>
                  <a:pt x="1104" y="1090"/>
                </a:cubicBezTo>
                <a:cubicBezTo>
                  <a:pt x="1104" y="1089"/>
                  <a:pt x="1104" y="1089"/>
                  <a:pt x="1104" y="1089"/>
                </a:cubicBezTo>
                <a:cubicBezTo>
                  <a:pt x="1099" y="1089"/>
                  <a:pt x="1095" y="1089"/>
                  <a:pt x="1090" y="1089"/>
                </a:cubicBezTo>
                <a:close/>
              </a:path>
            </a:pathLst>
          </a:custGeom>
          <a:solidFill>
            <a:srgbClr val="0070C0"/>
          </a:solidFill>
          <a:ln w="9525">
            <a:solidFill>
              <a:srgbClr val="418AB3"/>
            </a:solidFill>
            <a:round/>
            <a:headEnd/>
            <a:tailEnd/>
          </a:ln>
        </p:spPr>
        <p:txBody>
          <a:bodyPr vert="horz" wrap="square" lIns="91440" tIns="45720" rIns="91440" bIns="45720" numCol="1" anchor="t" anchorCtr="0" compatLnSpc="1">
            <a:prstTxWarp prst="textNoShape">
              <a:avLst/>
            </a:prstTxWarp>
          </a:bodyPr>
          <a:lstStyle/>
          <a:p>
            <a:endParaRPr lang="es-PE" dirty="0"/>
          </a:p>
        </p:txBody>
      </p:sp>
      <p:sp>
        <p:nvSpPr>
          <p:cNvPr id="483" name="Freeform 84362">
            <a:extLst>
              <a:ext uri="{FF2B5EF4-FFF2-40B4-BE49-F238E27FC236}">
                <a16:creationId xmlns:a16="http://schemas.microsoft.com/office/drawing/2014/main" id="{1C8223AE-B09D-4B11-945E-B4C605BB4E3E}"/>
              </a:ext>
            </a:extLst>
          </p:cNvPr>
          <p:cNvSpPr>
            <a:spLocks/>
          </p:cNvSpPr>
          <p:nvPr/>
        </p:nvSpPr>
        <p:spPr bwMode="auto">
          <a:xfrm>
            <a:off x="288592" y="1632938"/>
            <a:ext cx="1063533" cy="747348"/>
          </a:xfrm>
          <a:custGeom>
            <a:avLst/>
            <a:gdLst>
              <a:gd name="T0" fmla="*/ 247 w 247"/>
              <a:gd name="T1" fmla="*/ 0 h 171"/>
              <a:gd name="T2" fmla="*/ 247 w 247"/>
              <a:gd name="T3" fmla="*/ 17 h 171"/>
              <a:gd name="T4" fmla="*/ 243 w 247"/>
              <a:gd name="T5" fmla="*/ 22 h 171"/>
              <a:gd name="T6" fmla="*/ 79 w 247"/>
              <a:gd name="T7" fmla="*/ 130 h 171"/>
              <a:gd name="T8" fmla="*/ 28 w 247"/>
              <a:gd name="T9" fmla="*/ 164 h 171"/>
              <a:gd name="T10" fmla="*/ 0 w 247"/>
              <a:gd name="T11" fmla="*/ 170 h 171"/>
              <a:gd name="T12" fmla="*/ 0 w 247"/>
              <a:gd name="T13" fmla="*/ 0 h 171"/>
              <a:gd name="T14" fmla="*/ 247 w 247"/>
              <a:gd name="T15" fmla="*/ 0 h 17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7" h="171">
                <a:moveTo>
                  <a:pt x="247" y="0"/>
                </a:moveTo>
                <a:cubicBezTo>
                  <a:pt x="247" y="6"/>
                  <a:pt x="247" y="11"/>
                  <a:pt x="247" y="17"/>
                </a:cubicBezTo>
                <a:cubicBezTo>
                  <a:pt x="247" y="19"/>
                  <a:pt x="245" y="21"/>
                  <a:pt x="243" y="22"/>
                </a:cubicBezTo>
                <a:cubicBezTo>
                  <a:pt x="189" y="58"/>
                  <a:pt x="134" y="94"/>
                  <a:pt x="79" y="130"/>
                </a:cubicBezTo>
                <a:cubicBezTo>
                  <a:pt x="62" y="141"/>
                  <a:pt x="45" y="152"/>
                  <a:pt x="28" y="164"/>
                </a:cubicBezTo>
                <a:cubicBezTo>
                  <a:pt x="19" y="170"/>
                  <a:pt x="10" y="171"/>
                  <a:pt x="0" y="170"/>
                </a:cubicBezTo>
                <a:cubicBezTo>
                  <a:pt x="0" y="113"/>
                  <a:pt x="0" y="57"/>
                  <a:pt x="0" y="0"/>
                </a:cubicBezTo>
                <a:cubicBezTo>
                  <a:pt x="83" y="0"/>
                  <a:pt x="165" y="0"/>
                  <a:pt x="247" y="0"/>
                </a:cubicBezTo>
                <a:close/>
              </a:path>
            </a:pathLst>
          </a:custGeom>
          <a:solidFill>
            <a:srgbClr val="FFFFFF"/>
          </a:solidFill>
          <a:ln w="9525">
            <a:solidFill>
              <a:srgbClr val="418AB3"/>
            </a:solidFill>
            <a:round/>
            <a:headEnd/>
            <a:tailEnd/>
          </a:ln>
        </p:spPr>
        <p:txBody>
          <a:bodyPr vert="horz" wrap="square" lIns="91440" tIns="45720" rIns="91440" bIns="45720" numCol="1" anchor="t" anchorCtr="0" compatLnSpc="1">
            <a:prstTxWarp prst="textNoShape">
              <a:avLst/>
            </a:prstTxWarp>
          </a:bodyPr>
          <a:lstStyle/>
          <a:p>
            <a:endParaRPr lang="es-PE" dirty="0"/>
          </a:p>
        </p:txBody>
      </p:sp>
      <p:sp>
        <p:nvSpPr>
          <p:cNvPr id="484" name="Freeform 84370">
            <a:extLst>
              <a:ext uri="{FF2B5EF4-FFF2-40B4-BE49-F238E27FC236}">
                <a16:creationId xmlns:a16="http://schemas.microsoft.com/office/drawing/2014/main" id="{B287CF56-C925-4BEE-9CF0-2F255ABBE32A}"/>
              </a:ext>
            </a:extLst>
          </p:cNvPr>
          <p:cNvSpPr>
            <a:spLocks/>
          </p:cNvSpPr>
          <p:nvPr/>
        </p:nvSpPr>
        <p:spPr bwMode="auto">
          <a:xfrm>
            <a:off x="389192" y="1733547"/>
            <a:ext cx="977301" cy="646748"/>
          </a:xfrm>
          <a:custGeom>
            <a:avLst/>
            <a:gdLst>
              <a:gd name="T0" fmla="*/ 125 w 224"/>
              <a:gd name="T1" fmla="*/ 148 h 148"/>
              <a:gd name="T2" fmla="*/ 1 w 224"/>
              <a:gd name="T3" fmla="*/ 148 h 148"/>
              <a:gd name="T4" fmla="*/ 0 w 224"/>
              <a:gd name="T5" fmla="*/ 147 h 148"/>
              <a:gd name="T6" fmla="*/ 224 w 224"/>
              <a:gd name="T7" fmla="*/ 0 h 148"/>
              <a:gd name="T8" fmla="*/ 216 w 224"/>
              <a:gd name="T9" fmla="*/ 142 h 148"/>
              <a:gd name="T10" fmla="*/ 126 w 224"/>
              <a:gd name="T11" fmla="*/ 142 h 148"/>
              <a:gd name="T12" fmla="*/ 125 w 224"/>
              <a:gd name="T13" fmla="*/ 148 h 148"/>
            </a:gdLst>
            <a:ahLst/>
            <a:cxnLst>
              <a:cxn ang="0">
                <a:pos x="T0" y="T1"/>
              </a:cxn>
              <a:cxn ang="0">
                <a:pos x="T2" y="T3"/>
              </a:cxn>
              <a:cxn ang="0">
                <a:pos x="T4" y="T5"/>
              </a:cxn>
              <a:cxn ang="0">
                <a:pos x="T6" y="T7"/>
              </a:cxn>
              <a:cxn ang="0">
                <a:pos x="T8" y="T9"/>
              </a:cxn>
              <a:cxn ang="0">
                <a:pos x="T10" y="T11"/>
              </a:cxn>
              <a:cxn ang="0">
                <a:pos x="T12" y="T13"/>
              </a:cxn>
            </a:cxnLst>
            <a:rect l="0" t="0" r="r" b="b"/>
            <a:pathLst>
              <a:path w="224" h="148">
                <a:moveTo>
                  <a:pt x="125" y="148"/>
                </a:moveTo>
                <a:cubicBezTo>
                  <a:pt x="83" y="148"/>
                  <a:pt x="42" y="148"/>
                  <a:pt x="1" y="148"/>
                </a:cubicBezTo>
                <a:cubicBezTo>
                  <a:pt x="0" y="147"/>
                  <a:pt x="0" y="147"/>
                  <a:pt x="0" y="147"/>
                </a:cubicBezTo>
                <a:cubicBezTo>
                  <a:pt x="74" y="99"/>
                  <a:pt x="148" y="50"/>
                  <a:pt x="224" y="0"/>
                </a:cubicBezTo>
                <a:cubicBezTo>
                  <a:pt x="221" y="48"/>
                  <a:pt x="219" y="95"/>
                  <a:pt x="216" y="142"/>
                </a:cubicBezTo>
                <a:cubicBezTo>
                  <a:pt x="186" y="142"/>
                  <a:pt x="156" y="142"/>
                  <a:pt x="126" y="142"/>
                </a:cubicBezTo>
                <a:cubicBezTo>
                  <a:pt x="125" y="144"/>
                  <a:pt x="125" y="146"/>
                  <a:pt x="125" y="148"/>
                </a:cubicBezTo>
                <a:close/>
              </a:path>
            </a:pathLst>
          </a:custGeom>
          <a:solidFill>
            <a:srgbClr val="FFFFFF"/>
          </a:solidFill>
          <a:ln w="9525">
            <a:solidFill>
              <a:srgbClr val="418AB3"/>
            </a:solidFill>
            <a:round/>
            <a:headEnd/>
            <a:tailEnd/>
          </a:ln>
        </p:spPr>
        <p:txBody>
          <a:bodyPr vert="horz" wrap="square" lIns="91440" tIns="45720" rIns="91440" bIns="45720" numCol="1" anchor="t" anchorCtr="0" compatLnSpc="1">
            <a:prstTxWarp prst="textNoShape">
              <a:avLst/>
            </a:prstTxWarp>
          </a:bodyPr>
          <a:lstStyle/>
          <a:p>
            <a:endParaRPr lang="es-PE" dirty="0"/>
          </a:p>
        </p:txBody>
      </p:sp>
      <p:sp>
        <p:nvSpPr>
          <p:cNvPr id="485" name="Freeform 84454">
            <a:extLst>
              <a:ext uri="{FF2B5EF4-FFF2-40B4-BE49-F238E27FC236}">
                <a16:creationId xmlns:a16="http://schemas.microsoft.com/office/drawing/2014/main" id="{51C7FA5C-0AFF-41B2-B562-3A958EAADC18}"/>
              </a:ext>
            </a:extLst>
          </p:cNvPr>
          <p:cNvSpPr>
            <a:spLocks/>
          </p:cNvSpPr>
          <p:nvPr/>
        </p:nvSpPr>
        <p:spPr bwMode="auto">
          <a:xfrm>
            <a:off x="561657" y="2380286"/>
            <a:ext cx="86232" cy="71865"/>
          </a:xfrm>
          <a:custGeom>
            <a:avLst/>
            <a:gdLst>
              <a:gd name="T0" fmla="*/ 0 w 21"/>
              <a:gd name="T1" fmla="*/ 13 h 15"/>
              <a:gd name="T2" fmla="*/ 10 w 21"/>
              <a:gd name="T3" fmla="*/ 0 h 15"/>
              <a:gd name="T4" fmla="*/ 15 w 21"/>
              <a:gd name="T5" fmla="*/ 4 h 15"/>
              <a:gd name="T6" fmla="*/ 21 w 21"/>
              <a:gd name="T7" fmla="*/ 13 h 15"/>
              <a:gd name="T8" fmla="*/ 19 w 21"/>
              <a:gd name="T9" fmla="*/ 15 h 15"/>
              <a:gd name="T10" fmla="*/ 2 w 21"/>
              <a:gd name="T11" fmla="*/ 15 h 15"/>
              <a:gd name="T12" fmla="*/ 1 w 21"/>
              <a:gd name="T13" fmla="*/ 13 h 15"/>
              <a:gd name="T14" fmla="*/ 0 w 21"/>
              <a:gd name="T15" fmla="*/ 13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15">
                <a:moveTo>
                  <a:pt x="0" y="13"/>
                </a:moveTo>
                <a:cubicBezTo>
                  <a:pt x="4" y="9"/>
                  <a:pt x="7" y="4"/>
                  <a:pt x="10" y="0"/>
                </a:cubicBezTo>
                <a:cubicBezTo>
                  <a:pt x="12" y="1"/>
                  <a:pt x="13" y="2"/>
                  <a:pt x="15" y="4"/>
                </a:cubicBezTo>
                <a:cubicBezTo>
                  <a:pt x="17" y="7"/>
                  <a:pt x="19" y="10"/>
                  <a:pt x="21" y="13"/>
                </a:cubicBezTo>
                <a:cubicBezTo>
                  <a:pt x="20" y="14"/>
                  <a:pt x="20" y="15"/>
                  <a:pt x="19" y="15"/>
                </a:cubicBezTo>
                <a:cubicBezTo>
                  <a:pt x="13" y="15"/>
                  <a:pt x="8" y="15"/>
                  <a:pt x="2" y="15"/>
                </a:cubicBezTo>
                <a:cubicBezTo>
                  <a:pt x="1" y="15"/>
                  <a:pt x="1" y="14"/>
                  <a:pt x="1" y="13"/>
                </a:cubicBezTo>
                <a:lnTo>
                  <a:pt x="0" y="13"/>
                </a:lnTo>
                <a:close/>
              </a:path>
            </a:pathLst>
          </a:custGeom>
          <a:solidFill>
            <a:srgbClr val="FFFFFF"/>
          </a:solidFill>
          <a:ln w="9525">
            <a:solidFill>
              <a:srgbClr val="418AB3"/>
            </a:solidFill>
            <a:round/>
            <a:headEnd/>
            <a:tailEnd/>
          </a:ln>
        </p:spPr>
        <p:txBody>
          <a:bodyPr vert="horz" wrap="square" lIns="91440" tIns="45720" rIns="91440" bIns="45720" numCol="1" anchor="t" anchorCtr="0" compatLnSpc="1">
            <a:prstTxWarp prst="textNoShape">
              <a:avLst/>
            </a:prstTxWarp>
          </a:bodyPr>
          <a:lstStyle/>
          <a:p>
            <a:endParaRPr lang="es-PE" dirty="0"/>
          </a:p>
        </p:txBody>
      </p:sp>
      <p:sp>
        <p:nvSpPr>
          <p:cNvPr id="486" name="Freeform 84456">
            <a:extLst>
              <a:ext uri="{FF2B5EF4-FFF2-40B4-BE49-F238E27FC236}">
                <a16:creationId xmlns:a16="http://schemas.microsoft.com/office/drawing/2014/main" id="{8461925A-8FC8-4746-97A0-0BDE8BD4CC62}"/>
              </a:ext>
            </a:extLst>
          </p:cNvPr>
          <p:cNvSpPr>
            <a:spLocks/>
          </p:cNvSpPr>
          <p:nvPr/>
        </p:nvSpPr>
        <p:spPr bwMode="auto">
          <a:xfrm>
            <a:off x="461048" y="2380286"/>
            <a:ext cx="86232" cy="71865"/>
          </a:xfrm>
          <a:custGeom>
            <a:avLst/>
            <a:gdLst>
              <a:gd name="T0" fmla="*/ 4 w 21"/>
              <a:gd name="T1" fmla="*/ 7 h 16"/>
              <a:gd name="T2" fmla="*/ 10 w 21"/>
              <a:gd name="T3" fmla="*/ 0 h 16"/>
              <a:gd name="T4" fmla="*/ 21 w 21"/>
              <a:gd name="T5" fmla="*/ 16 h 16"/>
              <a:gd name="T6" fmla="*/ 0 w 21"/>
              <a:gd name="T7" fmla="*/ 16 h 16"/>
              <a:gd name="T8" fmla="*/ 5 w 21"/>
              <a:gd name="T9" fmla="*/ 7 h 16"/>
              <a:gd name="T10" fmla="*/ 4 w 21"/>
              <a:gd name="T11" fmla="*/ 7 h 16"/>
            </a:gdLst>
            <a:ahLst/>
            <a:cxnLst>
              <a:cxn ang="0">
                <a:pos x="T0" y="T1"/>
              </a:cxn>
              <a:cxn ang="0">
                <a:pos x="T2" y="T3"/>
              </a:cxn>
              <a:cxn ang="0">
                <a:pos x="T4" y="T5"/>
              </a:cxn>
              <a:cxn ang="0">
                <a:pos x="T6" y="T7"/>
              </a:cxn>
              <a:cxn ang="0">
                <a:pos x="T8" y="T9"/>
              </a:cxn>
              <a:cxn ang="0">
                <a:pos x="T10" y="T11"/>
              </a:cxn>
            </a:cxnLst>
            <a:rect l="0" t="0" r="r" b="b"/>
            <a:pathLst>
              <a:path w="21" h="16">
                <a:moveTo>
                  <a:pt x="4" y="7"/>
                </a:moveTo>
                <a:cubicBezTo>
                  <a:pt x="6" y="5"/>
                  <a:pt x="8" y="3"/>
                  <a:pt x="10" y="0"/>
                </a:cubicBezTo>
                <a:cubicBezTo>
                  <a:pt x="13" y="6"/>
                  <a:pt x="17" y="10"/>
                  <a:pt x="21" y="16"/>
                </a:cubicBezTo>
                <a:cubicBezTo>
                  <a:pt x="13" y="16"/>
                  <a:pt x="7" y="16"/>
                  <a:pt x="0" y="16"/>
                </a:cubicBezTo>
                <a:cubicBezTo>
                  <a:pt x="2" y="13"/>
                  <a:pt x="3" y="10"/>
                  <a:pt x="5" y="7"/>
                </a:cubicBezTo>
                <a:lnTo>
                  <a:pt x="4" y="7"/>
                </a:lnTo>
                <a:close/>
              </a:path>
            </a:pathLst>
          </a:custGeom>
          <a:solidFill>
            <a:srgbClr val="FFFFFF"/>
          </a:solidFill>
          <a:ln w="9525">
            <a:solidFill>
              <a:srgbClr val="418AB3"/>
            </a:solidFill>
            <a:round/>
            <a:headEnd/>
            <a:tailEnd/>
          </a:ln>
        </p:spPr>
        <p:txBody>
          <a:bodyPr vert="horz" wrap="square" lIns="91440" tIns="45720" rIns="91440" bIns="45720" numCol="1" anchor="t" anchorCtr="0" compatLnSpc="1">
            <a:prstTxWarp prst="textNoShape">
              <a:avLst/>
            </a:prstTxWarp>
          </a:bodyPr>
          <a:lstStyle/>
          <a:p>
            <a:endParaRPr lang="es-PE" dirty="0"/>
          </a:p>
        </p:txBody>
      </p:sp>
      <p:sp>
        <p:nvSpPr>
          <p:cNvPr id="487" name="Freeform 84465">
            <a:extLst>
              <a:ext uri="{FF2B5EF4-FFF2-40B4-BE49-F238E27FC236}">
                <a16:creationId xmlns:a16="http://schemas.microsoft.com/office/drawing/2014/main" id="{7D24F8FA-B079-439C-901C-A2124FFD0E2D}"/>
              </a:ext>
            </a:extLst>
          </p:cNvPr>
          <p:cNvSpPr>
            <a:spLocks/>
          </p:cNvSpPr>
          <p:nvPr/>
        </p:nvSpPr>
        <p:spPr bwMode="auto">
          <a:xfrm>
            <a:off x="547280" y="2380286"/>
            <a:ext cx="43121" cy="57488"/>
          </a:xfrm>
          <a:custGeom>
            <a:avLst/>
            <a:gdLst>
              <a:gd name="T0" fmla="*/ 3 w 10"/>
              <a:gd name="T1" fmla="*/ 14 h 14"/>
              <a:gd name="T2" fmla="*/ 0 w 10"/>
              <a:gd name="T3" fmla="*/ 0 h 14"/>
              <a:gd name="T4" fmla="*/ 10 w 10"/>
              <a:gd name="T5" fmla="*/ 0 h 14"/>
              <a:gd name="T6" fmla="*/ 2 w 10"/>
              <a:gd name="T7" fmla="*/ 14 h 14"/>
              <a:gd name="T8" fmla="*/ 3 w 10"/>
              <a:gd name="T9" fmla="*/ 14 h 14"/>
            </a:gdLst>
            <a:ahLst/>
            <a:cxnLst>
              <a:cxn ang="0">
                <a:pos x="T0" y="T1"/>
              </a:cxn>
              <a:cxn ang="0">
                <a:pos x="T2" y="T3"/>
              </a:cxn>
              <a:cxn ang="0">
                <a:pos x="T4" y="T5"/>
              </a:cxn>
              <a:cxn ang="0">
                <a:pos x="T6" y="T7"/>
              </a:cxn>
              <a:cxn ang="0">
                <a:pos x="T8" y="T9"/>
              </a:cxn>
            </a:cxnLst>
            <a:rect l="0" t="0" r="r" b="b"/>
            <a:pathLst>
              <a:path w="10" h="14">
                <a:moveTo>
                  <a:pt x="3" y="14"/>
                </a:moveTo>
                <a:cubicBezTo>
                  <a:pt x="2" y="10"/>
                  <a:pt x="1" y="5"/>
                  <a:pt x="0" y="0"/>
                </a:cubicBezTo>
                <a:cubicBezTo>
                  <a:pt x="4" y="0"/>
                  <a:pt x="7" y="0"/>
                  <a:pt x="10" y="0"/>
                </a:cubicBezTo>
                <a:cubicBezTo>
                  <a:pt x="7" y="5"/>
                  <a:pt x="5" y="10"/>
                  <a:pt x="2" y="14"/>
                </a:cubicBezTo>
                <a:lnTo>
                  <a:pt x="3" y="14"/>
                </a:lnTo>
                <a:close/>
              </a:path>
            </a:pathLst>
          </a:custGeom>
          <a:solidFill>
            <a:srgbClr val="FFFFFF"/>
          </a:solidFill>
          <a:ln w="9525">
            <a:solidFill>
              <a:srgbClr val="418AB3"/>
            </a:solidFill>
            <a:round/>
            <a:headEnd/>
            <a:tailEnd/>
          </a:ln>
        </p:spPr>
        <p:txBody>
          <a:bodyPr vert="horz" wrap="square" lIns="91440" tIns="45720" rIns="91440" bIns="45720" numCol="1" anchor="t" anchorCtr="0" compatLnSpc="1">
            <a:prstTxWarp prst="textNoShape">
              <a:avLst/>
            </a:prstTxWarp>
          </a:bodyPr>
          <a:lstStyle/>
          <a:p>
            <a:endParaRPr lang="es-PE" dirty="0"/>
          </a:p>
        </p:txBody>
      </p:sp>
      <p:sp>
        <p:nvSpPr>
          <p:cNvPr id="488" name="Freeform 84466">
            <a:extLst>
              <a:ext uri="{FF2B5EF4-FFF2-40B4-BE49-F238E27FC236}">
                <a16:creationId xmlns:a16="http://schemas.microsoft.com/office/drawing/2014/main" id="{AF853BBF-E01E-4E99-B47B-E41B39D804CF}"/>
              </a:ext>
            </a:extLst>
          </p:cNvPr>
          <p:cNvSpPr>
            <a:spLocks/>
          </p:cNvSpPr>
          <p:nvPr/>
        </p:nvSpPr>
        <p:spPr bwMode="auto">
          <a:xfrm>
            <a:off x="504169" y="2380286"/>
            <a:ext cx="43121" cy="57488"/>
          </a:xfrm>
          <a:custGeom>
            <a:avLst/>
            <a:gdLst>
              <a:gd name="T0" fmla="*/ 10 w 10"/>
              <a:gd name="T1" fmla="*/ 0 h 14"/>
              <a:gd name="T2" fmla="*/ 10 w 10"/>
              <a:gd name="T3" fmla="*/ 14 h 14"/>
              <a:gd name="T4" fmla="*/ 0 w 10"/>
              <a:gd name="T5" fmla="*/ 0 h 14"/>
              <a:gd name="T6" fmla="*/ 10 w 10"/>
              <a:gd name="T7" fmla="*/ 0 h 14"/>
            </a:gdLst>
            <a:ahLst/>
            <a:cxnLst>
              <a:cxn ang="0">
                <a:pos x="T0" y="T1"/>
              </a:cxn>
              <a:cxn ang="0">
                <a:pos x="T2" y="T3"/>
              </a:cxn>
              <a:cxn ang="0">
                <a:pos x="T4" y="T5"/>
              </a:cxn>
              <a:cxn ang="0">
                <a:pos x="T6" y="T7"/>
              </a:cxn>
            </a:cxnLst>
            <a:rect l="0" t="0" r="r" b="b"/>
            <a:pathLst>
              <a:path w="10" h="14">
                <a:moveTo>
                  <a:pt x="10" y="0"/>
                </a:moveTo>
                <a:cubicBezTo>
                  <a:pt x="10" y="5"/>
                  <a:pt x="10" y="9"/>
                  <a:pt x="10" y="14"/>
                </a:cubicBezTo>
                <a:cubicBezTo>
                  <a:pt x="7" y="9"/>
                  <a:pt x="4" y="5"/>
                  <a:pt x="0" y="0"/>
                </a:cubicBezTo>
                <a:cubicBezTo>
                  <a:pt x="4" y="0"/>
                  <a:pt x="7" y="0"/>
                  <a:pt x="10" y="0"/>
                </a:cubicBezTo>
                <a:close/>
              </a:path>
            </a:pathLst>
          </a:custGeom>
          <a:solidFill>
            <a:srgbClr val="FFFFFF"/>
          </a:solidFill>
          <a:ln w="9525">
            <a:solidFill>
              <a:srgbClr val="418AB3"/>
            </a:solidFill>
            <a:round/>
            <a:headEnd/>
            <a:tailEnd/>
          </a:ln>
        </p:spPr>
        <p:txBody>
          <a:bodyPr vert="horz" wrap="square" lIns="91440" tIns="45720" rIns="91440" bIns="45720" numCol="1" anchor="t" anchorCtr="0" compatLnSpc="1">
            <a:prstTxWarp prst="textNoShape">
              <a:avLst/>
            </a:prstTxWarp>
          </a:bodyPr>
          <a:lstStyle/>
          <a:p>
            <a:endParaRPr lang="es-PE" dirty="0"/>
          </a:p>
        </p:txBody>
      </p:sp>
      <p:sp>
        <p:nvSpPr>
          <p:cNvPr id="489" name="Freeform 84467">
            <a:extLst>
              <a:ext uri="{FF2B5EF4-FFF2-40B4-BE49-F238E27FC236}">
                <a16:creationId xmlns:a16="http://schemas.microsoft.com/office/drawing/2014/main" id="{36D6B3B2-8DBF-4862-9B6C-15D6ACCA7C6E}"/>
              </a:ext>
            </a:extLst>
          </p:cNvPr>
          <p:cNvSpPr>
            <a:spLocks/>
          </p:cNvSpPr>
          <p:nvPr/>
        </p:nvSpPr>
        <p:spPr bwMode="auto">
          <a:xfrm>
            <a:off x="446680" y="2380286"/>
            <a:ext cx="43121" cy="57488"/>
          </a:xfrm>
          <a:custGeom>
            <a:avLst/>
            <a:gdLst>
              <a:gd name="T0" fmla="*/ 7 w 9"/>
              <a:gd name="T1" fmla="*/ 7 h 14"/>
              <a:gd name="T2" fmla="*/ 0 w 9"/>
              <a:gd name="T3" fmla="*/ 14 h 14"/>
              <a:gd name="T4" fmla="*/ 0 w 9"/>
              <a:gd name="T5" fmla="*/ 0 h 14"/>
              <a:gd name="T6" fmla="*/ 9 w 9"/>
              <a:gd name="T7" fmla="*/ 0 h 14"/>
              <a:gd name="T8" fmla="*/ 6 w 9"/>
              <a:gd name="T9" fmla="*/ 7 h 14"/>
              <a:gd name="T10" fmla="*/ 7 w 9"/>
              <a:gd name="T11" fmla="*/ 7 h 14"/>
            </a:gdLst>
            <a:ahLst/>
            <a:cxnLst>
              <a:cxn ang="0">
                <a:pos x="T0" y="T1"/>
              </a:cxn>
              <a:cxn ang="0">
                <a:pos x="T2" y="T3"/>
              </a:cxn>
              <a:cxn ang="0">
                <a:pos x="T4" y="T5"/>
              </a:cxn>
              <a:cxn ang="0">
                <a:pos x="T6" y="T7"/>
              </a:cxn>
              <a:cxn ang="0">
                <a:pos x="T8" y="T9"/>
              </a:cxn>
              <a:cxn ang="0">
                <a:pos x="T10" y="T11"/>
              </a:cxn>
            </a:cxnLst>
            <a:rect l="0" t="0" r="r" b="b"/>
            <a:pathLst>
              <a:path w="9" h="14">
                <a:moveTo>
                  <a:pt x="7" y="7"/>
                </a:moveTo>
                <a:cubicBezTo>
                  <a:pt x="5" y="9"/>
                  <a:pt x="3" y="11"/>
                  <a:pt x="0" y="14"/>
                </a:cubicBezTo>
                <a:cubicBezTo>
                  <a:pt x="0" y="9"/>
                  <a:pt x="0" y="5"/>
                  <a:pt x="0" y="0"/>
                </a:cubicBezTo>
                <a:cubicBezTo>
                  <a:pt x="3" y="0"/>
                  <a:pt x="6" y="0"/>
                  <a:pt x="9" y="0"/>
                </a:cubicBezTo>
                <a:cubicBezTo>
                  <a:pt x="8" y="3"/>
                  <a:pt x="7" y="5"/>
                  <a:pt x="6" y="7"/>
                </a:cubicBezTo>
                <a:lnTo>
                  <a:pt x="7" y="7"/>
                </a:lnTo>
                <a:close/>
              </a:path>
            </a:pathLst>
          </a:custGeom>
          <a:solidFill>
            <a:srgbClr val="FFFFFF"/>
          </a:solidFill>
          <a:ln w="9525">
            <a:solidFill>
              <a:srgbClr val="418AB3"/>
            </a:solidFill>
            <a:round/>
            <a:headEnd/>
            <a:tailEnd/>
          </a:ln>
        </p:spPr>
        <p:txBody>
          <a:bodyPr vert="horz" wrap="square" lIns="91440" tIns="45720" rIns="91440" bIns="45720" numCol="1" anchor="t" anchorCtr="0" compatLnSpc="1">
            <a:prstTxWarp prst="textNoShape">
              <a:avLst/>
            </a:prstTxWarp>
          </a:bodyPr>
          <a:lstStyle/>
          <a:p>
            <a:endParaRPr lang="es-PE" dirty="0"/>
          </a:p>
        </p:txBody>
      </p:sp>
    </p:spTree>
    <p:extLst>
      <p:ext uri="{BB962C8B-B14F-4D97-AF65-F5344CB8AC3E}">
        <p14:creationId xmlns:p14="http://schemas.microsoft.com/office/powerpoint/2010/main" val="40333848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D9EF1F4F-12D4-48B8-85F2-C65A28AC6C50}"/>
              </a:ext>
            </a:extLst>
          </p:cNvPr>
          <p:cNvSpPr txBox="1"/>
          <p:nvPr/>
        </p:nvSpPr>
        <p:spPr>
          <a:xfrm rot="16200000">
            <a:off x="9969635" y="4563692"/>
            <a:ext cx="2828033" cy="584775"/>
          </a:xfrm>
          <a:prstGeom prst="rect">
            <a:avLst/>
          </a:prstGeom>
          <a:noFill/>
        </p:spPr>
        <p:txBody>
          <a:bodyPr wrap="square" rtlCol="0" anchor="ctr">
            <a:spAutoFit/>
          </a:bodyPr>
          <a:lstStyle/>
          <a:p>
            <a:pPr algn="ctr"/>
            <a:r>
              <a:rPr lang="en-US" altLang="ko-KR" sz="3200" b="1" dirty="0">
                <a:solidFill>
                  <a:schemeClr val="bg1"/>
                </a:solidFill>
                <a:cs typeface="Arial" pitchFamily="34" charset="0"/>
              </a:rPr>
              <a:t>Awesome</a:t>
            </a:r>
          </a:p>
        </p:txBody>
      </p:sp>
      <p:sp>
        <p:nvSpPr>
          <p:cNvPr id="10" name="TextBox 9">
            <a:extLst>
              <a:ext uri="{FF2B5EF4-FFF2-40B4-BE49-F238E27FC236}">
                <a16:creationId xmlns:a16="http://schemas.microsoft.com/office/drawing/2014/main" id="{3803DCEE-7226-45E4-998E-F918EA1FAD4B}"/>
              </a:ext>
            </a:extLst>
          </p:cNvPr>
          <p:cNvSpPr txBox="1"/>
          <p:nvPr/>
        </p:nvSpPr>
        <p:spPr>
          <a:xfrm rot="16200000">
            <a:off x="10028360" y="1499343"/>
            <a:ext cx="2710581" cy="584775"/>
          </a:xfrm>
          <a:prstGeom prst="rect">
            <a:avLst/>
          </a:prstGeom>
          <a:noFill/>
        </p:spPr>
        <p:txBody>
          <a:bodyPr wrap="square" rtlCol="0" anchor="ctr">
            <a:spAutoFit/>
          </a:bodyPr>
          <a:lstStyle/>
          <a:p>
            <a:pPr algn="ctr"/>
            <a:r>
              <a:rPr lang="en-GB" altLang="ko-KR" sz="3200" b="1" dirty="0">
                <a:solidFill>
                  <a:schemeClr val="accent1"/>
                </a:solidFill>
                <a:cs typeface="Arial" pitchFamily="34" charset="0"/>
              </a:rPr>
              <a:t>P</a:t>
            </a:r>
            <a:r>
              <a:rPr lang="en-US" altLang="ko-KR" sz="3200" b="1" dirty="0">
                <a:solidFill>
                  <a:schemeClr val="accent1"/>
                </a:solidFill>
                <a:cs typeface="Arial" pitchFamily="34" charset="0"/>
              </a:rPr>
              <a:t>resentation</a:t>
            </a:r>
          </a:p>
        </p:txBody>
      </p:sp>
      <p:sp>
        <p:nvSpPr>
          <p:cNvPr id="12" name="TextBox 11">
            <a:extLst>
              <a:ext uri="{FF2B5EF4-FFF2-40B4-BE49-F238E27FC236}">
                <a16:creationId xmlns:a16="http://schemas.microsoft.com/office/drawing/2014/main" id="{77347042-4E24-4DCB-863C-FF085F85EE53}"/>
              </a:ext>
            </a:extLst>
          </p:cNvPr>
          <p:cNvSpPr txBox="1"/>
          <p:nvPr/>
        </p:nvSpPr>
        <p:spPr>
          <a:xfrm>
            <a:off x="306551" y="5245714"/>
            <a:ext cx="5010032" cy="1384995"/>
          </a:xfrm>
          <a:prstGeom prst="rect">
            <a:avLst/>
          </a:prstGeom>
          <a:noFill/>
        </p:spPr>
        <p:txBody>
          <a:bodyPr wrap="square" rtlCol="0" anchor="ctr">
            <a:spAutoFit/>
          </a:bodyPr>
          <a:lstStyle/>
          <a:p>
            <a:r>
              <a:rPr lang="en-GB" altLang="ko-KR" sz="2800" b="1" dirty="0">
                <a:solidFill>
                  <a:srgbClr val="002060"/>
                </a:solidFill>
                <a:cs typeface="Arial" pitchFamily="34" charset="0"/>
              </a:rPr>
              <a:t>ALLPPT Layout Clean</a:t>
            </a:r>
          </a:p>
          <a:p>
            <a:r>
              <a:rPr lang="en-GB" altLang="ko-KR" sz="2800" b="1" dirty="0">
                <a:solidFill>
                  <a:srgbClr val="002060"/>
                </a:solidFill>
                <a:cs typeface="Arial" pitchFamily="34" charset="0"/>
              </a:rPr>
              <a:t>Text Slide for your </a:t>
            </a:r>
          </a:p>
          <a:p>
            <a:r>
              <a:rPr lang="en-GB" altLang="ko-KR" sz="2800" b="1" dirty="0">
                <a:solidFill>
                  <a:srgbClr val="002060"/>
                </a:solidFill>
                <a:cs typeface="Arial" pitchFamily="34" charset="0"/>
              </a:rPr>
              <a:t>Presentation. </a:t>
            </a:r>
          </a:p>
        </p:txBody>
      </p:sp>
    </p:spTree>
    <p:extLst>
      <p:ext uri="{BB962C8B-B14F-4D97-AF65-F5344CB8AC3E}">
        <p14:creationId xmlns:p14="http://schemas.microsoft.com/office/powerpoint/2010/main" val="11278547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D1AE3FB-4EB9-4FE6-8E65-B5FAA422F121}"/>
              </a:ext>
            </a:extLst>
          </p:cNvPr>
          <p:cNvSpPr>
            <a:spLocks noGrp="1"/>
          </p:cNvSpPr>
          <p:nvPr>
            <p:ph type="body" sz="quarter" idx="10"/>
          </p:nvPr>
        </p:nvSpPr>
        <p:spPr/>
        <p:txBody>
          <a:bodyPr/>
          <a:lstStyle/>
          <a:p>
            <a:r>
              <a:rPr lang="en-US" dirty="0"/>
              <a:t>Infographic </a:t>
            </a:r>
            <a:r>
              <a:rPr lang="en-US" dirty="0">
                <a:solidFill>
                  <a:srgbClr val="0070C0"/>
                </a:solidFill>
              </a:rPr>
              <a:t>Style</a:t>
            </a:r>
          </a:p>
        </p:txBody>
      </p:sp>
      <p:grpSp>
        <p:nvGrpSpPr>
          <p:cNvPr id="77" name="Group 76">
            <a:extLst>
              <a:ext uri="{FF2B5EF4-FFF2-40B4-BE49-F238E27FC236}">
                <a16:creationId xmlns:a16="http://schemas.microsoft.com/office/drawing/2014/main" id="{7D168966-2B6A-48A6-BE1D-74FB89D6B5EC}"/>
              </a:ext>
            </a:extLst>
          </p:cNvPr>
          <p:cNvGrpSpPr/>
          <p:nvPr/>
        </p:nvGrpSpPr>
        <p:grpSpPr>
          <a:xfrm>
            <a:off x="8044775" y="4082552"/>
            <a:ext cx="3259940" cy="1857269"/>
            <a:chOff x="86714" y="4417056"/>
            <a:chExt cx="2455964" cy="1857269"/>
          </a:xfrm>
        </p:grpSpPr>
        <p:sp>
          <p:nvSpPr>
            <p:cNvPr id="78" name="TextBox 77">
              <a:extLst>
                <a:ext uri="{FF2B5EF4-FFF2-40B4-BE49-F238E27FC236}">
                  <a16:creationId xmlns:a16="http://schemas.microsoft.com/office/drawing/2014/main" id="{ADF853B0-2979-4B08-A4ED-E49CA0FF0BF9}"/>
                </a:ext>
              </a:extLst>
            </p:cNvPr>
            <p:cNvSpPr txBox="1"/>
            <p:nvPr/>
          </p:nvSpPr>
          <p:spPr>
            <a:xfrm>
              <a:off x="86714" y="4417056"/>
              <a:ext cx="2455964" cy="276999"/>
            </a:xfrm>
            <a:prstGeom prst="rect">
              <a:avLst/>
            </a:prstGeom>
            <a:noFill/>
          </p:spPr>
          <p:txBody>
            <a:bodyPr wrap="square" lIns="0" rtlCol="0" anchor="ctr">
              <a:spAutoFit/>
            </a:bodyPr>
            <a:lstStyle/>
            <a:p>
              <a:pPr algn="ctr"/>
              <a:r>
                <a:rPr lang="en-US" altLang="ko-KR" sz="1200" b="1" dirty="0">
                  <a:solidFill>
                    <a:schemeClr val="tx1">
                      <a:lumMod val="75000"/>
                      <a:lumOff val="25000"/>
                    </a:schemeClr>
                  </a:solidFill>
                  <a:cs typeface="Arial" pitchFamily="34" charset="0"/>
                </a:rPr>
                <a:t>Content  Here</a:t>
              </a:r>
              <a:endParaRPr lang="ko-KR" altLang="en-US" sz="1200" b="1" dirty="0">
                <a:solidFill>
                  <a:schemeClr val="tx1">
                    <a:lumMod val="75000"/>
                    <a:lumOff val="25000"/>
                  </a:schemeClr>
                </a:solidFill>
                <a:cs typeface="Arial" pitchFamily="34" charset="0"/>
              </a:endParaRPr>
            </a:p>
          </p:txBody>
        </p:sp>
        <p:sp>
          <p:nvSpPr>
            <p:cNvPr id="79" name="TextBox 78">
              <a:extLst>
                <a:ext uri="{FF2B5EF4-FFF2-40B4-BE49-F238E27FC236}">
                  <a16:creationId xmlns:a16="http://schemas.microsoft.com/office/drawing/2014/main" id="{650C0776-D07B-471D-B4B7-68B5C9D9C105}"/>
                </a:ext>
              </a:extLst>
            </p:cNvPr>
            <p:cNvSpPr txBox="1"/>
            <p:nvPr/>
          </p:nvSpPr>
          <p:spPr>
            <a:xfrm>
              <a:off x="86714" y="4704665"/>
              <a:ext cx="2455964" cy="1569660"/>
            </a:xfrm>
            <a:prstGeom prst="rect">
              <a:avLst/>
            </a:prstGeom>
            <a:noFill/>
          </p:spPr>
          <p:txBody>
            <a:bodyPr wrap="square" lIns="0" rtlCol="0">
              <a:spAutoFit/>
            </a:bodyPr>
            <a:lstStyle/>
            <a:p>
              <a:pPr algn="ctr"/>
              <a:r>
                <a:rPr lang="en-US" altLang="ko-KR" sz="1200" dirty="0">
                  <a:solidFill>
                    <a:schemeClr val="tx1">
                      <a:lumMod val="65000"/>
                      <a:lumOff val="35000"/>
                    </a:schemeClr>
                  </a:solidFill>
                  <a:cs typeface="Arial" pitchFamily="34" charset="0"/>
                </a:rPr>
                <a:t>Get a modern PowerPoint  Presentation that is beautifully designed. I hope and I believe that this Template will your Time.</a:t>
              </a:r>
            </a:p>
            <a:p>
              <a:pPr algn="ctr"/>
              <a:endParaRPr lang="en-US" altLang="ko-KR" sz="1200" dirty="0">
                <a:solidFill>
                  <a:schemeClr val="tx1">
                    <a:lumMod val="65000"/>
                    <a:lumOff val="35000"/>
                  </a:schemeClr>
                </a:solidFill>
                <a:cs typeface="Arial" pitchFamily="34" charset="0"/>
              </a:endParaRPr>
            </a:p>
            <a:p>
              <a:pPr algn="ctr"/>
              <a:r>
                <a:rPr lang="en-US" altLang="ko-KR" sz="1200" dirty="0">
                  <a:solidFill>
                    <a:schemeClr val="tx1">
                      <a:lumMod val="65000"/>
                      <a:lumOff val="35000"/>
                    </a:schemeClr>
                  </a:solidFill>
                  <a:cs typeface="Arial" pitchFamily="34" charset="0"/>
                </a:rPr>
                <a:t>I hope and I believe that this Template will your Time, Money and Reputation. </a:t>
              </a:r>
            </a:p>
            <a:p>
              <a:pPr algn="ctr"/>
              <a:r>
                <a:rPr lang="en-US" altLang="ko-KR" sz="1200" dirty="0">
                  <a:solidFill>
                    <a:schemeClr val="tx1">
                      <a:lumMod val="75000"/>
                      <a:lumOff val="25000"/>
                    </a:schemeClr>
                  </a:solidFill>
                  <a:cs typeface="Arial" pitchFamily="34" charset="0"/>
                </a:rPr>
                <a:t>You can simply impress your audience and add a unique zing and appeal to your Presentations.</a:t>
              </a:r>
              <a:endParaRPr lang="en-US" altLang="ko-KR" sz="1200" dirty="0">
                <a:solidFill>
                  <a:schemeClr val="tx1">
                    <a:lumMod val="65000"/>
                    <a:lumOff val="35000"/>
                  </a:schemeClr>
                </a:solidFill>
                <a:cs typeface="Arial" pitchFamily="34" charset="0"/>
              </a:endParaRPr>
            </a:p>
          </p:txBody>
        </p:sp>
      </p:grpSp>
      <p:graphicFrame>
        <p:nvGraphicFramePr>
          <p:cNvPr id="83" name="Chart 82">
            <a:extLst>
              <a:ext uri="{FF2B5EF4-FFF2-40B4-BE49-F238E27FC236}">
                <a16:creationId xmlns:a16="http://schemas.microsoft.com/office/drawing/2014/main" id="{AAD26C35-1CA5-49DE-B757-DB9BD9D91E17}"/>
              </a:ext>
            </a:extLst>
          </p:cNvPr>
          <p:cNvGraphicFramePr/>
          <p:nvPr>
            <p:extLst>
              <p:ext uri="{D42A27DB-BD31-4B8C-83A1-F6EECF244321}">
                <p14:modId xmlns:p14="http://schemas.microsoft.com/office/powerpoint/2010/main" val="2664953847"/>
              </p:ext>
            </p:extLst>
          </p:nvPr>
        </p:nvGraphicFramePr>
        <p:xfrm>
          <a:off x="8673852" y="2054292"/>
          <a:ext cx="2001789" cy="1964418"/>
        </p:xfrm>
        <a:graphic>
          <a:graphicData uri="http://schemas.openxmlformats.org/drawingml/2006/chart">
            <c:chart xmlns:c="http://schemas.openxmlformats.org/drawingml/2006/chart" xmlns:r="http://schemas.openxmlformats.org/officeDocument/2006/relationships" r:id="rId3"/>
          </a:graphicData>
        </a:graphic>
      </p:graphicFrame>
      <p:sp>
        <p:nvSpPr>
          <p:cNvPr id="84" name="TextBox 83">
            <a:extLst>
              <a:ext uri="{FF2B5EF4-FFF2-40B4-BE49-F238E27FC236}">
                <a16:creationId xmlns:a16="http://schemas.microsoft.com/office/drawing/2014/main" id="{D6F44969-6AE2-49B2-9607-AF6855A701E6}"/>
              </a:ext>
            </a:extLst>
          </p:cNvPr>
          <p:cNvSpPr txBox="1"/>
          <p:nvPr/>
        </p:nvSpPr>
        <p:spPr>
          <a:xfrm>
            <a:off x="9105861" y="2755567"/>
            <a:ext cx="1143880" cy="584775"/>
          </a:xfrm>
          <a:prstGeom prst="rect">
            <a:avLst/>
          </a:prstGeom>
          <a:noFill/>
        </p:spPr>
        <p:txBody>
          <a:bodyPr wrap="square" rtlCol="0" anchor="ctr">
            <a:spAutoFit/>
          </a:bodyPr>
          <a:lstStyle/>
          <a:p>
            <a:pPr algn="ctr"/>
            <a:r>
              <a:rPr lang="en-US" altLang="ko-KR" sz="3200" b="1" dirty="0">
                <a:solidFill>
                  <a:schemeClr val="accent1"/>
                </a:solidFill>
                <a:cs typeface="Arial" pitchFamily="34" charset="0"/>
              </a:rPr>
              <a:t>55%</a:t>
            </a:r>
            <a:endParaRPr lang="ko-KR" altLang="en-US" sz="3200" b="1" dirty="0">
              <a:solidFill>
                <a:schemeClr val="accent1"/>
              </a:solidFill>
              <a:cs typeface="Arial" pitchFamily="34" charset="0"/>
            </a:endParaRPr>
          </a:p>
        </p:txBody>
      </p:sp>
      <p:sp>
        <p:nvSpPr>
          <p:cNvPr id="85" name="TextBox 84">
            <a:extLst>
              <a:ext uri="{FF2B5EF4-FFF2-40B4-BE49-F238E27FC236}">
                <a16:creationId xmlns:a16="http://schemas.microsoft.com/office/drawing/2014/main" id="{5FEF20FB-33EA-4C14-AC1E-33847B6963D0}"/>
              </a:ext>
            </a:extLst>
          </p:cNvPr>
          <p:cNvSpPr txBox="1"/>
          <p:nvPr/>
        </p:nvSpPr>
        <p:spPr>
          <a:xfrm>
            <a:off x="8446763" y="1705873"/>
            <a:ext cx="2455964" cy="461665"/>
          </a:xfrm>
          <a:prstGeom prst="rect">
            <a:avLst/>
          </a:prstGeom>
          <a:noFill/>
        </p:spPr>
        <p:txBody>
          <a:bodyPr wrap="square" lIns="0" rtlCol="0" anchor="ctr">
            <a:spAutoFit/>
          </a:bodyPr>
          <a:lstStyle/>
          <a:p>
            <a:pPr algn="ctr"/>
            <a:r>
              <a:rPr lang="en-US" altLang="ko-KR" sz="2400" b="1" dirty="0">
                <a:solidFill>
                  <a:srgbClr val="0070C0"/>
                </a:solidFill>
                <a:cs typeface="Arial" pitchFamily="34" charset="0"/>
              </a:rPr>
              <a:t>$563,000</a:t>
            </a:r>
            <a:endParaRPr lang="ko-KR" altLang="en-US" sz="2400" b="1" dirty="0">
              <a:solidFill>
                <a:srgbClr val="0070C0"/>
              </a:solidFill>
              <a:cs typeface="Arial" pitchFamily="34" charset="0"/>
            </a:endParaRPr>
          </a:p>
        </p:txBody>
      </p:sp>
      <p:grpSp>
        <p:nvGrpSpPr>
          <p:cNvPr id="86" name="Group 85">
            <a:extLst>
              <a:ext uri="{FF2B5EF4-FFF2-40B4-BE49-F238E27FC236}">
                <a16:creationId xmlns:a16="http://schemas.microsoft.com/office/drawing/2014/main" id="{18584EE1-5B83-4FAC-9EEB-FA628E602813}"/>
              </a:ext>
            </a:extLst>
          </p:cNvPr>
          <p:cNvGrpSpPr/>
          <p:nvPr/>
        </p:nvGrpSpPr>
        <p:grpSpPr>
          <a:xfrm>
            <a:off x="958413" y="4063096"/>
            <a:ext cx="3259940" cy="1857269"/>
            <a:chOff x="86714" y="4417056"/>
            <a:chExt cx="2455964" cy="1857269"/>
          </a:xfrm>
        </p:grpSpPr>
        <p:sp>
          <p:nvSpPr>
            <p:cNvPr id="87" name="TextBox 86">
              <a:extLst>
                <a:ext uri="{FF2B5EF4-FFF2-40B4-BE49-F238E27FC236}">
                  <a16:creationId xmlns:a16="http://schemas.microsoft.com/office/drawing/2014/main" id="{DF5B0FE4-1B72-4897-BB53-FCB0C565F93D}"/>
                </a:ext>
              </a:extLst>
            </p:cNvPr>
            <p:cNvSpPr txBox="1"/>
            <p:nvPr/>
          </p:nvSpPr>
          <p:spPr>
            <a:xfrm>
              <a:off x="86714" y="4417056"/>
              <a:ext cx="2455964" cy="276999"/>
            </a:xfrm>
            <a:prstGeom prst="rect">
              <a:avLst/>
            </a:prstGeom>
            <a:noFill/>
          </p:spPr>
          <p:txBody>
            <a:bodyPr wrap="square" lIns="0" rtlCol="0" anchor="ctr">
              <a:spAutoFit/>
            </a:bodyPr>
            <a:lstStyle/>
            <a:p>
              <a:pPr algn="ctr"/>
              <a:r>
                <a:rPr lang="en-US" altLang="ko-KR" sz="1200" b="1" dirty="0">
                  <a:solidFill>
                    <a:schemeClr val="tx1">
                      <a:lumMod val="75000"/>
                      <a:lumOff val="25000"/>
                    </a:schemeClr>
                  </a:solidFill>
                  <a:cs typeface="Arial" pitchFamily="34" charset="0"/>
                </a:rPr>
                <a:t>Content  Here</a:t>
              </a:r>
              <a:endParaRPr lang="ko-KR" altLang="en-US" sz="1200" b="1" dirty="0">
                <a:solidFill>
                  <a:schemeClr val="tx1">
                    <a:lumMod val="75000"/>
                    <a:lumOff val="25000"/>
                  </a:schemeClr>
                </a:solidFill>
                <a:cs typeface="Arial" pitchFamily="34" charset="0"/>
              </a:endParaRPr>
            </a:p>
          </p:txBody>
        </p:sp>
        <p:sp>
          <p:nvSpPr>
            <p:cNvPr id="88" name="TextBox 87">
              <a:extLst>
                <a:ext uri="{FF2B5EF4-FFF2-40B4-BE49-F238E27FC236}">
                  <a16:creationId xmlns:a16="http://schemas.microsoft.com/office/drawing/2014/main" id="{5F7EBAB6-DE8B-49AE-A257-4F849EA38CF9}"/>
                </a:ext>
              </a:extLst>
            </p:cNvPr>
            <p:cNvSpPr txBox="1"/>
            <p:nvPr/>
          </p:nvSpPr>
          <p:spPr>
            <a:xfrm>
              <a:off x="86714" y="4704665"/>
              <a:ext cx="2455964" cy="1569660"/>
            </a:xfrm>
            <a:prstGeom prst="rect">
              <a:avLst/>
            </a:prstGeom>
            <a:noFill/>
          </p:spPr>
          <p:txBody>
            <a:bodyPr wrap="square" lIns="0" rtlCol="0">
              <a:spAutoFit/>
            </a:bodyPr>
            <a:lstStyle/>
            <a:p>
              <a:pPr algn="ctr"/>
              <a:r>
                <a:rPr lang="en-US" altLang="ko-KR" sz="1200" dirty="0">
                  <a:solidFill>
                    <a:schemeClr val="tx1">
                      <a:lumMod val="65000"/>
                      <a:lumOff val="35000"/>
                    </a:schemeClr>
                  </a:solidFill>
                  <a:cs typeface="Arial" pitchFamily="34" charset="0"/>
                </a:rPr>
                <a:t>Get a modern PowerPoint  Presentation that is beautifully designed. I hope and I believe that this Template will your Time.</a:t>
              </a:r>
            </a:p>
            <a:p>
              <a:pPr algn="ctr"/>
              <a:endParaRPr lang="en-US" altLang="ko-KR" sz="1200" dirty="0">
                <a:solidFill>
                  <a:schemeClr val="tx1">
                    <a:lumMod val="65000"/>
                    <a:lumOff val="35000"/>
                  </a:schemeClr>
                </a:solidFill>
                <a:cs typeface="Arial" pitchFamily="34" charset="0"/>
              </a:endParaRPr>
            </a:p>
            <a:p>
              <a:pPr algn="ctr"/>
              <a:r>
                <a:rPr lang="en-US" altLang="ko-KR" sz="1200" dirty="0">
                  <a:solidFill>
                    <a:schemeClr val="tx1">
                      <a:lumMod val="65000"/>
                      <a:lumOff val="35000"/>
                    </a:schemeClr>
                  </a:solidFill>
                  <a:cs typeface="Arial" pitchFamily="34" charset="0"/>
                </a:rPr>
                <a:t>I hope and I believe that this Template will your Time, Money and Reputation. </a:t>
              </a:r>
            </a:p>
            <a:p>
              <a:pPr algn="ctr"/>
              <a:r>
                <a:rPr lang="en-US" altLang="ko-KR" sz="1200" dirty="0">
                  <a:solidFill>
                    <a:schemeClr val="tx1">
                      <a:lumMod val="75000"/>
                      <a:lumOff val="25000"/>
                    </a:schemeClr>
                  </a:solidFill>
                  <a:cs typeface="Arial" pitchFamily="34" charset="0"/>
                </a:rPr>
                <a:t>You can simply impress your audience and add a unique zing and appeal to your Presentations.</a:t>
              </a:r>
              <a:endParaRPr lang="en-US" altLang="ko-KR" sz="1200" dirty="0">
                <a:solidFill>
                  <a:schemeClr val="tx1">
                    <a:lumMod val="65000"/>
                    <a:lumOff val="35000"/>
                  </a:schemeClr>
                </a:solidFill>
                <a:cs typeface="Arial" pitchFamily="34" charset="0"/>
              </a:endParaRPr>
            </a:p>
          </p:txBody>
        </p:sp>
      </p:grpSp>
      <p:sp>
        <p:nvSpPr>
          <p:cNvPr id="89" name="TextBox 88">
            <a:extLst>
              <a:ext uri="{FF2B5EF4-FFF2-40B4-BE49-F238E27FC236}">
                <a16:creationId xmlns:a16="http://schemas.microsoft.com/office/drawing/2014/main" id="{DD5BDE33-D1C3-45A1-9E65-0A490D41278F}"/>
              </a:ext>
            </a:extLst>
          </p:cNvPr>
          <p:cNvSpPr txBox="1"/>
          <p:nvPr/>
        </p:nvSpPr>
        <p:spPr>
          <a:xfrm>
            <a:off x="1360401" y="1705873"/>
            <a:ext cx="2455964" cy="461665"/>
          </a:xfrm>
          <a:prstGeom prst="rect">
            <a:avLst/>
          </a:prstGeom>
          <a:noFill/>
        </p:spPr>
        <p:txBody>
          <a:bodyPr wrap="square" lIns="0" rtlCol="0" anchor="ctr">
            <a:spAutoFit/>
          </a:bodyPr>
          <a:lstStyle/>
          <a:p>
            <a:pPr algn="ctr"/>
            <a:r>
              <a:rPr lang="en-US" altLang="ko-KR" sz="2400" b="1" dirty="0">
                <a:solidFill>
                  <a:schemeClr val="accent4"/>
                </a:solidFill>
                <a:cs typeface="Arial" pitchFamily="34" charset="0"/>
              </a:rPr>
              <a:t>$373,000</a:t>
            </a:r>
            <a:endParaRPr lang="ko-KR" altLang="en-US" sz="2400" b="1" dirty="0">
              <a:solidFill>
                <a:schemeClr val="accent4"/>
              </a:solidFill>
              <a:cs typeface="Arial" pitchFamily="34" charset="0"/>
            </a:endParaRPr>
          </a:p>
        </p:txBody>
      </p:sp>
      <p:graphicFrame>
        <p:nvGraphicFramePr>
          <p:cNvPr id="91" name="Chart 45">
            <a:extLst>
              <a:ext uri="{FF2B5EF4-FFF2-40B4-BE49-F238E27FC236}">
                <a16:creationId xmlns:a16="http://schemas.microsoft.com/office/drawing/2014/main" id="{3F1C80F6-AD81-4D08-8582-86864F67098A}"/>
              </a:ext>
            </a:extLst>
          </p:cNvPr>
          <p:cNvGraphicFramePr/>
          <p:nvPr>
            <p:extLst>
              <p:ext uri="{D42A27DB-BD31-4B8C-83A1-F6EECF244321}">
                <p14:modId xmlns:p14="http://schemas.microsoft.com/office/powerpoint/2010/main" val="2630753109"/>
              </p:ext>
            </p:extLst>
          </p:nvPr>
        </p:nvGraphicFramePr>
        <p:xfrm>
          <a:off x="1587490" y="2054292"/>
          <a:ext cx="2001789" cy="1964418"/>
        </p:xfrm>
        <a:graphic>
          <a:graphicData uri="http://schemas.openxmlformats.org/drawingml/2006/chart">
            <c:chart xmlns:c="http://schemas.openxmlformats.org/drawingml/2006/chart" xmlns:r="http://schemas.openxmlformats.org/officeDocument/2006/relationships" r:id="rId4"/>
          </a:graphicData>
        </a:graphic>
      </p:graphicFrame>
      <p:sp>
        <p:nvSpPr>
          <p:cNvPr id="92" name="TextBox 91">
            <a:extLst>
              <a:ext uri="{FF2B5EF4-FFF2-40B4-BE49-F238E27FC236}">
                <a16:creationId xmlns:a16="http://schemas.microsoft.com/office/drawing/2014/main" id="{2E3984C8-F6A6-4E84-B5FA-751BB915E6B3}"/>
              </a:ext>
            </a:extLst>
          </p:cNvPr>
          <p:cNvSpPr txBox="1"/>
          <p:nvPr/>
        </p:nvSpPr>
        <p:spPr>
          <a:xfrm>
            <a:off x="2019499" y="2755567"/>
            <a:ext cx="1143880" cy="584775"/>
          </a:xfrm>
          <a:prstGeom prst="rect">
            <a:avLst/>
          </a:prstGeom>
          <a:noFill/>
        </p:spPr>
        <p:txBody>
          <a:bodyPr wrap="square" rtlCol="0" anchor="ctr">
            <a:spAutoFit/>
          </a:bodyPr>
          <a:lstStyle/>
          <a:p>
            <a:pPr algn="ctr"/>
            <a:r>
              <a:rPr lang="en-US" altLang="ko-KR" sz="3200" b="1" dirty="0">
                <a:solidFill>
                  <a:schemeClr val="accent4"/>
                </a:solidFill>
                <a:cs typeface="Arial" pitchFamily="34" charset="0"/>
              </a:rPr>
              <a:t>25%</a:t>
            </a:r>
            <a:endParaRPr lang="ko-KR" altLang="en-US" sz="3200" b="1" dirty="0">
              <a:solidFill>
                <a:schemeClr val="accent4"/>
              </a:solidFill>
              <a:cs typeface="Arial" pitchFamily="34" charset="0"/>
            </a:endParaRPr>
          </a:p>
        </p:txBody>
      </p:sp>
      <p:pic>
        <p:nvPicPr>
          <p:cNvPr id="4" name="Imagen 3">
            <a:extLst>
              <a:ext uri="{FF2B5EF4-FFF2-40B4-BE49-F238E27FC236}">
                <a16:creationId xmlns:a16="http://schemas.microsoft.com/office/drawing/2014/main" id="{9D147BA1-3389-4A53-B833-DF4FA3A8C946}"/>
              </a:ext>
            </a:extLst>
          </p:cNvPr>
          <p:cNvPicPr>
            <a:picLocks noChangeAspect="1"/>
          </p:cNvPicPr>
          <p:nvPr/>
        </p:nvPicPr>
        <p:blipFill>
          <a:blip r:embed="rId5"/>
          <a:stretch>
            <a:fillRect/>
          </a:stretch>
        </p:blipFill>
        <p:spPr>
          <a:xfrm>
            <a:off x="4144186" y="1950867"/>
            <a:ext cx="3974755" cy="4923462"/>
          </a:xfrm>
          <a:prstGeom prst="rect">
            <a:avLst/>
          </a:prstGeom>
        </p:spPr>
      </p:pic>
    </p:spTree>
    <p:extLst>
      <p:ext uri="{BB962C8B-B14F-4D97-AF65-F5344CB8AC3E}">
        <p14:creationId xmlns:p14="http://schemas.microsoft.com/office/powerpoint/2010/main" val="36253646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직사각형 2">
            <a:extLst>
              <a:ext uri="{FF2B5EF4-FFF2-40B4-BE49-F238E27FC236}">
                <a16:creationId xmlns:a16="http://schemas.microsoft.com/office/drawing/2014/main" id="{A1154D9F-BBCA-4AFC-B92B-7F043558D759}"/>
              </a:ext>
            </a:extLst>
          </p:cNvPr>
          <p:cNvSpPr/>
          <p:nvPr/>
        </p:nvSpPr>
        <p:spPr>
          <a:xfrm>
            <a:off x="913717" y="2767281"/>
            <a:ext cx="4259499" cy="1323439"/>
          </a:xfrm>
          <a:prstGeom prst="rect">
            <a:avLst/>
          </a:prstGeom>
        </p:spPr>
        <p:txBody>
          <a:bodyPr wrap="none">
            <a:spAutoFit/>
          </a:bodyPr>
          <a:lstStyle/>
          <a:p>
            <a:r>
              <a:rPr lang="en-US" altLang="ko-KR" sz="4000" b="1" dirty="0">
                <a:solidFill>
                  <a:schemeClr val="bg1"/>
                </a:solidFill>
                <a:cs typeface="Arial" pitchFamily="34" charset="0"/>
              </a:rPr>
              <a:t>Simple Portfolio </a:t>
            </a:r>
          </a:p>
          <a:p>
            <a:r>
              <a:rPr lang="en-US" altLang="ko-KR" sz="4000" b="1" dirty="0">
                <a:solidFill>
                  <a:schemeClr val="bg1"/>
                </a:solidFill>
                <a:cs typeface="Arial" pitchFamily="34" charset="0"/>
              </a:rPr>
              <a:t>Presentation</a:t>
            </a:r>
          </a:p>
        </p:txBody>
      </p:sp>
      <p:sp>
        <p:nvSpPr>
          <p:cNvPr id="4" name="TextBox 3">
            <a:extLst>
              <a:ext uri="{FF2B5EF4-FFF2-40B4-BE49-F238E27FC236}">
                <a16:creationId xmlns:a16="http://schemas.microsoft.com/office/drawing/2014/main" id="{80F4C770-4705-4900-867C-F2046F044F29}"/>
              </a:ext>
            </a:extLst>
          </p:cNvPr>
          <p:cNvSpPr txBox="1"/>
          <p:nvPr/>
        </p:nvSpPr>
        <p:spPr>
          <a:xfrm>
            <a:off x="913717" y="5036071"/>
            <a:ext cx="5276714" cy="1200329"/>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Get a modern PowerPoint  Presentation that is beautifully designed. I hope and I believe that this Template will your Time, Money and Reputation. Easy to change colors, photos and Text. You can simply impress your audience and add a unique zing and appeal to your Presentations. I hope and I believe that this Template will your Time, Money and Reputation. Get a modern PowerPoint  Presentation that is beautifully designed. </a:t>
            </a:r>
          </a:p>
        </p:txBody>
      </p:sp>
      <p:sp>
        <p:nvSpPr>
          <p:cNvPr id="6" name="TextBox 5">
            <a:extLst>
              <a:ext uri="{FF2B5EF4-FFF2-40B4-BE49-F238E27FC236}">
                <a16:creationId xmlns:a16="http://schemas.microsoft.com/office/drawing/2014/main" id="{2888C701-01BF-481D-ABD2-01934F5AC160}"/>
              </a:ext>
            </a:extLst>
          </p:cNvPr>
          <p:cNvSpPr txBox="1"/>
          <p:nvPr/>
        </p:nvSpPr>
        <p:spPr>
          <a:xfrm>
            <a:off x="627119" y="688922"/>
            <a:ext cx="5563312" cy="1200329"/>
          </a:xfrm>
          <a:prstGeom prst="rect">
            <a:avLst/>
          </a:prstGeom>
          <a:noFill/>
        </p:spPr>
        <p:txBody>
          <a:bodyPr wrap="square" rtlCol="0" anchor="ctr">
            <a:spAutoFit/>
          </a:bodyPr>
          <a:lstStyle/>
          <a:p>
            <a:pPr algn="r"/>
            <a:r>
              <a:rPr lang="en-GB" altLang="ko-KR" sz="2400" dirty="0">
                <a:solidFill>
                  <a:schemeClr val="tx1">
                    <a:lumMod val="75000"/>
                    <a:lumOff val="25000"/>
                  </a:schemeClr>
                </a:solidFill>
                <a:cs typeface="Arial" pitchFamily="34" charset="0"/>
              </a:rPr>
              <a:t>ALLPPT Layout Clean Text Slide for your Presentation. ALLPPT Layout Clean Text Slide for your Presentation.</a:t>
            </a:r>
          </a:p>
        </p:txBody>
      </p:sp>
      <p:pic>
        <p:nvPicPr>
          <p:cNvPr id="94210" name="Picture 2" descr="foto de ángulo bajo de un edificio de gran altura">
            <a:extLst>
              <a:ext uri="{FF2B5EF4-FFF2-40B4-BE49-F238E27FC236}">
                <a16:creationId xmlns:a16="http://schemas.microsoft.com/office/drawing/2014/main" id="{728BC6F6-E087-49B0-A230-F6FF74BFE1F6}"/>
              </a:ext>
            </a:extLst>
          </p:cNvPr>
          <p:cNvPicPr>
            <a:picLocks noGrp="1" noChangeAspect="1" noChangeArrowheads="1"/>
          </p:cNvPicPr>
          <p:nvPr>
            <p:ph type="pic" sz="quarter" idx="65"/>
          </p:nvPr>
        </p:nvPicPr>
        <p:blipFill rotWithShape="1">
          <a:blip r:embed="rId2">
            <a:extLst>
              <a:ext uri="{28A0092B-C50C-407E-A947-70E740481C1C}">
                <a14:useLocalDpi xmlns:a14="http://schemas.microsoft.com/office/drawing/2010/main" val="0"/>
              </a:ext>
            </a:extLst>
          </a:blip>
          <a:srcRect l="28236" r="17574"/>
          <a:stretch/>
        </p:blipFill>
        <p:spPr bwMode="auto">
          <a:xfrm>
            <a:off x="6628690" y="2"/>
            <a:ext cx="5563312" cy="68579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78227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DA078B9-EC4C-46DC-93B6-72A635635D9D}"/>
              </a:ext>
            </a:extLst>
          </p:cNvPr>
          <p:cNvSpPr/>
          <p:nvPr/>
        </p:nvSpPr>
        <p:spPr>
          <a:xfrm>
            <a:off x="0" y="2120994"/>
            <a:ext cx="12192000" cy="4753047"/>
          </a:xfrm>
          <a:custGeom>
            <a:avLst/>
            <a:gdLst>
              <a:gd name="connsiteX0" fmla="*/ 0 w 12192000"/>
              <a:gd name="connsiteY0" fmla="*/ 0 h 1895547"/>
              <a:gd name="connsiteX1" fmla="*/ 12192000 w 12192000"/>
              <a:gd name="connsiteY1" fmla="*/ 0 h 1895547"/>
              <a:gd name="connsiteX2" fmla="*/ 12192000 w 12192000"/>
              <a:gd name="connsiteY2" fmla="*/ 1895547 h 1895547"/>
              <a:gd name="connsiteX3" fmla="*/ 0 w 12192000"/>
              <a:gd name="connsiteY3" fmla="*/ 1895547 h 1895547"/>
              <a:gd name="connsiteX4" fmla="*/ 0 w 12192000"/>
              <a:gd name="connsiteY4" fmla="*/ 0 h 1895547"/>
              <a:gd name="connsiteX0" fmla="*/ 0 w 12192000"/>
              <a:gd name="connsiteY0" fmla="*/ 9453 h 1905000"/>
              <a:gd name="connsiteX1" fmla="*/ 4476750 w 12192000"/>
              <a:gd name="connsiteY1" fmla="*/ 0 h 1905000"/>
              <a:gd name="connsiteX2" fmla="*/ 12192000 w 12192000"/>
              <a:gd name="connsiteY2" fmla="*/ 9453 h 1905000"/>
              <a:gd name="connsiteX3" fmla="*/ 12192000 w 12192000"/>
              <a:gd name="connsiteY3" fmla="*/ 1905000 h 1905000"/>
              <a:gd name="connsiteX4" fmla="*/ 0 w 12192000"/>
              <a:gd name="connsiteY4" fmla="*/ 1905000 h 1905000"/>
              <a:gd name="connsiteX5" fmla="*/ 0 w 12192000"/>
              <a:gd name="connsiteY5" fmla="*/ 9453 h 1905000"/>
              <a:gd name="connsiteX0" fmla="*/ 0 w 12192000"/>
              <a:gd name="connsiteY0" fmla="*/ 9453 h 1905000"/>
              <a:gd name="connsiteX1" fmla="*/ 3086100 w 12192000"/>
              <a:gd name="connsiteY1" fmla="*/ 0 h 1905000"/>
              <a:gd name="connsiteX2" fmla="*/ 4476750 w 12192000"/>
              <a:gd name="connsiteY2" fmla="*/ 0 h 1905000"/>
              <a:gd name="connsiteX3" fmla="*/ 12192000 w 12192000"/>
              <a:gd name="connsiteY3" fmla="*/ 9453 h 1905000"/>
              <a:gd name="connsiteX4" fmla="*/ 12192000 w 12192000"/>
              <a:gd name="connsiteY4" fmla="*/ 1905000 h 1905000"/>
              <a:gd name="connsiteX5" fmla="*/ 0 w 12192000"/>
              <a:gd name="connsiteY5" fmla="*/ 1905000 h 1905000"/>
              <a:gd name="connsiteX6" fmla="*/ 0 w 12192000"/>
              <a:gd name="connsiteY6" fmla="*/ 9453 h 1905000"/>
              <a:gd name="connsiteX0" fmla="*/ 0 w 12192000"/>
              <a:gd name="connsiteY0" fmla="*/ 9453 h 1905000"/>
              <a:gd name="connsiteX1" fmla="*/ 3086100 w 12192000"/>
              <a:gd name="connsiteY1" fmla="*/ 0 h 1905000"/>
              <a:gd name="connsiteX2" fmla="*/ 4476750 w 12192000"/>
              <a:gd name="connsiteY2" fmla="*/ 0 h 1905000"/>
              <a:gd name="connsiteX3" fmla="*/ 12192000 w 12192000"/>
              <a:gd name="connsiteY3" fmla="*/ 9453 h 1905000"/>
              <a:gd name="connsiteX4" fmla="*/ 12192000 w 12192000"/>
              <a:gd name="connsiteY4" fmla="*/ 1905000 h 1905000"/>
              <a:gd name="connsiteX5" fmla="*/ 0 w 12192000"/>
              <a:gd name="connsiteY5" fmla="*/ 1905000 h 1905000"/>
              <a:gd name="connsiteX6" fmla="*/ 0 w 12192000"/>
              <a:gd name="connsiteY6" fmla="*/ 9453 h 1905000"/>
              <a:gd name="connsiteX0" fmla="*/ 0 w 12192000"/>
              <a:gd name="connsiteY0" fmla="*/ 609528 h 2505075"/>
              <a:gd name="connsiteX1" fmla="*/ 3086100 w 12192000"/>
              <a:gd name="connsiteY1" fmla="*/ 600075 h 2505075"/>
              <a:gd name="connsiteX2" fmla="*/ 4448175 w 12192000"/>
              <a:gd name="connsiteY2" fmla="*/ 0 h 2505075"/>
              <a:gd name="connsiteX3" fmla="*/ 12192000 w 12192000"/>
              <a:gd name="connsiteY3" fmla="*/ 609528 h 2505075"/>
              <a:gd name="connsiteX4" fmla="*/ 12192000 w 12192000"/>
              <a:gd name="connsiteY4" fmla="*/ 2505075 h 2505075"/>
              <a:gd name="connsiteX5" fmla="*/ 0 w 12192000"/>
              <a:gd name="connsiteY5" fmla="*/ 2505075 h 2505075"/>
              <a:gd name="connsiteX6" fmla="*/ 0 w 12192000"/>
              <a:gd name="connsiteY6" fmla="*/ 609528 h 2505075"/>
              <a:gd name="connsiteX0" fmla="*/ 0 w 12192000"/>
              <a:gd name="connsiteY0" fmla="*/ 609528 h 2505075"/>
              <a:gd name="connsiteX1" fmla="*/ 3086100 w 12192000"/>
              <a:gd name="connsiteY1" fmla="*/ 600075 h 2505075"/>
              <a:gd name="connsiteX2" fmla="*/ 4448175 w 12192000"/>
              <a:gd name="connsiteY2" fmla="*/ 0 h 2505075"/>
              <a:gd name="connsiteX3" fmla="*/ 6905625 w 12192000"/>
              <a:gd name="connsiteY3" fmla="*/ 180976 h 2505075"/>
              <a:gd name="connsiteX4" fmla="*/ 12192000 w 12192000"/>
              <a:gd name="connsiteY4" fmla="*/ 609528 h 2505075"/>
              <a:gd name="connsiteX5" fmla="*/ 12192000 w 12192000"/>
              <a:gd name="connsiteY5" fmla="*/ 2505075 h 2505075"/>
              <a:gd name="connsiteX6" fmla="*/ 0 w 12192000"/>
              <a:gd name="connsiteY6" fmla="*/ 2505075 h 2505075"/>
              <a:gd name="connsiteX7" fmla="*/ 0 w 12192000"/>
              <a:gd name="connsiteY7" fmla="*/ 609528 h 2505075"/>
              <a:gd name="connsiteX0" fmla="*/ 0 w 12192000"/>
              <a:gd name="connsiteY0" fmla="*/ 609528 h 2505075"/>
              <a:gd name="connsiteX1" fmla="*/ 3086100 w 12192000"/>
              <a:gd name="connsiteY1" fmla="*/ 600075 h 2505075"/>
              <a:gd name="connsiteX2" fmla="*/ 4448175 w 12192000"/>
              <a:gd name="connsiteY2" fmla="*/ 0 h 2505075"/>
              <a:gd name="connsiteX3" fmla="*/ 6905625 w 12192000"/>
              <a:gd name="connsiteY3" fmla="*/ 180976 h 2505075"/>
              <a:gd name="connsiteX4" fmla="*/ 8791575 w 12192000"/>
              <a:gd name="connsiteY4" fmla="*/ 342901 h 2505075"/>
              <a:gd name="connsiteX5" fmla="*/ 12192000 w 12192000"/>
              <a:gd name="connsiteY5" fmla="*/ 609528 h 2505075"/>
              <a:gd name="connsiteX6" fmla="*/ 12192000 w 12192000"/>
              <a:gd name="connsiteY6" fmla="*/ 2505075 h 2505075"/>
              <a:gd name="connsiteX7" fmla="*/ 0 w 12192000"/>
              <a:gd name="connsiteY7" fmla="*/ 2505075 h 2505075"/>
              <a:gd name="connsiteX8" fmla="*/ 0 w 12192000"/>
              <a:gd name="connsiteY8" fmla="*/ 609528 h 2505075"/>
              <a:gd name="connsiteX0" fmla="*/ 0 w 12192000"/>
              <a:gd name="connsiteY0" fmla="*/ 609528 h 2505075"/>
              <a:gd name="connsiteX1" fmla="*/ 3086100 w 12192000"/>
              <a:gd name="connsiteY1" fmla="*/ 600075 h 2505075"/>
              <a:gd name="connsiteX2" fmla="*/ 4448175 w 12192000"/>
              <a:gd name="connsiteY2" fmla="*/ 0 h 2505075"/>
              <a:gd name="connsiteX3" fmla="*/ 6905625 w 12192000"/>
              <a:gd name="connsiteY3" fmla="*/ 180976 h 2505075"/>
              <a:gd name="connsiteX4" fmla="*/ 8791575 w 12192000"/>
              <a:gd name="connsiteY4" fmla="*/ 342901 h 2505075"/>
              <a:gd name="connsiteX5" fmla="*/ 10296525 w 12192000"/>
              <a:gd name="connsiteY5" fmla="*/ 447676 h 2505075"/>
              <a:gd name="connsiteX6" fmla="*/ 12192000 w 12192000"/>
              <a:gd name="connsiteY6" fmla="*/ 609528 h 2505075"/>
              <a:gd name="connsiteX7" fmla="*/ 12192000 w 12192000"/>
              <a:gd name="connsiteY7" fmla="*/ 2505075 h 2505075"/>
              <a:gd name="connsiteX8" fmla="*/ 0 w 12192000"/>
              <a:gd name="connsiteY8" fmla="*/ 2505075 h 2505075"/>
              <a:gd name="connsiteX9" fmla="*/ 0 w 12192000"/>
              <a:gd name="connsiteY9" fmla="*/ 609528 h 2505075"/>
              <a:gd name="connsiteX0" fmla="*/ 0 w 12192000"/>
              <a:gd name="connsiteY0" fmla="*/ 609528 h 2505075"/>
              <a:gd name="connsiteX1" fmla="*/ 3086100 w 12192000"/>
              <a:gd name="connsiteY1" fmla="*/ 600075 h 2505075"/>
              <a:gd name="connsiteX2" fmla="*/ 4448175 w 12192000"/>
              <a:gd name="connsiteY2" fmla="*/ 0 h 2505075"/>
              <a:gd name="connsiteX3" fmla="*/ 6410325 w 12192000"/>
              <a:gd name="connsiteY3" fmla="*/ 257176 h 2505075"/>
              <a:gd name="connsiteX4" fmla="*/ 8791575 w 12192000"/>
              <a:gd name="connsiteY4" fmla="*/ 342901 h 2505075"/>
              <a:gd name="connsiteX5" fmla="*/ 10296525 w 12192000"/>
              <a:gd name="connsiteY5" fmla="*/ 447676 h 2505075"/>
              <a:gd name="connsiteX6" fmla="*/ 12192000 w 12192000"/>
              <a:gd name="connsiteY6" fmla="*/ 609528 h 2505075"/>
              <a:gd name="connsiteX7" fmla="*/ 12192000 w 12192000"/>
              <a:gd name="connsiteY7" fmla="*/ 2505075 h 2505075"/>
              <a:gd name="connsiteX8" fmla="*/ 0 w 12192000"/>
              <a:gd name="connsiteY8" fmla="*/ 2505075 h 2505075"/>
              <a:gd name="connsiteX9" fmla="*/ 0 w 12192000"/>
              <a:gd name="connsiteY9" fmla="*/ 609528 h 2505075"/>
              <a:gd name="connsiteX0" fmla="*/ 0 w 12192000"/>
              <a:gd name="connsiteY0" fmla="*/ 2028752 h 3924299"/>
              <a:gd name="connsiteX1" fmla="*/ 3086100 w 12192000"/>
              <a:gd name="connsiteY1" fmla="*/ 2019299 h 3924299"/>
              <a:gd name="connsiteX2" fmla="*/ 4448175 w 12192000"/>
              <a:gd name="connsiteY2" fmla="*/ 1419224 h 3924299"/>
              <a:gd name="connsiteX3" fmla="*/ 6410325 w 12192000"/>
              <a:gd name="connsiteY3" fmla="*/ 1676400 h 3924299"/>
              <a:gd name="connsiteX4" fmla="*/ 8181975 w 12192000"/>
              <a:gd name="connsiteY4" fmla="*/ 0 h 3924299"/>
              <a:gd name="connsiteX5" fmla="*/ 10296525 w 12192000"/>
              <a:gd name="connsiteY5" fmla="*/ 1866900 h 3924299"/>
              <a:gd name="connsiteX6" fmla="*/ 12192000 w 12192000"/>
              <a:gd name="connsiteY6" fmla="*/ 2028752 h 3924299"/>
              <a:gd name="connsiteX7" fmla="*/ 12192000 w 12192000"/>
              <a:gd name="connsiteY7" fmla="*/ 3924299 h 3924299"/>
              <a:gd name="connsiteX8" fmla="*/ 0 w 12192000"/>
              <a:gd name="connsiteY8" fmla="*/ 3924299 h 3924299"/>
              <a:gd name="connsiteX9" fmla="*/ 0 w 12192000"/>
              <a:gd name="connsiteY9" fmla="*/ 2028752 h 3924299"/>
              <a:gd name="connsiteX0" fmla="*/ 0 w 12192000"/>
              <a:gd name="connsiteY0" fmla="*/ 2028752 h 3924299"/>
              <a:gd name="connsiteX1" fmla="*/ 3086100 w 12192000"/>
              <a:gd name="connsiteY1" fmla="*/ 2019299 h 3924299"/>
              <a:gd name="connsiteX2" fmla="*/ 4448175 w 12192000"/>
              <a:gd name="connsiteY2" fmla="*/ 1419224 h 3924299"/>
              <a:gd name="connsiteX3" fmla="*/ 6410325 w 12192000"/>
              <a:gd name="connsiteY3" fmla="*/ 1676400 h 3924299"/>
              <a:gd name="connsiteX4" fmla="*/ 8181975 w 12192000"/>
              <a:gd name="connsiteY4" fmla="*/ 0 h 3924299"/>
              <a:gd name="connsiteX5" fmla="*/ 9648825 w 12192000"/>
              <a:gd name="connsiteY5" fmla="*/ 790575 h 3924299"/>
              <a:gd name="connsiteX6" fmla="*/ 12192000 w 12192000"/>
              <a:gd name="connsiteY6" fmla="*/ 2028752 h 3924299"/>
              <a:gd name="connsiteX7" fmla="*/ 12192000 w 12192000"/>
              <a:gd name="connsiteY7" fmla="*/ 3924299 h 3924299"/>
              <a:gd name="connsiteX8" fmla="*/ 0 w 12192000"/>
              <a:gd name="connsiteY8" fmla="*/ 3924299 h 3924299"/>
              <a:gd name="connsiteX9" fmla="*/ 0 w 12192000"/>
              <a:gd name="connsiteY9" fmla="*/ 2028752 h 3924299"/>
              <a:gd name="connsiteX0" fmla="*/ 0 w 12192000"/>
              <a:gd name="connsiteY0" fmla="*/ 2857500 h 4753047"/>
              <a:gd name="connsiteX1" fmla="*/ 3086100 w 12192000"/>
              <a:gd name="connsiteY1" fmla="*/ 2848047 h 4753047"/>
              <a:gd name="connsiteX2" fmla="*/ 4448175 w 12192000"/>
              <a:gd name="connsiteY2" fmla="*/ 2247972 h 4753047"/>
              <a:gd name="connsiteX3" fmla="*/ 6410325 w 12192000"/>
              <a:gd name="connsiteY3" fmla="*/ 2505148 h 4753047"/>
              <a:gd name="connsiteX4" fmla="*/ 8181975 w 12192000"/>
              <a:gd name="connsiteY4" fmla="*/ 828748 h 4753047"/>
              <a:gd name="connsiteX5" fmla="*/ 9648825 w 12192000"/>
              <a:gd name="connsiteY5" fmla="*/ 1619323 h 4753047"/>
              <a:gd name="connsiteX6" fmla="*/ 12192000 w 12192000"/>
              <a:gd name="connsiteY6" fmla="*/ 0 h 4753047"/>
              <a:gd name="connsiteX7" fmla="*/ 12192000 w 12192000"/>
              <a:gd name="connsiteY7" fmla="*/ 4753047 h 4753047"/>
              <a:gd name="connsiteX8" fmla="*/ 0 w 12192000"/>
              <a:gd name="connsiteY8" fmla="*/ 4753047 h 4753047"/>
              <a:gd name="connsiteX9" fmla="*/ 0 w 12192000"/>
              <a:gd name="connsiteY9" fmla="*/ 2857500 h 4753047"/>
              <a:gd name="connsiteX0" fmla="*/ 0 w 12192000"/>
              <a:gd name="connsiteY0" fmla="*/ 2857500 h 4753047"/>
              <a:gd name="connsiteX1" fmla="*/ 3086100 w 12192000"/>
              <a:gd name="connsiteY1" fmla="*/ 2848047 h 4753047"/>
              <a:gd name="connsiteX2" fmla="*/ 4448175 w 12192000"/>
              <a:gd name="connsiteY2" fmla="*/ 2247972 h 4753047"/>
              <a:gd name="connsiteX3" fmla="*/ 6410325 w 12192000"/>
              <a:gd name="connsiteY3" fmla="*/ 2505148 h 4753047"/>
              <a:gd name="connsiteX4" fmla="*/ 8181975 w 12192000"/>
              <a:gd name="connsiteY4" fmla="*/ 828748 h 4753047"/>
              <a:gd name="connsiteX5" fmla="*/ 9648825 w 12192000"/>
              <a:gd name="connsiteY5" fmla="*/ 1619323 h 4753047"/>
              <a:gd name="connsiteX6" fmla="*/ 12192000 w 12192000"/>
              <a:gd name="connsiteY6" fmla="*/ 0 h 4753047"/>
              <a:gd name="connsiteX7" fmla="*/ 12192000 w 12192000"/>
              <a:gd name="connsiteY7" fmla="*/ 4753047 h 4753047"/>
              <a:gd name="connsiteX8" fmla="*/ 0 w 12192000"/>
              <a:gd name="connsiteY8" fmla="*/ 4753047 h 4753047"/>
              <a:gd name="connsiteX9" fmla="*/ 0 w 12192000"/>
              <a:gd name="connsiteY9" fmla="*/ 2857500 h 4753047"/>
              <a:gd name="connsiteX0" fmla="*/ 0 w 12192000"/>
              <a:gd name="connsiteY0" fmla="*/ 2857500 h 4753047"/>
              <a:gd name="connsiteX1" fmla="*/ 3086100 w 12192000"/>
              <a:gd name="connsiteY1" fmla="*/ 2848047 h 4753047"/>
              <a:gd name="connsiteX2" fmla="*/ 4448175 w 12192000"/>
              <a:gd name="connsiteY2" fmla="*/ 2247972 h 4753047"/>
              <a:gd name="connsiteX3" fmla="*/ 6410325 w 12192000"/>
              <a:gd name="connsiteY3" fmla="*/ 2505148 h 4753047"/>
              <a:gd name="connsiteX4" fmla="*/ 8220075 w 12192000"/>
              <a:gd name="connsiteY4" fmla="*/ 800173 h 4753047"/>
              <a:gd name="connsiteX5" fmla="*/ 9648825 w 12192000"/>
              <a:gd name="connsiteY5" fmla="*/ 1619323 h 4753047"/>
              <a:gd name="connsiteX6" fmla="*/ 12192000 w 12192000"/>
              <a:gd name="connsiteY6" fmla="*/ 0 h 4753047"/>
              <a:gd name="connsiteX7" fmla="*/ 12192000 w 12192000"/>
              <a:gd name="connsiteY7" fmla="*/ 4753047 h 4753047"/>
              <a:gd name="connsiteX8" fmla="*/ 0 w 12192000"/>
              <a:gd name="connsiteY8" fmla="*/ 4753047 h 4753047"/>
              <a:gd name="connsiteX9" fmla="*/ 0 w 12192000"/>
              <a:gd name="connsiteY9" fmla="*/ 2857500 h 4753047"/>
              <a:gd name="connsiteX0" fmla="*/ 0 w 12192000"/>
              <a:gd name="connsiteY0" fmla="*/ 2857500 h 4753047"/>
              <a:gd name="connsiteX1" fmla="*/ 3057525 w 12192000"/>
              <a:gd name="connsiteY1" fmla="*/ 2867097 h 4753047"/>
              <a:gd name="connsiteX2" fmla="*/ 4448175 w 12192000"/>
              <a:gd name="connsiteY2" fmla="*/ 2247972 h 4753047"/>
              <a:gd name="connsiteX3" fmla="*/ 6410325 w 12192000"/>
              <a:gd name="connsiteY3" fmla="*/ 2505148 h 4753047"/>
              <a:gd name="connsiteX4" fmla="*/ 8220075 w 12192000"/>
              <a:gd name="connsiteY4" fmla="*/ 800173 h 4753047"/>
              <a:gd name="connsiteX5" fmla="*/ 9648825 w 12192000"/>
              <a:gd name="connsiteY5" fmla="*/ 1619323 h 4753047"/>
              <a:gd name="connsiteX6" fmla="*/ 12192000 w 12192000"/>
              <a:gd name="connsiteY6" fmla="*/ 0 h 4753047"/>
              <a:gd name="connsiteX7" fmla="*/ 12192000 w 12192000"/>
              <a:gd name="connsiteY7" fmla="*/ 4753047 h 4753047"/>
              <a:gd name="connsiteX8" fmla="*/ 0 w 12192000"/>
              <a:gd name="connsiteY8" fmla="*/ 4753047 h 4753047"/>
              <a:gd name="connsiteX9" fmla="*/ 0 w 12192000"/>
              <a:gd name="connsiteY9" fmla="*/ 2857500 h 4753047"/>
              <a:gd name="connsiteX0" fmla="*/ 0 w 12192000"/>
              <a:gd name="connsiteY0" fmla="*/ 2857500 h 4753047"/>
              <a:gd name="connsiteX1" fmla="*/ 3057525 w 12192000"/>
              <a:gd name="connsiteY1" fmla="*/ 2867097 h 4753047"/>
              <a:gd name="connsiteX2" fmla="*/ 4448175 w 12192000"/>
              <a:gd name="connsiteY2" fmla="*/ 2247972 h 4753047"/>
              <a:gd name="connsiteX3" fmla="*/ 6410325 w 12192000"/>
              <a:gd name="connsiteY3" fmla="*/ 2505148 h 4753047"/>
              <a:gd name="connsiteX4" fmla="*/ 8220075 w 12192000"/>
              <a:gd name="connsiteY4" fmla="*/ 800173 h 4753047"/>
              <a:gd name="connsiteX5" fmla="*/ 9612611 w 12192000"/>
              <a:gd name="connsiteY5" fmla="*/ 1619323 h 4753047"/>
              <a:gd name="connsiteX6" fmla="*/ 12192000 w 12192000"/>
              <a:gd name="connsiteY6" fmla="*/ 0 h 4753047"/>
              <a:gd name="connsiteX7" fmla="*/ 12192000 w 12192000"/>
              <a:gd name="connsiteY7" fmla="*/ 4753047 h 4753047"/>
              <a:gd name="connsiteX8" fmla="*/ 0 w 12192000"/>
              <a:gd name="connsiteY8" fmla="*/ 4753047 h 4753047"/>
              <a:gd name="connsiteX9" fmla="*/ 0 w 12192000"/>
              <a:gd name="connsiteY9" fmla="*/ 2857500 h 4753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2000" h="4753047">
                <a:moveTo>
                  <a:pt x="0" y="2857500"/>
                </a:moveTo>
                <a:lnTo>
                  <a:pt x="3057525" y="2867097"/>
                </a:lnTo>
                <a:lnTo>
                  <a:pt x="4448175" y="2247972"/>
                </a:lnTo>
                <a:lnTo>
                  <a:pt x="6410325" y="2505148"/>
                </a:lnTo>
                <a:lnTo>
                  <a:pt x="8220075" y="800173"/>
                </a:lnTo>
                <a:lnTo>
                  <a:pt x="9612611" y="1619323"/>
                </a:lnTo>
                <a:lnTo>
                  <a:pt x="12192000" y="0"/>
                </a:lnTo>
                <a:lnTo>
                  <a:pt x="12192000" y="4753047"/>
                </a:lnTo>
                <a:lnTo>
                  <a:pt x="0" y="4753047"/>
                </a:lnTo>
                <a:lnTo>
                  <a:pt x="0" y="2857500"/>
                </a:ln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Box 1">
            <a:extLst>
              <a:ext uri="{FF2B5EF4-FFF2-40B4-BE49-F238E27FC236}">
                <a16:creationId xmlns:a16="http://schemas.microsoft.com/office/drawing/2014/main" id="{918A19C5-5CA5-4936-8522-498B59C29AFB}"/>
              </a:ext>
            </a:extLst>
          </p:cNvPr>
          <p:cNvSpPr txBox="1"/>
          <p:nvPr/>
        </p:nvSpPr>
        <p:spPr>
          <a:xfrm>
            <a:off x="677580" y="218127"/>
            <a:ext cx="6191673" cy="923330"/>
          </a:xfrm>
          <a:prstGeom prst="rect">
            <a:avLst/>
          </a:prstGeom>
          <a:noFill/>
        </p:spPr>
        <p:txBody>
          <a:bodyPr wrap="square" rtlCol="0" anchor="ctr">
            <a:spAutoFit/>
          </a:bodyPr>
          <a:lstStyle/>
          <a:p>
            <a:r>
              <a:rPr lang="en-US" altLang="ko-KR" sz="5400" dirty="0">
                <a:solidFill>
                  <a:srgbClr val="0070C0"/>
                </a:solidFill>
                <a:cs typeface="Arial" pitchFamily="34" charset="0"/>
              </a:rPr>
              <a:t>Infographic</a:t>
            </a:r>
            <a:r>
              <a:rPr lang="en-US" altLang="ko-KR" sz="5400" dirty="0">
                <a:solidFill>
                  <a:schemeClr val="tx1">
                    <a:lumMod val="85000"/>
                    <a:lumOff val="15000"/>
                  </a:schemeClr>
                </a:solidFill>
                <a:cs typeface="Arial" pitchFamily="34" charset="0"/>
              </a:rPr>
              <a:t> Style</a:t>
            </a:r>
            <a:endParaRPr lang="ko-KR" altLang="en-US" sz="5400" dirty="0">
              <a:solidFill>
                <a:schemeClr val="tx1">
                  <a:lumMod val="85000"/>
                  <a:lumOff val="15000"/>
                </a:schemeClr>
              </a:solidFill>
              <a:cs typeface="Arial" pitchFamily="34" charset="0"/>
            </a:endParaRPr>
          </a:p>
        </p:txBody>
      </p:sp>
      <p:sp>
        <p:nvSpPr>
          <p:cNvPr id="3" name="TextBox 2">
            <a:extLst>
              <a:ext uri="{FF2B5EF4-FFF2-40B4-BE49-F238E27FC236}">
                <a16:creationId xmlns:a16="http://schemas.microsoft.com/office/drawing/2014/main" id="{171F61A6-F16C-4C2D-8FFF-ACA01FE2E4FA}"/>
              </a:ext>
            </a:extLst>
          </p:cNvPr>
          <p:cNvSpPr txBox="1"/>
          <p:nvPr/>
        </p:nvSpPr>
        <p:spPr>
          <a:xfrm>
            <a:off x="675896" y="1311080"/>
            <a:ext cx="6163615" cy="461665"/>
          </a:xfrm>
          <a:prstGeom prst="rect">
            <a:avLst/>
          </a:prstGeom>
          <a:noFill/>
        </p:spPr>
        <p:txBody>
          <a:bodyPr wrap="square" rtlCol="0">
            <a:spAutoFit/>
          </a:bodyPr>
          <a:lstStyle/>
          <a:p>
            <a:r>
              <a:rPr lang="en-US" altLang="ko-KR" sz="1200" dirty="0">
                <a:cs typeface="Arial" pitchFamily="34" charset="0"/>
              </a:rPr>
              <a:t>Get a modern PowerPoint  Presentation that is beautifully designed. </a:t>
            </a:r>
            <a:r>
              <a:rPr lang="en-US" altLang="ko-KR" sz="1200" dirty="0">
                <a:ea typeface="FZShuTi" pitchFamily="2" charset="-122"/>
                <a:cs typeface="Arial" pitchFamily="34" charset="0"/>
              </a:rPr>
              <a:t>I hope and I believe that this Template will your Time.</a:t>
            </a:r>
            <a:endParaRPr lang="en-US" altLang="ko-KR" sz="1200" dirty="0">
              <a:cs typeface="Arial" pitchFamily="34" charset="0"/>
            </a:endParaRPr>
          </a:p>
        </p:txBody>
      </p:sp>
      <p:cxnSp>
        <p:nvCxnSpPr>
          <p:cNvPr id="7" name="Straight Connector 6">
            <a:extLst>
              <a:ext uri="{FF2B5EF4-FFF2-40B4-BE49-F238E27FC236}">
                <a16:creationId xmlns:a16="http://schemas.microsoft.com/office/drawing/2014/main" id="{F27D24E3-1096-425F-B6D8-279400B7AA4F}"/>
              </a:ext>
            </a:extLst>
          </p:cNvPr>
          <p:cNvCxnSpPr>
            <a:cxnSpLocks/>
            <a:endCxn id="14" idx="2"/>
          </p:cNvCxnSpPr>
          <p:nvPr/>
        </p:nvCxnSpPr>
        <p:spPr>
          <a:xfrm>
            <a:off x="0" y="4965682"/>
            <a:ext cx="3001168"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2A3ADBB1-66E7-413F-A126-DDB1AF4C6797}"/>
              </a:ext>
            </a:extLst>
          </p:cNvPr>
          <p:cNvCxnSpPr>
            <a:cxnSpLocks/>
            <a:endCxn id="15" idx="3"/>
          </p:cNvCxnSpPr>
          <p:nvPr/>
        </p:nvCxnSpPr>
        <p:spPr>
          <a:xfrm flipV="1">
            <a:off x="3164910" y="4409152"/>
            <a:ext cx="1217015" cy="511227"/>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A5E1D785-2209-4B9A-8592-62809CB2D0EB}"/>
              </a:ext>
            </a:extLst>
          </p:cNvPr>
          <p:cNvCxnSpPr>
            <a:cxnSpLocks/>
            <a:endCxn id="16" idx="5"/>
          </p:cNvCxnSpPr>
          <p:nvPr/>
        </p:nvCxnSpPr>
        <p:spPr>
          <a:xfrm>
            <a:off x="4439818" y="4357819"/>
            <a:ext cx="2023929" cy="281719"/>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67622622-7F89-4257-8E8D-7F8E99D3ED37}"/>
              </a:ext>
            </a:extLst>
          </p:cNvPr>
          <p:cNvCxnSpPr>
            <a:cxnSpLocks/>
            <a:stCxn id="16" idx="6"/>
            <a:endCxn id="17" idx="3"/>
          </p:cNvCxnSpPr>
          <p:nvPr/>
        </p:nvCxnSpPr>
        <p:spPr>
          <a:xfrm flipV="1">
            <a:off x="6487726" y="2990957"/>
            <a:ext cx="1623143" cy="1590689"/>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4EC3746-1B9A-42CA-9248-F8E91F405733}"/>
              </a:ext>
            </a:extLst>
          </p:cNvPr>
          <p:cNvCxnSpPr>
            <a:cxnSpLocks/>
            <a:stCxn id="17" idx="6"/>
            <a:endCxn id="18" idx="1"/>
          </p:cNvCxnSpPr>
          <p:nvPr/>
        </p:nvCxnSpPr>
        <p:spPr>
          <a:xfrm>
            <a:off x="8250634" y="2933064"/>
            <a:ext cx="1318874" cy="734045"/>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5D6729DF-B1CB-42BC-BB9C-903D81E75372}"/>
              </a:ext>
            </a:extLst>
          </p:cNvPr>
          <p:cNvCxnSpPr>
            <a:cxnSpLocks/>
            <a:stCxn id="18" idx="7"/>
          </p:cNvCxnSpPr>
          <p:nvPr/>
        </p:nvCxnSpPr>
        <p:spPr>
          <a:xfrm flipV="1">
            <a:off x="9685290" y="2074287"/>
            <a:ext cx="2506712" cy="1592823"/>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sp>
        <p:nvSpPr>
          <p:cNvPr id="14" name="Oval 13">
            <a:extLst>
              <a:ext uri="{FF2B5EF4-FFF2-40B4-BE49-F238E27FC236}">
                <a16:creationId xmlns:a16="http://schemas.microsoft.com/office/drawing/2014/main" id="{2E1871F4-A164-41CC-B19C-67D82535E295}"/>
              </a:ext>
            </a:extLst>
          </p:cNvPr>
          <p:cNvSpPr/>
          <p:nvPr/>
        </p:nvSpPr>
        <p:spPr>
          <a:xfrm>
            <a:off x="3001168" y="4883811"/>
            <a:ext cx="163742" cy="163742"/>
          </a:xfrm>
          <a:prstGeom prst="ellipse">
            <a:avLst/>
          </a:prstGeom>
          <a:solidFill>
            <a:schemeClr val="bg1"/>
          </a:solidFill>
          <a:ln w="508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p>
        </p:txBody>
      </p:sp>
      <p:sp>
        <p:nvSpPr>
          <p:cNvPr id="15" name="Oval 14">
            <a:extLst>
              <a:ext uri="{FF2B5EF4-FFF2-40B4-BE49-F238E27FC236}">
                <a16:creationId xmlns:a16="http://schemas.microsoft.com/office/drawing/2014/main" id="{2E70A222-A55C-4966-B350-4CEECAB5414E}"/>
              </a:ext>
            </a:extLst>
          </p:cNvPr>
          <p:cNvSpPr/>
          <p:nvPr/>
        </p:nvSpPr>
        <p:spPr>
          <a:xfrm>
            <a:off x="4357946" y="4269389"/>
            <a:ext cx="163742" cy="163742"/>
          </a:xfrm>
          <a:prstGeom prst="ellipse">
            <a:avLst/>
          </a:prstGeom>
          <a:solidFill>
            <a:schemeClr val="bg1"/>
          </a:solidFill>
          <a:ln w="508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p>
        </p:txBody>
      </p:sp>
      <p:sp>
        <p:nvSpPr>
          <p:cNvPr id="16" name="Oval 15">
            <a:extLst>
              <a:ext uri="{FF2B5EF4-FFF2-40B4-BE49-F238E27FC236}">
                <a16:creationId xmlns:a16="http://schemas.microsoft.com/office/drawing/2014/main" id="{75C47C7F-4AE7-4780-BA6D-BFE592D0D14C}"/>
              </a:ext>
            </a:extLst>
          </p:cNvPr>
          <p:cNvSpPr/>
          <p:nvPr/>
        </p:nvSpPr>
        <p:spPr>
          <a:xfrm>
            <a:off x="6323984" y="4499775"/>
            <a:ext cx="163742" cy="163742"/>
          </a:xfrm>
          <a:prstGeom prst="ellipse">
            <a:avLst/>
          </a:prstGeom>
          <a:solidFill>
            <a:schemeClr val="bg1"/>
          </a:solidFill>
          <a:ln w="508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p>
        </p:txBody>
      </p:sp>
      <p:sp>
        <p:nvSpPr>
          <p:cNvPr id="17" name="Oval 16">
            <a:extLst>
              <a:ext uri="{FF2B5EF4-FFF2-40B4-BE49-F238E27FC236}">
                <a16:creationId xmlns:a16="http://schemas.microsoft.com/office/drawing/2014/main" id="{10A2B8DE-0B35-410A-B952-56BA2085C178}"/>
              </a:ext>
            </a:extLst>
          </p:cNvPr>
          <p:cNvSpPr/>
          <p:nvPr/>
        </p:nvSpPr>
        <p:spPr>
          <a:xfrm>
            <a:off x="8086890" y="2851194"/>
            <a:ext cx="163742" cy="163742"/>
          </a:xfrm>
          <a:prstGeom prst="ellipse">
            <a:avLst/>
          </a:prstGeom>
          <a:solidFill>
            <a:schemeClr val="bg1"/>
          </a:solidFill>
          <a:ln w="508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p>
        </p:txBody>
      </p:sp>
      <p:sp>
        <p:nvSpPr>
          <p:cNvPr id="18" name="Oval 17">
            <a:extLst>
              <a:ext uri="{FF2B5EF4-FFF2-40B4-BE49-F238E27FC236}">
                <a16:creationId xmlns:a16="http://schemas.microsoft.com/office/drawing/2014/main" id="{5FC65E96-31F8-4AEB-AAD2-431793EC3927}"/>
              </a:ext>
            </a:extLst>
          </p:cNvPr>
          <p:cNvSpPr/>
          <p:nvPr/>
        </p:nvSpPr>
        <p:spPr>
          <a:xfrm>
            <a:off x="9545526" y="3643130"/>
            <a:ext cx="163742" cy="163742"/>
          </a:xfrm>
          <a:prstGeom prst="ellipse">
            <a:avLst/>
          </a:prstGeom>
          <a:solidFill>
            <a:schemeClr val="bg1"/>
          </a:solidFill>
          <a:ln w="508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p>
        </p:txBody>
      </p:sp>
      <p:sp>
        <p:nvSpPr>
          <p:cNvPr id="19" name="TextBox 18">
            <a:extLst>
              <a:ext uri="{FF2B5EF4-FFF2-40B4-BE49-F238E27FC236}">
                <a16:creationId xmlns:a16="http://schemas.microsoft.com/office/drawing/2014/main" id="{DD380FD1-FF0D-459E-A637-784144933752}"/>
              </a:ext>
            </a:extLst>
          </p:cNvPr>
          <p:cNvSpPr txBox="1"/>
          <p:nvPr/>
        </p:nvSpPr>
        <p:spPr>
          <a:xfrm>
            <a:off x="4067566" y="3597246"/>
            <a:ext cx="712981" cy="584775"/>
          </a:xfrm>
          <a:prstGeom prst="rect">
            <a:avLst/>
          </a:prstGeom>
          <a:noFill/>
        </p:spPr>
        <p:txBody>
          <a:bodyPr wrap="square" rtlCol="0" anchor="ctr">
            <a:spAutoFit/>
          </a:bodyPr>
          <a:lstStyle/>
          <a:p>
            <a:pPr algn="ctr"/>
            <a:r>
              <a:rPr lang="en-US" altLang="ko-KR" sz="3200" b="1" dirty="0">
                <a:solidFill>
                  <a:srgbClr val="0070C0"/>
                </a:solidFill>
                <a:cs typeface="Arial" pitchFamily="34" charset="0"/>
              </a:rPr>
              <a:t>02</a:t>
            </a:r>
            <a:endParaRPr lang="ko-KR" altLang="en-US" sz="3200" b="1" dirty="0">
              <a:solidFill>
                <a:srgbClr val="0070C0"/>
              </a:solidFill>
              <a:cs typeface="Arial" pitchFamily="34" charset="0"/>
            </a:endParaRPr>
          </a:p>
        </p:txBody>
      </p:sp>
      <p:sp>
        <p:nvSpPr>
          <p:cNvPr id="20" name="TextBox 19">
            <a:extLst>
              <a:ext uri="{FF2B5EF4-FFF2-40B4-BE49-F238E27FC236}">
                <a16:creationId xmlns:a16="http://schemas.microsoft.com/office/drawing/2014/main" id="{0C6CE4D9-7581-473C-A9DC-8012E9DEECE0}"/>
              </a:ext>
            </a:extLst>
          </p:cNvPr>
          <p:cNvSpPr txBox="1"/>
          <p:nvPr/>
        </p:nvSpPr>
        <p:spPr>
          <a:xfrm>
            <a:off x="6031113" y="4905200"/>
            <a:ext cx="744506" cy="584775"/>
          </a:xfrm>
          <a:prstGeom prst="rect">
            <a:avLst/>
          </a:prstGeom>
          <a:noFill/>
        </p:spPr>
        <p:txBody>
          <a:bodyPr wrap="square" rtlCol="0" anchor="ctr">
            <a:spAutoFit/>
          </a:bodyPr>
          <a:lstStyle/>
          <a:p>
            <a:pPr algn="ctr"/>
            <a:r>
              <a:rPr lang="en-US" altLang="ko-KR" sz="3200" b="1" dirty="0">
                <a:solidFill>
                  <a:schemeClr val="bg1"/>
                </a:solidFill>
                <a:cs typeface="Arial" pitchFamily="34" charset="0"/>
              </a:rPr>
              <a:t>03</a:t>
            </a:r>
            <a:endParaRPr lang="ko-KR" altLang="en-US" sz="3200" b="1" dirty="0">
              <a:solidFill>
                <a:schemeClr val="bg1"/>
              </a:solidFill>
              <a:cs typeface="Arial" pitchFamily="34" charset="0"/>
            </a:endParaRPr>
          </a:p>
        </p:txBody>
      </p:sp>
      <p:sp>
        <p:nvSpPr>
          <p:cNvPr id="21" name="TextBox 20">
            <a:extLst>
              <a:ext uri="{FF2B5EF4-FFF2-40B4-BE49-F238E27FC236}">
                <a16:creationId xmlns:a16="http://schemas.microsoft.com/office/drawing/2014/main" id="{E24BDCA5-D3A7-4229-8FE8-1BE751598000}"/>
              </a:ext>
            </a:extLst>
          </p:cNvPr>
          <p:cNvSpPr txBox="1"/>
          <p:nvPr/>
        </p:nvSpPr>
        <p:spPr>
          <a:xfrm>
            <a:off x="7796510" y="2053468"/>
            <a:ext cx="744506" cy="584775"/>
          </a:xfrm>
          <a:prstGeom prst="rect">
            <a:avLst/>
          </a:prstGeom>
          <a:noFill/>
        </p:spPr>
        <p:txBody>
          <a:bodyPr wrap="square" rtlCol="0" anchor="ctr">
            <a:spAutoFit/>
          </a:bodyPr>
          <a:lstStyle/>
          <a:p>
            <a:pPr algn="ctr"/>
            <a:r>
              <a:rPr lang="en-US" altLang="ko-KR" sz="3200" b="1" dirty="0">
                <a:solidFill>
                  <a:srgbClr val="0070C0"/>
                </a:solidFill>
                <a:cs typeface="Arial" pitchFamily="34" charset="0"/>
              </a:rPr>
              <a:t>04</a:t>
            </a:r>
            <a:endParaRPr lang="ko-KR" altLang="en-US" sz="3200" b="1" dirty="0">
              <a:solidFill>
                <a:srgbClr val="0070C0"/>
              </a:solidFill>
              <a:cs typeface="Arial" pitchFamily="34" charset="0"/>
            </a:endParaRPr>
          </a:p>
        </p:txBody>
      </p:sp>
      <p:grpSp>
        <p:nvGrpSpPr>
          <p:cNvPr id="23" name="Group 22">
            <a:extLst>
              <a:ext uri="{FF2B5EF4-FFF2-40B4-BE49-F238E27FC236}">
                <a16:creationId xmlns:a16="http://schemas.microsoft.com/office/drawing/2014/main" id="{07D3E3A1-E30E-4B25-BA80-D8A78DE05A52}"/>
              </a:ext>
            </a:extLst>
          </p:cNvPr>
          <p:cNvGrpSpPr/>
          <p:nvPr/>
        </p:nvGrpSpPr>
        <p:grpSpPr>
          <a:xfrm>
            <a:off x="4845919" y="3389374"/>
            <a:ext cx="1731699" cy="929990"/>
            <a:chOff x="993672" y="3632214"/>
            <a:chExt cx="1989414" cy="929990"/>
          </a:xfrm>
        </p:grpSpPr>
        <p:sp>
          <p:nvSpPr>
            <p:cNvPr id="24" name="TextBox 23">
              <a:extLst>
                <a:ext uri="{FF2B5EF4-FFF2-40B4-BE49-F238E27FC236}">
                  <a16:creationId xmlns:a16="http://schemas.microsoft.com/office/drawing/2014/main" id="{026CD98C-8C87-485A-8C8A-5F75787B595E}"/>
                </a:ext>
              </a:extLst>
            </p:cNvPr>
            <p:cNvSpPr txBox="1"/>
            <p:nvPr/>
          </p:nvSpPr>
          <p:spPr>
            <a:xfrm>
              <a:off x="993672" y="3632214"/>
              <a:ext cx="1989414" cy="307777"/>
            </a:xfrm>
            <a:prstGeom prst="rect">
              <a:avLst/>
            </a:prstGeom>
            <a:noFill/>
          </p:spPr>
          <p:txBody>
            <a:bodyPr wrap="square" rtlCol="0">
              <a:spAutoFit/>
            </a:bodyPr>
            <a:lstStyle/>
            <a:p>
              <a:r>
                <a:rPr lang="en-US" altLang="ko-KR" sz="1400" b="1" dirty="0">
                  <a:solidFill>
                    <a:schemeClr val="tx1">
                      <a:lumMod val="75000"/>
                      <a:lumOff val="25000"/>
                    </a:schemeClr>
                  </a:solidFill>
                  <a:cs typeface="Arial" pitchFamily="34" charset="0"/>
                </a:rPr>
                <a:t>Add Text</a:t>
              </a:r>
              <a:endParaRPr lang="ko-KR" altLang="en-US" sz="1400" b="1" dirty="0">
                <a:solidFill>
                  <a:schemeClr val="tx1">
                    <a:lumMod val="75000"/>
                    <a:lumOff val="25000"/>
                  </a:schemeClr>
                </a:solidFill>
                <a:cs typeface="Arial" pitchFamily="34" charset="0"/>
              </a:endParaRPr>
            </a:p>
          </p:txBody>
        </p:sp>
        <p:sp>
          <p:nvSpPr>
            <p:cNvPr id="25" name="TextBox 24">
              <a:extLst>
                <a:ext uri="{FF2B5EF4-FFF2-40B4-BE49-F238E27FC236}">
                  <a16:creationId xmlns:a16="http://schemas.microsoft.com/office/drawing/2014/main" id="{7DB9D3DA-E2ED-4E22-BBFE-7DCA75C4061A}"/>
                </a:ext>
              </a:extLst>
            </p:cNvPr>
            <p:cNvSpPr txBox="1"/>
            <p:nvPr/>
          </p:nvSpPr>
          <p:spPr>
            <a:xfrm>
              <a:off x="993672" y="3915873"/>
              <a:ext cx="1989414"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t>
              </a:r>
              <a:endParaRPr lang="ko-KR" altLang="en-US" sz="1200" dirty="0">
                <a:solidFill>
                  <a:schemeClr val="tx1">
                    <a:lumMod val="75000"/>
                    <a:lumOff val="25000"/>
                  </a:schemeClr>
                </a:solidFill>
                <a:cs typeface="Arial" pitchFamily="34" charset="0"/>
              </a:endParaRPr>
            </a:p>
          </p:txBody>
        </p:sp>
      </p:grpSp>
      <p:grpSp>
        <p:nvGrpSpPr>
          <p:cNvPr id="26" name="Group 25">
            <a:extLst>
              <a:ext uri="{FF2B5EF4-FFF2-40B4-BE49-F238E27FC236}">
                <a16:creationId xmlns:a16="http://schemas.microsoft.com/office/drawing/2014/main" id="{4438A851-9E95-4B0F-833B-E57E4C4910CB}"/>
              </a:ext>
            </a:extLst>
          </p:cNvPr>
          <p:cNvGrpSpPr/>
          <p:nvPr/>
        </p:nvGrpSpPr>
        <p:grpSpPr>
          <a:xfrm>
            <a:off x="6945513" y="4732591"/>
            <a:ext cx="1731699" cy="929990"/>
            <a:chOff x="993672" y="3632214"/>
            <a:chExt cx="1989414" cy="929990"/>
          </a:xfrm>
        </p:grpSpPr>
        <p:sp>
          <p:nvSpPr>
            <p:cNvPr id="27" name="TextBox 26">
              <a:extLst>
                <a:ext uri="{FF2B5EF4-FFF2-40B4-BE49-F238E27FC236}">
                  <a16:creationId xmlns:a16="http://schemas.microsoft.com/office/drawing/2014/main" id="{114DE23C-36AE-4FD1-914A-6057B2817045}"/>
                </a:ext>
              </a:extLst>
            </p:cNvPr>
            <p:cNvSpPr txBox="1"/>
            <p:nvPr/>
          </p:nvSpPr>
          <p:spPr>
            <a:xfrm>
              <a:off x="993672" y="3632214"/>
              <a:ext cx="1989414" cy="307777"/>
            </a:xfrm>
            <a:prstGeom prst="rect">
              <a:avLst/>
            </a:prstGeom>
            <a:noFill/>
          </p:spPr>
          <p:txBody>
            <a:bodyPr wrap="square" rtlCol="0">
              <a:spAutoFit/>
            </a:bodyPr>
            <a:lstStyle/>
            <a:p>
              <a:r>
                <a:rPr lang="en-US" altLang="ko-KR" sz="1400" b="1" dirty="0">
                  <a:solidFill>
                    <a:schemeClr val="bg1"/>
                  </a:solidFill>
                  <a:cs typeface="Arial" pitchFamily="34" charset="0"/>
                </a:rPr>
                <a:t>Add Text</a:t>
              </a:r>
              <a:endParaRPr lang="ko-KR" altLang="en-US" sz="1400" b="1" dirty="0">
                <a:solidFill>
                  <a:schemeClr val="bg1"/>
                </a:solidFill>
                <a:cs typeface="Arial" pitchFamily="34" charset="0"/>
              </a:endParaRPr>
            </a:p>
          </p:txBody>
        </p:sp>
        <p:sp>
          <p:nvSpPr>
            <p:cNvPr id="28" name="TextBox 27">
              <a:extLst>
                <a:ext uri="{FF2B5EF4-FFF2-40B4-BE49-F238E27FC236}">
                  <a16:creationId xmlns:a16="http://schemas.microsoft.com/office/drawing/2014/main" id="{3C3C6051-84CC-4461-9A24-36F302D89B65}"/>
                </a:ext>
              </a:extLst>
            </p:cNvPr>
            <p:cNvSpPr txBox="1"/>
            <p:nvPr/>
          </p:nvSpPr>
          <p:spPr>
            <a:xfrm>
              <a:off x="993672" y="3915873"/>
              <a:ext cx="1989414" cy="646331"/>
            </a:xfrm>
            <a:prstGeom prst="rect">
              <a:avLst/>
            </a:prstGeom>
            <a:noFill/>
          </p:spPr>
          <p:txBody>
            <a:bodyPr wrap="square" rtlCol="0">
              <a:spAutoFit/>
            </a:bodyPr>
            <a:lstStyle/>
            <a:p>
              <a:r>
                <a:rPr lang="en-US" altLang="ko-KR" sz="1200" dirty="0">
                  <a:solidFill>
                    <a:schemeClr val="bg1"/>
                  </a:solidFill>
                  <a:cs typeface="Arial" pitchFamily="34" charset="0"/>
                </a:rPr>
                <a:t>You can simply impress your audience and add a unique zing.  </a:t>
              </a:r>
              <a:endParaRPr lang="ko-KR" altLang="en-US" sz="1200" dirty="0">
                <a:solidFill>
                  <a:schemeClr val="bg1"/>
                </a:solidFill>
                <a:cs typeface="Arial" pitchFamily="34" charset="0"/>
              </a:endParaRPr>
            </a:p>
          </p:txBody>
        </p:sp>
      </p:grpSp>
      <p:grpSp>
        <p:nvGrpSpPr>
          <p:cNvPr id="29" name="Group 28">
            <a:extLst>
              <a:ext uri="{FF2B5EF4-FFF2-40B4-BE49-F238E27FC236}">
                <a16:creationId xmlns:a16="http://schemas.microsoft.com/office/drawing/2014/main" id="{8E4FB372-F285-4FB9-99D2-CC835262E3A2}"/>
              </a:ext>
            </a:extLst>
          </p:cNvPr>
          <p:cNvGrpSpPr/>
          <p:nvPr/>
        </p:nvGrpSpPr>
        <p:grpSpPr>
          <a:xfrm>
            <a:off x="8597304" y="1880858"/>
            <a:ext cx="1731699" cy="929990"/>
            <a:chOff x="993672" y="3632214"/>
            <a:chExt cx="1989414" cy="929990"/>
          </a:xfrm>
        </p:grpSpPr>
        <p:sp>
          <p:nvSpPr>
            <p:cNvPr id="30" name="TextBox 29">
              <a:extLst>
                <a:ext uri="{FF2B5EF4-FFF2-40B4-BE49-F238E27FC236}">
                  <a16:creationId xmlns:a16="http://schemas.microsoft.com/office/drawing/2014/main" id="{8F4919A3-234D-43EB-AC20-6B29C5211263}"/>
                </a:ext>
              </a:extLst>
            </p:cNvPr>
            <p:cNvSpPr txBox="1"/>
            <p:nvPr/>
          </p:nvSpPr>
          <p:spPr>
            <a:xfrm>
              <a:off x="993672" y="3632214"/>
              <a:ext cx="1989414" cy="307777"/>
            </a:xfrm>
            <a:prstGeom prst="rect">
              <a:avLst/>
            </a:prstGeom>
            <a:noFill/>
          </p:spPr>
          <p:txBody>
            <a:bodyPr wrap="square" rtlCol="0">
              <a:spAutoFit/>
            </a:bodyPr>
            <a:lstStyle/>
            <a:p>
              <a:r>
                <a:rPr lang="en-US" altLang="ko-KR" sz="1400" b="1" dirty="0">
                  <a:solidFill>
                    <a:schemeClr val="tx1">
                      <a:lumMod val="75000"/>
                      <a:lumOff val="25000"/>
                    </a:schemeClr>
                  </a:solidFill>
                  <a:cs typeface="Arial" pitchFamily="34" charset="0"/>
                </a:rPr>
                <a:t>Add Text</a:t>
              </a:r>
              <a:endParaRPr lang="ko-KR" altLang="en-US" sz="1400" b="1" dirty="0">
                <a:solidFill>
                  <a:schemeClr val="tx1">
                    <a:lumMod val="75000"/>
                    <a:lumOff val="25000"/>
                  </a:schemeClr>
                </a:solidFill>
                <a:cs typeface="Arial" pitchFamily="34" charset="0"/>
              </a:endParaRPr>
            </a:p>
          </p:txBody>
        </p:sp>
        <p:sp>
          <p:nvSpPr>
            <p:cNvPr id="31" name="TextBox 30">
              <a:extLst>
                <a:ext uri="{FF2B5EF4-FFF2-40B4-BE49-F238E27FC236}">
                  <a16:creationId xmlns:a16="http://schemas.microsoft.com/office/drawing/2014/main" id="{4ABD7461-000E-4487-B3BB-DF51168E4CEB}"/>
                </a:ext>
              </a:extLst>
            </p:cNvPr>
            <p:cNvSpPr txBox="1"/>
            <p:nvPr/>
          </p:nvSpPr>
          <p:spPr>
            <a:xfrm>
              <a:off x="993672" y="3915873"/>
              <a:ext cx="1989414"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t>
              </a:r>
              <a:endParaRPr lang="ko-KR" altLang="en-US" sz="1200" dirty="0">
                <a:solidFill>
                  <a:schemeClr val="tx1">
                    <a:lumMod val="75000"/>
                    <a:lumOff val="25000"/>
                  </a:schemeClr>
                </a:solidFill>
                <a:cs typeface="Arial" pitchFamily="34" charset="0"/>
              </a:endParaRPr>
            </a:p>
          </p:txBody>
        </p:sp>
      </p:grpSp>
      <p:sp>
        <p:nvSpPr>
          <p:cNvPr id="35" name="TextBox 34">
            <a:extLst>
              <a:ext uri="{FF2B5EF4-FFF2-40B4-BE49-F238E27FC236}">
                <a16:creationId xmlns:a16="http://schemas.microsoft.com/office/drawing/2014/main" id="{0A3AA173-0BB7-4120-B4A4-200ABC573789}"/>
              </a:ext>
            </a:extLst>
          </p:cNvPr>
          <p:cNvSpPr txBox="1"/>
          <p:nvPr/>
        </p:nvSpPr>
        <p:spPr>
          <a:xfrm>
            <a:off x="2672049" y="5321946"/>
            <a:ext cx="744506" cy="584775"/>
          </a:xfrm>
          <a:prstGeom prst="rect">
            <a:avLst/>
          </a:prstGeom>
          <a:noFill/>
        </p:spPr>
        <p:txBody>
          <a:bodyPr wrap="square" rtlCol="0" anchor="ctr">
            <a:spAutoFit/>
          </a:bodyPr>
          <a:lstStyle/>
          <a:p>
            <a:pPr algn="ctr"/>
            <a:r>
              <a:rPr lang="en-US" altLang="ko-KR" sz="3200" b="1" dirty="0">
                <a:solidFill>
                  <a:schemeClr val="bg1"/>
                </a:solidFill>
                <a:cs typeface="Arial" pitchFamily="34" charset="0"/>
              </a:rPr>
              <a:t>01</a:t>
            </a:r>
            <a:endParaRPr lang="ko-KR" altLang="en-US" sz="3200" b="1" dirty="0">
              <a:solidFill>
                <a:schemeClr val="bg1"/>
              </a:solidFill>
              <a:cs typeface="Arial" pitchFamily="34" charset="0"/>
            </a:endParaRPr>
          </a:p>
        </p:txBody>
      </p:sp>
      <p:grpSp>
        <p:nvGrpSpPr>
          <p:cNvPr id="36" name="Group 30">
            <a:extLst>
              <a:ext uri="{FF2B5EF4-FFF2-40B4-BE49-F238E27FC236}">
                <a16:creationId xmlns:a16="http://schemas.microsoft.com/office/drawing/2014/main" id="{4D93239C-A245-4CE3-AAC3-C9FBA7616713}"/>
              </a:ext>
            </a:extLst>
          </p:cNvPr>
          <p:cNvGrpSpPr/>
          <p:nvPr/>
        </p:nvGrpSpPr>
        <p:grpSpPr>
          <a:xfrm>
            <a:off x="880555" y="5149337"/>
            <a:ext cx="1731699" cy="929990"/>
            <a:chOff x="993672" y="3632214"/>
            <a:chExt cx="1989414" cy="929990"/>
          </a:xfrm>
        </p:grpSpPr>
        <p:sp>
          <p:nvSpPr>
            <p:cNvPr id="37" name="TextBox 36">
              <a:extLst>
                <a:ext uri="{FF2B5EF4-FFF2-40B4-BE49-F238E27FC236}">
                  <a16:creationId xmlns:a16="http://schemas.microsoft.com/office/drawing/2014/main" id="{6CF58A33-CB9A-487D-AEB2-64BB1AD3C206}"/>
                </a:ext>
              </a:extLst>
            </p:cNvPr>
            <p:cNvSpPr txBox="1"/>
            <p:nvPr/>
          </p:nvSpPr>
          <p:spPr>
            <a:xfrm>
              <a:off x="993672" y="3632214"/>
              <a:ext cx="1989414" cy="307777"/>
            </a:xfrm>
            <a:prstGeom prst="rect">
              <a:avLst/>
            </a:prstGeom>
            <a:noFill/>
          </p:spPr>
          <p:txBody>
            <a:bodyPr wrap="square" rtlCol="0">
              <a:spAutoFit/>
            </a:bodyPr>
            <a:lstStyle/>
            <a:p>
              <a:pPr algn="r"/>
              <a:r>
                <a:rPr lang="en-US" altLang="ko-KR" sz="1400" b="1" dirty="0">
                  <a:solidFill>
                    <a:schemeClr val="bg1"/>
                  </a:solidFill>
                  <a:cs typeface="Arial" pitchFamily="34" charset="0"/>
                </a:rPr>
                <a:t>Add Text</a:t>
              </a:r>
              <a:endParaRPr lang="ko-KR" altLang="en-US" sz="1400" b="1" dirty="0">
                <a:solidFill>
                  <a:schemeClr val="bg1"/>
                </a:solidFill>
                <a:cs typeface="Arial" pitchFamily="34" charset="0"/>
              </a:endParaRPr>
            </a:p>
          </p:txBody>
        </p:sp>
        <p:sp>
          <p:nvSpPr>
            <p:cNvPr id="38" name="TextBox 37">
              <a:extLst>
                <a:ext uri="{FF2B5EF4-FFF2-40B4-BE49-F238E27FC236}">
                  <a16:creationId xmlns:a16="http://schemas.microsoft.com/office/drawing/2014/main" id="{5A62F442-0B00-4888-8A57-0FBF7DB107A3}"/>
                </a:ext>
              </a:extLst>
            </p:cNvPr>
            <p:cNvSpPr txBox="1"/>
            <p:nvPr/>
          </p:nvSpPr>
          <p:spPr>
            <a:xfrm>
              <a:off x="993672" y="3915873"/>
              <a:ext cx="1989414" cy="646331"/>
            </a:xfrm>
            <a:prstGeom prst="rect">
              <a:avLst/>
            </a:prstGeom>
            <a:noFill/>
          </p:spPr>
          <p:txBody>
            <a:bodyPr wrap="square" rtlCol="0">
              <a:spAutoFit/>
            </a:bodyPr>
            <a:lstStyle/>
            <a:p>
              <a:pPr algn="r"/>
              <a:r>
                <a:rPr lang="en-US" altLang="ko-KR" sz="1200" dirty="0">
                  <a:solidFill>
                    <a:schemeClr val="bg1"/>
                  </a:solidFill>
                  <a:cs typeface="Arial" pitchFamily="34" charset="0"/>
                </a:rPr>
                <a:t>You can simply impress your audience and add a unique zing.  </a:t>
              </a:r>
              <a:endParaRPr lang="ko-KR" altLang="en-US" sz="1200" dirty="0">
                <a:solidFill>
                  <a:schemeClr val="bg1"/>
                </a:solidFill>
                <a:cs typeface="Arial" pitchFamily="34" charset="0"/>
              </a:endParaRPr>
            </a:p>
          </p:txBody>
        </p:sp>
      </p:grpSp>
      <p:grpSp>
        <p:nvGrpSpPr>
          <p:cNvPr id="39" name="Group 38">
            <a:extLst>
              <a:ext uri="{FF2B5EF4-FFF2-40B4-BE49-F238E27FC236}">
                <a16:creationId xmlns:a16="http://schemas.microsoft.com/office/drawing/2014/main" id="{ED33C6AC-B56C-454C-8441-02EFBCB71F30}"/>
              </a:ext>
            </a:extLst>
          </p:cNvPr>
          <p:cNvGrpSpPr/>
          <p:nvPr/>
        </p:nvGrpSpPr>
        <p:grpSpPr>
          <a:xfrm>
            <a:off x="270276" y="2586286"/>
            <a:ext cx="1361383" cy="2509725"/>
            <a:chOff x="433001" y="1399349"/>
            <a:chExt cx="2505075" cy="4618131"/>
          </a:xfrm>
          <a:solidFill>
            <a:srgbClr val="0070C0"/>
          </a:solidFill>
        </p:grpSpPr>
        <p:sp>
          <p:nvSpPr>
            <p:cNvPr id="40" name="Freeform: Shape 39">
              <a:extLst>
                <a:ext uri="{FF2B5EF4-FFF2-40B4-BE49-F238E27FC236}">
                  <a16:creationId xmlns:a16="http://schemas.microsoft.com/office/drawing/2014/main" id="{412B1ACC-F756-4EBB-8C3E-C0A54A28BF95}"/>
                </a:ext>
              </a:extLst>
            </p:cNvPr>
            <p:cNvSpPr/>
            <p:nvPr/>
          </p:nvSpPr>
          <p:spPr>
            <a:xfrm flipH="1">
              <a:off x="433001" y="1407380"/>
              <a:ext cx="2505075" cy="4610100"/>
            </a:xfrm>
            <a:custGeom>
              <a:avLst/>
              <a:gdLst>
                <a:gd name="connsiteX0" fmla="*/ 2506574 w 2505075"/>
                <a:gd name="connsiteY0" fmla="*/ 1319831 h 4610100"/>
                <a:gd name="connsiteX1" fmla="*/ 2419896 w 2505075"/>
                <a:gd name="connsiteY1" fmla="*/ 1597008 h 4610100"/>
                <a:gd name="connsiteX2" fmla="*/ 2297024 w 2505075"/>
                <a:gd name="connsiteY2" fmla="*/ 1953243 h 4610100"/>
                <a:gd name="connsiteX3" fmla="*/ 2223681 w 2505075"/>
                <a:gd name="connsiteY3" fmla="*/ 1977056 h 4610100"/>
                <a:gd name="connsiteX4" fmla="*/ 2181771 w 2505075"/>
                <a:gd name="connsiteY4" fmla="*/ 1967531 h 4610100"/>
                <a:gd name="connsiteX5" fmla="*/ 2192249 w 2505075"/>
                <a:gd name="connsiteY5" fmla="*/ 2057066 h 4610100"/>
                <a:gd name="connsiteX6" fmla="*/ 2197964 w 2505075"/>
                <a:gd name="connsiteY6" fmla="*/ 2281856 h 4610100"/>
                <a:gd name="connsiteX7" fmla="*/ 2174151 w 2505075"/>
                <a:gd name="connsiteY7" fmla="*/ 2359961 h 4610100"/>
                <a:gd name="connsiteX8" fmla="*/ 2148434 w 2505075"/>
                <a:gd name="connsiteY8" fmla="*/ 2443781 h 4610100"/>
                <a:gd name="connsiteX9" fmla="*/ 2158911 w 2505075"/>
                <a:gd name="connsiteY9" fmla="*/ 2773346 h 4610100"/>
                <a:gd name="connsiteX10" fmla="*/ 2195106 w 2505075"/>
                <a:gd name="connsiteY10" fmla="*/ 3105768 h 4610100"/>
                <a:gd name="connsiteX11" fmla="*/ 2199869 w 2505075"/>
                <a:gd name="connsiteY11" fmla="*/ 3123866 h 4610100"/>
                <a:gd name="connsiteX12" fmla="*/ 2271306 w 2505075"/>
                <a:gd name="connsiteY12" fmla="*/ 3309603 h 4610100"/>
                <a:gd name="connsiteX13" fmla="*/ 2389416 w 2505075"/>
                <a:gd name="connsiteY13" fmla="*/ 3806808 h 4610100"/>
                <a:gd name="connsiteX14" fmla="*/ 2400846 w 2505075"/>
                <a:gd name="connsiteY14" fmla="*/ 4025883 h 4610100"/>
                <a:gd name="connsiteX15" fmla="*/ 2428469 w 2505075"/>
                <a:gd name="connsiteY15" fmla="*/ 4251626 h 4610100"/>
                <a:gd name="connsiteX16" fmla="*/ 2451329 w 2505075"/>
                <a:gd name="connsiteY16" fmla="*/ 4492608 h 4610100"/>
                <a:gd name="connsiteX17" fmla="*/ 2413229 w 2505075"/>
                <a:gd name="connsiteY17" fmla="*/ 4541186 h 4610100"/>
                <a:gd name="connsiteX18" fmla="*/ 2241779 w 2505075"/>
                <a:gd name="connsiteY18" fmla="*/ 4529756 h 4610100"/>
                <a:gd name="connsiteX19" fmla="*/ 2136051 w 2505075"/>
                <a:gd name="connsiteY19" fmla="*/ 4560236 h 4610100"/>
                <a:gd name="connsiteX20" fmla="*/ 1966506 w 2505075"/>
                <a:gd name="connsiteY20" fmla="*/ 4604051 h 4610100"/>
                <a:gd name="connsiteX21" fmla="*/ 1729334 w 2505075"/>
                <a:gd name="connsiteY21" fmla="*/ 4564998 h 4610100"/>
                <a:gd name="connsiteX22" fmla="*/ 1660753 w 2505075"/>
                <a:gd name="connsiteY22" fmla="*/ 4506896 h 4610100"/>
                <a:gd name="connsiteX23" fmla="*/ 1734096 w 2505075"/>
                <a:gd name="connsiteY23" fmla="*/ 4407836 h 4610100"/>
                <a:gd name="connsiteX24" fmla="*/ 1886496 w 2505075"/>
                <a:gd name="connsiteY24" fmla="*/ 4358306 h 4610100"/>
                <a:gd name="connsiteX25" fmla="*/ 1980794 w 2505075"/>
                <a:gd name="connsiteY25" fmla="*/ 4264961 h 4610100"/>
                <a:gd name="connsiteX26" fmla="*/ 1989366 w 2505075"/>
                <a:gd name="connsiteY26" fmla="*/ 4249721 h 4610100"/>
                <a:gd name="connsiteX27" fmla="*/ 2080806 w 2505075"/>
                <a:gd name="connsiteY27" fmla="*/ 4107798 h 4610100"/>
                <a:gd name="connsiteX28" fmla="*/ 2096998 w 2505075"/>
                <a:gd name="connsiteY28" fmla="*/ 4062078 h 4610100"/>
                <a:gd name="connsiteX29" fmla="*/ 1957934 w 2505075"/>
                <a:gd name="connsiteY29" fmla="*/ 3826811 h 4610100"/>
                <a:gd name="connsiteX30" fmla="*/ 1895069 w 2505075"/>
                <a:gd name="connsiteY30" fmla="*/ 3535346 h 4610100"/>
                <a:gd name="connsiteX31" fmla="*/ 1867446 w 2505075"/>
                <a:gd name="connsiteY31" fmla="*/ 3420093 h 4610100"/>
                <a:gd name="connsiteX32" fmla="*/ 1754098 w 2505075"/>
                <a:gd name="connsiteY32" fmla="*/ 3091481 h 4610100"/>
                <a:gd name="connsiteX33" fmla="*/ 1736001 w 2505075"/>
                <a:gd name="connsiteY33" fmla="*/ 3229593 h 4610100"/>
                <a:gd name="connsiteX34" fmla="*/ 1749336 w 2505075"/>
                <a:gd name="connsiteY34" fmla="*/ 3292458 h 4610100"/>
                <a:gd name="connsiteX35" fmla="*/ 1694091 w 2505075"/>
                <a:gd name="connsiteY35" fmla="*/ 3704891 h 4610100"/>
                <a:gd name="connsiteX36" fmla="*/ 1691234 w 2505075"/>
                <a:gd name="connsiteY36" fmla="*/ 3723941 h 4610100"/>
                <a:gd name="connsiteX37" fmla="*/ 1696948 w 2505075"/>
                <a:gd name="connsiteY37" fmla="*/ 4043981 h 4610100"/>
                <a:gd name="connsiteX38" fmla="*/ 1709331 w 2505075"/>
                <a:gd name="connsiteY38" fmla="*/ 4361163 h 4610100"/>
                <a:gd name="connsiteX39" fmla="*/ 1676946 w 2505075"/>
                <a:gd name="connsiteY39" fmla="*/ 4403073 h 4610100"/>
                <a:gd name="connsiteX40" fmla="*/ 1531214 w 2505075"/>
                <a:gd name="connsiteY40" fmla="*/ 4415456 h 4610100"/>
                <a:gd name="connsiteX41" fmla="*/ 1507401 w 2505075"/>
                <a:gd name="connsiteY41" fmla="*/ 4398311 h 4610100"/>
                <a:gd name="connsiteX42" fmla="*/ 1443584 w 2505075"/>
                <a:gd name="connsiteY42" fmla="*/ 4370688 h 4610100"/>
                <a:gd name="connsiteX43" fmla="*/ 1330236 w 2505075"/>
                <a:gd name="connsiteY43" fmla="*/ 4422123 h 4610100"/>
                <a:gd name="connsiteX44" fmla="*/ 1224509 w 2505075"/>
                <a:gd name="connsiteY44" fmla="*/ 4439268 h 4610100"/>
                <a:gd name="connsiteX45" fmla="*/ 1021626 w 2505075"/>
                <a:gd name="connsiteY45" fmla="*/ 4407836 h 4610100"/>
                <a:gd name="connsiteX46" fmla="*/ 957808 w 2505075"/>
                <a:gd name="connsiteY46" fmla="*/ 4350686 h 4610100"/>
                <a:gd name="connsiteX47" fmla="*/ 1040676 w 2505075"/>
                <a:gd name="connsiteY47" fmla="*/ 4261151 h 4610100"/>
                <a:gd name="connsiteX48" fmla="*/ 1143546 w 2505075"/>
                <a:gd name="connsiteY48" fmla="*/ 4244958 h 4610100"/>
                <a:gd name="connsiteX49" fmla="*/ 1253084 w 2505075"/>
                <a:gd name="connsiteY49" fmla="*/ 4174473 h 4610100"/>
                <a:gd name="connsiteX50" fmla="*/ 1324521 w 2505075"/>
                <a:gd name="connsiteY50" fmla="*/ 4105893 h 4610100"/>
                <a:gd name="connsiteX51" fmla="*/ 1391196 w 2505075"/>
                <a:gd name="connsiteY51" fmla="*/ 4005881 h 4610100"/>
                <a:gd name="connsiteX52" fmla="*/ 1395006 w 2505075"/>
                <a:gd name="connsiteY52" fmla="*/ 3998261 h 4610100"/>
                <a:gd name="connsiteX53" fmla="*/ 1400721 w 2505075"/>
                <a:gd name="connsiteY53" fmla="*/ 3828716 h 4610100"/>
                <a:gd name="connsiteX54" fmla="*/ 1386434 w 2505075"/>
                <a:gd name="connsiteY54" fmla="*/ 3644883 h 4610100"/>
                <a:gd name="connsiteX55" fmla="*/ 1354048 w 2505075"/>
                <a:gd name="connsiteY55" fmla="*/ 3254358 h 4610100"/>
                <a:gd name="connsiteX56" fmla="*/ 1377861 w 2505075"/>
                <a:gd name="connsiteY56" fmla="*/ 3072431 h 4610100"/>
                <a:gd name="connsiteX57" fmla="*/ 1424534 w 2505075"/>
                <a:gd name="connsiteY57" fmla="*/ 2639996 h 4610100"/>
                <a:gd name="connsiteX58" fmla="*/ 1406436 w 2505075"/>
                <a:gd name="connsiteY58" fmla="*/ 2529506 h 4610100"/>
                <a:gd name="connsiteX59" fmla="*/ 1377861 w 2505075"/>
                <a:gd name="connsiteY59" fmla="*/ 2347578 h 4610100"/>
                <a:gd name="connsiteX60" fmla="*/ 1215936 w 2505075"/>
                <a:gd name="connsiteY60" fmla="*/ 2223753 h 4610100"/>
                <a:gd name="connsiteX61" fmla="*/ 1086396 w 2505075"/>
                <a:gd name="connsiteY61" fmla="*/ 2184701 h 4610100"/>
                <a:gd name="connsiteX62" fmla="*/ 986383 w 2505075"/>
                <a:gd name="connsiteY62" fmla="*/ 2132313 h 4610100"/>
                <a:gd name="connsiteX63" fmla="*/ 962571 w 2505075"/>
                <a:gd name="connsiteY63" fmla="*/ 2106596 h 4610100"/>
                <a:gd name="connsiteX64" fmla="*/ 943521 w 2505075"/>
                <a:gd name="connsiteY64" fmla="*/ 2053256 h 4610100"/>
                <a:gd name="connsiteX65" fmla="*/ 900658 w 2505075"/>
                <a:gd name="connsiteY65" fmla="*/ 2005631 h 4610100"/>
                <a:gd name="connsiteX66" fmla="*/ 872083 w 2505075"/>
                <a:gd name="connsiteY66" fmla="*/ 1971341 h 4610100"/>
                <a:gd name="connsiteX67" fmla="*/ 328206 w 2505075"/>
                <a:gd name="connsiteY67" fmla="*/ 1569386 h 4610100"/>
                <a:gd name="connsiteX68" fmla="*/ 57696 w 2505075"/>
                <a:gd name="connsiteY68" fmla="*/ 1357931 h 4610100"/>
                <a:gd name="connsiteX69" fmla="*/ 13881 w 2505075"/>
                <a:gd name="connsiteY69" fmla="*/ 1227438 h 4610100"/>
                <a:gd name="connsiteX70" fmla="*/ 80556 w 2505075"/>
                <a:gd name="connsiteY70" fmla="*/ 1016936 h 4610100"/>
                <a:gd name="connsiteX71" fmla="*/ 122466 w 2505075"/>
                <a:gd name="connsiteY71" fmla="*/ 955023 h 4610100"/>
                <a:gd name="connsiteX72" fmla="*/ 173901 w 2505075"/>
                <a:gd name="connsiteY72" fmla="*/ 856916 h 4610100"/>
                <a:gd name="connsiteX73" fmla="*/ 238671 w 2505075"/>
                <a:gd name="connsiteY73" fmla="*/ 852153 h 4610100"/>
                <a:gd name="connsiteX74" fmla="*/ 484416 w 2505075"/>
                <a:gd name="connsiteY74" fmla="*/ 1050273 h 4610100"/>
                <a:gd name="connsiteX75" fmla="*/ 823506 w 2505075"/>
                <a:gd name="connsiteY75" fmla="*/ 1307448 h 4610100"/>
                <a:gd name="connsiteX76" fmla="*/ 878751 w 2505075"/>
                <a:gd name="connsiteY76" fmla="*/ 1341738 h 4610100"/>
                <a:gd name="connsiteX77" fmla="*/ 903516 w 2505075"/>
                <a:gd name="connsiteY77" fmla="*/ 1341738 h 4610100"/>
                <a:gd name="connsiteX78" fmla="*/ 958761 w 2505075"/>
                <a:gd name="connsiteY78" fmla="*/ 1327451 h 4610100"/>
                <a:gd name="connsiteX79" fmla="*/ 1323569 w 2505075"/>
                <a:gd name="connsiteY79" fmla="*/ 1350311 h 4610100"/>
                <a:gd name="connsiteX80" fmla="*/ 1364526 w 2505075"/>
                <a:gd name="connsiteY80" fmla="*/ 1333166 h 4610100"/>
                <a:gd name="connsiteX81" fmla="*/ 1507401 w 2505075"/>
                <a:gd name="connsiteY81" fmla="*/ 1305543 h 4610100"/>
                <a:gd name="connsiteX82" fmla="*/ 1575028 w 2505075"/>
                <a:gd name="connsiteY82" fmla="*/ 1295066 h 4610100"/>
                <a:gd name="connsiteX83" fmla="*/ 1603603 w 2505075"/>
                <a:gd name="connsiteY83" fmla="*/ 1249346 h 4610100"/>
                <a:gd name="connsiteX84" fmla="*/ 1627416 w 2505075"/>
                <a:gd name="connsiteY84" fmla="*/ 1203626 h 4610100"/>
                <a:gd name="connsiteX85" fmla="*/ 1640751 w 2505075"/>
                <a:gd name="connsiteY85" fmla="*/ 1134093 h 4610100"/>
                <a:gd name="connsiteX86" fmla="*/ 1663611 w 2505075"/>
                <a:gd name="connsiteY86" fmla="*/ 1080753 h 4610100"/>
                <a:gd name="connsiteX87" fmla="*/ 1724571 w 2505075"/>
                <a:gd name="connsiteY87" fmla="*/ 1004553 h 4610100"/>
                <a:gd name="connsiteX88" fmla="*/ 1882686 w 2505075"/>
                <a:gd name="connsiteY88" fmla="*/ 815006 h 4610100"/>
                <a:gd name="connsiteX89" fmla="*/ 1795056 w 2505075"/>
                <a:gd name="connsiteY89" fmla="*/ 694991 h 4610100"/>
                <a:gd name="connsiteX90" fmla="*/ 1750289 w 2505075"/>
                <a:gd name="connsiteY90" fmla="*/ 562593 h 4610100"/>
                <a:gd name="connsiteX91" fmla="*/ 1640751 w 2505075"/>
                <a:gd name="connsiteY91" fmla="*/ 574023 h 4610100"/>
                <a:gd name="connsiteX92" fmla="*/ 1596936 w 2505075"/>
                <a:gd name="connsiteY92" fmla="*/ 552116 h 4610100"/>
                <a:gd name="connsiteX93" fmla="*/ 1616939 w 2505075"/>
                <a:gd name="connsiteY93" fmla="*/ 517826 h 4610100"/>
                <a:gd name="connsiteX94" fmla="*/ 1655991 w 2505075"/>
                <a:gd name="connsiteY94" fmla="*/ 376856 h 4610100"/>
                <a:gd name="connsiteX95" fmla="*/ 1740764 w 2505075"/>
                <a:gd name="connsiteY95" fmla="*/ 93963 h 4610100"/>
                <a:gd name="connsiteX96" fmla="*/ 1922691 w 2505075"/>
                <a:gd name="connsiteY96" fmla="*/ 10143 h 4610100"/>
                <a:gd name="connsiteX97" fmla="*/ 2188439 w 2505075"/>
                <a:gd name="connsiteY97" fmla="*/ 176831 h 4610100"/>
                <a:gd name="connsiteX98" fmla="*/ 2235111 w 2505075"/>
                <a:gd name="connsiteY98" fmla="*/ 248268 h 4610100"/>
                <a:gd name="connsiteX99" fmla="*/ 2247494 w 2505075"/>
                <a:gd name="connsiteY99" fmla="*/ 243506 h 4610100"/>
                <a:gd name="connsiteX100" fmla="*/ 2219871 w 2505075"/>
                <a:gd name="connsiteY100" fmla="*/ 305418 h 4610100"/>
                <a:gd name="connsiteX101" fmla="*/ 2249399 w 2505075"/>
                <a:gd name="connsiteY101" fmla="*/ 325421 h 4610100"/>
                <a:gd name="connsiteX102" fmla="*/ 2239874 w 2505075"/>
                <a:gd name="connsiteY102" fmla="*/ 371141 h 4610100"/>
                <a:gd name="connsiteX103" fmla="*/ 2223681 w 2505075"/>
                <a:gd name="connsiteY103" fmla="*/ 434958 h 4610100"/>
                <a:gd name="connsiteX104" fmla="*/ 2216061 w 2505075"/>
                <a:gd name="connsiteY104" fmla="*/ 522588 h 4610100"/>
                <a:gd name="connsiteX105" fmla="*/ 2250351 w 2505075"/>
                <a:gd name="connsiteY105" fmla="*/ 594026 h 4610100"/>
                <a:gd name="connsiteX106" fmla="*/ 2282736 w 2505075"/>
                <a:gd name="connsiteY106" fmla="*/ 631173 h 4610100"/>
                <a:gd name="connsiteX107" fmla="*/ 2335124 w 2505075"/>
                <a:gd name="connsiteY107" fmla="*/ 739758 h 4610100"/>
                <a:gd name="connsiteX108" fmla="*/ 2486571 w 2505075"/>
                <a:gd name="connsiteY108" fmla="*/ 1071228 h 4610100"/>
                <a:gd name="connsiteX109" fmla="*/ 2503716 w 2505075"/>
                <a:gd name="connsiteY109" fmla="*/ 1097898 h 4610100"/>
                <a:gd name="connsiteX110" fmla="*/ 2506574 w 2505075"/>
                <a:gd name="connsiteY110" fmla="*/ 1319831 h 4610100"/>
                <a:gd name="connsiteX111" fmla="*/ 1273086 w 2505075"/>
                <a:gd name="connsiteY111" fmla="*/ 1638918 h 4610100"/>
                <a:gd name="connsiteX112" fmla="*/ 1242606 w 2505075"/>
                <a:gd name="connsiteY112" fmla="*/ 1746551 h 4610100"/>
                <a:gd name="connsiteX113" fmla="*/ 1279753 w 2505075"/>
                <a:gd name="connsiteY113" fmla="*/ 1919906 h 4610100"/>
                <a:gd name="connsiteX114" fmla="*/ 1308328 w 2505075"/>
                <a:gd name="connsiteY114" fmla="*/ 1942766 h 4610100"/>
                <a:gd name="connsiteX115" fmla="*/ 1478826 w 2505075"/>
                <a:gd name="connsiteY115" fmla="*/ 1882758 h 4610100"/>
                <a:gd name="connsiteX116" fmla="*/ 1497876 w 2505075"/>
                <a:gd name="connsiteY116" fmla="*/ 1593198 h 4610100"/>
                <a:gd name="connsiteX117" fmla="*/ 1435964 w 2505075"/>
                <a:gd name="connsiteY117" fmla="*/ 1557956 h 4610100"/>
                <a:gd name="connsiteX118" fmla="*/ 1208316 w 2505075"/>
                <a:gd name="connsiteY118" fmla="*/ 1484613 h 4610100"/>
                <a:gd name="connsiteX119" fmla="*/ 1161644 w 2505075"/>
                <a:gd name="connsiteY119" fmla="*/ 1471278 h 4610100"/>
                <a:gd name="connsiteX120" fmla="*/ 1078776 w 2505075"/>
                <a:gd name="connsiteY120" fmla="*/ 1483661 h 4610100"/>
                <a:gd name="connsiteX121" fmla="*/ 1273086 w 2505075"/>
                <a:gd name="connsiteY121" fmla="*/ 1638918 h 4610100"/>
                <a:gd name="connsiteX122" fmla="*/ 1464539 w 2505075"/>
                <a:gd name="connsiteY122" fmla="*/ 2075163 h 4610100"/>
                <a:gd name="connsiteX123" fmla="*/ 1359764 w 2505075"/>
                <a:gd name="connsiteY123" fmla="*/ 2097071 h 4610100"/>
                <a:gd name="connsiteX124" fmla="*/ 1322616 w 2505075"/>
                <a:gd name="connsiteY124" fmla="*/ 2169461 h 4610100"/>
                <a:gd name="connsiteX125" fmla="*/ 1340714 w 2505075"/>
                <a:gd name="connsiteY125" fmla="*/ 2215181 h 4610100"/>
                <a:gd name="connsiteX126" fmla="*/ 1420723 w 2505075"/>
                <a:gd name="connsiteY126" fmla="*/ 2246613 h 4610100"/>
                <a:gd name="connsiteX127" fmla="*/ 1455014 w 2505075"/>
                <a:gd name="connsiteY127" fmla="*/ 2304716 h 4610100"/>
                <a:gd name="connsiteX128" fmla="*/ 1459776 w 2505075"/>
                <a:gd name="connsiteY128" fmla="*/ 2237088 h 4610100"/>
                <a:gd name="connsiteX129" fmla="*/ 1464539 w 2505075"/>
                <a:gd name="connsiteY129" fmla="*/ 2075163 h 4610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Lst>
              <a:rect l="l" t="t" r="r" b="b"/>
              <a:pathLst>
                <a:path w="2505075" h="4610100">
                  <a:moveTo>
                    <a:pt x="2506574" y="1319831"/>
                  </a:moveTo>
                  <a:cubicBezTo>
                    <a:pt x="2448471" y="1403651"/>
                    <a:pt x="2446566" y="1500806"/>
                    <a:pt x="2419896" y="1597008"/>
                  </a:cubicBezTo>
                  <a:cubicBezTo>
                    <a:pt x="2385606" y="1717976"/>
                    <a:pt x="2339886" y="1835133"/>
                    <a:pt x="2297024" y="1953243"/>
                  </a:cubicBezTo>
                  <a:cubicBezTo>
                    <a:pt x="2284641" y="1986581"/>
                    <a:pt x="2257971" y="1996106"/>
                    <a:pt x="2223681" y="1977056"/>
                  </a:cubicBezTo>
                  <a:cubicBezTo>
                    <a:pt x="2211299" y="1970388"/>
                    <a:pt x="2195106" y="1970388"/>
                    <a:pt x="2181771" y="1967531"/>
                  </a:cubicBezTo>
                  <a:cubicBezTo>
                    <a:pt x="2185581" y="2000868"/>
                    <a:pt x="2190344" y="2028491"/>
                    <a:pt x="2192249" y="2057066"/>
                  </a:cubicBezTo>
                  <a:cubicBezTo>
                    <a:pt x="2195106" y="2132313"/>
                    <a:pt x="2198916" y="2207561"/>
                    <a:pt x="2197964" y="2281856"/>
                  </a:cubicBezTo>
                  <a:cubicBezTo>
                    <a:pt x="2197964" y="2308526"/>
                    <a:pt x="2192249" y="2344721"/>
                    <a:pt x="2174151" y="2359961"/>
                  </a:cubicBezTo>
                  <a:cubicBezTo>
                    <a:pt x="2144624" y="2385678"/>
                    <a:pt x="2147481" y="2412348"/>
                    <a:pt x="2148434" y="2443781"/>
                  </a:cubicBezTo>
                  <a:cubicBezTo>
                    <a:pt x="2152244" y="2553318"/>
                    <a:pt x="2151291" y="2663808"/>
                    <a:pt x="2158911" y="2773346"/>
                  </a:cubicBezTo>
                  <a:cubicBezTo>
                    <a:pt x="2166531" y="2884788"/>
                    <a:pt x="2182724" y="2995278"/>
                    <a:pt x="2195106" y="3105768"/>
                  </a:cubicBezTo>
                  <a:cubicBezTo>
                    <a:pt x="2196059" y="3111483"/>
                    <a:pt x="2196059" y="3120056"/>
                    <a:pt x="2199869" y="3123866"/>
                  </a:cubicBezTo>
                  <a:cubicBezTo>
                    <a:pt x="2257971" y="3172443"/>
                    <a:pt x="2257019" y="3242928"/>
                    <a:pt x="2271306" y="3309603"/>
                  </a:cubicBezTo>
                  <a:cubicBezTo>
                    <a:pt x="2307501" y="3476291"/>
                    <a:pt x="2344649" y="3642978"/>
                    <a:pt x="2389416" y="3806808"/>
                  </a:cubicBezTo>
                  <a:cubicBezTo>
                    <a:pt x="2409419" y="3881103"/>
                    <a:pt x="2395131" y="3952541"/>
                    <a:pt x="2400846" y="4025883"/>
                  </a:cubicBezTo>
                  <a:cubicBezTo>
                    <a:pt x="2406561" y="4101131"/>
                    <a:pt x="2419896" y="4176378"/>
                    <a:pt x="2428469" y="4251626"/>
                  </a:cubicBezTo>
                  <a:cubicBezTo>
                    <a:pt x="2437041" y="4331636"/>
                    <a:pt x="2442756" y="4412598"/>
                    <a:pt x="2451329" y="4492608"/>
                  </a:cubicBezTo>
                  <a:cubicBezTo>
                    <a:pt x="2454186" y="4522136"/>
                    <a:pt x="2441804" y="4536423"/>
                    <a:pt x="2413229" y="4541186"/>
                  </a:cubicBezTo>
                  <a:cubicBezTo>
                    <a:pt x="2355126" y="4551663"/>
                    <a:pt x="2300834" y="4573571"/>
                    <a:pt x="2241779" y="4529756"/>
                  </a:cubicBezTo>
                  <a:cubicBezTo>
                    <a:pt x="2222729" y="4515468"/>
                    <a:pt x="2160816" y="4536423"/>
                    <a:pt x="2136051" y="4560236"/>
                  </a:cubicBezTo>
                  <a:cubicBezTo>
                    <a:pt x="2084616" y="4609766"/>
                    <a:pt x="2023656" y="4606908"/>
                    <a:pt x="1966506" y="4604051"/>
                  </a:cubicBezTo>
                  <a:cubicBezTo>
                    <a:pt x="1886496" y="4600241"/>
                    <a:pt x="1807439" y="4582143"/>
                    <a:pt x="1729334" y="4564998"/>
                  </a:cubicBezTo>
                  <a:cubicBezTo>
                    <a:pt x="1699806" y="4558331"/>
                    <a:pt x="1658848" y="4555473"/>
                    <a:pt x="1660753" y="4506896"/>
                  </a:cubicBezTo>
                  <a:cubicBezTo>
                    <a:pt x="1662659" y="4455461"/>
                    <a:pt x="1688376" y="4422123"/>
                    <a:pt x="1734096" y="4407836"/>
                  </a:cubicBezTo>
                  <a:cubicBezTo>
                    <a:pt x="1785531" y="4392596"/>
                    <a:pt x="1840776" y="4384023"/>
                    <a:pt x="1886496" y="4358306"/>
                  </a:cubicBezTo>
                  <a:cubicBezTo>
                    <a:pt x="1923644" y="4337351"/>
                    <a:pt x="1950314" y="4297346"/>
                    <a:pt x="1980794" y="4264961"/>
                  </a:cubicBezTo>
                  <a:cubicBezTo>
                    <a:pt x="1984603" y="4261151"/>
                    <a:pt x="1985556" y="4250673"/>
                    <a:pt x="1989366" y="4249721"/>
                  </a:cubicBezTo>
                  <a:cubicBezTo>
                    <a:pt x="2067471" y="4232576"/>
                    <a:pt x="2066519" y="4164948"/>
                    <a:pt x="2080806" y="4107798"/>
                  </a:cubicBezTo>
                  <a:cubicBezTo>
                    <a:pt x="2084616" y="4092558"/>
                    <a:pt x="2091284" y="4078271"/>
                    <a:pt x="2096998" y="4062078"/>
                  </a:cubicBezTo>
                  <a:cubicBezTo>
                    <a:pt x="1999844" y="4015406"/>
                    <a:pt x="1987461" y="3912536"/>
                    <a:pt x="1957934" y="3826811"/>
                  </a:cubicBezTo>
                  <a:cubicBezTo>
                    <a:pt x="1925548" y="3733466"/>
                    <a:pt x="1915071" y="3632501"/>
                    <a:pt x="1895069" y="3535346"/>
                  </a:cubicBezTo>
                  <a:cubicBezTo>
                    <a:pt x="1886496" y="3497246"/>
                    <a:pt x="1879828" y="3458193"/>
                    <a:pt x="1867446" y="3420093"/>
                  </a:cubicBezTo>
                  <a:cubicBezTo>
                    <a:pt x="1831251" y="3311508"/>
                    <a:pt x="1793151" y="3202923"/>
                    <a:pt x="1754098" y="3091481"/>
                  </a:cubicBezTo>
                  <a:cubicBezTo>
                    <a:pt x="1722666" y="3134343"/>
                    <a:pt x="1702664" y="3176253"/>
                    <a:pt x="1736001" y="3229593"/>
                  </a:cubicBezTo>
                  <a:cubicBezTo>
                    <a:pt x="1746478" y="3246738"/>
                    <a:pt x="1752194" y="3272456"/>
                    <a:pt x="1749336" y="3292458"/>
                  </a:cubicBezTo>
                  <a:cubicBezTo>
                    <a:pt x="1732191" y="3430571"/>
                    <a:pt x="1713141" y="3567731"/>
                    <a:pt x="1694091" y="3704891"/>
                  </a:cubicBezTo>
                  <a:cubicBezTo>
                    <a:pt x="1693139" y="3711558"/>
                    <a:pt x="1690281" y="3717273"/>
                    <a:pt x="1691234" y="3723941"/>
                  </a:cubicBezTo>
                  <a:cubicBezTo>
                    <a:pt x="1693139" y="3830621"/>
                    <a:pt x="1693139" y="3937301"/>
                    <a:pt x="1696948" y="4043981"/>
                  </a:cubicBezTo>
                  <a:cubicBezTo>
                    <a:pt x="1699806" y="4149708"/>
                    <a:pt x="1704569" y="4255436"/>
                    <a:pt x="1709331" y="4361163"/>
                  </a:cubicBezTo>
                  <a:cubicBezTo>
                    <a:pt x="1710284" y="4386881"/>
                    <a:pt x="1701711" y="4401168"/>
                    <a:pt x="1676946" y="4403073"/>
                  </a:cubicBezTo>
                  <a:cubicBezTo>
                    <a:pt x="1628369" y="4407836"/>
                    <a:pt x="1579791" y="4412598"/>
                    <a:pt x="1531214" y="4415456"/>
                  </a:cubicBezTo>
                  <a:cubicBezTo>
                    <a:pt x="1523594" y="4415456"/>
                    <a:pt x="1510259" y="4405931"/>
                    <a:pt x="1507401" y="4398311"/>
                  </a:cubicBezTo>
                  <a:cubicBezTo>
                    <a:pt x="1496923" y="4363068"/>
                    <a:pt x="1470253" y="4360211"/>
                    <a:pt x="1443584" y="4370688"/>
                  </a:cubicBezTo>
                  <a:cubicBezTo>
                    <a:pt x="1404531" y="4384976"/>
                    <a:pt x="1369289" y="4408788"/>
                    <a:pt x="1330236" y="4422123"/>
                  </a:cubicBezTo>
                  <a:cubicBezTo>
                    <a:pt x="1296898" y="4433553"/>
                    <a:pt x="1259751" y="4442126"/>
                    <a:pt x="1224509" y="4439268"/>
                  </a:cubicBezTo>
                  <a:cubicBezTo>
                    <a:pt x="1155929" y="4433553"/>
                    <a:pt x="1088301" y="4423076"/>
                    <a:pt x="1021626" y="4407836"/>
                  </a:cubicBezTo>
                  <a:cubicBezTo>
                    <a:pt x="994004" y="4402121"/>
                    <a:pt x="954951" y="4395453"/>
                    <a:pt x="957808" y="4350686"/>
                  </a:cubicBezTo>
                  <a:cubicBezTo>
                    <a:pt x="960666" y="4304966"/>
                    <a:pt x="997814" y="4267818"/>
                    <a:pt x="1040676" y="4261151"/>
                  </a:cubicBezTo>
                  <a:cubicBezTo>
                    <a:pt x="1074966" y="4256388"/>
                    <a:pt x="1109256" y="4250673"/>
                    <a:pt x="1143546" y="4244958"/>
                  </a:cubicBezTo>
                  <a:cubicBezTo>
                    <a:pt x="1190219" y="4237338"/>
                    <a:pt x="1227366" y="4219241"/>
                    <a:pt x="1253084" y="4174473"/>
                  </a:cubicBezTo>
                  <a:cubicBezTo>
                    <a:pt x="1268323" y="4146851"/>
                    <a:pt x="1303566" y="4131611"/>
                    <a:pt x="1324521" y="4105893"/>
                  </a:cubicBezTo>
                  <a:cubicBezTo>
                    <a:pt x="1349286" y="4075413"/>
                    <a:pt x="1369289" y="4039218"/>
                    <a:pt x="1391196" y="4005881"/>
                  </a:cubicBezTo>
                  <a:cubicBezTo>
                    <a:pt x="1393101" y="4003023"/>
                    <a:pt x="1395959" y="3998261"/>
                    <a:pt x="1395006" y="3998261"/>
                  </a:cubicBezTo>
                  <a:cubicBezTo>
                    <a:pt x="1330236" y="3941111"/>
                    <a:pt x="1417866" y="3888723"/>
                    <a:pt x="1400721" y="3828716"/>
                  </a:cubicBezTo>
                  <a:cubicBezTo>
                    <a:pt x="1383576" y="3770613"/>
                    <a:pt x="1383576" y="3705843"/>
                    <a:pt x="1386434" y="3644883"/>
                  </a:cubicBezTo>
                  <a:cubicBezTo>
                    <a:pt x="1394053" y="3512486"/>
                    <a:pt x="1378814" y="3383898"/>
                    <a:pt x="1354048" y="3254358"/>
                  </a:cubicBezTo>
                  <a:cubicBezTo>
                    <a:pt x="1343571" y="3197208"/>
                    <a:pt x="1367384" y="3133391"/>
                    <a:pt x="1377861" y="3072431"/>
                  </a:cubicBezTo>
                  <a:cubicBezTo>
                    <a:pt x="1404531" y="2929556"/>
                    <a:pt x="1420723" y="2785728"/>
                    <a:pt x="1424534" y="2639996"/>
                  </a:cubicBezTo>
                  <a:cubicBezTo>
                    <a:pt x="1425486" y="2604753"/>
                    <a:pt x="1413103" y="2569511"/>
                    <a:pt x="1406436" y="2529506"/>
                  </a:cubicBezTo>
                  <a:cubicBezTo>
                    <a:pt x="1451203" y="2481881"/>
                    <a:pt x="1438821" y="2392346"/>
                    <a:pt x="1377861" y="2347578"/>
                  </a:cubicBezTo>
                  <a:cubicBezTo>
                    <a:pt x="1322616" y="2307573"/>
                    <a:pt x="1267371" y="2268521"/>
                    <a:pt x="1215936" y="2223753"/>
                  </a:cubicBezTo>
                  <a:cubicBezTo>
                    <a:pt x="1176884" y="2189463"/>
                    <a:pt x="1133069" y="2173271"/>
                    <a:pt x="1086396" y="2184701"/>
                  </a:cubicBezTo>
                  <a:cubicBezTo>
                    <a:pt x="1033056" y="2197083"/>
                    <a:pt x="1021626" y="2144696"/>
                    <a:pt x="986383" y="2132313"/>
                  </a:cubicBezTo>
                  <a:cubicBezTo>
                    <a:pt x="976858" y="2129456"/>
                    <a:pt x="967333" y="2117073"/>
                    <a:pt x="962571" y="2106596"/>
                  </a:cubicBezTo>
                  <a:cubicBezTo>
                    <a:pt x="954951" y="2091356"/>
                    <a:pt x="951141" y="2074211"/>
                    <a:pt x="943521" y="2053256"/>
                  </a:cubicBezTo>
                  <a:cubicBezTo>
                    <a:pt x="912089" y="2063733"/>
                    <a:pt x="887323" y="2058018"/>
                    <a:pt x="900658" y="2005631"/>
                  </a:cubicBezTo>
                  <a:cubicBezTo>
                    <a:pt x="902564" y="1997058"/>
                    <a:pt x="884466" y="1979913"/>
                    <a:pt x="872083" y="1971341"/>
                  </a:cubicBezTo>
                  <a:cubicBezTo>
                    <a:pt x="691108" y="1837038"/>
                    <a:pt x="508228" y="1703688"/>
                    <a:pt x="328206" y="1569386"/>
                  </a:cubicBezTo>
                  <a:cubicBezTo>
                    <a:pt x="231051" y="1496996"/>
                    <a:pt x="155803" y="1429368"/>
                    <a:pt x="57696" y="1357931"/>
                  </a:cubicBezTo>
                  <a:cubicBezTo>
                    <a:pt x="10071" y="1322688"/>
                    <a:pt x="-2312" y="1280778"/>
                    <a:pt x="13881" y="1227438"/>
                  </a:cubicBezTo>
                  <a:cubicBezTo>
                    <a:pt x="34836" y="1156953"/>
                    <a:pt x="55791" y="1085516"/>
                    <a:pt x="80556" y="1016936"/>
                  </a:cubicBezTo>
                  <a:cubicBezTo>
                    <a:pt x="88176" y="994076"/>
                    <a:pt x="110083" y="976931"/>
                    <a:pt x="122466" y="955023"/>
                  </a:cubicBezTo>
                  <a:cubicBezTo>
                    <a:pt x="140563" y="923591"/>
                    <a:pt x="156756" y="889301"/>
                    <a:pt x="173901" y="856916"/>
                  </a:cubicBezTo>
                  <a:cubicBezTo>
                    <a:pt x="192951" y="823578"/>
                    <a:pt x="213906" y="832151"/>
                    <a:pt x="238671" y="852153"/>
                  </a:cubicBezTo>
                  <a:cubicBezTo>
                    <a:pt x="326301" y="921686"/>
                    <a:pt x="394881" y="981693"/>
                    <a:pt x="484416" y="1050273"/>
                  </a:cubicBezTo>
                  <a:cubicBezTo>
                    <a:pt x="594906" y="1137903"/>
                    <a:pt x="709206" y="1222676"/>
                    <a:pt x="823506" y="1307448"/>
                  </a:cubicBezTo>
                  <a:cubicBezTo>
                    <a:pt x="840651" y="1320783"/>
                    <a:pt x="859701" y="1332213"/>
                    <a:pt x="878751" y="1341738"/>
                  </a:cubicBezTo>
                  <a:cubicBezTo>
                    <a:pt x="885418" y="1345548"/>
                    <a:pt x="895896" y="1343643"/>
                    <a:pt x="903516" y="1341738"/>
                  </a:cubicBezTo>
                  <a:cubicBezTo>
                    <a:pt x="922566" y="1337928"/>
                    <a:pt x="940664" y="1326498"/>
                    <a:pt x="958761" y="1327451"/>
                  </a:cubicBezTo>
                  <a:cubicBezTo>
                    <a:pt x="1080681" y="1334118"/>
                    <a:pt x="1201648" y="1343643"/>
                    <a:pt x="1323569" y="1350311"/>
                  </a:cubicBezTo>
                  <a:cubicBezTo>
                    <a:pt x="1336903" y="1351263"/>
                    <a:pt x="1351191" y="1338881"/>
                    <a:pt x="1364526" y="1333166"/>
                  </a:cubicBezTo>
                  <a:cubicBezTo>
                    <a:pt x="1410246" y="1314116"/>
                    <a:pt x="1450251" y="1278873"/>
                    <a:pt x="1507401" y="1305543"/>
                  </a:cubicBezTo>
                  <a:cubicBezTo>
                    <a:pt x="1524546" y="1314116"/>
                    <a:pt x="1555026" y="1305543"/>
                    <a:pt x="1575028" y="1295066"/>
                  </a:cubicBezTo>
                  <a:cubicBezTo>
                    <a:pt x="1588364" y="1288398"/>
                    <a:pt x="1595031" y="1265538"/>
                    <a:pt x="1603603" y="1249346"/>
                  </a:cubicBezTo>
                  <a:cubicBezTo>
                    <a:pt x="1612176" y="1234106"/>
                    <a:pt x="1622653" y="1219818"/>
                    <a:pt x="1627416" y="1203626"/>
                  </a:cubicBezTo>
                  <a:cubicBezTo>
                    <a:pt x="1634084" y="1180766"/>
                    <a:pt x="1635036" y="1156953"/>
                    <a:pt x="1640751" y="1134093"/>
                  </a:cubicBezTo>
                  <a:cubicBezTo>
                    <a:pt x="1645514" y="1115996"/>
                    <a:pt x="1652181" y="1095993"/>
                    <a:pt x="1663611" y="1080753"/>
                  </a:cubicBezTo>
                  <a:cubicBezTo>
                    <a:pt x="1681709" y="1054083"/>
                    <a:pt x="1710284" y="1033128"/>
                    <a:pt x="1724571" y="1004553"/>
                  </a:cubicBezTo>
                  <a:cubicBezTo>
                    <a:pt x="1760766" y="929306"/>
                    <a:pt x="1796961" y="855963"/>
                    <a:pt x="1882686" y="815006"/>
                  </a:cubicBezTo>
                  <a:cubicBezTo>
                    <a:pt x="1852206" y="771191"/>
                    <a:pt x="1833156" y="708326"/>
                    <a:pt x="1795056" y="694991"/>
                  </a:cubicBezTo>
                  <a:cubicBezTo>
                    <a:pt x="1712189" y="665463"/>
                    <a:pt x="1756003" y="608313"/>
                    <a:pt x="1750289" y="562593"/>
                  </a:cubicBezTo>
                  <a:cubicBezTo>
                    <a:pt x="1712189" y="567356"/>
                    <a:pt x="1676946" y="573071"/>
                    <a:pt x="1640751" y="574023"/>
                  </a:cubicBezTo>
                  <a:cubicBezTo>
                    <a:pt x="1626464" y="574023"/>
                    <a:pt x="1612176" y="559736"/>
                    <a:pt x="1596936" y="552116"/>
                  </a:cubicBezTo>
                  <a:cubicBezTo>
                    <a:pt x="1603603" y="540686"/>
                    <a:pt x="1608366" y="526398"/>
                    <a:pt x="1616939" y="517826"/>
                  </a:cubicBezTo>
                  <a:cubicBezTo>
                    <a:pt x="1657896" y="477821"/>
                    <a:pt x="1669326" y="434958"/>
                    <a:pt x="1655991" y="376856"/>
                  </a:cubicBezTo>
                  <a:cubicBezTo>
                    <a:pt x="1632178" y="269223"/>
                    <a:pt x="1644561" y="163496"/>
                    <a:pt x="1740764" y="93963"/>
                  </a:cubicBezTo>
                  <a:cubicBezTo>
                    <a:pt x="1794103" y="54911"/>
                    <a:pt x="1858873" y="24431"/>
                    <a:pt x="1922691" y="10143"/>
                  </a:cubicBezTo>
                  <a:cubicBezTo>
                    <a:pt x="2017941" y="-10812"/>
                    <a:pt x="2150339" y="81581"/>
                    <a:pt x="2188439" y="176831"/>
                  </a:cubicBezTo>
                  <a:cubicBezTo>
                    <a:pt x="2198916" y="202548"/>
                    <a:pt x="2219871" y="224456"/>
                    <a:pt x="2235111" y="248268"/>
                  </a:cubicBezTo>
                  <a:cubicBezTo>
                    <a:pt x="2238921" y="246363"/>
                    <a:pt x="2243684" y="245411"/>
                    <a:pt x="2247494" y="243506"/>
                  </a:cubicBezTo>
                  <a:cubicBezTo>
                    <a:pt x="2237969" y="265413"/>
                    <a:pt x="2228444" y="288273"/>
                    <a:pt x="2219871" y="305418"/>
                  </a:cubicBezTo>
                  <a:cubicBezTo>
                    <a:pt x="2232254" y="313991"/>
                    <a:pt x="2249399" y="318753"/>
                    <a:pt x="2249399" y="325421"/>
                  </a:cubicBezTo>
                  <a:cubicBezTo>
                    <a:pt x="2250351" y="340661"/>
                    <a:pt x="2249399" y="364473"/>
                    <a:pt x="2239874" y="371141"/>
                  </a:cubicBezTo>
                  <a:cubicBezTo>
                    <a:pt x="2212251" y="390191"/>
                    <a:pt x="2217014" y="407336"/>
                    <a:pt x="2223681" y="434958"/>
                  </a:cubicBezTo>
                  <a:cubicBezTo>
                    <a:pt x="2230349" y="462581"/>
                    <a:pt x="2222729" y="494013"/>
                    <a:pt x="2216061" y="522588"/>
                  </a:cubicBezTo>
                  <a:cubicBezTo>
                    <a:pt x="2208441" y="557831"/>
                    <a:pt x="2205584" y="583548"/>
                    <a:pt x="2250351" y="594026"/>
                  </a:cubicBezTo>
                  <a:cubicBezTo>
                    <a:pt x="2263686" y="596883"/>
                    <a:pt x="2275116" y="616886"/>
                    <a:pt x="2282736" y="631173"/>
                  </a:cubicBezTo>
                  <a:cubicBezTo>
                    <a:pt x="2301786" y="666416"/>
                    <a:pt x="2313216" y="706421"/>
                    <a:pt x="2335124" y="739758"/>
                  </a:cubicBezTo>
                  <a:cubicBezTo>
                    <a:pt x="2401799" y="845486"/>
                    <a:pt x="2458949" y="945498"/>
                    <a:pt x="2486571" y="1071228"/>
                  </a:cubicBezTo>
                  <a:cubicBezTo>
                    <a:pt x="2488476" y="1080753"/>
                    <a:pt x="2498001" y="1089326"/>
                    <a:pt x="2503716" y="1097898"/>
                  </a:cubicBezTo>
                  <a:cubicBezTo>
                    <a:pt x="2506574" y="1174098"/>
                    <a:pt x="2506574" y="1246488"/>
                    <a:pt x="2506574" y="1319831"/>
                  </a:cubicBezTo>
                  <a:close/>
                  <a:moveTo>
                    <a:pt x="1273086" y="1638918"/>
                  </a:moveTo>
                  <a:cubicBezTo>
                    <a:pt x="1260703" y="1678923"/>
                    <a:pt x="1240701" y="1713213"/>
                    <a:pt x="1242606" y="1746551"/>
                  </a:cubicBezTo>
                  <a:cubicBezTo>
                    <a:pt x="1247369" y="1804653"/>
                    <a:pt x="1264514" y="1862756"/>
                    <a:pt x="1279753" y="1919906"/>
                  </a:cubicBezTo>
                  <a:cubicBezTo>
                    <a:pt x="1282611" y="1929431"/>
                    <a:pt x="1301661" y="1944671"/>
                    <a:pt x="1308328" y="1942766"/>
                  </a:cubicBezTo>
                  <a:cubicBezTo>
                    <a:pt x="1365478" y="1924668"/>
                    <a:pt x="1420723" y="1903713"/>
                    <a:pt x="1478826" y="1882758"/>
                  </a:cubicBezTo>
                  <a:cubicBezTo>
                    <a:pt x="1432153" y="1777031"/>
                    <a:pt x="1483589" y="1684638"/>
                    <a:pt x="1497876" y="1593198"/>
                  </a:cubicBezTo>
                  <a:cubicBezTo>
                    <a:pt x="1474064" y="1579863"/>
                    <a:pt x="1451203" y="1573196"/>
                    <a:pt x="1435964" y="1557956"/>
                  </a:cubicBezTo>
                  <a:cubicBezTo>
                    <a:pt x="1372146" y="1493186"/>
                    <a:pt x="1285469" y="1505568"/>
                    <a:pt x="1208316" y="1484613"/>
                  </a:cubicBezTo>
                  <a:cubicBezTo>
                    <a:pt x="1193076" y="1480803"/>
                    <a:pt x="1176884" y="1476041"/>
                    <a:pt x="1161644" y="1471278"/>
                  </a:cubicBezTo>
                  <a:cubicBezTo>
                    <a:pt x="1133069" y="1461753"/>
                    <a:pt x="1103541" y="1450323"/>
                    <a:pt x="1078776" y="1483661"/>
                  </a:cubicBezTo>
                  <a:cubicBezTo>
                    <a:pt x="1146404" y="1537001"/>
                    <a:pt x="1211173" y="1588436"/>
                    <a:pt x="1273086" y="1638918"/>
                  </a:cubicBezTo>
                  <a:close/>
                  <a:moveTo>
                    <a:pt x="1464539" y="2075163"/>
                  </a:moveTo>
                  <a:cubicBezTo>
                    <a:pt x="1427391" y="2082783"/>
                    <a:pt x="1393101" y="2089451"/>
                    <a:pt x="1359764" y="2097071"/>
                  </a:cubicBezTo>
                  <a:cubicBezTo>
                    <a:pt x="1318806" y="2106596"/>
                    <a:pt x="1305471" y="2129456"/>
                    <a:pt x="1322616" y="2169461"/>
                  </a:cubicBezTo>
                  <a:cubicBezTo>
                    <a:pt x="1329284" y="2184701"/>
                    <a:pt x="1334998" y="2199941"/>
                    <a:pt x="1340714" y="2215181"/>
                  </a:cubicBezTo>
                  <a:cubicBezTo>
                    <a:pt x="1396911" y="2194226"/>
                    <a:pt x="1396911" y="2194226"/>
                    <a:pt x="1420723" y="2246613"/>
                  </a:cubicBezTo>
                  <a:cubicBezTo>
                    <a:pt x="1428344" y="2262806"/>
                    <a:pt x="1438821" y="2278046"/>
                    <a:pt x="1455014" y="2304716"/>
                  </a:cubicBezTo>
                  <a:cubicBezTo>
                    <a:pt x="1456919" y="2271378"/>
                    <a:pt x="1451203" y="2248518"/>
                    <a:pt x="1459776" y="2237088"/>
                  </a:cubicBezTo>
                  <a:cubicBezTo>
                    <a:pt x="1499781" y="2183748"/>
                    <a:pt x="1503591" y="2132313"/>
                    <a:pt x="1464539" y="2075163"/>
                  </a:cubicBezTo>
                  <a:close/>
                </a:path>
              </a:pathLst>
            </a:custGeom>
            <a:grpFill/>
            <a:ln w="9525" cap="flat">
              <a:noFill/>
              <a:prstDash val="solid"/>
              <a:miter/>
            </a:ln>
          </p:spPr>
          <p:txBody>
            <a:bodyPr rtlCol="0" anchor="ctr"/>
            <a:lstStyle/>
            <a:p>
              <a:endParaRPr lang="en-US" dirty="0"/>
            </a:p>
          </p:txBody>
        </p:sp>
        <p:sp>
          <p:nvSpPr>
            <p:cNvPr id="41" name="Freeform: Shape 40">
              <a:extLst>
                <a:ext uri="{FF2B5EF4-FFF2-40B4-BE49-F238E27FC236}">
                  <a16:creationId xmlns:a16="http://schemas.microsoft.com/office/drawing/2014/main" id="{6982B6CA-6345-4C48-BB03-9155C261A304}"/>
                </a:ext>
              </a:extLst>
            </p:cNvPr>
            <p:cNvSpPr/>
            <p:nvPr/>
          </p:nvSpPr>
          <p:spPr>
            <a:xfrm flipH="1">
              <a:off x="700577" y="1399349"/>
              <a:ext cx="647458" cy="566880"/>
            </a:xfrm>
            <a:custGeom>
              <a:avLst/>
              <a:gdLst>
                <a:gd name="connsiteX0" fmla="*/ 325755 w 647458"/>
                <a:gd name="connsiteY0" fmla="*/ 3000 h 566880"/>
                <a:gd name="connsiteX1" fmla="*/ 143828 w 647458"/>
                <a:gd name="connsiteY1" fmla="*/ 86820 h 566880"/>
                <a:gd name="connsiteX2" fmla="*/ 59055 w 647458"/>
                <a:gd name="connsiteY2" fmla="*/ 369713 h 566880"/>
                <a:gd name="connsiteX3" fmla="*/ 20003 w 647458"/>
                <a:gd name="connsiteY3" fmla="*/ 510683 h 566880"/>
                <a:gd name="connsiteX4" fmla="*/ 0 w 647458"/>
                <a:gd name="connsiteY4" fmla="*/ 544973 h 566880"/>
                <a:gd name="connsiteX5" fmla="*/ 43815 w 647458"/>
                <a:gd name="connsiteY5" fmla="*/ 566880 h 566880"/>
                <a:gd name="connsiteX6" fmla="*/ 65495 w 647458"/>
                <a:gd name="connsiteY6" fmla="*/ 564618 h 566880"/>
                <a:gd name="connsiteX7" fmla="*/ 178721 w 647458"/>
                <a:gd name="connsiteY7" fmla="*/ 530129 h 566880"/>
                <a:gd name="connsiteX8" fmla="*/ 603774 w 647458"/>
                <a:gd name="connsiteY8" fmla="*/ 274215 h 566880"/>
                <a:gd name="connsiteX9" fmla="*/ 647458 w 647458"/>
                <a:gd name="connsiteY9" fmla="*/ 237555 h 566880"/>
                <a:gd name="connsiteX10" fmla="*/ 638175 w 647458"/>
                <a:gd name="connsiteY10" fmla="*/ 241125 h 566880"/>
                <a:gd name="connsiteX11" fmla="*/ 591503 w 647458"/>
                <a:gd name="connsiteY11" fmla="*/ 169688 h 566880"/>
                <a:gd name="connsiteX12" fmla="*/ 325755 w 647458"/>
                <a:gd name="connsiteY12" fmla="*/ 3000 h 566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47458" h="566880">
                  <a:moveTo>
                    <a:pt x="325755" y="3000"/>
                  </a:moveTo>
                  <a:cubicBezTo>
                    <a:pt x="261937" y="17288"/>
                    <a:pt x="197167" y="47768"/>
                    <a:pt x="143828" y="86820"/>
                  </a:cubicBezTo>
                  <a:cubicBezTo>
                    <a:pt x="47625" y="156353"/>
                    <a:pt x="35242" y="262080"/>
                    <a:pt x="59055" y="369713"/>
                  </a:cubicBezTo>
                  <a:cubicBezTo>
                    <a:pt x="72390" y="427815"/>
                    <a:pt x="60960" y="470678"/>
                    <a:pt x="20003" y="510683"/>
                  </a:cubicBezTo>
                  <a:cubicBezTo>
                    <a:pt x="11430" y="519255"/>
                    <a:pt x="6667" y="533543"/>
                    <a:pt x="0" y="544973"/>
                  </a:cubicBezTo>
                  <a:cubicBezTo>
                    <a:pt x="15240" y="552593"/>
                    <a:pt x="29528" y="566880"/>
                    <a:pt x="43815" y="566880"/>
                  </a:cubicBezTo>
                  <a:lnTo>
                    <a:pt x="65495" y="564618"/>
                  </a:lnTo>
                  <a:lnTo>
                    <a:pt x="178721" y="530129"/>
                  </a:lnTo>
                  <a:cubicBezTo>
                    <a:pt x="449670" y="395635"/>
                    <a:pt x="455226" y="398414"/>
                    <a:pt x="603774" y="274215"/>
                  </a:cubicBezTo>
                  <a:lnTo>
                    <a:pt x="647458" y="237555"/>
                  </a:lnTo>
                  <a:lnTo>
                    <a:pt x="638175" y="241125"/>
                  </a:lnTo>
                  <a:cubicBezTo>
                    <a:pt x="622935" y="217313"/>
                    <a:pt x="601980" y="195405"/>
                    <a:pt x="591503" y="169688"/>
                  </a:cubicBezTo>
                  <a:cubicBezTo>
                    <a:pt x="553403" y="74438"/>
                    <a:pt x="421005" y="-17955"/>
                    <a:pt x="325755" y="3000"/>
                  </a:cubicBezTo>
                  <a:close/>
                </a:path>
              </a:pathLst>
            </a:custGeom>
            <a:grpFill/>
            <a:ln w="9525" cap="flat">
              <a:noFill/>
              <a:prstDash val="solid"/>
              <a:miter/>
            </a:ln>
          </p:spPr>
          <p:txBody>
            <a:bodyPr rtlCol="0" anchor="ctr"/>
            <a:lstStyle/>
            <a:p>
              <a:endParaRPr lang="en-US" dirty="0"/>
            </a:p>
          </p:txBody>
        </p:sp>
      </p:grpSp>
      <p:sp>
        <p:nvSpPr>
          <p:cNvPr id="339" name="Freeform: Shape 338">
            <a:extLst>
              <a:ext uri="{FF2B5EF4-FFF2-40B4-BE49-F238E27FC236}">
                <a16:creationId xmlns:a16="http://schemas.microsoft.com/office/drawing/2014/main" id="{29A76D89-D63C-4852-B39A-38806AA1B8A9}"/>
              </a:ext>
            </a:extLst>
          </p:cNvPr>
          <p:cNvSpPr>
            <a:spLocks noChangeArrowheads="1"/>
          </p:cNvSpPr>
          <p:nvPr/>
        </p:nvSpPr>
        <p:spPr bwMode="auto">
          <a:xfrm>
            <a:off x="9684275" y="2133086"/>
            <a:ext cx="2511586" cy="1576757"/>
          </a:xfrm>
          <a:custGeom>
            <a:avLst/>
            <a:gdLst>
              <a:gd name="connsiteX0" fmla="*/ 1898971 w 2216118"/>
              <a:gd name="connsiteY0" fmla="*/ 1232027 h 1391264"/>
              <a:gd name="connsiteX1" fmla="*/ 1814014 w 2216118"/>
              <a:gd name="connsiteY1" fmla="*/ 1316190 h 1391264"/>
              <a:gd name="connsiteX2" fmla="*/ 1814014 w 2216118"/>
              <a:gd name="connsiteY2" fmla="*/ 1335402 h 1391264"/>
              <a:gd name="connsiteX3" fmla="*/ 1949877 w 2216118"/>
              <a:gd name="connsiteY3" fmla="*/ 1335402 h 1391264"/>
              <a:gd name="connsiteX4" fmla="*/ 1986407 w 2216118"/>
              <a:gd name="connsiteY4" fmla="*/ 1335402 h 1391264"/>
              <a:gd name="connsiteX5" fmla="*/ 1986407 w 2216118"/>
              <a:gd name="connsiteY5" fmla="*/ 1318646 h 1391264"/>
              <a:gd name="connsiteX6" fmla="*/ 326886 w 2216118"/>
              <a:gd name="connsiteY6" fmla="*/ 1230345 h 1391264"/>
              <a:gd name="connsiteX7" fmla="*/ 241929 w 2216118"/>
              <a:gd name="connsiteY7" fmla="*/ 1314508 h 1391264"/>
              <a:gd name="connsiteX8" fmla="*/ 241929 w 2216118"/>
              <a:gd name="connsiteY8" fmla="*/ 1335402 h 1391264"/>
              <a:gd name="connsiteX9" fmla="*/ 418108 w 2216118"/>
              <a:gd name="connsiteY9" fmla="*/ 1335402 h 1391264"/>
              <a:gd name="connsiteX10" fmla="*/ 418108 w 2216118"/>
              <a:gd name="connsiteY10" fmla="*/ 1320714 h 1391264"/>
              <a:gd name="connsiteX11" fmla="*/ 1667210 w 2216118"/>
              <a:gd name="connsiteY11" fmla="*/ 1224479 h 1391264"/>
              <a:gd name="connsiteX12" fmla="*/ 1582253 w 2216118"/>
              <a:gd name="connsiteY12" fmla="*/ 1308642 h 1391264"/>
              <a:gd name="connsiteX13" fmla="*/ 1582253 w 2216118"/>
              <a:gd name="connsiteY13" fmla="*/ 1335402 h 1391264"/>
              <a:gd name="connsiteX14" fmla="*/ 1768294 w 2216118"/>
              <a:gd name="connsiteY14" fmla="*/ 1335402 h 1391264"/>
              <a:gd name="connsiteX15" fmla="*/ 1768294 w 2216118"/>
              <a:gd name="connsiteY15" fmla="*/ 1312041 h 1391264"/>
              <a:gd name="connsiteX16" fmla="*/ 1761976 w 2216118"/>
              <a:gd name="connsiteY16" fmla="*/ 1318359 h 1391264"/>
              <a:gd name="connsiteX17" fmla="*/ 1443525 w 2216118"/>
              <a:gd name="connsiteY17" fmla="*/ 1224479 h 1391264"/>
              <a:gd name="connsiteX18" fmla="*/ 1358568 w 2216118"/>
              <a:gd name="connsiteY18" fmla="*/ 1308642 h 1391264"/>
              <a:gd name="connsiteX19" fmla="*/ 1358568 w 2216118"/>
              <a:gd name="connsiteY19" fmla="*/ 1335402 h 1391264"/>
              <a:gd name="connsiteX20" fmla="*/ 1536533 w 2216118"/>
              <a:gd name="connsiteY20" fmla="*/ 1335402 h 1391264"/>
              <a:gd name="connsiteX21" fmla="*/ 1536533 w 2216118"/>
              <a:gd name="connsiteY21" fmla="*/ 1316618 h 1391264"/>
              <a:gd name="connsiteX22" fmla="*/ 1219840 w 2216118"/>
              <a:gd name="connsiteY22" fmla="*/ 1224479 h 1391264"/>
              <a:gd name="connsiteX23" fmla="*/ 1134883 w 2216118"/>
              <a:gd name="connsiteY23" fmla="*/ 1308642 h 1391264"/>
              <a:gd name="connsiteX24" fmla="*/ 1134883 w 2216118"/>
              <a:gd name="connsiteY24" fmla="*/ 1335402 h 1391264"/>
              <a:gd name="connsiteX25" fmla="*/ 1312848 w 2216118"/>
              <a:gd name="connsiteY25" fmla="*/ 1335402 h 1391264"/>
              <a:gd name="connsiteX26" fmla="*/ 1312848 w 2216118"/>
              <a:gd name="connsiteY26" fmla="*/ 1316618 h 1391264"/>
              <a:gd name="connsiteX27" fmla="*/ 996155 w 2216118"/>
              <a:gd name="connsiteY27" fmla="*/ 1224479 h 1391264"/>
              <a:gd name="connsiteX28" fmla="*/ 911198 w 2216118"/>
              <a:gd name="connsiteY28" fmla="*/ 1308642 h 1391264"/>
              <a:gd name="connsiteX29" fmla="*/ 911198 w 2216118"/>
              <a:gd name="connsiteY29" fmla="*/ 1335402 h 1391264"/>
              <a:gd name="connsiteX30" fmla="*/ 1089163 w 2216118"/>
              <a:gd name="connsiteY30" fmla="*/ 1335402 h 1391264"/>
              <a:gd name="connsiteX31" fmla="*/ 1089163 w 2216118"/>
              <a:gd name="connsiteY31" fmla="*/ 1316618 h 1391264"/>
              <a:gd name="connsiteX32" fmla="*/ 772470 w 2216118"/>
              <a:gd name="connsiteY32" fmla="*/ 1224479 h 1391264"/>
              <a:gd name="connsiteX33" fmla="*/ 687513 w 2216118"/>
              <a:gd name="connsiteY33" fmla="*/ 1308642 h 1391264"/>
              <a:gd name="connsiteX34" fmla="*/ 687513 w 2216118"/>
              <a:gd name="connsiteY34" fmla="*/ 1335402 h 1391264"/>
              <a:gd name="connsiteX35" fmla="*/ 865478 w 2216118"/>
              <a:gd name="connsiteY35" fmla="*/ 1335402 h 1391264"/>
              <a:gd name="connsiteX36" fmla="*/ 865478 w 2216118"/>
              <a:gd name="connsiteY36" fmla="*/ 1316618 h 1391264"/>
              <a:gd name="connsiteX37" fmla="*/ 548785 w 2216118"/>
              <a:gd name="connsiteY37" fmla="*/ 1224479 h 1391264"/>
              <a:gd name="connsiteX38" fmla="*/ 463828 w 2216118"/>
              <a:gd name="connsiteY38" fmla="*/ 1308642 h 1391264"/>
              <a:gd name="connsiteX39" fmla="*/ 463828 w 2216118"/>
              <a:gd name="connsiteY39" fmla="*/ 1335402 h 1391264"/>
              <a:gd name="connsiteX40" fmla="*/ 641793 w 2216118"/>
              <a:gd name="connsiteY40" fmla="*/ 1335402 h 1391264"/>
              <a:gd name="connsiteX41" fmla="*/ 641793 w 2216118"/>
              <a:gd name="connsiteY41" fmla="*/ 1316618 h 1391264"/>
              <a:gd name="connsiteX42" fmla="*/ 2032127 w 2216118"/>
              <a:gd name="connsiteY42" fmla="*/ 1155412 h 1391264"/>
              <a:gd name="connsiteX43" fmla="*/ 2032127 w 2216118"/>
              <a:gd name="connsiteY43" fmla="*/ 1276395 h 1391264"/>
              <a:gd name="connsiteX44" fmla="*/ 2093479 w 2216118"/>
              <a:gd name="connsiteY44" fmla="*/ 1216190 h 1391264"/>
              <a:gd name="connsiteX45" fmla="*/ 1814014 w 2216118"/>
              <a:gd name="connsiteY45" fmla="*/ 1147864 h 1391264"/>
              <a:gd name="connsiteX46" fmla="*/ 1814014 w 2216118"/>
              <a:gd name="connsiteY46" fmla="*/ 1268847 h 1391264"/>
              <a:gd name="connsiteX47" fmla="*/ 1875366 w 2216118"/>
              <a:gd name="connsiteY47" fmla="*/ 1208643 h 1391264"/>
              <a:gd name="connsiteX48" fmla="*/ 1986407 w 2216118"/>
              <a:gd name="connsiteY48" fmla="*/ 1145409 h 1391264"/>
              <a:gd name="connsiteX49" fmla="*/ 1922576 w 2216118"/>
              <a:gd name="connsiteY49" fmla="*/ 1208643 h 1391264"/>
              <a:gd name="connsiteX50" fmla="*/ 1986407 w 2216118"/>
              <a:gd name="connsiteY50" fmla="*/ 1271280 h 1391264"/>
              <a:gd name="connsiteX51" fmla="*/ 1582253 w 2216118"/>
              <a:gd name="connsiteY51" fmla="*/ 1140317 h 1391264"/>
              <a:gd name="connsiteX52" fmla="*/ 1582253 w 2216118"/>
              <a:gd name="connsiteY52" fmla="*/ 1261299 h 1391264"/>
              <a:gd name="connsiteX53" fmla="*/ 1643605 w 2216118"/>
              <a:gd name="connsiteY53" fmla="*/ 1201094 h 1391264"/>
              <a:gd name="connsiteX54" fmla="*/ 1358568 w 2216118"/>
              <a:gd name="connsiteY54" fmla="*/ 1140317 h 1391264"/>
              <a:gd name="connsiteX55" fmla="*/ 1358568 w 2216118"/>
              <a:gd name="connsiteY55" fmla="*/ 1261299 h 1391264"/>
              <a:gd name="connsiteX56" fmla="*/ 1419920 w 2216118"/>
              <a:gd name="connsiteY56" fmla="*/ 1201094 h 1391264"/>
              <a:gd name="connsiteX57" fmla="*/ 1134883 w 2216118"/>
              <a:gd name="connsiteY57" fmla="*/ 1140317 h 1391264"/>
              <a:gd name="connsiteX58" fmla="*/ 1134883 w 2216118"/>
              <a:gd name="connsiteY58" fmla="*/ 1261299 h 1391264"/>
              <a:gd name="connsiteX59" fmla="*/ 1196235 w 2216118"/>
              <a:gd name="connsiteY59" fmla="*/ 1201094 h 1391264"/>
              <a:gd name="connsiteX60" fmla="*/ 911198 w 2216118"/>
              <a:gd name="connsiteY60" fmla="*/ 1140317 h 1391264"/>
              <a:gd name="connsiteX61" fmla="*/ 911198 w 2216118"/>
              <a:gd name="connsiteY61" fmla="*/ 1261299 h 1391264"/>
              <a:gd name="connsiteX62" fmla="*/ 972550 w 2216118"/>
              <a:gd name="connsiteY62" fmla="*/ 1201094 h 1391264"/>
              <a:gd name="connsiteX63" fmla="*/ 687513 w 2216118"/>
              <a:gd name="connsiteY63" fmla="*/ 1140316 h 1391264"/>
              <a:gd name="connsiteX64" fmla="*/ 687513 w 2216118"/>
              <a:gd name="connsiteY64" fmla="*/ 1261300 h 1391264"/>
              <a:gd name="connsiteX65" fmla="*/ 748865 w 2216118"/>
              <a:gd name="connsiteY65" fmla="*/ 1201095 h 1391264"/>
              <a:gd name="connsiteX66" fmla="*/ 463828 w 2216118"/>
              <a:gd name="connsiteY66" fmla="*/ 1140316 h 1391264"/>
              <a:gd name="connsiteX67" fmla="*/ 463828 w 2216118"/>
              <a:gd name="connsiteY67" fmla="*/ 1261299 h 1391264"/>
              <a:gd name="connsiteX68" fmla="*/ 525180 w 2216118"/>
              <a:gd name="connsiteY68" fmla="*/ 1201095 h 1391264"/>
              <a:gd name="connsiteX69" fmla="*/ 418108 w 2216118"/>
              <a:gd name="connsiteY69" fmla="*/ 1139976 h 1391264"/>
              <a:gd name="connsiteX70" fmla="*/ 350491 w 2216118"/>
              <a:gd name="connsiteY70" fmla="*/ 1206960 h 1391264"/>
              <a:gd name="connsiteX71" fmla="*/ 418108 w 2216118"/>
              <a:gd name="connsiteY71" fmla="*/ 1273313 h 1391264"/>
              <a:gd name="connsiteX72" fmla="*/ 641793 w 2216118"/>
              <a:gd name="connsiteY72" fmla="*/ 1132341 h 1391264"/>
              <a:gd name="connsiteX73" fmla="*/ 572390 w 2216118"/>
              <a:gd name="connsiteY73" fmla="*/ 1201095 h 1391264"/>
              <a:gd name="connsiteX74" fmla="*/ 641793 w 2216118"/>
              <a:gd name="connsiteY74" fmla="*/ 1269199 h 1391264"/>
              <a:gd name="connsiteX75" fmla="*/ 1536533 w 2216118"/>
              <a:gd name="connsiteY75" fmla="*/ 1132340 h 1391264"/>
              <a:gd name="connsiteX76" fmla="*/ 1467130 w 2216118"/>
              <a:gd name="connsiteY76" fmla="*/ 1201095 h 1391264"/>
              <a:gd name="connsiteX77" fmla="*/ 1536533 w 2216118"/>
              <a:gd name="connsiteY77" fmla="*/ 1269200 h 1391264"/>
              <a:gd name="connsiteX78" fmla="*/ 1312848 w 2216118"/>
              <a:gd name="connsiteY78" fmla="*/ 1132340 h 1391264"/>
              <a:gd name="connsiteX79" fmla="*/ 1243445 w 2216118"/>
              <a:gd name="connsiteY79" fmla="*/ 1201095 h 1391264"/>
              <a:gd name="connsiteX80" fmla="*/ 1312848 w 2216118"/>
              <a:gd name="connsiteY80" fmla="*/ 1269200 h 1391264"/>
              <a:gd name="connsiteX81" fmla="*/ 1089163 w 2216118"/>
              <a:gd name="connsiteY81" fmla="*/ 1132340 h 1391264"/>
              <a:gd name="connsiteX82" fmla="*/ 1019760 w 2216118"/>
              <a:gd name="connsiteY82" fmla="*/ 1201095 h 1391264"/>
              <a:gd name="connsiteX83" fmla="*/ 1089163 w 2216118"/>
              <a:gd name="connsiteY83" fmla="*/ 1269200 h 1391264"/>
              <a:gd name="connsiteX84" fmla="*/ 865478 w 2216118"/>
              <a:gd name="connsiteY84" fmla="*/ 1132340 h 1391264"/>
              <a:gd name="connsiteX85" fmla="*/ 796075 w 2216118"/>
              <a:gd name="connsiteY85" fmla="*/ 1201095 h 1391264"/>
              <a:gd name="connsiteX86" fmla="*/ 865478 w 2216118"/>
              <a:gd name="connsiteY86" fmla="*/ 1269200 h 1391264"/>
              <a:gd name="connsiteX87" fmla="*/ 1768294 w 2216118"/>
              <a:gd name="connsiteY87" fmla="*/ 1124340 h 1391264"/>
              <a:gd name="connsiteX88" fmla="*/ 1690815 w 2216118"/>
              <a:gd name="connsiteY88" fmla="*/ 1201095 h 1391264"/>
              <a:gd name="connsiteX89" fmla="*/ 1768294 w 2216118"/>
              <a:gd name="connsiteY89" fmla="*/ 1277125 h 1391264"/>
              <a:gd name="connsiteX90" fmla="*/ 2036242 w 2216118"/>
              <a:gd name="connsiteY90" fmla="*/ 1113696 h 1391264"/>
              <a:gd name="connsiteX91" fmla="*/ 2117084 w 2216118"/>
              <a:gd name="connsiteY91" fmla="*/ 1193027 h 1391264"/>
              <a:gd name="connsiteX92" fmla="*/ 2197926 w 2216118"/>
              <a:gd name="connsiteY92" fmla="*/ 1113696 h 1391264"/>
              <a:gd name="connsiteX93" fmla="*/ 1825821 w 2216118"/>
              <a:gd name="connsiteY93" fmla="*/ 1113696 h 1391264"/>
              <a:gd name="connsiteX94" fmla="*/ 1898971 w 2216118"/>
              <a:gd name="connsiteY94" fmla="*/ 1185479 h 1391264"/>
              <a:gd name="connsiteX95" fmla="*/ 1972121 w 2216118"/>
              <a:gd name="connsiteY95" fmla="*/ 1113696 h 1391264"/>
              <a:gd name="connsiteX96" fmla="*/ 1601752 w 2216118"/>
              <a:gd name="connsiteY96" fmla="*/ 1113696 h 1391264"/>
              <a:gd name="connsiteX97" fmla="*/ 1667210 w 2216118"/>
              <a:gd name="connsiteY97" fmla="*/ 1177930 h 1391264"/>
              <a:gd name="connsiteX98" fmla="*/ 1732668 w 2216118"/>
              <a:gd name="connsiteY98" fmla="*/ 1113696 h 1391264"/>
              <a:gd name="connsiteX99" fmla="*/ 1378067 w 2216118"/>
              <a:gd name="connsiteY99" fmla="*/ 1113696 h 1391264"/>
              <a:gd name="connsiteX100" fmla="*/ 1443525 w 2216118"/>
              <a:gd name="connsiteY100" fmla="*/ 1177930 h 1391264"/>
              <a:gd name="connsiteX101" fmla="*/ 1508983 w 2216118"/>
              <a:gd name="connsiteY101" fmla="*/ 1113696 h 1391264"/>
              <a:gd name="connsiteX102" fmla="*/ 1154382 w 2216118"/>
              <a:gd name="connsiteY102" fmla="*/ 1113696 h 1391264"/>
              <a:gd name="connsiteX103" fmla="*/ 1219840 w 2216118"/>
              <a:gd name="connsiteY103" fmla="*/ 1177930 h 1391264"/>
              <a:gd name="connsiteX104" fmla="*/ 1285298 w 2216118"/>
              <a:gd name="connsiteY104" fmla="*/ 1113696 h 1391264"/>
              <a:gd name="connsiteX105" fmla="*/ 930697 w 2216118"/>
              <a:gd name="connsiteY105" fmla="*/ 1113696 h 1391264"/>
              <a:gd name="connsiteX106" fmla="*/ 996155 w 2216118"/>
              <a:gd name="connsiteY106" fmla="*/ 1177930 h 1391264"/>
              <a:gd name="connsiteX107" fmla="*/ 1061613 w 2216118"/>
              <a:gd name="connsiteY107" fmla="*/ 1113696 h 1391264"/>
              <a:gd name="connsiteX108" fmla="*/ 707012 w 2216118"/>
              <a:gd name="connsiteY108" fmla="*/ 1113696 h 1391264"/>
              <a:gd name="connsiteX109" fmla="*/ 772470 w 2216118"/>
              <a:gd name="connsiteY109" fmla="*/ 1177931 h 1391264"/>
              <a:gd name="connsiteX110" fmla="*/ 837928 w 2216118"/>
              <a:gd name="connsiteY110" fmla="*/ 1113696 h 1391264"/>
              <a:gd name="connsiteX111" fmla="*/ 483327 w 2216118"/>
              <a:gd name="connsiteY111" fmla="*/ 1113696 h 1391264"/>
              <a:gd name="connsiteX112" fmla="*/ 548785 w 2216118"/>
              <a:gd name="connsiteY112" fmla="*/ 1177931 h 1391264"/>
              <a:gd name="connsiteX113" fmla="*/ 614243 w 2216118"/>
              <a:gd name="connsiteY113" fmla="*/ 1113696 h 1391264"/>
              <a:gd name="connsiteX114" fmla="*/ 775882 w 2216118"/>
              <a:gd name="connsiteY114" fmla="*/ 963175 h 1391264"/>
              <a:gd name="connsiteX115" fmla="*/ 690925 w 2216118"/>
              <a:gd name="connsiteY115" fmla="*/ 1047338 h 1391264"/>
              <a:gd name="connsiteX116" fmla="*/ 690925 w 2216118"/>
              <a:gd name="connsiteY116" fmla="*/ 1057834 h 1391264"/>
              <a:gd name="connsiteX117" fmla="*/ 869262 w 2216118"/>
              <a:gd name="connsiteY117" fmla="*/ 1057834 h 1391264"/>
              <a:gd name="connsiteX118" fmla="*/ 869262 w 2216118"/>
              <a:gd name="connsiteY118" fmla="*/ 1055682 h 1391264"/>
              <a:gd name="connsiteX119" fmla="*/ 1894679 w 2216118"/>
              <a:gd name="connsiteY119" fmla="*/ 947394 h 1391264"/>
              <a:gd name="connsiteX120" fmla="*/ 1809722 w 2216118"/>
              <a:gd name="connsiteY120" fmla="*/ 1031557 h 1391264"/>
              <a:gd name="connsiteX121" fmla="*/ 1809722 w 2216118"/>
              <a:gd name="connsiteY121" fmla="*/ 1057834 h 1391264"/>
              <a:gd name="connsiteX122" fmla="*/ 1951680 w 2216118"/>
              <a:gd name="connsiteY122" fmla="*/ 1057834 h 1391264"/>
              <a:gd name="connsiteX123" fmla="*/ 1987687 w 2216118"/>
              <a:gd name="connsiteY123" fmla="*/ 1057834 h 1391264"/>
              <a:gd name="connsiteX124" fmla="*/ 1987687 w 2216118"/>
              <a:gd name="connsiteY124" fmla="*/ 1039533 h 1391264"/>
              <a:gd name="connsiteX125" fmla="*/ 1670994 w 2216118"/>
              <a:gd name="connsiteY125" fmla="*/ 947394 h 1391264"/>
              <a:gd name="connsiteX126" fmla="*/ 1586037 w 2216118"/>
              <a:gd name="connsiteY126" fmla="*/ 1031557 h 1391264"/>
              <a:gd name="connsiteX127" fmla="*/ 1586037 w 2216118"/>
              <a:gd name="connsiteY127" fmla="*/ 1057834 h 1391264"/>
              <a:gd name="connsiteX128" fmla="*/ 1764002 w 2216118"/>
              <a:gd name="connsiteY128" fmla="*/ 1057834 h 1391264"/>
              <a:gd name="connsiteX129" fmla="*/ 1764002 w 2216118"/>
              <a:gd name="connsiteY129" fmla="*/ 1039533 h 1391264"/>
              <a:gd name="connsiteX130" fmla="*/ 1447309 w 2216118"/>
              <a:gd name="connsiteY130" fmla="*/ 947394 h 1391264"/>
              <a:gd name="connsiteX131" fmla="*/ 1362352 w 2216118"/>
              <a:gd name="connsiteY131" fmla="*/ 1031557 h 1391264"/>
              <a:gd name="connsiteX132" fmla="*/ 1362352 w 2216118"/>
              <a:gd name="connsiteY132" fmla="*/ 1057834 h 1391264"/>
              <a:gd name="connsiteX133" fmla="*/ 1540317 w 2216118"/>
              <a:gd name="connsiteY133" fmla="*/ 1057834 h 1391264"/>
              <a:gd name="connsiteX134" fmla="*/ 1540317 w 2216118"/>
              <a:gd name="connsiteY134" fmla="*/ 1039533 h 1391264"/>
              <a:gd name="connsiteX135" fmla="*/ 1223624 w 2216118"/>
              <a:gd name="connsiteY135" fmla="*/ 947394 h 1391264"/>
              <a:gd name="connsiteX136" fmla="*/ 1138667 w 2216118"/>
              <a:gd name="connsiteY136" fmla="*/ 1031557 h 1391264"/>
              <a:gd name="connsiteX137" fmla="*/ 1138667 w 2216118"/>
              <a:gd name="connsiteY137" fmla="*/ 1057834 h 1391264"/>
              <a:gd name="connsiteX138" fmla="*/ 1316632 w 2216118"/>
              <a:gd name="connsiteY138" fmla="*/ 1057834 h 1391264"/>
              <a:gd name="connsiteX139" fmla="*/ 1316632 w 2216118"/>
              <a:gd name="connsiteY139" fmla="*/ 1039533 h 1391264"/>
              <a:gd name="connsiteX140" fmla="*/ 999939 w 2216118"/>
              <a:gd name="connsiteY140" fmla="*/ 947394 h 1391264"/>
              <a:gd name="connsiteX141" fmla="*/ 914982 w 2216118"/>
              <a:gd name="connsiteY141" fmla="*/ 1031557 h 1391264"/>
              <a:gd name="connsiteX142" fmla="*/ 914982 w 2216118"/>
              <a:gd name="connsiteY142" fmla="*/ 1057834 h 1391264"/>
              <a:gd name="connsiteX143" fmla="*/ 1092947 w 2216118"/>
              <a:gd name="connsiteY143" fmla="*/ 1057834 h 1391264"/>
              <a:gd name="connsiteX144" fmla="*/ 1092947 w 2216118"/>
              <a:gd name="connsiteY144" fmla="*/ 1039533 h 1391264"/>
              <a:gd name="connsiteX145" fmla="*/ 869262 w 2216118"/>
              <a:gd name="connsiteY145" fmla="*/ 870668 h 1391264"/>
              <a:gd name="connsiteX146" fmla="*/ 799487 w 2216118"/>
              <a:gd name="connsiteY146" fmla="*/ 939791 h 1391264"/>
              <a:gd name="connsiteX147" fmla="*/ 869262 w 2216118"/>
              <a:gd name="connsiteY147" fmla="*/ 1008261 h 1391264"/>
              <a:gd name="connsiteX148" fmla="*/ 2033407 w 2216118"/>
              <a:gd name="connsiteY148" fmla="*/ 863232 h 1391264"/>
              <a:gd name="connsiteX149" fmla="*/ 2033407 w 2216118"/>
              <a:gd name="connsiteY149" fmla="*/ 984214 h 1391264"/>
              <a:gd name="connsiteX150" fmla="*/ 2094759 w 2216118"/>
              <a:gd name="connsiteY150" fmla="*/ 924009 h 1391264"/>
              <a:gd name="connsiteX151" fmla="*/ 1809722 w 2216118"/>
              <a:gd name="connsiteY151" fmla="*/ 863232 h 1391264"/>
              <a:gd name="connsiteX152" fmla="*/ 1809722 w 2216118"/>
              <a:gd name="connsiteY152" fmla="*/ 984214 h 1391264"/>
              <a:gd name="connsiteX153" fmla="*/ 1871074 w 2216118"/>
              <a:gd name="connsiteY153" fmla="*/ 924009 h 1391264"/>
              <a:gd name="connsiteX154" fmla="*/ 1586037 w 2216118"/>
              <a:gd name="connsiteY154" fmla="*/ 863232 h 1391264"/>
              <a:gd name="connsiteX155" fmla="*/ 1586037 w 2216118"/>
              <a:gd name="connsiteY155" fmla="*/ 984214 h 1391264"/>
              <a:gd name="connsiteX156" fmla="*/ 1647389 w 2216118"/>
              <a:gd name="connsiteY156" fmla="*/ 924009 h 1391264"/>
              <a:gd name="connsiteX157" fmla="*/ 1362352 w 2216118"/>
              <a:gd name="connsiteY157" fmla="*/ 863232 h 1391264"/>
              <a:gd name="connsiteX158" fmla="*/ 1362352 w 2216118"/>
              <a:gd name="connsiteY158" fmla="*/ 984214 h 1391264"/>
              <a:gd name="connsiteX159" fmla="*/ 1423704 w 2216118"/>
              <a:gd name="connsiteY159" fmla="*/ 924009 h 1391264"/>
              <a:gd name="connsiteX160" fmla="*/ 1138667 w 2216118"/>
              <a:gd name="connsiteY160" fmla="*/ 863232 h 1391264"/>
              <a:gd name="connsiteX161" fmla="*/ 1138667 w 2216118"/>
              <a:gd name="connsiteY161" fmla="*/ 984214 h 1391264"/>
              <a:gd name="connsiteX162" fmla="*/ 1200019 w 2216118"/>
              <a:gd name="connsiteY162" fmla="*/ 924009 h 1391264"/>
              <a:gd name="connsiteX163" fmla="*/ 914982 w 2216118"/>
              <a:gd name="connsiteY163" fmla="*/ 863231 h 1391264"/>
              <a:gd name="connsiteX164" fmla="*/ 914982 w 2216118"/>
              <a:gd name="connsiteY164" fmla="*/ 984214 h 1391264"/>
              <a:gd name="connsiteX165" fmla="*/ 976334 w 2216118"/>
              <a:gd name="connsiteY165" fmla="*/ 924009 h 1391264"/>
              <a:gd name="connsiteX166" fmla="*/ 1987687 w 2216118"/>
              <a:gd name="connsiteY166" fmla="*/ 855255 h 1391264"/>
              <a:gd name="connsiteX167" fmla="*/ 1918284 w 2216118"/>
              <a:gd name="connsiteY167" fmla="*/ 924010 h 1391264"/>
              <a:gd name="connsiteX168" fmla="*/ 1987687 w 2216118"/>
              <a:gd name="connsiteY168" fmla="*/ 992115 h 1391264"/>
              <a:gd name="connsiteX169" fmla="*/ 1764002 w 2216118"/>
              <a:gd name="connsiteY169" fmla="*/ 855255 h 1391264"/>
              <a:gd name="connsiteX170" fmla="*/ 1694599 w 2216118"/>
              <a:gd name="connsiteY170" fmla="*/ 924010 h 1391264"/>
              <a:gd name="connsiteX171" fmla="*/ 1764002 w 2216118"/>
              <a:gd name="connsiteY171" fmla="*/ 992115 h 1391264"/>
              <a:gd name="connsiteX172" fmla="*/ 1540317 w 2216118"/>
              <a:gd name="connsiteY172" fmla="*/ 855255 h 1391264"/>
              <a:gd name="connsiteX173" fmla="*/ 1470914 w 2216118"/>
              <a:gd name="connsiteY173" fmla="*/ 924010 h 1391264"/>
              <a:gd name="connsiteX174" fmla="*/ 1540317 w 2216118"/>
              <a:gd name="connsiteY174" fmla="*/ 992115 h 1391264"/>
              <a:gd name="connsiteX175" fmla="*/ 1316632 w 2216118"/>
              <a:gd name="connsiteY175" fmla="*/ 855255 h 1391264"/>
              <a:gd name="connsiteX176" fmla="*/ 1247229 w 2216118"/>
              <a:gd name="connsiteY176" fmla="*/ 924010 h 1391264"/>
              <a:gd name="connsiteX177" fmla="*/ 1316632 w 2216118"/>
              <a:gd name="connsiteY177" fmla="*/ 992115 h 1391264"/>
              <a:gd name="connsiteX178" fmla="*/ 1092947 w 2216118"/>
              <a:gd name="connsiteY178" fmla="*/ 855255 h 1391264"/>
              <a:gd name="connsiteX179" fmla="*/ 1023544 w 2216118"/>
              <a:gd name="connsiteY179" fmla="*/ 924010 h 1391264"/>
              <a:gd name="connsiteX180" fmla="*/ 1092947 w 2216118"/>
              <a:gd name="connsiteY180" fmla="*/ 992115 h 1391264"/>
              <a:gd name="connsiteX181" fmla="*/ 2041983 w 2216118"/>
              <a:gd name="connsiteY181" fmla="*/ 825892 h 1391264"/>
              <a:gd name="connsiteX182" fmla="*/ 2118364 w 2216118"/>
              <a:gd name="connsiteY182" fmla="*/ 900845 h 1391264"/>
              <a:gd name="connsiteX183" fmla="*/ 2194745 w 2216118"/>
              <a:gd name="connsiteY183" fmla="*/ 825892 h 1391264"/>
              <a:gd name="connsiteX184" fmla="*/ 1818298 w 2216118"/>
              <a:gd name="connsiteY184" fmla="*/ 825892 h 1391264"/>
              <a:gd name="connsiteX185" fmla="*/ 1894679 w 2216118"/>
              <a:gd name="connsiteY185" fmla="*/ 900845 h 1391264"/>
              <a:gd name="connsiteX186" fmla="*/ 1971060 w 2216118"/>
              <a:gd name="connsiteY186" fmla="*/ 825892 h 1391264"/>
              <a:gd name="connsiteX187" fmla="*/ 1594613 w 2216118"/>
              <a:gd name="connsiteY187" fmla="*/ 825892 h 1391264"/>
              <a:gd name="connsiteX188" fmla="*/ 1670994 w 2216118"/>
              <a:gd name="connsiteY188" fmla="*/ 900845 h 1391264"/>
              <a:gd name="connsiteX189" fmla="*/ 1747375 w 2216118"/>
              <a:gd name="connsiteY189" fmla="*/ 825892 h 1391264"/>
              <a:gd name="connsiteX190" fmla="*/ 1370928 w 2216118"/>
              <a:gd name="connsiteY190" fmla="*/ 825892 h 1391264"/>
              <a:gd name="connsiteX191" fmla="*/ 1447309 w 2216118"/>
              <a:gd name="connsiteY191" fmla="*/ 900845 h 1391264"/>
              <a:gd name="connsiteX192" fmla="*/ 1523690 w 2216118"/>
              <a:gd name="connsiteY192" fmla="*/ 825892 h 1391264"/>
              <a:gd name="connsiteX193" fmla="*/ 1147243 w 2216118"/>
              <a:gd name="connsiteY193" fmla="*/ 825892 h 1391264"/>
              <a:gd name="connsiteX194" fmla="*/ 1223624 w 2216118"/>
              <a:gd name="connsiteY194" fmla="*/ 900845 h 1391264"/>
              <a:gd name="connsiteX195" fmla="*/ 1300005 w 2216118"/>
              <a:gd name="connsiteY195" fmla="*/ 825892 h 1391264"/>
              <a:gd name="connsiteX196" fmla="*/ 923558 w 2216118"/>
              <a:gd name="connsiteY196" fmla="*/ 825892 h 1391264"/>
              <a:gd name="connsiteX197" fmla="*/ 999939 w 2216118"/>
              <a:gd name="connsiteY197" fmla="*/ 900845 h 1391264"/>
              <a:gd name="connsiteX198" fmla="*/ 1076320 w 2216118"/>
              <a:gd name="connsiteY198" fmla="*/ 825892 h 1391264"/>
              <a:gd name="connsiteX199" fmla="*/ 2115760 w 2216118"/>
              <a:gd name="connsiteY199" fmla="*/ 689035 h 1391264"/>
              <a:gd name="connsiteX200" fmla="*/ 2034001 w 2216118"/>
              <a:gd name="connsiteY200" fmla="*/ 770030 h 1391264"/>
              <a:gd name="connsiteX201" fmla="*/ 2197519 w 2216118"/>
              <a:gd name="connsiteY201" fmla="*/ 770030 h 1391264"/>
              <a:gd name="connsiteX202" fmla="*/ 1892075 w 2216118"/>
              <a:gd name="connsiteY202" fmla="*/ 689035 h 1391264"/>
              <a:gd name="connsiteX203" fmla="*/ 1810316 w 2216118"/>
              <a:gd name="connsiteY203" fmla="*/ 770030 h 1391264"/>
              <a:gd name="connsiteX204" fmla="*/ 1953483 w 2216118"/>
              <a:gd name="connsiteY204" fmla="*/ 770030 h 1391264"/>
              <a:gd name="connsiteX205" fmla="*/ 1973834 w 2216118"/>
              <a:gd name="connsiteY205" fmla="*/ 770030 h 1391264"/>
              <a:gd name="connsiteX206" fmla="*/ 1668390 w 2216118"/>
              <a:gd name="connsiteY206" fmla="*/ 689035 h 1391264"/>
              <a:gd name="connsiteX207" fmla="*/ 1586631 w 2216118"/>
              <a:gd name="connsiteY207" fmla="*/ 770030 h 1391264"/>
              <a:gd name="connsiteX208" fmla="*/ 1750149 w 2216118"/>
              <a:gd name="connsiteY208" fmla="*/ 770030 h 1391264"/>
              <a:gd name="connsiteX209" fmla="*/ 1444705 w 2216118"/>
              <a:gd name="connsiteY209" fmla="*/ 689035 h 1391264"/>
              <a:gd name="connsiteX210" fmla="*/ 1362946 w 2216118"/>
              <a:gd name="connsiteY210" fmla="*/ 770030 h 1391264"/>
              <a:gd name="connsiteX211" fmla="*/ 1526464 w 2216118"/>
              <a:gd name="connsiteY211" fmla="*/ 770030 h 1391264"/>
              <a:gd name="connsiteX212" fmla="*/ 1221020 w 2216118"/>
              <a:gd name="connsiteY212" fmla="*/ 689035 h 1391264"/>
              <a:gd name="connsiteX213" fmla="*/ 1139261 w 2216118"/>
              <a:gd name="connsiteY213" fmla="*/ 770030 h 1391264"/>
              <a:gd name="connsiteX214" fmla="*/ 1302779 w 2216118"/>
              <a:gd name="connsiteY214" fmla="*/ 770030 h 1391264"/>
              <a:gd name="connsiteX215" fmla="*/ 2030803 w 2216118"/>
              <a:gd name="connsiteY215" fmla="*/ 604873 h 1391264"/>
              <a:gd name="connsiteX216" fmla="*/ 2030803 w 2216118"/>
              <a:gd name="connsiteY216" fmla="*/ 725855 h 1391264"/>
              <a:gd name="connsiteX217" fmla="*/ 2092155 w 2216118"/>
              <a:gd name="connsiteY217" fmla="*/ 665650 h 1391264"/>
              <a:gd name="connsiteX218" fmla="*/ 1807118 w 2216118"/>
              <a:gd name="connsiteY218" fmla="*/ 604873 h 1391264"/>
              <a:gd name="connsiteX219" fmla="*/ 1807118 w 2216118"/>
              <a:gd name="connsiteY219" fmla="*/ 725855 h 1391264"/>
              <a:gd name="connsiteX220" fmla="*/ 1868470 w 2216118"/>
              <a:gd name="connsiteY220" fmla="*/ 665650 h 1391264"/>
              <a:gd name="connsiteX221" fmla="*/ 1359748 w 2216118"/>
              <a:gd name="connsiteY221" fmla="*/ 604873 h 1391264"/>
              <a:gd name="connsiteX222" fmla="*/ 1359748 w 2216118"/>
              <a:gd name="connsiteY222" fmla="*/ 725855 h 1391264"/>
              <a:gd name="connsiteX223" fmla="*/ 1421100 w 2216118"/>
              <a:gd name="connsiteY223" fmla="*/ 665650 h 1391264"/>
              <a:gd name="connsiteX224" fmla="*/ 1583433 w 2216118"/>
              <a:gd name="connsiteY224" fmla="*/ 604872 h 1391264"/>
              <a:gd name="connsiteX225" fmla="*/ 1583433 w 2216118"/>
              <a:gd name="connsiteY225" fmla="*/ 725855 h 1391264"/>
              <a:gd name="connsiteX226" fmla="*/ 1644785 w 2216118"/>
              <a:gd name="connsiteY226" fmla="*/ 665650 h 1391264"/>
              <a:gd name="connsiteX227" fmla="*/ 1537713 w 2216118"/>
              <a:gd name="connsiteY227" fmla="*/ 596897 h 1391264"/>
              <a:gd name="connsiteX228" fmla="*/ 1468310 w 2216118"/>
              <a:gd name="connsiteY228" fmla="*/ 665651 h 1391264"/>
              <a:gd name="connsiteX229" fmla="*/ 1537713 w 2216118"/>
              <a:gd name="connsiteY229" fmla="*/ 733756 h 1391264"/>
              <a:gd name="connsiteX230" fmla="*/ 1985083 w 2216118"/>
              <a:gd name="connsiteY230" fmla="*/ 596896 h 1391264"/>
              <a:gd name="connsiteX231" fmla="*/ 1915680 w 2216118"/>
              <a:gd name="connsiteY231" fmla="*/ 665651 h 1391264"/>
              <a:gd name="connsiteX232" fmla="*/ 1985083 w 2216118"/>
              <a:gd name="connsiteY232" fmla="*/ 733756 h 1391264"/>
              <a:gd name="connsiteX233" fmla="*/ 1761398 w 2216118"/>
              <a:gd name="connsiteY233" fmla="*/ 596896 h 1391264"/>
              <a:gd name="connsiteX234" fmla="*/ 1691995 w 2216118"/>
              <a:gd name="connsiteY234" fmla="*/ 665651 h 1391264"/>
              <a:gd name="connsiteX235" fmla="*/ 1761398 w 2216118"/>
              <a:gd name="connsiteY235" fmla="*/ 733756 h 1391264"/>
              <a:gd name="connsiteX236" fmla="*/ 1314028 w 2216118"/>
              <a:gd name="connsiteY236" fmla="*/ 596896 h 1391264"/>
              <a:gd name="connsiteX237" fmla="*/ 1244625 w 2216118"/>
              <a:gd name="connsiteY237" fmla="*/ 665651 h 1391264"/>
              <a:gd name="connsiteX238" fmla="*/ 1314028 w 2216118"/>
              <a:gd name="connsiteY238" fmla="*/ 733756 h 1391264"/>
              <a:gd name="connsiteX239" fmla="*/ 1807118 w 2216118"/>
              <a:gd name="connsiteY239" fmla="*/ 544337 h 1391264"/>
              <a:gd name="connsiteX240" fmla="*/ 1807118 w 2216118"/>
              <a:gd name="connsiteY240" fmla="*/ 559118 h 1391264"/>
              <a:gd name="connsiteX241" fmla="*/ 1892075 w 2216118"/>
              <a:gd name="connsiteY241" fmla="*/ 642486 h 1391264"/>
              <a:gd name="connsiteX242" fmla="*/ 1985083 w 2216118"/>
              <a:gd name="connsiteY242" fmla="*/ 551217 h 1391264"/>
              <a:gd name="connsiteX243" fmla="*/ 1985083 w 2216118"/>
              <a:gd name="connsiteY243" fmla="*/ 544337 h 1391264"/>
              <a:gd name="connsiteX244" fmla="*/ 1583433 w 2216118"/>
              <a:gd name="connsiteY244" fmla="*/ 544337 h 1391264"/>
              <a:gd name="connsiteX245" fmla="*/ 1583433 w 2216118"/>
              <a:gd name="connsiteY245" fmla="*/ 559118 h 1391264"/>
              <a:gd name="connsiteX246" fmla="*/ 1668390 w 2216118"/>
              <a:gd name="connsiteY246" fmla="*/ 642486 h 1391264"/>
              <a:gd name="connsiteX247" fmla="*/ 1761398 w 2216118"/>
              <a:gd name="connsiteY247" fmla="*/ 551217 h 1391264"/>
              <a:gd name="connsiteX248" fmla="*/ 1761398 w 2216118"/>
              <a:gd name="connsiteY248" fmla="*/ 544337 h 1391264"/>
              <a:gd name="connsiteX249" fmla="*/ 1359748 w 2216118"/>
              <a:gd name="connsiteY249" fmla="*/ 544337 h 1391264"/>
              <a:gd name="connsiteX250" fmla="*/ 1359748 w 2216118"/>
              <a:gd name="connsiteY250" fmla="*/ 559118 h 1391264"/>
              <a:gd name="connsiteX251" fmla="*/ 1444705 w 2216118"/>
              <a:gd name="connsiteY251" fmla="*/ 642486 h 1391264"/>
              <a:gd name="connsiteX252" fmla="*/ 1537713 w 2216118"/>
              <a:gd name="connsiteY252" fmla="*/ 551217 h 1391264"/>
              <a:gd name="connsiteX253" fmla="*/ 1537713 w 2216118"/>
              <a:gd name="connsiteY253" fmla="*/ 544337 h 1391264"/>
              <a:gd name="connsiteX254" fmla="*/ 2118717 w 2216118"/>
              <a:gd name="connsiteY254" fmla="*/ 406859 h 1391264"/>
              <a:gd name="connsiteX255" fmla="*/ 2036331 w 2216118"/>
              <a:gd name="connsiteY255" fmla="*/ 488475 h 1391264"/>
              <a:gd name="connsiteX256" fmla="*/ 2201103 w 2216118"/>
              <a:gd name="connsiteY256" fmla="*/ 488475 h 1391264"/>
              <a:gd name="connsiteX257" fmla="*/ 1895032 w 2216118"/>
              <a:gd name="connsiteY257" fmla="*/ 406859 h 1391264"/>
              <a:gd name="connsiteX258" fmla="*/ 1812646 w 2216118"/>
              <a:gd name="connsiteY258" fmla="*/ 488475 h 1391264"/>
              <a:gd name="connsiteX259" fmla="*/ 1955092 w 2216118"/>
              <a:gd name="connsiteY259" fmla="*/ 488475 h 1391264"/>
              <a:gd name="connsiteX260" fmla="*/ 1977418 w 2216118"/>
              <a:gd name="connsiteY260" fmla="*/ 488475 h 1391264"/>
              <a:gd name="connsiteX261" fmla="*/ 1671347 w 2216118"/>
              <a:gd name="connsiteY261" fmla="*/ 406859 h 1391264"/>
              <a:gd name="connsiteX262" fmla="*/ 1588961 w 2216118"/>
              <a:gd name="connsiteY262" fmla="*/ 488475 h 1391264"/>
              <a:gd name="connsiteX263" fmla="*/ 1753733 w 2216118"/>
              <a:gd name="connsiteY263" fmla="*/ 488475 h 1391264"/>
              <a:gd name="connsiteX264" fmla="*/ 2033760 w 2216118"/>
              <a:gd name="connsiteY264" fmla="*/ 322696 h 1391264"/>
              <a:gd name="connsiteX265" fmla="*/ 2033760 w 2216118"/>
              <a:gd name="connsiteY265" fmla="*/ 443679 h 1391264"/>
              <a:gd name="connsiteX266" fmla="*/ 2095112 w 2216118"/>
              <a:gd name="connsiteY266" fmla="*/ 383474 h 1391264"/>
              <a:gd name="connsiteX267" fmla="*/ 1810075 w 2216118"/>
              <a:gd name="connsiteY267" fmla="*/ 322696 h 1391264"/>
              <a:gd name="connsiteX268" fmla="*/ 1810075 w 2216118"/>
              <a:gd name="connsiteY268" fmla="*/ 443679 h 1391264"/>
              <a:gd name="connsiteX269" fmla="*/ 1871427 w 2216118"/>
              <a:gd name="connsiteY269" fmla="*/ 383474 h 1391264"/>
              <a:gd name="connsiteX270" fmla="*/ 1988040 w 2216118"/>
              <a:gd name="connsiteY270" fmla="*/ 314720 h 1391264"/>
              <a:gd name="connsiteX271" fmla="*/ 1918637 w 2216118"/>
              <a:gd name="connsiteY271" fmla="*/ 383474 h 1391264"/>
              <a:gd name="connsiteX272" fmla="*/ 1988040 w 2216118"/>
              <a:gd name="connsiteY272" fmla="*/ 451580 h 1391264"/>
              <a:gd name="connsiteX273" fmla="*/ 1764355 w 2216118"/>
              <a:gd name="connsiteY273" fmla="*/ 314720 h 1391264"/>
              <a:gd name="connsiteX274" fmla="*/ 1694952 w 2216118"/>
              <a:gd name="connsiteY274" fmla="*/ 383474 h 1391264"/>
              <a:gd name="connsiteX275" fmla="*/ 1764355 w 2216118"/>
              <a:gd name="connsiteY275" fmla="*/ 451580 h 1391264"/>
              <a:gd name="connsiteX276" fmla="*/ 2033760 w 2216118"/>
              <a:gd name="connsiteY276" fmla="*/ 268985 h 1391264"/>
              <a:gd name="connsiteX277" fmla="*/ 2033760 w 2216118"/>
              <a:gd name="connsiteY277" fmla="*/ 276942 h 1391264"/>
              <a:gd name="connsiteX278" fmla="*/ 2118717 w 2216118"/>
              <a:gd name="connsiteY278" fmla="*/ 360310 h 1391264"/>
              <a:gd name="connsiteX279" fmla="*/ 2211782 w 2216118"/>
              <a:gd name="connsiteY279" fmla="*/ 268985 h 1391264"/>
              <a:gd name="connsiteX280" fmla="*/ 1810075 w 2216118"/>
              <a:gd name="connsiteY280" fmla="*/ 268985 h 1391264"/>
              <a:gd name="connsiteX281" fmla="*/ 1810075 w 2216118"/>
              <a:gd name="connsiteY281" fmla="*/ 276942 h 1391264"/>
              <a:gd name="connsiteX282" fmla="*/ 1895032 w 2216118"/>
              <a:gd name="connsiteY282" fmla="*/ 360310 h 1391264"/>
              <a:gd name="connsiteX283" fmla="*/ 1988040 w 2216118"/>
              <a:gd name="connsiteY283" fmla="*/ 269041 h 1391264"/>
              <a:gd name="connsiteX284" fmla="*/ 1988040 w 2216118"/>
              <a:gd name="connsiteY284" fmla="*/ 268985 h 1391264"/>
              <a:gd name="connsiteX285" fmla="*/ 2120538 w 2216118"/>
              <a:gd name="connsiteY285" fmla="*/ 125840 h 1391264"/>
              <a:gd name="connsiteX286" fmla="*/ 2035581 w 2216118"/>
              <a:gd name="connsiteY286" fmla="*/ 210002 h 1391264"/>
              <a:gd name="connsiteX287" fmla="*/ 2035581 w 2216118"/>
              <a:gd name="connsiteY287" fmla="*/ 213123 h 1391264"/>
              <a:gd name="connsiteX288" fmla="*/ 2208645 w 2216118"/>
              <a:gd name="connsiteY288" fmla="*/ 213123 h 1391264"/>
              <a:gd name="connsiteX289" fmla="*/ 2216118 w 2216118"/>
              <a:gd name="connsiteY289" fmla="*/ 0 h 1391264"/>
              <a:gd name="connsiteX290" fmla="*/ 2216118 w 2216118"/>
              <a:gd name="connsiteY290" fmla="*/ 31154 h 1391264"/>
              <a:gd name="connsiteX291" fmla="*/ 2144143 w 2216118"/>
              <a:gd name="connsiteY291" fmla="*/ 102455 h 1391264"/>
              <a:gd name="connsiteX292" fmla="*/ 2216118 w 2216118"/>
              <a:gd name="connsiteY292" fmla="*/ 173085 h 1391264"/>
              <a:gd name="connsiteX293" fmla="*/ 2216118 w 2216118"/>
              <a:gd name="connsiteY293" fmla="*/ 268985 h 1391264"/>
              <a:gd name="connsiteX294" fmla="*/ 2215304 w 2216118"/>
              <a:gd name="connsiteY294" fmla="*/ 268985 h 1391264"/>
              <a:gd name="connsiteX295" fmla="*/ 2216118 w 2216118"/>
              <a:gd name="connsiteY295" fmla="*/ 269731 h 1391264"/>
              <a:gd name="connsiteX296" fmla="*/ 2216118 w 2216118"/>
              <a:gd name="connsiteY296" fmla="*/ 310369 h 1391264"/>
              <a:gd name="connsiteX297" fmla="*/ 2142322 w 2216118"/>
              <a:gd name="connsiteY297" fmla="*/ 383474 h 1391264"/>
              <a:gd name="connsiteX298" fmla="*/ 2216118 w 2216118"/>
              <a:gd name="connsiteY298" fmla="*/ 455891 h 1391264"/>
              <a:gd name="connsiteX299" fmla="*/ 2216118 w 2216118"/>
              <a:gd name="connsiteY299" fmla="*/ 544337 h 1391264"/>
              <a:gd name="connsiteX300" fmla="*/ 2030803 w 2216118"/>
              <a:gd name="connsiteY300" fmla="*/ 544337 h 1391264"/>
              <a:gd name="connsiteX301" fmla="*/ 2030803 w 2216118"/>
              <a:gd name="connsiteY301" fmla="*/ 559118 h 1391264"/>
              <a:gd name="connsiteX302" fmla="*/ 2115760 w 2216118"/>
              <a:gd name="connsiteY302" fmla="*/ 642486 h 1391264"/>
              <a:gd name="connsiteX303" fmla="*/ 2210526 w 2216118"/>
              <a:gd name="connsiteY303" fmla="*/ 549492 h 1391264"/>
              <a:gd name="connsiteX304" fmla="*/ 2216118 w 2216118"/>
              <a:gd name="connsiteY304" fmla="*/ 554618 h 1391264"/>
              <a:gd name="connsiteX305" fmla="*/ 2216118 w 2216118"/>
              <a:gd name="connsiteY305" fmla="*/ 589616 h 1391264"/>
              <a:gd name="connsiteX306" fmla="*/ 2139365 w 2216118"/>
              <a:gd name="connsiteY306" fmla="*/ 665651 h 1391264"/>
              <a:gd name="connsiteX307" fmla="*/ 2216118 w 2216118"/>
              <a:gd name="connsiteY307" fmla="*/ 740968 h 1391264"/>
              <a:gd name="connsiteX308" fmla="*/ 2216118 w 2216118"/>
              <a:gd name="connsiteY308" fmla="*/ 850554 h 1391264"/>
              <a:gd name="connsiteX309" fmla="*/ 2141969 w 2216118"/>
              <a:gd name="connsiteY309" fmla="*/ 924010 h 1391264"/>
              <a:gd name="connsiteX310" fmla="*/ 2216118 w 2216118"/>
              <a:gd name="connsiteY310" fmla="*/ 996772 h 1391264"/>
              <a:gd name="connsiteX311" fmla="*/ 2216118 w 2216118"/>
              <a:gd name="connsiteY311" fmla="*/ 1038286 h 1391264"/>
              <a:gd name="connsiteX312" fmla="*/ 2213130 w 2216118"/>
              <a:gd name="connsiteY312" fmla="*/ 1041274 h 1391264"/>
              <a:gd name="connsiteX313" fmla="*/ 2118364 w 2216118"/>
              <a:gd name="connsiteY313" fmla="*/ 947394 h 1391264"/>
              <a:gd name="connsiteX314" fmla="*/ 2033407 w 2216118"/>
              <a:gd name="connsiteY314" fmla="*/ 1031557 h 1391264"/>
              <a:gd name="connsiteX315" fmla="*/ 2033407 w 2216118"/>
              <a:gd name="connsiteY315" fmla="*/ 1057834 h 1391264"/>
              <a:gd name="connsiteX316" fmla="*/ 2216118 w 2216118"/>
              <a:gd name="connsiteY316" fmla="*/ 1057834 h 1391264"/>
              <a:gd name="connsiteX317" fmla="*/ 2216118 w 2216118"/>
              <a:gd name="connsiteY317" fmla="*/ 1141467 h 1391264"/>
              <a:gd name="connsiteX318" fmla="*/ 2140689 w 2216118"/>
              <a:gd name="connsiteY318" fmla="*/ 1216191 h 1391264"/>
              <a:gd name="connsiteX319" fmla="*/ 2216118 w 2216118"/>
              <a:gd name="connsiteY319" fmla="*/ 1290209 h 1391264"/>
              <a:gd name="connsiteX320" fmla="*/ 2216118 w 2216118"/>
              <a:gd name="connsiteY320" fmla="*/ 1329187 h 1391264"/>
              <a:gd name="connsiteX321" fmla="*/ 2211850 w 2216118"/>
              <a:gd name="connsiteY321" fmla="*/ 1333455 h 1391264"/>
              <a:gd name="connsiteX322" fmla="*/ 2117084 w 2216118"/>
              <a:gd name="connsiteY322" fmla="*/ 1239575 h 1391264"/>
              <a:gd name="connsiteX323" fmla="*/ 2032127 w 2216118"/>
              <a:gd name="connsiteY323" fmla="*/ 1323738 h 1391264"/>
              <a:gd name="connsiteX324" fmla="*/ 2032127 w 2216118"/>
              <a:gd name="connsiteY324" fmla="*/ 1335402 h 1391264"/>
              <a:gd name="connsiteX325" fmla="*/ 2216118 w 2216118"/>
              <a:gd name="connsiteY325" fmla="*/ 1335402 h 1391264"/>
              <a:gd name="connsiteX326" fmla="*/ 2216118 w 2216118"/>
              <a:gd name="connsiteY326" fmla="*/ 1391264 h 1391264"/>
              <a:gd name="connsiteX327" fmla="*/ 0 w 2216118"/>
              <a:gd name="connsiteY327" fmla="*/ 1391264 h 1391264"/>
              <a:gd name="connsiteX328" fmla="*/ 88981 w 2216118"/>
              <a:gd name="connsiteY328" fmla="*/ 1335402 h 1391264"/>
              <a:gd name="connsiteX329" fmla="*/ 196209 w 2216118"/>
              <a:gd name="connsiteY329" fmla="*/ 1335402 h 1391264"/>
              <a:gd name="connsiteX330" fmla="*/ 196209 w 2216118"/>
              <a:gd name="connsiteY330" fmla="*/ 1326580 h 1391264"/>
              <a:gd name="connsiteX331" fmla="*/ 160066 w 2216118"/>
              <a:gd name="connsiteY331" fmla="*/ 1290776 h 1391264"/>
              <a:gd name="connsiteX332" fmla="*/ 189315 w 2216118"/>
              <a:gd name="connsiteY332" fmla="*/ 1272414 h 1391264"/>
              <a:gd name="connsiteX333" fmla="*/ 196209 w 2216118"/>
              <a:gd name="connsiteY333" fmla="*/ 1279179 h 1391264"/>
              <a:gd name="connsiteX334" fmla="*/ 196209 w 2216118"/>
              <a:gd name="connsiteY334" fmla="*/ 1268085 h 1391264"/>
              <a:gd name="connsiteX335" fmla="*/ 241929 w 2216118"/>
              <a:gd name="connsiteY335" fmla="*/ 1239383 h 1391264"/>
              <a:gd name="connsiteX336" fmla="*/ 241929 w 2216118"/>
              <a:gd name="connsiteY336" fmla="*/ 1267165 h 1391264"/>
              <a:gd name="connsiteX337" fmla="*/ 303281 w 2216118"/>
              <a:gd name="connsiteY337" fmla="*/ 1206961 h 1391264"/>
              <a:gd name="connsiteX338" fmla="*/ 299515 w 2216118"/>
              <a:gd name="connsiteY338" fmla="*/ 1203231 h 1391264"/>
              <a:gd name="connsiteX339" fmla="*/ 531114 w 2216118"/>
              <a:gd name="connsiteY339" fmla="*/ 1057834 h 1391264"/>
              <a:gd name="connsiteX340" fmla="*/ 645205 w 2216118"/>
              <a:gd name="connsiteY340" fmla="*/ 1057834 h 1391264"/>
              <a:gd name="connsiteX341" fmla="*/ 645205 w 2216118"/>
              <a:gd name="connsiteY341" fmla="*/ 1035788 h 1391264"/>
              <a:gd name="connsiteX342" fmla="*/ 614571 w 2216118"/>
              <a:gd name="connsiteY342" fmla="*/ 1005441 h 1391264"/>
              <a:gd name="connsiteX343" fmla="*/ 643839 w 2216118"/>
              <a:gd name="connsiteY343" fmla="*/ 987066 h 1391264"/>
              <a:gd name="connsiteX344" fmla="*/ 645205 w 2216118"/>
              <a:gd name="connsiteY344" fmla="*/ 988406 h 1391264"/>
              <a:gd name="connsiteX345" fmla="*/ 645205 w 2216118"/>
              <a:gd name="connsiteY345" fmla="*/ 986209 h 1391264"/>
              <a:gd name="connsiteX346" fmla="*/ 690925 w 2216118"/>
              <a:gd name="connsiteY346" fmla="*/ 957506 h 1391264"/>
              <a:gd name="connsiteX347" fmla="*/ 690925 w 2216118"/>
              <a:gd name="connsiteY347" fmla="*/ 999995 h 1391264"/>
              <a:gd name="connsiteX348" fmla="*/ 752277 w 2216118"/>
              <a:gd name="connsiteY348" fmla="*/ 939791 h 1391264"/>
              <a:gd name="connsiteX349" fmla="*/ 739424 w 2216118"/>
              <a:gd name="connsiteY349" fmla="*/ 927059 h 1391264"/>
              <a:gd name="connsiteX350" fmla="*/ 768141 w 2216118"/>
              <a:gd name="connsiteY350" fmla="*/ 909031 h 1391264"/>
              <a:gd name="connsiteX351" fmla="*/ 775882 w 2216118"/>
              <a:gd name="connsiteY351" fmla="*/ 916627 h 1391264"/>
              <a:gd name="connsiteX352" fmla="*/ 811118 w 2216118"/>
              <a:gd name="connsiteY352" fmla="*/ 882050 h 1391264"/>
              <a:gd name="connsiteX353" fmla="*/ 989552 w 2216118"/>
              <a:gd name="connsiteY353" fmla="*/ 770030 h 1391264"/>
              <a:gd name="connsiteX354" fmla="*/ 1079094 w 2216118"/>
              <a:gd name="connsiteY354" fmla="*/ 770030 h 1391264"/>
              <a:gd name="connsiteX355" fmla="*/ 1044361 w 2216118"/>
              <a:gd name="connsiteY355" fmla="*/ 735622 h 1391264"/>
              <a:gd name="connsiteX356" fmla="*/ 1073562 w 2216118"/>
              <a:gd name="connsiteY356" fmla="*/ 717289 h 1391264"/>
              <a:gd name="connsiteX357" fmla="*/ 1090343 w 2216118"/>
              <a:gd name="connsiteY357" fmla="*/ 733756 h 1391264"/>
              <a:gd name="connsiteX358" fmla="*/ 1090343 w 2216118"/>
              <a:gd name="connsiteY358" fmla="*/ 706754 h 1391264"/>
              <a:gd name="connsiteX359" fmla="*/ 1136063 w 2216118"/>
              <a:gd name="connsiteY359" fmla="*/ 678051 h 1391264"/>
              <a:gd name="connsiteX360" fmla="*/ 1136063 w 2216118"/>
              <a:gd name="connsiteY360" fmla="*/ 725855 h 1391264"/>
              <a:gd name="connsiteX361" fmla="*/ 1197415 w 2216118"/>
              <a:gd name="connsiteY361" fmla="*/ 665650 h 1391264"/>
              <a:gd name="connsiteX362" fmla="*/ 1181279 w 2216118"/>
              <a:gd name="connsiteY362" fmla="*/ 649665 h 1391264"/>
              <a:gd name="connsiteX363" fmla="*/ 1209976 w 2216118"/>
              <a:gd name="connsiteY363" fmla="*/ 631649 h 1391264"/>
              <a:gd name="connsiteX364" fmla="*/ 1221020 w 2216118"/>
              <a:gd name="connsiteY364" fmla="*/ 642486 h 1391264"/>
              <a:gd name="connsiteX365" fmla="*/ 1271288 w 2216118"/>
              <a:gd name="connsiteY365" fmla="*/ 593158 h 1391264"/>
              <a:gd name="connsiteX366" fmla="*/ 1438035 w 2216118"/>
              <a:gd name="connsiteY366" fmla="*/ 488475 h 1391264"/>
              <a:gd name="connsiteX367" fmla="*/ 1530048 w 2216118"/>
              <a:gd name="connsiteY367" fmla="*/ 488475 h 1391264"/>
              <a:gd name="connsiteX368" fmla="*/ 1494356 w 2216118"/>
              <a:gd name="connsiteY368" fmla="*/ 453117 h 1391264"/>
              <a:gd name="connsiteX369" fmla="*/ 1523556 w 2216118"/>
              <a:gd name="connsiteY369" fmla="*/ 434786 h 1391264"/>
              <a:gd name="connsiteX370" fmla="*/ 1540670 w 2216118"/>
              <a:gd name="connsiteY370" fmla="*/ 451580 h 1391264"/>
              <a:gd name="connsiteX371" fmla="*/ 1540670 w 2216118"/>
              <a:gd name="connsiteY371" fmla="*/ 424042 h 1391264"/>
              <a:gd name="connsiteX372" fmla="*/ 1586390 w 2216118"/>
              <a:gd name="connsiteY372" fmla="*/ 395339 h 1391264"/>
              <a:gd name="connsiteX373" fmla="*/ 1586390 w 2216118"/>
              <a:gd name="connsiteY373" fmla="*/ 443679 h 1391264"/>
              <a:gd name="connsiteX374" fmla="*/ 1647742 w 2216118"/>
              <a:gd name="connsiteY374" fmla="*/ 383474 h 1391264"/>
              <a:gd name="connsiteX375" fmla="*/ 1631275 w 2216118"/>
              <a:gd name="connsiteY375" fmla="*/ 367161 h 1391264"/>
              <a:gd name="connsiteX376" fmla="*/ 1659970 w 2216118"/>
              <a:gd name="connsiteY376" fmla="*/ 349146 h 1391264"/>
              <a:gd name="connsiteX377" fmla="*/ 1671347 w 2216118"/>
              <a:gd name="connsiteY377" fmla="*/ 360310 h 1391264"/>
              <a:gd name="connsiteX378" fmla="*/ 1723132 w 2216118"/>
              <a:gd name="connsiteY378" fmla="*/ 309494 h 1391264"/>
              <a:gd name="connsiteX379" fmla="*/ 1876638 w 2216118"/>
              <a:gd name="connsiteY379" fmla="*/ 213123 h 1391264"/>
              <a:gd name="connsiteX380" fmla="*/ 1958049 w 2216118"/>
              <a:gd name="connsiteY380" fmla="*/ 213123 h 1391264"/>
              <a:gd name="connsiteX381" fmla="*/ 1984960 w 2216118"/>
              <a:gd name="connsiteY381" fmla="*/ 213123 h 1391264"/>
              <a:gd name="connsiteX382" fmla="*/ 1942942 w 2216118"/>
              <a:gd name="connsiteY382" fmla="*/ 171498 h 1391264"/>
              <a:gd name="connsiteX383" fmla="*/ 1972138 w 2216118"/>
              <a:gd name="connsiteY383" fmla="*/ 153169 h 1391264"/>
              <a:gd name="connsiteX384" fmla="*/ 1989861 w 2216118"/>
              <a:gd name="connsiteY384" fmla="*/ 170560 h 1391264"/>
              <a:gd name="connsiteX385" fmla="*/ 1989861 w 2216118"/>
              <a:gd name="connsiteY385" fmla="*/ 142043 h 1391264"/>
              <a:gd name="connsiteX386" fmla="*/ 2035581 w 2216118"/>
              <a:gd name="connsiteY386" fmla="*/ 113340 h 1391264"/>
              <a:gd name="connsiteX387" fmla="*/ 2035581 w 2216118"/>
              <a:gd name="connsiteY387" fmla="*/ 162660 h 1391264"/>
              <a:gd name="connsiteX388" fmla="*/ 2096933 w 2216118"/>
              <a:gd name="connsiteY388" fmla="*/ 102455 h 1391264"/>
              <a:gd name="connsiteX389" fmla="*/ 2079860 w 2216118"/>
              <a:gd name="connsiteY389" fmla="*/ 85542 h 1391264"/>
              <a:gd name="connsiteX390" fmla="*/ 2108552 w 2216118"/>
              <a:gd name="connsiteY390" fmla="*/ 67529 h 1391264"/>
              <a:gd name="connsiteX391" fmla="*/ 2120538 w 2216118"/>
              <a:gd name="connsiteY391" fmla="*/ 79291 h 1391264"/>
              <a:gd name="connsiteX392" fmla="*/ 2175095 w 2216118"/>
              <a:gd name="connsiteY392" fmla="*/ 25754 h 1391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Lst>
            <a:rect l="l" t="t" r="r" b="b"/>
            <a:pathLst>
              <a:path w="2216118" h="1391264">
                <a:moveTo>
                  <a:pt x="1898971" y="1232027"/>
                </a:moveTo>
                <a:lnTo>
                  <a:pt x="1814014" y="1316190"/>
                </a:lnTo>
                <a:lnTo>
                  <a:pt x="1814014" y="1335402"/>
                </a:lnTo>
                <a:lnTo>
                  <a:pt x="1949877" y="1335402"/>
                </a:lnTo>
                <a:lnTo>
                  <a:pt x="1986407" y="1335402"/>
                </a:lnTo>
                <a:lnTo>
                  <a:pt x="1986407" y="1318646"/>
                </a:lnTo>
                <a:close/>
                <a:moveTo>
                  <a:pt x="326886" y="1230345"/>
                </a:moveTo>
                <a:lnTo>
                  <a:pt x="241929" y="1314508"/>
                </a:lnTo>
                <a:lnTo>
                  <a:pt x="241929" y="1335402"/>
                </a:lnTo>
                <a:lnTo>
                  <a:pt x="418108" y="1335402"/>
                </a:lnTo>
                <a:lnTo>
                  <a:pt x="418108" y="1320714"/>
                </a:lnTo>
                <a:close/>
                <a:moveTo>
                  <a:pt x="1667210" y="1224479"/>
                </a:moveTo>
                <a:lnTo>
                  <a:pt x="1582253" y="1308642"/>
                </a:lnTo>
                <a:lnTo>
                  <a:pt x="1582253" y="1335402"/>
                </a:lnTo>
                <a:lnTo>
                  <a:pt x="1768294" y="1335402"/>
                </a:lnTo>
                <a:lnTo>
                  <a:pt x="1768294" y="1312041"/>
                </a:lnTo>
                <a:lnTo>
                  <a:pt x="1761976" y="1318359"/>
                </a:lnTo>
                <a:close/>
                <a:moveTo>
                  <a:pt x="1443525" y="1224479"/>
                </a:moveTo>
                <a:lnTo>
                  <a:pt x="1358568" y="1308642"/>
                </a:lnTo>
                <a:lnTo>
                  <a:pt x="1358568" y="1335402"/>
                </a:lnTo>
                <a:lnTo>
                  <a:pt x="1536533" y="1335402"/>
                </a:lnTo>
                <a:lnTo>
                  <a:pt x="1536533" y="1316618"/>
                </a:lnTo>
                <a:close/>
                <a:moveTo>
                  <a:pt x="1219840" y="1224479"/>
                </a:moveTo>
                <a:lnTo>
                  <a:pt x="1134883" y="1308642"/>
                </a:lnTo>
                <a:lnTo>
                  <a:pt x="1134883" y="1335402"/>
                </a:lnTo>
                <a:lnTo>
                  <a:pt x="1312848" y="1335402"/>
                </a:lnTo>
                <a:lnTo>
                  <a:pt x="1312848" y="1316618"/>
                </a:lnTo>
                <a:close/>
                <a:moveTo>
                  <a:pt x="996155" y="1224479"/>
                </a:moveTo>
                <a:lnTo>
                  <a:pt x="911198" y="1308642"/>
                </a:lnTo>
                <a:lnTo>
                  <a:pt x="911198" y="1335402"/>
                </a:lnTo>
                <a:lnTo>
                  <a:pt x="1089163" y="1335402"/>
                </a:lnTo>
                <a:lnTo>
                  <a:pt x="1089163" y="1316618"/>
                </a:lnTo>
                <a:close/>
                <a:moveTo>
                  <a:pt x="772470" y="1224479"/>
                </a:moveTo>
                <a:lnTo>
                  <a:pt x="687513" y="1308642"/>
                </a:lnTo>
                <a:lnTo>
                  <a:pt x="687513" y="1335402"/>
                </a:lnTo>
                <a:lnTo>
                  <a:pt x="865478" y="1335402"/>
                </a:lnTo>
                <a:lnTo>
                  <a:pt x="865478" y="1316618"/>
                </a:lnTo>
                <a:close/>
                <a:moveTo>
                  <a:pt x="548785" y="1224479"/>
                </a:moveTo>
                <a:lnTo>
                  <a:pt x="463828" y="1308642"/>
                </a:lnTo>
                <a:lnTo>
                  <a:pt x="463828" y="1335402"/>
                </a:lnTo>
                <a:lnTo>
                  <a:pt x="641793" y="1335402"/>
                </a:lnTo>
                <a:lnTo>
                  <a:pt x="641793" y="1316618"/>
                </a:lnTo>
                <a:close/>
                <a:moveTo>
                  <a:pt x="2032127" y="1155412"/>
                </a:moveTo>
                <a:lnTo>
                  <a:pt x="2032127" y="1276395"/>
                </a:lnTo>
                <a:lnTo>
                  <a:pt x="2093479" y="1216190"/>
                </a:lnTo>
                <a:close/>
                <a:moveTo>
                  <a:pt x="1814014" y="1147864"/>
                </a:moveTo>
                <a:lnTo>
                  <a:pt x="1814014" y="1268847"/>
                </a:lnTo>
                <a:lnTo>
                  <a:pt x="1875366" y="1208643"/>
                </a:lnTo>
                <a:close/>
                <a:moveTo>
                  <a:pt x="1986407" y="1145409"/>
                </a:moveTo>
                <a:lnTo>
                  <a:pt x="1922576" y="1208643"/>
                </a:lnTo>
                <a:lnTo>
                  <a:pt x="1986407" y="1271280"/>
                </a:lnTo>
                <a:close/>
                <a:moveTo>
                  <a:pt x="1582253" y="1140317"/>
                </a:moveTo>
                <a:lnTo>
                  <a:pt x="1582253" y="1261299"/>
                </a:lnTo>
                <a:lnTo>
                  <a:pt x="1643605" y="1201094"/>
                </a:lnTo>
                <a:close/>
                <a:moveTo>
                  <a:pt x="1358568" y="1140317"/>
                </a:moveTo>
                <a:lnTo>
                  <a:pt x="1358568" y="1261299"/>
                </a:lnTo>
                <a:lnTo>
                  <a:pt x="1419920" y="1201094"/>
                </a:lnTo>
                <a:close/>
                <a:moveTo>
                  <a:pt x="1134883" y="1140317"/>
                </a:moveTo>
                <a:lnTo>
                  <a:pt x="1134883" y="1261299"/>
                </a:lnTo>
                <a:lnTo>
                  <a:pt x="1196235" y="1201094"/>
                </a:lnTo>
                <a:close/>
                <a:moveTo>
                  <a:pt x="911198" y="1140317"/>
                </a:moveTo>
                <a:lnTo>
                  <a:pt x="911198" y="1261299"/>
                </a:lnTo>
                <a:lnTo>
                  <a:pt x="972550" y="1201094"/>
                </a:lnTo>
                <a:close/>
                <a:moveTo>
                  <a:pt x="687513" y="1140316"/>
                </a:moveTo>
                <a:lnTo>
                  <a:pt x="687513" y="1261300"/>
                </a:lnTo>
                <a:lnTo>
                  <a:pt x="748865" y="1201095"/>
                </a:lnTo>
                <a:close/>
                <a:moveTo>
                  <a:pt x="463828" y="1140316"/>
                </a:moveTo>
                <a:lnTo>
                  <a:pt x="463828" y="1261299"/>
                </a:lnTo>
                <a:lnTo>
                  <a:pt x="525180" y="1201095"/>
                </a:lnTo>
                <a:close/>
                <a:moveTo>
                  <a:pt x="418108" y="1139976"/>
                </a:moveTo>
                <a:lnTo>
                  <a:pt x="350491" y="1206960"/>
                </a:lnTo>
                <a:lnTo>
                  <a:pt x="418108" y="1273313"/>
                </a:lnTo>
                <a:close/>
                <a:moveTo>
                  <a:pt x="641793" y="1132341"/>
                </a:moveTo>
                <a:lnTo>
                  <a:pt x="572390" y="1201095"/>
                </a:lnTo>
                <a:lnTo>
                  <a:pt x="641793" y="1269199"/>
                </a:lnTo>
                <a:close/>
                <a:moveTo>
                  <a:pt x="1536533" y="1132340"/>
                </a:moveTo>
                <a:lnTo>
                  <a:pt x="1467130" y="1201095"/>
                </a:lnTo>
                <a:lnTo>
                  <a:pt x="1536533" y="1269200"/>
                </a:lnTo>
                <a:close/>
                <a:moveTo>
                  <a:pt x="1312848" y="1132340"/>
                </a:moveTo>
                <a:lnTo>
                  <a:pt x="1243445" y="1201095"/>
                </a:lnTo>
                <a:lnTo>
                  <a:pt x="1312848" y="1269200"/>
                </a:lnTo>
                <a:close/>
                <a:moveTo>
                  <a:pt x="1089163" y="1132340"/>
                </a:moveTo>
                <a:lnTo>
                  <a:pt x="1019760" y="1201095"/>
                </a:lnTo>
                <a:lnTo>
                  <a:pt x="1089163" y="1269200"/>
                </a:lnTo>
                <a:close/>
                <a:moveTo>
                  <a:pt x="865478" y="1132340"/>
                </a:moveTo>
                <a:lnTo>
                  <a:pt x="796075" y="1201095"/>
                </a:lnTo>
                <a:lnTo>
                  <a:pt x="865478" y="1269200"/>
                </a:lnTo>
                <a:close/>
                <a:moveTo>
                  <a:pt x="1768294" y="1124340"/>
                </a:moveTo>
                <a:lnTo>
                  <a:pt x="1690815" y="1201095"/>
                </a:lnTo>
                <a:lnTo>
                  <a:pt x="1768294" y="1277125"/>
                </a:lnTo>
                <a:close/>
                <a:moveTo>
                  <a:pt x="2036242" y="1113696"/>
                </a:moveTo>
                <a:lnTo>
                  <a:pt x="2117084" y="1193027"/>
                </a:lnTo>
                <a:lnTo>
                  <a:pt x="2197926" y="1113696"/>
                </a:lnTo>
                <a:close/>
                <a:moveTo>
                  <a:pt x="1825821" y="1113696"/>
                </a:moveTo>
                <a:lnTo>
                  <a:pt x="1898971" y="1185479"/>
                </a:lnTo>
                <a:lnTo>
                  <a:pt x="1972121" y="1113696"/>
                </a:lnTo>
                <a:close/>
                <a:moveTo>
                  <a:pt x="1601752" y="1113696"/>
                </a:moveTo>
                <a:lnTo>
                  <a:pt x="1667210" y="1177930"/>
                </a:lnTo>
                <a:lnTo>
                  <a:pt x="1732668" y="1113696"/>
                </a:lnTo>
                <a:close/>
                <a:moveTo>
                  <a:pt x="1378067" y="1113696"/>
                </a:moveTo>
                <a:lnTo>
                  <a:pt x="1443525" y="1177930"/>
                </a:lnTo>
                <a:lnTo>
                  <a:pt x="1508983" y="1113696"/>
                </a:lnTo>
                <a:close/>
                <a:moveTo>
                  <a:pt x="1154382" y="1113696"/>
                </a:moveTo>
                <a:lnTo>
                  <a:pt x="1219840" y="1177930"/>
                </a:lnTo>
                <a:lnTo>
                  <a:pt x="1285298" y="1113696"/>
                </a:lnTo>
                <a:close/>
                <a:moveTo>
                  <a:pt x="930697" y="1113696"/>
                </a:moveTo>
                <a:lnTo>
                  <a:pt x="996155" y="1177930"/>
                </a:lnTo>
                <a:lnTo>
                  <a:pt x="1061613" y="1113696"/>
                </a:lnTo>
                <a:close/>
                <a:moveTo>
                  <a:pt x="707012" y="1113696"/>
                </a:moveTo>
                <a:lnTo>
                  <a:pt x="772470" y="1177931"/>
                </a:lnTo>
                <a:lnTo>
                  <a:pt x="837928" y="1113696"/>
                </a:lnTo>
                <a:close/>
                <a:moveTo>
                  <a:pt x="483327" y="1113696"/>
                </a:moveTo>
                <a:lnTo>
                  <a:pt x="548785" y="1177931"/>
                </a:lnTo>
                <a:lnTo>
                  <a:pt x="614243" y="1113696"/>
                </a:lnTo>
                <a:close/>
                <a:moveTo>
                  <a:pt x="775882" y="963175"/>
                </a:moveTo>
                <a:lnTo>
                  <a:pt x="690925" y="1047338"/>
                </a:lnTo>
                <a:lnTo>
                  <a:pt x="690925" y="1057834"/>
                </a:lnTo>
                <a:lnTo>
                  <a:pt x="869262" y="1057834"/>
                </a:lnTo>
                <a:lnTo>
                  <a:pt x="869262" y="1055682"/>
                </a:lnTo>
                <a:close/>
                <a:moveTo>
                  <a:pt x="1894679" y="947394"/>
                </a:moveTo>
                <a:lnTo>
                  <a:pt x="1809722" y="1031557"/>
                </a:lnTo>
                <a:lnTo>
                  <a:pt x="1809722" y="1057834"/>
                </a:lnTo>
                <a:lnTo>
                  <a:pt x="1951680" y="1057834"/>
                </a:lnTo>
                <a:lnTo>
                  <a:pt x="1987687" y="1057834"/>
                </a:lnTo>
                <a:lnTo>
                  <a:pt x="1987687" y="1039533"/>
                </a:lnTo>
                <a:close/>
                <a:moveTo>
                  <a:pt x="1670994" y="947394"/>
                </a:moveTo>
                <a:lnTo>
                  <a:pt x="1586037" y="1031557"/>
                </a:lnTo>
                <a:lnTo>
                  <a:pt x="1586037" y="1057834"/>
                </a:lnTo>
                <a:lnTo>
                  <a:pt x="1764002" y="1057834"/>
                </a:lnTo>
                <a:lnTo>
                  <a:pt x="1764002" y="1039533"/>
                </a:lnTo>
                <a:close/>
                <a:moveTo>
                  <a:pt x="1447309" y="947394"/>
                </a:moveTo>
                <a:lnTo>
                  <a:pt x="1362352" y="1031557"/>
                </a:lnTo>
                <a:lnTo>
                  <a:pt x="1362352" y="1057834"/>
                </a:lnTo>
                <a:lnTo>
                  <a:pt x="1540317" y="1057834"/>
                </a:lnTo>
                <a:lnTo>
                  <a:pt x="1540317" y="1039533"/>
                </a:lnTo>
                <a:close/>
                <a:moveTo>
                  <a:pt x="1223624" y="947394"/>
                </a:moveTo>
                <a:lnTo>
                  <a:pt x="1138667" y="1031557"/>
                </a:lnTo>
                <a:lnTo>
                  <a:pt x="1138667" y="1057834"/>
                </a:lnTo>
                <a:lnTo>
                  <a:pt x="1316632" y="1057834"/>
                </a:lnTo>
                <a:lnTo>
                  <a:pt x="1316632" y="1039533"/>
                </a:lnTo>
                <a:close/>
                <a:moveTo>
                  <a:pt x="999939" y="947394"/>
                </a:moveTo>
                <a:lnTo>
                  <a:pt x="914982" y="1031557"/>
                </a:lnTo>
                <a:lnTo>
                  <a:pt x="914982" y="1057834"/>
                </a:lnTo>
                <a:lnTo>
                  <a:pt x="1092947" y="1057834"/>
                </a:lnTo>
                <a:lnTo>
                  <a:pt x="1092947" y="1039533"/>
                </a:lnTo>
                <a:close/>
                <a:moveTo>
                  <a:pt x="869262" y="870668"/>
                </a:moveTo>
                <a:lnTo>
                  <a:pt x="799487" y="939791"/>
                </a:lnTo>
                <a:lnTo>
                  <a:pt x="869262" y="1008261"/>
                </a:lnTo>
                <a:close/>
                <a:moveTo>
                  <a:pt x="2033407" y="863232"/>
                </a:moveTo>
                <a:lnTo>
                  <a:pt x="2033407" y="984214"/>
                </a:lnTo>
                <a:lnTo>
                  <a:pt x="2094759" y="924009"/>
                </a:lnTo>
                <a:close/>
                <a:moveTo>
                  <a:pt x="1809722" y="863232"/>
                </a:moveTo>
                <a:lnTo>
                  <a:pt x="1809722" y="984214"/>
                </a:lnTo>
                <a:lnTo>
                  <a:pt x="1871074" y="924009"/>
                </a:lnTo>
                <a:close/>
                <a:moveTo>
                  <a:pt x="1586037" y="863232"/>
                </a:moveTo>
                <a:lnTo>
                  <a:pt x="1586037" y="984214"/>
                </a:lnTo>
                <a:lnTo>
                  <a:pt x="1647389" y="924009"/>
                </a:lnTo>
                <a:close/>
                <a:moveTo>
                  <a:pt x="1362352" y="863232"/>
                </a:moveTo>
                <a:lnTo>
                  <a:pt x="1362352" y="984214"/>
                </a:lnTo>
                <a:lnTo>
                  <a:pt x="1423704" y="924009"/>
                </a:lnTo>
                <a:close/>
                <a:moveTo>
                  <a:pt x="1138667" y="863232"/>
                </a:moveTo>
                <a:lnTo>
                  <a:pt x="1138667" y="984214"/>
                </a:lnTo>
                <a:lnTo>
                  <a:pt x="1200019" y="924009"/>
                </a:lnTo>
                <a:close/>
                <a:moveTo>
                  <a:pt x="914982" y="863231"/>
                </a:moveTo>
                <a:lnTo>
                  <a:pt x="914982" y="984214"/>
                </a:lnTo>
                <a:lnTo>
                  <a:pt x="976334" y="924009"/>
                </a:lnTo>
                <a:close/>
                <a:moveTo>
                  <a:pt x="1987687" y="855255"/>
                </a:moveTo>
                <a:lnTo>
                  <a:pt x="1918284" y="924010"/>
                </a:lnTo>
                <a:lnTo>
                  <a:pt x="1987687" y="992115"/>
                </a:lnTo>
                <a:close/>
                <a:moveTo>
                  <a:pt x="1764002" y="855255"/>
                </a:moveTo>
                <a:lnTo>
                  <a:pt x="1694599" y="924010"/>
                </a:lnTo>
                <a:lnTo>
                  <a:pt x="1764002" y="992115"/>
                </a:lnTo>
                <a:close/>
                <a:moveTo>
                  <a:pt x="1540317" y="855255"/>
                </a:moveTo>
                <a:lnTo>
                  <a:pt x="1470914" y="924010"/>
                </a:lnTo>
                <a:lnTo>
                  <a:pt x="1540317" y="992115"/>
                </a:lnTo>
                <a:close/>
                <a:moveTo>
                  <a:pt x="1316632" y="855255"/>
                </a:moveTo>
                <a:lnTo>
                  <a:pt x="1247229" y="924010"/>
                </a:lnTo>
                <a:lnTo>
                  <a:pt x="1316632" y="992115"/>
                </a:lnTo>
                <a:close/>
                <a:moveTo>
                  <a:pt x="1092947" y="855255"/>
                </a:moveTo>
                <a:lnTo>
                  <a:pt x="1023544" y="924010"/>
                </a:lnTo>
                <a:lnTo>
                  <a:pt x="1092947" y="992115"/>
                </a:lnTo>
                <a:close/>
                <a:moveTo>
                  <a:pt x="2041983" y="825892"/>
                </a:moveTo>
                <a:lnTo>
                  <a:pt x="2118364" y="900845"/>
                </a:lnTo>
                <a:lnTo>
                  <a:pt x="2194745" y="825892"/>
                </a:lnTo>
                <a:close/>
                <a:moveTo>
                  <a:pt x="1818298" y="825892"/>
                </a:moveTo>
                <a:lnTo>
                  <a:pt x="1894679" y="900845"/>
                </a:lnTo>
                <a:lnTo>
                  <a:pt x="1971060" y="825892"/>
                </a:lnTo>
                <a:close/>
                <a:moveTo>
                  <a:pt x="1594613" y="825892"/>
                </a:moveTo>
                <a:lnTo>
                  <a:pt x="1670994" y="900845"/>
                </a:lnTo>
                <a:lnTo>
                  <a:pt x="1747375" y="825892"/>
                </a:lnTo>
                <a:close/>
                <a:moveTo>
                  <a:pt x="1370928" y="825892"/>
                </a:moveTo>
                <a:lnTo>
                  <a:pt x="1447309" y="900845"/>
                </a:lnTo>
                <a:lnTo>
                  <a:pt x="1523690" y="825892"/>
                </a:lnTo>
                <a:close/>
                <a:moveTo>
                  <a:pt x="1147243" y="825892"/>
                </a:moveTo>
                <a:lnTo>
                  <a:pt x="1223624" y="900845"/>
                </a:lnTo>
                <a:lnTo>
                  <a:pt x="1300005" y="825892"/>
                </a:lnTo>
                <a:close/>
                <a:moveTo>
                  <a:pt x="923558" y="825892"/>
                </a:moveTo>
                <a:lnTo>
                  <a:pt x="999939" y="900845"/>
                </a:lnTo>
                <a:lnTo>
                  <a:pt x="1076320" y="825892"/>
                </a:lnTo>
                <a:close/>
                <a:moveTo>
                  <a:pt x="2115760" y="689035"/>
                </a:moveTo>
                <a:lnTo>
                  <a:pt x="2034001" y="770030"/>
                </a:lnTo>
                <a:lnTo>
                  <a:pt x="2197519" y="770030"/>
                </a:lnTo>
                <a:close/>
                <a:moveTo>
                  <a:pt x="1892075" y="689035"/>
                </a:moveTo>
                <a:lnTo>
                  <a:pt x="1810316" y="770030"/>
                </a:lnTo>
                <a:lnTo>
                  <a:pt x="1953483" y="770030"/>
                </a:lnTo>
                <a:lnTo>
                  <a:pt x="1973834" y="770030"/>
                </a:lnTo>
                <a:close/>
                <a:moveTo>
                  <a:pt x="1668390" y="689035"/>
                </a:moveTo>
                <a:lnTo>
                  <a:pt x="1586631" y="770030"/>
                </a:lnTo>
                <a:lnTo>
                  <a:pt x="1750149" y="770030"/>
                </a:lnTo>
                <a:close/>
                <a:moveTo>
                  <a:pt x="1444705" y="689035"/>
                </a:moveTo>
                <a:lnTo>
                  <a:pt x="1362946" y="770030"/>
                </a:lnTo>
                <a:lnTo>
                  <a:pt x="1526464" y="770030"/>
                </a:lnTo>
                <a:close/>
                <a:moveTo>
                  <a:pt x="1221020" y="689035"/>
                </a:moveTo>
                <a:lnTo>
                  <a:pt x="1139261" y="770030"/>
                </a:lnTo>
                <a:lnTo>
                  <a:pt x="1302779" y="770030"/>
                </a:lnTo>
                <a:close/>
                <a:moveTo>
                  <a:pt x="2030803" y="604873"/>
                </a:moveTo>
                <a:lnTo>
                  <a:pt x="2030803" y="725855"/>
                </a:lnTo>
                <a:lnTo>
                  <a:pt x="2092155" y="665650"/>
                </a:lnTo>
                <a:close/>
                <a:moveTo>
                  <a:pt x="1807118" y="604873"/>
                </a:moveTo>
                <a:lnTo>
                  <a:pt x="1807118" y="725855"/>
                </a:lnTo>
                <a:lnTo>
                  <a:pt x="1868470" y="665650"/>
                </a:lnTo>
                <a:close/>
                <a:moveTo>
                  <a:pt x="1359748" y="604873"/>
                </a:moveTo>
                <a:lnTo>
                  <a:pt x="1359748" y="725855"/>
                </a:lnTo>
                <a:lnTo>
                  <a:pt x="1421100" y="665650"/>
                </a:lnTo>
                <a:close/>
                <a:moveTo>
                  <a:pt x="1583433" y="604872"/>
                </a:moveTo>
                <a:lnTo>
                  <a:pt x="1583433" y="725855"/>
                </a:lnTo>
                <a:lnTo>
                  <a:pt x="1644785" y="665650"/>
                </a:lnTo>
                <a:close/>
                <a:moveTo>
                  <a:pt x="1537713" y="596897"/>
                </a:moveTo>
                <a:lnTo>
                  <a:pt x="1468310" y="665651"/>
                </a:lnTo>
                <a:lnTo>
                  <a:pt x="1537713" y="733756"/>
                </a:lnTo>
                <a:close/>
                <a:moveTo>
                  <a:pt x="1985083" y="596896"/>
                </a:moveTo>
                <a:lnTo>
                  <a:pt x="1915680" y="665651"/>
                </a:lnTo>
                <a:lnTo>
                  <a:pt x="1985083" y="733756"/>
                </a:lnTo>
                <a:close/>
                <a:moveTo>
                  <a:pt x="1761398" y="596896"/>
                </a:moveTo>
                <a:lnTo>
                  <a:pt x="1691995" y="665651"/>
                </a:lnTo>
                <a:lnTo>
                  <a:pt x="1761398" y="733756"/>
                </a:lnTo>
                <a:close/>
                <a:moveTo>
                  <a:pt x="1314028" y="596896"/>
                </a:moveTo>
                <a:lnTo>
                  <a:pt x="1244625" y="665651"/>
                </a:lnTo>
                <a:lnTo>
                  <a:pt x="1314028" y="733756"/>
                </a:lnTo>
                <a:close/>
                <a:moveTo>
                  <a:pt x="1807118" y="544337"/>
                </a:moveTo>
                <a:lnTo>
                  <a:pt x="1807118" y="559118"/>
                </a:lnTo>
                <a:lnTo>
                  <a:pt x="1892075" y="642486"/>
                </a:lnTo>
                <a:lnTo>
                  <a:pt x="1985083" y="551217"/>
                </a:lnTo>
                <a:lnTo>
                  <a:pt x="1985083" y="544337"/>
                </a:lnTo>
                <a:close/>
                <a:moveTo>
                  <a:pt x="1583433" y="544337"/>
                </a:moveTo>
                <a:lnTo>
                  <a:pt x="1583433" y="559118"/>
                </a:lnTo>
                <a:lnTo>
                  <a:pt x="1668390" y="642486"/>
                </a:lnTo>
                <a:lnTo>
                  <a:pt x="1761398" y="551217"/>
                </a:lnTo>
                <a:lnTo>
                  <a:pt x="1761398" y="544337"/>
                </a:lnTo>
                <a:close/>
                <a:moveTo>
                  <a:pt x="1359748" y="544337"/>
                </a:moveTo>
                <a:lnTo>
                  <a:pt x="1359748" y="559118"/>
                </a:lnTo>
                <a:lnTo>
                  <a:pt x="1444705" y="642486"/>
                </a:lnTo>
                <a:lnTo>
                  <a:pt x="1537713" y="551217"/>
                </a:lnTo>
                <a:lnTo>
                  <a:pt x="1537713" y="544337"/>
                </a:lnTo>
                <a:close/>
                <a:moveTo>
                  <a:pt x="2118717" y="406859"/>
                </a:moveTo>
                <a:lnTo>
                  <a:pt x="2036331" y="488475"/>
                </a:lnTo>
                <a:lnTo>
                  <a:pt x="2201103" y="488475"/>
                </a:lnTo>
                <a:close/>
                <a:moveTo>
                  <a:pt x="1895032" y="406859"/>
                </a:moveTo>
                <a:lnTo>
                  <a:pt x="1812646" y="488475"/>
                </a:lnTo>
                <a:lnTo>
                  <a:pt x="1955092" y="488475"/>
                </a:lnTo>
                <a:lnTo>
                  <a:pt x="1977418" y="488475"/>
                </a:lnTo>
                <a:close/>
                <a:moveTo>
                  <a:pt x="1671347" y="406859"/>
                </a:moveTo>
                <a:lnTo>
                  <a:pt x="1588961" y="488475"/>
                </a:lnTo>
                <a:lnTo>
                  <a:pt x="1753733" y="488475"/>
                </a:lnTo>
                <a:close/>
                <a:moveTo>
                  <a:pt x="2033760" y="322696"/>
                </a:moveTo>
                <a:lnTo>
                  <a:pt x="2033760" y="443679"/>
                </a:lnTo>
                <a:lnTo>
                  <a:pt x="2095112" y="383474"/>
                </a:lnTo>
                <a:close/>
                <a:moveTo>
                  <a:pt x="1810075" y="322696"/>
                </a:moveTo>
                <a:lnTo>
                  <a:pt x="1810075" y="443679"/>
                </a:lnTo>
                <a:lnTo>
                  <a:pt x="1871427" y="383474"/>
                </a:lnTo>
                <a:close/>
                <a:moveTo>
                  <a:pt x="1988040" y="314720"/>
                </a:moveTo>
                <a:lnTo>
                  <a:pt x="1918637" y="383474"/>
                </a:lnTo>
                <a:lnTo>
                  <a:pt x="1988040" y="451580"/>
                </a:lnTo>
                <a:close/>
                <a:moveTo>
                  <a:pt x="1764355" y="314720"/>
                </a:moveTo>
                <a:lnTo>
                  <a:pt x="1694952" y="383474"/>
                </a:lnTo>
                <a:lnTo>
                  <a:pt x="1764355" y="451580"/>
                </a:lnTo>
                <a:close/>
                <a:moveTo>
                  <a:pt x="2033760" y="268985"/>
                </a:moveTo>
                <a:lnTo>
                  <a:pt x="2033760" y="276942"/>
                </a:lnTo>
                <a:lnTo>
                  <a:pt x="2118717" y="360310"/>
                </a:lnTo>
                <a:lnTo>
                  <a:pt x="2211782" y="268985"/>
                </a:lnTo>
                <a:close/>
                <a:moveTo>
                  <a:pt x="1810075" y="268985"/>
                </a:moveTo>
                <a:lnTo>
                  <a:pt x="1810075" y="276942"/>
                </a:lnTo>
                <a:lnTo>
                  <a:pt x="1895032" y="360310"/>
                </a:lnTo>
                <a:lnTo>
                  <a:pt x="1988040" y="269041"/>
                </a:lnTo>
                <a:lnTo>
                  <a:pt x="1988040" y="268985"/>
                </a:lnTo>
                <a:close/>
                <a:moveTo>
                  <a:pt x="2120538" y="125840"/>
                </a:moveTo>
                <a:lnTo>
                  <a:pt x="2035581" y="210002"/>
                </a:lnTo>
                <a:lnTo>
                  <a:pt x="2035581" y="213123"/>
                </a:lnTo>
                <a:lnTo>
                  <a:pt x="2208645" y="213123"/>
                </a:lnTo>
                <a:close/>
                <a:moveTo>
                  <a:pt x="2216118" y="0"/>
                </a:moveTo>
                <a:lnTo>
                  <a:pt x="2216118" y="31154"/>
                </a:lnTo>
                <a:lnTo>
                  <a:pt x="2144143" y="102455"/>
                </a:lnTo>
                <a:lnTo>
                  <a:pt x="2216118" y="173085"/>
                </a:lnTo>
                <a:lnTo>
                  <a:pt x="2216118" y="268985"/>
                </a:lnTo>
                <a:lnTo>
                  <a:pt x="2215304" y="268985"/>
                </a:lnTo>
                <a:lnTo>
                  <a:pt x="2216118" y="269731"/>
                </a:lnTo>
                <a:lnTo>
                  <a:pt x="2216118" y="310369"/>
                </a:lnTo>
                <a:lnTo>
                  <a:pt x="2142322" y="383474"/>
                </a:lnTo>
                <a:lnTo>
                  <a:pt x="2216118" y="455891"/>
                </a:lnTo>
                <a:lnTo>
                  <a:pt x="2216118" y="544337"/>
                </a:lnTo>
                <a:lnTo>
                  <a:pt x="2030803" y="544337"/>
                </a:lnTo>
                <a:lnTo>
                  <a:pt x="2030803" y="559118"/>
                </a:lnTo>
                <a:lnTo>
                  <a:pt x="2115760" y="642486"/>
                </a:lnTo>
                <a:lnTo>
                  <a:pt x="2210526" y="549492"/>
                </a:lnTo>
                <a:lnTo>
                  <a:pt x="2216118" y="554618"/>
                </a:lnTo>
                <a:lnTo>
                  <a:pt x="2216118" y="589616"/>
                </a:lnTo>
                <a:lnTo>
                  <a:pt x="2139365" y="665651"/>
                </a:lnTo>
                <a:lnTo>
                  <a:pt x="2216118" y="740968"/>
                </a:lnTo>
                <a:lnTo>
                  <a:pt x="2216118" y="850554"/>
                </a:lnTo>
                <a:lnTo>
                  <a:pt x="2141969" y="924010"/>
                </a:lnTo>
                <a:lnTo>
                  <a:pt x="2216118" y="996772"/>
                </a:lnTo>
                <a:lnTo>
                  <a:pt x="2216118" y="1038286"/>
                </a:lnTo>
                <a:lnTo>
                  <a:pt x="2213130" y="1041274"/>
                </a:lnTo>
                <a:lnTo>
                  <a:pt x="2118364" y="947394"/>
                </a:lnTo>
                <a:lnTo>
                  <a:pt x="2033407" y="1031557"/>
                </a:lnTo>
                <a:lnTo>
                  <a:pt x="2033407" y="1057834"/>
                </a:lnTo>
                <a:lnTo>
                  <a:pt x="2216118" y="1057834"/>
                </a:lnTo>
                <a:lnTo>
                  <a:pt x="2216118" y="1141467"/>
                </a:lnTo>
                <a:lnTo>
                  <a:pt x="2140689" y="1216191"/>
                </a:lnTo>
                <a:lnTo>
                  <a:pt x="2216118" y="1290209"/>
                </a:lnTo>
                <a:lnTo>
                  <a:pt x="2216118" y="1329187"/>
                </a:lnTo>
                <a:lnTo>
                  <a:pt x="2211850" y="1333455"/>
                </a:lnTo>
                <a:lnTo>
                  <a:pt x="2117084" y="1239575"/>
                </a:lnTo>
                <a:lnTo>
                  <a:pt x="2032127" y="1323738"/>
                </a:lnTo>
                <a:lnTo>
                  <a:pt x="2032127" y="1335402"/>
                </a:lnTo>
                <a:lnTo>
                  <a:pt x="2216118" y="1335402"/>
                </a:lnTo>
                <a:lnTo>
                  <a:pt x="2216118" y="1391264"/>
                </a:lnTo>
                <a:lnTo>
                  <a:pt x="0" y="1391264"/>
                </a:lnTo>
                <a:lnTo>
                  <a:pt x="88981" y="1335402"/>
                </a:lnTo>
                <a:lnTo>
                  <a:pt x="196209" y="1335402"/>
                </a:lnTo>
                <a:lnTo>
                  <a:pt x="196209" y="1326580"/>
                </a:lnTo>
                <a:lnTo>
                  <a:pt x="160066" y="1290776"/>
                </a:lnTo>
                <a:lnTo>
                  <a:pt x="189315" y="1272414"/>
                </a:lnTo>
                <a:lnTo>
                  <a:pt x="196209" y="1279179"/>
                </a:lnTo>
                <a:lnTo>
                  <a:pt x="196209" y="1268085"/>
                </a:lnTo>
                <a:lnTo>
                  <a:pt x="241929" y="1239383"/>
                </a:lnTo>
                <a:lnTo>
                  <a:pt x="241929" y="1267165"/>
                </a:lnTo>
                <a:lnTo>
                  <a:pt x="303281" y="1206961"/>
                </a:lnTo>
                <a:lnTo>
                  <a:pt x="299515" y="1203231"/>
                </a:lnTo>
                <a:lnTo>
                  <a:pt x="531114" y="1057834"/>
                </a:lnTo>
                <a:lnTo>
                  <a:pt x="645205" y="1057834"/>
                </a:lnTo>
                <a:lnTo>
                  <a:pt x="645205" y="1035788"/>
                </a:lnTo>
                <a:lnTo>
                  <a:pt x="614571" y="1005441"/>
                </a:lnTo>
                <a:lnTo>
                  <a:pt x="643839" y="987066"/>
                </a:lnTo>
                <a:lnTo>
                  <a:pt x="645205" y="988406"/>
                </a:lnTo>
                <a:lnTo>
                  <a:pt x="645205" y="986209"/>
                </a:lnTo>
                <a:lnTo>
                  <a:pt x="690925" y="957506"/>
                </a:lnTo>
                <a:lnTo>
                  <a:pt x="690925" y="999995"/>
                </a:lnTo>
                <a:lnTo>
                  <a:pt x="752277" y="939791"/>
                </a:lnTo>
                <a:lnTo>
                  <a:pt x="739424" y="927059"/>
                </a:lnTo>
                <a:lnTo>
                  <a:pt x="768141" y="909031"/>
                </a:lnTo>
                <a:lnTo>
                  <a:pt x="775882" y="916627"/>
                </a:lnTo>
                <a:lnTo>
                  <a:pt x="811118" y="882050"/>
                </a:lnTo>
                <a:lnTo>
                  <a:pt x="989552" y="770030"/>
                </a:lnTo>
                <a:lnTo>
                  <a:pt x="1079094" y="770030"/>
                </a:lnTo>
                <a:lnTo>
                  <a:pt x="1044361" y="735622"/>
                </a:lnTo>
                <a:lnTo>
                  <a:pt x="1073562" y="717289"/>
                </a:lnTo>
                <a:lnTo>
                  <a:pt x="1090343" y="733756"/>
                </a:lnTo>
                <a:lnTo>
                  <a:pt x="1090343" y="706754"/>
                </a:lnTo>
                <a:lnTo>
                  <a:pt x="1136063" y="678051"/>
                </a:lnTo>
                <a:lnTo>
                  <a:pt x="1136063" y="725855"/>
                </a:lnTo>
                <a:lnTo>
                  <a:pt x="1197415" y="665650"/>
                </a:lnTo>
                <a:lnTo>
                  <a:pt x="1181279" y="649665"/>
                </a:lnTo>
                <a:lnTo>
                  <a:pt x="1209976" y="631649"/>
                </a:lnTo>
                <a:lnTo>
                  <a:pt x="1221020" y="642486"/>
                </a:lnTo>
                <a:lnTo>
                  <a:pt x="1271288" y="593158"/>
                </a:lnTo>
                <a:lnTo>
                  <a:pt x="1438035" y="488475"/>
                </a:lnTo>
                <a:lnTo>
                  <a:pt x="1530048" y="488475"/>
                </a:lnTo>
                <a:lnTo>
                  <a:pt x="1494356" y="453117"/>
                </a:lnTo>
                <a:lnTo>
                  <a:pt x="1523556" y="434786"/>
                </a:lnTo>
                <a:lnTo>
                  <a:pt x="1540670" y="451580"/>
                </a:lnTo>
                <a:lnTo>
                  <a:pt x="1540670" y="424042"/>
                </a:lnTo>
                <a:lnTo>
                  <a:pt x="1586390" y="395339"/>
                </a:lnTo>
                <a:lnTo>
                  <a:pt x="1586390" y="443679"/>
                </a:lnTo>
                <a:lnTo>
                  <a:pt x="1647742" y="383474"/>
                </a:lnTo>
                <a:lnTo>
                  <a:pt x="1631275" y="367161"/>
                </a:lnTo>
                <a:lnTo>
                  <a:pt x="1659970" y="349146"/>
                </a:lnTo>
                <a:lnTo>
                  <a:pt x="1671347" y="360310"/>
                </a:lnTo>
                <a:lnTo>
                  <a:pt x="1723132" y="309494"/>
                </a:lnTo>
                <a:lnTo>
                  <a:pt x="1876638" y="213123"/>
                </a:lnTo>
                <a:lnTo>
                  <a:pt x="1958049" y="213123"/>
                </a:lnTo>
                <a:lnTo>
                  <a:pt x="1984960" y="213123"/>
                </a:lnTo>
                <a:lnTo>
                  <a:pt x="1942942" y="171498"/>
                </a:lnTo>
                <a:lnTo>
                  <a:pt x="1972138" y="153169"/>
                </a:lnTo>
                <a:lnTo>
                  <a:pt x="1989861" y="170560"/>
                </a:lnTo>
                <a:lnTo>
                  <a:pt x="1989861" y="142043"/>
                </a:lnTo>
                <a:lnTo>
                  <a:pt x="2035581" y="113340"/>
                </a:lnTo>
                <a:lnTo>
                  <a:pt x="2035581" y="162660"/>
                </a:lnTo>
                <a:lnTo>
                  <a:pt x="2096933" y="102455"/>
                </a:lnTo>
                <a:lnTo>
                  <a:pt x="2079860" y="85542"/>
                </a:lnTo>
                <a:lnTo>
                  <a:pt x="2108552" y="67529"/>
                </a:lnTo>
                <a:lnTo>
                  <a:pt x="2120538" y="79291"/>
                </a:lnTo>
                <a:lnTo>
                  <a:pt x="2175095" y="25754"/>
                </a:lnTo>
                <a:close/>
              </a:path>
            </a:pathLst>
          </a:custGeom>
          <a:solidFill>
            <a:schemeClr val="bg1"/>
          </a:solidFill>
          <a:ln>
            <a:noFill/>
          </a:ln>
        </p:spPr>
        <p:txBody>
          <a:bodyPr vert="horz" wrap="square" lIns="91440" tIns="45720" rIns="91440" bIns="45720" numCol="1" anchor="t" anchorCtr="0" compatLnSpc="1">
            <a:prstTxWarp prst="textNoShape">
              <a:avLst/>
            </a:prstTxWarp>
            <a:noAutofit/>
          </a:bodyPr>
          <a:lstStyle/>
          <a:p>
            <a:endParaRPr lang="en-US" dirty="0"/>
          </a:p>
        </p:txBody>
      </p:sp>
      <p:grpSp>
        <p:nvGrpSpPr>
          <p:cNvPr id="42" name="Group 41">
            <a:extLst>
              <a:ext uri="{FF2B5EF4-FFF2-40B4-BE49-F238E27FC236}">
                <a16:creationId xmlns:a16="http://schemas.microsoft.com/office/drawing/2014/main" id="{16ED78B2-719D-4973-B7D7-BA4C0F84F8B8}"/>
              </a:ext>
            </a:extLst>
          </p:cNvPr>
          <p:cNvGrpSpPr/>
          <p:nvPr/>
        </p:nvGrpSpPr>
        <p:grpSpPr>
          <a:xfrm>
            <a:off x="3558162" y="4765034"/>
            <a:ext cx="8637023" cy="2118017"/>
            <a:chOff x="3558162" y="4751971"/>
            <a:chExt cx="8637023" cy="2118017"/>
          </a:xfrm>
          <a:solidFill>
            <a:srgbClr val="002060"/>
          </a:solidFill>
        </p:grpSpPr>
        <p:sp>
          <p:nvSpPr>
            <p:cNvPr id="45" name="Freeform 5">
              <a:extLst>
                <a:ext uri="{FF2B5EF4-FFF2-40B4-BE49-F238E27FC236}">
                  <a16:creationId xmlns:a16="http://schemas.microsoft.com/office/drawing/2014/main" id="{FF4E6F5E-FF67-4EB2-9BBE-D9403C4450E8}"/>
                </a:ext>
              </a:extLst>
            </p:cNvPr>
            <p:cNvSpPr>
              <a:spLocks noEditPoints="1"/>
            </p:cNvSpPr>
            <p:nvPr/>
          </p:nvSpPr>
          <p:spPr bwMode="auto">
            <a:xfrm>
              <a:off x="6420027" y="4751971"/>
              <a:ext cx="5775158" cy="2106029"/>
            </a:xfrm>
            <a:custGeom>
              <a:avLst/>
              <a:gdLst>
                <a:gd name="T0" fmla="*/ 692 w 2980"/>
                <a:gd name="T1" fmla="*/ 625 h 1086"/>
                <a:gd name="T2" fmla="*/ 1350 w 2980"/>
                <a:gd name="T3" fmla="*/ 765 h 1086"/>
                <a:gd name="T4" fmla="*/ 1662 w 2980"/>
                <a:gd name="T5" fmla="*/ 831 h 1086"/>
                <a:gd name="T6" fmla="*/ 1686 w 2980"/>
                <a:gd name="T7" fmla="*/ 716 h 1086"/>
                <a:gd name="T8" fmla="*/ 1668 w 2980"/>
                <a:gd name="T9" fmla="*/ 547 h 1086"/>
                <a:gd name="T10" fmla="*/ 1693 w 2980"/>
                <a:gd name="T11" fmla="*/ 451 h 1086"/>
                <a:gd name="T12" fmla="*/ 1732 w 2980"/>
                <a:gd name="T13" fmla="*/ 173 h 1086"/>
                <a:gd name="T14" fmla="*/ 1836 w 2980"/>
                <a:gd name="T15" fmla="*/ 22 h 1086"/>
                <a:gd name="T16" fmla="*/ 1949 w 2980"/>
                <a:gd name="T17" fmla="*/ 123 h 1086"/>
                <a:gd name="T18" fmla="*/ 1876 w 2980"/>
                <a:gd name="T19" fmla="*/ 190 h 1086"/>
                <a:gd name="T20" fmla="*/ 1876 w 2980"/>
                <a:gd name="T21" fmla="*/ 315 h 1086"/>
                <a:gd name="T22" fmla="*/ 1959 w 2980"/>
                <a:gd name="T23" fmla="*/ 445 h 1086"/>
                <a:gd name="T24" fmla="*/ 1963 w 2980"/>
                <a:gd name="T25" fmla="*/ 549 h 1086"/>
                <a:gd name="T26" fmla="*/ 1947 w 2980"/>
                <a:gd name="T27" fmla="*/ 572 h 1086"/>
                <a:gd name="T28" fmla="*/ 1921 w 2980"/>
                <a:gd name="T29" fmla="*/ 587 h 1086"/>
                <a:gd name="T30" fmla="*/ 1880 w 2980"/>
                <a:gd name="T31" fmla="*/ 612 h 1086"/>
                <a:gd name="T32" fmla="*/ 2031 w 2980"/>
                <a:gd name="T33" fmla="*/ 662 h 1086"/>
                <a:gd name="T34" fmla="*/ 2195 w 2980"/>
                <a:gd name="T35" fmla="*/ 411 h 1086"/>
                <a:gd name="T36" fmla="*/ 2174 w 2980"/>
                <a:gd name="T37" fmla="*/ 364 h 1086"/>
                <a:gd name="T38" fmla="*/ 2163 w 2980"/>
                <a:gd name="T39" fmla="*/ 250 h 1086"/>
                <a:gd name="T40" fmla="*/ 2289 w 2980"/>
                <a:gd name="T41" fmla="*/ 309 h 1086"/>
                <a:gd name="T42" fmla="*/ 2341 w 2980"/>
                <a:gd name="T43" fmla="*/ 468 h 1086"/>
                <a:gd name="T44" fmla="*/ 2382 w 2980"/>
                <a:gd name="T45" fmla="*/ 504 h 1086"/>
                <a:gd name="T46" fmla="*/ 2451 w 2980"/>
                <a:gd name="T47" fmla="*/ 331 h 1086"/>
                <a:gd name="T48" fmla="*/ 2514 w 2980"/>
                <a:gd name="T49" fmla="*/ 246 h 1086"/>
                <a:gd name="T50" fmla="*/ 2622 w 2980"/>
                <a:gd name="T51" fmla="*/ 226 h 1086"/>
                <a:gd name="T52" fmla="*/ 2684 w 2980"/>
                <a:gd name="T53" fmla="*/ 335 h 1086"/>
                <a:gd name="T54" fmla="*/ 2710 w 2980"/>
                <a:gd name="T55" fmla="*/ 558 h 1086"/>
                <a:gd name="T56" fmla="*/ 2757 w 2980"/>
                <a:gd name="T57" fmla="*/ 626 h 1086"/>
                <a:gd name="T58" fmla="*/ 2773 w 2980"/>
                <a:gd name="T59" fmla="*/ 697 h 1086"/>
                <a:gd name="T60" fmla="*/ 2727 w 2980"/>
                <a:gd name="T61" fmla="*/ 770 h 1086"/>
                <a:gd name="T62" fmla="*/ 2664 w 2980"/>
                <a:gd name="T63" fmla="*/ 906 h 1086"/>
                <a:gd name="T64" fmla="*/ 2980 w 2980"/>
                <a:gd name="T65" fmla="*/ 998 h 1086"/>
                <a:gd name="T66" fmla="*/ 2343 w 2980"/>
                <a:gd name="T67" fmla="*/ 754 h 1086"/>
                <a:gd name="T68" fmla="*/ 2434 w 2980"/>
                <a:gd name="T69" fmla="*/ 842 h 1086"/>
                <a:gd name="T70" fmla="*/ 2466 w 2980"/>
                <a:gd name="T71" fmla="*/ 584 h 1086"/>
                <a:gd name="T72" fmla="*/ 2476 w 2980"/>
                <a:gd name="T73" fmla="*/ 480 h 1086"/>
                <a:gd name="T74" fmla="*/ 2385 w 2980"/>
                <a:gd name="T75" fmla="*/ 557 h 1086"/>
                <a:gd name="T76" fmla="*/ 2337 w 2980"/>
                <a:gd name="T77" fmla="*/ 621 h 1086"/>
                <a:gd name="T78" fmla="*/ 2338 w 2980"/>
                <a:gd name="T79" fmla="*/ 706 h 1086"/>
                <a:gd name="T80" fmla="*/ 2101 w 2980"/>
                <a:gd name="T81" fmla="*/ 618 h 1086"/>
                <a:gd name="T82" fmla="*/ 2156 w 2980"/>
                <a:gd name="T83" fmla="*/ 738 h 1086"/>
                <a:gd name="T84" fmla="*/ 2186 w 2980"/>
                <a:gd name="T85" fmla="*/ 671 h 1086"/>
                <a:gd name="T86" fmla="*/ 2185 w 2980"/>
                <a:gd name="T87" fmla="*/ 524 h 1086"/>
                <a:gd name="T88" fmla="*/ 1875 w 2980"/>
                <a:gd name="T89" fmla="*/ 494 h 1086"/>
                <a:gd name="T90" fmla="*/ 1898 w 2980"/>
                <a:gd name="T91" fmla="*/ 550 h 1086"/>
                <a:gd name="T92" fmla="*/ 1900 w 2980"/>
                <a:gd name="T93" fmla="*/ 515 h 1086"/>
                <a:gd name="T94" fmla="*/ 2712 w 2980"/>
                <a:gd name="T95" fmla="*/ 705 h 1086"/>
                <a:gd name="T96" fmla="*/ 2681 w 2980"/>
                <a:gd name="T97" fmla="*/ 766 h 1086"/>
                <a:gd name="T98" fmla="*/ 2717 w 2980"/>
                <a:gd name="T99" fmla="*/ 679 h 1086"/>
                <a:gd name="T100" fmla="*/ 1878 w 2980"/>
                <a:gd name="T101" fmla="*/ 592 h 1086"/>
                <a:gd name="T102" fmla="*/ 2768 w 2980"/>
                <a:gd name="T103" fmla="*/ 671 h 1086"/>
                <a:gd name="T104" fmla="*/ 2724 w 2980"/>
                <a:gd name="T105" fmla="*/ 758 h 1086"/>
                <a:gd name="T106" fmla="*/ 2714 w 2980"/>
                <a:gd name="T107" fmla="*/ 764 h 1086"/>
                <a:gd name="T108" fmla="*/ 2697 w 2980"/>
                <a:gd name="T109" fmla="*/ 805 h 1086"/>
                <a:gd name="T110" fmla="*/ 2360 w 2980"/>
                <a:gd name="T111" fmla="*/ 608 h 10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980" h="1086">
                  <a:moveTo>
                    <a:pt x="0" y="806"/>
                  </a:moveTo>
                  <a:cubicBezTo>
                    <a:pt x="23" y="800"/>
                    <a:pt x="45" y="795"/>
                    <a:pt x="68" y="789"/>
                  </a:cubicBezTo>
                  <a:cubicBezTo>
                    <a:pt x="216" y="750"/>
                    <a:pt x="364" y="710"/>
                    <a:pt x="513" y="671"/>
                  </a:cubicBezTo>
                  <a:cubicBezTo>
                    <a:pt x="568" y="656"/>
                    <a:pt x="624" y="641"/>
                    <a:pt x="680" y="626"/>
                  </a:cubicBezTo>
                  <a:cubicBezTo>
                    <a:pt x="684" y="625"/>
                    <a:pt x="688" y="624"/>
                    <a:pt x="692" y="625"/>
                  </a:cubicBezTo>
                  <a:cubicBezTo>
                    <a:pt x="739" y="636"/>
                    <a:pt x="785" y="647"/>
                    <a:pt x="832" y="657"/>
                  </a:cubicBezTo>
                  <a:cubicBezTo>
                    <a:pt x="902" y="673"/>
                    <a:pt x="972" y="689"/>
                    <a:pt x="1041" y="705"/>
                  </a:cubicBezTo>
                  <a:cubicBezTo>
                    <a:pt x="1096" y="717"/>
                    <a:pt x="1151" y="729"/>
                    <a:pt x="1205" y="742"/>
                  </a:cubicBezTo>
                  <a:cubicBezTo>
                    <a:pt x="1243" y="750"/>
                    <a:pt x="1280" y="760"/>
                    <a:pt x="1318" y="767"/>
                  </a:cubicBezTo>
                  <a:cubicBezTo>
                    <a:pt x="1328" y="769"/>
                    <a:pt x="1340" y="766"/>
                    <a:pt x="1350" y="765"/>
                  </a:cubicBezTo>
                  <a:cubicBezTo>
                    <a:pt x="1396" y="759"/>
                    <a:pt x="1441" y="755"/>
                    <a:pt x="1486" y="770"/>
                  </a:cubicBezTo>
                  <a:cubicBezTo>
                    <a:pt x="1508" y="778"/>
                    <a:pt x="1528" y="788"/>
                    <a:pt x="1541" y="808"/>
                  </a:cubicBezTo>
                  <a:cubicBezTo>
                    <a:pt x="1549" y="821"/>
                    <a:pt x="1562" y="822"/>
                    <a:pt x="1574" y="825"/>
                  </a:cubicBezTo>
                  <a:cubicBezTo>
                    <a:pt x="1599" y="830"/>
                    <a:pt x="1623" y="835"/>
                    <a:pt x="1647" y="840"/>
                  </a:cubicBezTo>
                  <a:cubicBezTo>
                    <a:pt x="1655" y="842"/>
                    <a:pt x="1661" y="839"/>
                    <a:pt x="1662" y="831"/>
                  </a:cubicBezTo>
                  <a:cubicBezTo>
                    <a:pt x="1663" y="826"/>
                    <a:pt x="1662" y="821"/>
                    <a:pt x="1663" y="816"/>
                  </a:cubicBezTo>
                  <a:cubicBezTo>
                    <a:pt x="1665" y="808"/>
                    <a:pt x="1667" y="799"/>
                    <a:pt x="1672" y="792"/>
                  </a:cubicBezTo>
                  <a:cubicBezTo>
                    <a:pt x="1678" y="781"/>
                    <a:pt x="1686" y="770"/>
                    <a:pt x="1692" y="760"/>
                  </a:cubicBezTo>
                  <a:cubicBezTo>
                    <a:pt x="1694" y="757"/>
                    <a:pt x="1694" y="753"/>
                    <a:pt x="1694" y="750"/>
                  </a:cubicBezTo>
                  <a:cubicBezTo>
                    <a:pt x="1691" y="739"/>
                    <a:pt x="1687" y="727"/>
                    <a:pt x="1686" y="716"/>
                  </a:cubicBezTo>
                  <a:cubicBezTo>
                    <a:pt x="1685" y="707"/>
                    <a:pt x="1689" y="698"/>
                    <a:pt x="1690" y="690"/>
                  </a:cubicBezTo>
                  <a:cubicBezTo>
                    <a:pt x="1690" y="685"/>
                    <a:pt x="1691" y="679"/>
                    <a:pt x="1690" y="675"/>
                  </a:cubicBezTo>
                  <a:cubicBezTo>
                    <a:pt x="1683" y="649"/>
                    <a:pt x="1674" y="624"/>
                    <a:pt x="1675" y="597"/>
                  </a:cubicBezTo>
                  <a:cubicBezTo>
                    <a:pt x="1676" y="585"/>
                    <a:pt x="1675" y="572"/>
                    <a:pt x="1674" y="559"/>
                  </a:cubicBezTo>
                  <a:cubicBezTo>
                    <a:pt x="1674" y="555"/>
                    <a:pt x="1671" y="551"/>
                    <a:pt x="1668" y="547"/>
                  </a:cubicBezTo>
                  <a:cubicBezTo>
                    <a:pt x="1665" y="542"/>
                    <a:pt x="1658" y="536"/>
                    <a:pt x="1659" y="532"/>
                  </a:cubicBezTo>
                  <a:cubicBezTo>
                    <a:pt x="1661" y="523"/>
                    <a:pt x="1667" y="515"/>
                    <a:pt x="1671" y="506"/>
                  </a:cubicBezTo>
                  <a:cubicBezTo>
                    <a:pt x="1674" y="501"/>
                    <a:pt x="1679" y="496"/>
                    <a:pt x="1681" y="491"/>
                  </a:cubicBezTo>
                  <a:cubicBezTo>
                    <a:pt x="1687" y="480"/>
                    <a:pt x="1692" y="468"/>
                    <a:pt x="1698" y="454"/>
                  </a:cubicBezTo>
                  <a:cubicBezTo>
                    <a:pt x="1697" y="454"/>
                    <a:pt x="1695" y="452"/>
                    <a:pt x="1693" y="451"/>
                  </a:cubicBezTo>
                  <a:cubicBezTo>
                    <a:pt x="1689" y="447"/>
                    <a:pt x="1687" y="443"/>
                    <a:pt x="1692" y="438"/>
                  </a:cubicBezTo>
                  <a:cubicBezTo>
                    <a:pt x="1706" y="422"/>
                    <a:pt x="1708" y="404"/>
                    <a:pt x="1704" y="384"/>
                  </a:cubicBezTo>
                  <a:cubicBezTo>
                    <a:pt x="1699" y="365"/>
                    <a:pt x="1694" y="346"/>
                    <a:pt x="1692" y="327"/>
                  </a:cubicBezTo>
                  <a:cubicBezTo>
                    <a:pt x="1690" y="298"/>
                    <a:pt x="1695" y="269"/>
                    <a:pt x="1701" y="241"/>
                  </a:cubicBezTo>
                  <a:cubicBezTo>
                    <a:pt x="1707" y="216"/>
                    <a:pt x="1715" y="192"/>
                    <a:pt x="1732" y="173"/>
                  </a:cubicBezTo>
                  <a:cubicBezTo>
                    <a:pt x="1738" y="167"/>
                    <a:pt x="1744" y="161"/>
                    <a:pt x="1752" y="156"/>
                  </a:cubicBezTo>
                  <a:cubicBezTo>
                    <a:pt x="1761" y="149"/>
                    <a:pt x="1772" y="146"/>
                    <a:pt x="1780" y="138"/>
                  </a:cubicBezTo>
                  <a:cubicBezTo>
                    <a:pt x="1794" y="126"/>
                    <a:pt x="1803" y="111"/>
                    <a:pt x="1806" y="92"/>
                  </a:cubicBezTo>
                  <a:cubicBezTo>
                    <a:pt x="1808" y="76"/>
                    <a:pt x="1811" y="60"/>
                    <a:pt x="1822" y="47"/>
                  </a:cubicBezTo>
                  <a:cubicBezTo>
                    <a:pt x="1828" y="40"/>
                    <a:pt x="1832" y="31"/>
                    <a:pt x="1836" y="22"/>
                  </a:cubicBezTo>
                  <a:cubicBezTo>
                    <a:pt x="1845" y="5"/>
                    <a:pt x="1860" y="0"/>
                    <a:pt x="1876" y="10"/>
                  </a:cubicBezTo>
                  <a:cubicBezTo>
                    <a:pt x="1898" y="23"/>
                    <a:pt x="1919" y="38"/>
                    <a:pt x="1939" y="53"/>
                  </a:cubicBezTo>
                  <a:cubicBezTo>
                    <a:pt x="1950" y="61"/>
                    <a:pt x="1949" y="72"/>
                    <a:pt x="1942" y="84"/>
                  </a:cubicBezTo>
                  <a:cubicBezTo>
                    <a:pt x="1933" y="97"/>
                    <a:pt x="1933" y="101"/>
                    <a:pt x="1940" y="111"/>
                  </a:cubicBezTo>
                  <a:cubicBezTo>
                    <a:pt x="1943" y="115"/>
                    <a:pt x="1946" y="119"/>
                    <a:pt x="1949" y="123"/>
                  </a:cubicBezTo>
                  <a:cubicBezTo>
                    <a:pt x="1955" y="132"/>
                    <a:pt x="1952" y="138"/>
                    <a:pt x="1940" y="138"/>
                  </a:cubicBezTo>
                  <a:cubicBezTo>
                    <a:pt x="1935" y="138"/>
                    <a:pt x="1930" y="136"/>
                    <a:pt x="1924" y="135"/>
                  </a:cubicBezTo>
                  <a:cubicBezTo>
                    <a:pt x="1919" y="142"/>
                    <a:pt x="1908" y="145"/>
                    <a:pt x="1907" y="157"/>
                  </a:cubicBezTo>
                  <a:cubicBezTo>
                    <a:pt x="1907" y="161"/>
                    <a:pt x="1899" y="163"/>
                    <a:pt x="1895" y="167"/>
                  </a:cubicBezTo>
                  <a:cubicBezTo>
                    <a:pt x="1889" y="175"/>
                    <a:pt x="1883" y="183"/>
                    <a:pt x="1876" y="190"/>
                  </a:cubicBezTo>
                  <a:cubicBezTo>
                    <a:pt x="1869" y="198"/>
                    <a:pt x="1860" y="195"/>
                    <a:pt x="1851" y="194"/>
                  </a:cubicBezTo>
                  <a:cubicBezTo>
                    <a:pt x="1849" y="193"/>
                    <a:pt x="1847" y="194"/>
                    <a:pt x="1844" y="194"/>
                  </a:cubicBezTo>
                  <a:cubicBezTo>
                    <a:pt x="1844" y="196"/>
                    <a:pt x="1844" y="199"/>
                    <a:pt x="1845" y="201"/>
                  </a:cubicBezTo>
                  <a:cubicBezTo>
                    <a:pt x="1845" y="204"/>
                    <a:pt x="1847" y="206"/>
                    <a:pt x="1849" y="209"/>
                  </a:cubicBezTo>
                  <a:cubicBezTo>
                    <a:pt x="1873" y="240"/>
                    <a:pt x="1878" y="277"/>
                    <a:pt x="1876" y="315"/>
                  </a:cubicBezTo>
                  <a:cubicBezTo>
                    <a:pt x="1875" y="331"/>
                    <a:pt x="1878" y="347"/>
                    <a:pt x="1879" y="362"/>
                  </a:cubicBezTo>
                  <a:cubicBezTo>
                    <a:pt x="1879" y="384"/>
                    <a:pt x="1894" y="395"/>
                    <a:pt x="1909" y="407"/>
                  </a:cubicBezTo>
                  <a:cubicBezTo>
                    <a:pt x="1916" y="413"/>
                    <a:pt x="1925" y="418"/>
                    <a:pt x="1933" y="423"/>
                  </a:cubicBezTo>
                  <a:cubicBezTo>
                    <a:pt x="1935" y="425"/>
                    <a:pt x="1938" y="427"/>
                    <a:pt x="1938" y="429"/>
                  </a:cubicBezTo>
                  <a:cubicBezTo>
                    <a:pt x="1941" y="439"/>
                    <a:pt x="1950" y="442"/>
                    <a:pt x="1959" y="445"/>
                  </a:cubicBezTo>
                  <a:cubicBezTo>
                    <a:pt x="1962" y="447"/>
                    <a:pt x="1965" y="449"/>
                    <a:pt x="1969" y="449"/>
                  </a:cubicBezTo>
                  <a:cubicBezTo>
                    <a:pt x="1986" y="453"/>
                    <a:pt x="1992" y="465"/>
                    <a:pt x="1995" y="480"/>
                  </a:cubicBezTo>
                  <a:cubicBezTo>
                    <a:pt x="1998" y="493"/>
                    <a:pt x="1989" y="511"/>
                    <a:pt x="1977" y="517"/>
                  </a:cubicBezTo>
                  <a:cubicBezTo>
                    <a:pt x="1971" y="520"/>
                    <a:pt x="1967" y="521"/>
                    <a:pt x="1970" y="530"/>
                  </a:cubicBezTo>
                  <a:cubicBezTo>
                    <a:pt x="1971" y="535"/>
                    <a:pt x="1965" y="542"/>
                    <a:pt x="1963" y="549"/>
                  </a:cubicBezTo>
                  <a:cubicBezTo>
                    <a:pt x="1962" y="549"/>
                    <a:pt x="1961" y="549"/>
                    <a:pt x="1959" y="548"/>
                  </a:cubicBezTo>
                  <a:cubicBezTo>
                    <a:pt x="1961" y="551"/>
                    <a:pt x="1963" y="553"/>
                    <a:pt x="1965" y="555"/>
                  </a:cubicBezTo>
                  <a:cubicBezTo>
                    <a:pt x="1966" y="557"/>
                    <a:pt x="1967" y="560"/>
                    <a:pt x="1968" y="563"/>
                  </a:cubicBezTo>
                  <a:cubicBezTo>
                    <a:pt x="1965" y="564"/>
                    <a:pt x="1962" y="566"/>
                    <a:pt x="1959" y="565"/>
                  </a:cubicBezTo>
                  <a:cubicBezTo>
                    <a:pt x="1953" y="564"/>
                    <a:pt x="1949" y="566"/>
                    <a:pt x="1947" y="572"/>
                  </a:cubicBezTo>
                  <a:cubicBezTo>
                    <a:pt x="1942" y="586"/>
                    <a:pt x="1935" y="599"/>
                    <a:pt x="1928" y="612"/>
                  </a:cubicBezTo>
                  <a:cubicBezTo>
                    <a:pt x="1927" y="614"/>
                    <a:pt x="1927" y="617"/>
                    <a:pt x="1925" y="619"/>
                  </a:cubicBezTo>
                  <a:cubicBezTo>
                    <a:pt x="1922" y="621"/>
                    <a:pt x="1918" y="621"/>
                    <a:pt x="1914" y="622"/>
                  </a:cubicBezTo>
                  <a:cubicBezTo>
                    <a:pt x="1913" y="619"/>
                    <a:pt x="1911" y="616"/>
                    <a:pt x="1912" y="613"/>
                  </a:cubicBezTo>
                  <a:cubicBezTo>
                    <a:pt x="1914" y="604"/>
                    <a:pt x="1918" y="596"/>
                    <a:pt x="1921" y="587"/>
                  </a:cubicBezTo>
                  <a:cubicBezTo>
                    <a:pt x="1922" y="585"/>
                    <a:pt x="1922" y="583"/>
                    <a:pt x="1923" y="582"/>
                  </a:cubicBezTo>
                  <a:cubicBezTo>
                    <a:pt x="1922" y="581"/>
                    <a:pt x="1922" y="581"/>
                    <a:pt x="1921" y="580"/>
                  </a:cubicBezTo>
                  <a:cubicBezTo>
                    <a:pt x="1918" y="582"/>
                    <a:pt x="1915" y="585"/>
                    <a:pt x="1912" y="587"/>
                  </a:cubicBezTo>
                  <a:cubicBezTo>
                    <a:pt x="1903" y="593"/>
                    <a:pt x="1894" y="600"/>
                    <a:pt x="1885" y="606"/>
                  </a:cubicBezTo>
                  <a:cubicBezTo>
                    <a:pt x="1883" y="608"/>
                    <a:pt x="1880" y="611"/>
                    <a:pt x="1880" y="612"/>
                  </a:cubicBezTo>
                  <a:cubicBezTo>
                    <a:pt x="1881" y="617"/>
                    <a:pt x="1883" y="623"/>
                    <a:pt x="1887" y="624"/>
                  </a:cubicBezTo>
                  <a:cubicBezTo>
                    <a:pt x="1899" y="631"/>
                    <a:pt x="1913" y="636"/>
                    <a:pt x="1926" y="642"/>
                  </a:cubicBezTo>
                  <a:cubicBezTo>
                    <a:pt x="1957" y="654"/>
                    <a:pt x="1987" y="666"/>
                    <a:pt x="2017" y="679"/>
                  </a:cubicBezTo>
                  <a:cubicBezTo>
                    <a:pt x="2024" y="682"/>
                    <a:pt x="2027" y="681"/>
                    <a:pt x="2027" y="673"/>
                  </a:cubicBezTo>
                  <a:cubicBezTo>
                    <a:pt x="2027" y="669"/>
                    <a:pt x="2030" y="666"/>
                    <a:pt x="2031" y="662"/>
                  </a:cubicBezTo>
                  <a:cubicBezTo>
                    <a:pt x="2045" y="633"/>
                    <a:pt x="2059" y="604"/>
                    <a:pt x="2075" y="575"/>
                  </a:cubicBezTo>
                  <a:cubicBezTo>
                    <a:pt x="2085" y="557"/>
                    <a:pt x="2098" y="540"/>
                    <a:pt x="2112" y="523"/>
                  </a:cubicBezTo>
                  <a:cubicBezTo>
                    <a:pt x="2128" y="503"/>
                    <a:pt x="2146" y="485"/>
                    <a:pt x="2162" y="465"/>
                  </a:cubicBezTo>
                  <a:cubicBezTo>
                    <a:pt x="2167" y="459"/>
                    <a:pt x="2170" y="452"/>
                    <a:pt x="2174" y="446"/>
                  </a:cubicBezTo>
                  <a:cubicBezTo>
                    <a:pt x="2181" y="434"/>
                    <a:pt x="2187" y="422"/>
                    <a:pt x="2195" y="411"/>
                  </a:cubicBezTo>
                  <a:cubicBezTo>
                    <a:pt x="2200" y="406"/>
                    <a:pt x="2207" y="402"/>
                    <a:pt x="2212" y="397"/>
                  </a:cubicBezTo>
                  <a:cubicBezTo>
                    <a:pt x="2215" y="395"/>
                    <a:pt x="2216" y="391"/>
                    <a:pt x="2218" y="388"/>
                  </a:cubicBezTo>
                  <a:cubicBezTo>
                    <a:pt x="2214" y="386"/>
                    <a:pt x="2209" y="383"/>
                    <a:pt x="2205" y="381"/>
                  </a:cubicBezTo>
                  <a:cubicBezTo>
                    <a:pt x="2204" y="381"/>
                    <a:pt x="2203" y="382"/>
                    <a:pt x="2202" y="382"/>
                  </a:cubicBezTo>
                  <a:cubicBezTo>
                    <a:pt x="2188" y="385"/>
                    <a:pt x="2183" y="382"/>
                    <a:pt x="2174" y="364"/>
                  </a:cubicBezTo>
                  <a:cubicBezTo>
                    <a:pt x="2170" y="357"/>
                    <a:pt x="2167" y="348"/>
                    <a:pt x="2156" y="348"/>
                  </a:cubicBezTo>
                  <a:cubicBezTo>
                    <a:pt x="2159" y="339"/>
                    <a:pt x="2154" y="337"/>
                    <a:pt x="2147" y="335"/>
                  </a:cubicBezTo>
                  <a:cubicBezTo>
                    <a:pt x="2128" y="330"/>
                    <a:pt x="2126" y="327"/>
                    <a:pt x="2139" y="312"/>
                  </a:cubicBezTo>
                  <a:cubicBezTo>
                    <a:pt x="2151" y="298"/>
                    <a:pt x="2151" y="282"/>
                    <a:pt x="2154" y="266"/>
                  </a:cubicBezTo>
                  <a:cubicBezTo>
                    <a:pt x="2155" y="260"/>
                    <a:pt x="2159" y="253"/>
                    <a:pt x="2163" y="250"/>
                  </a:cubicBezTo>
                  <a:cubicBezTo>
                    <a:pt x="2182" y="239"/>
                    <a:pt x="2204" y="234"/>
                    <a:pt x="2225" y="233"/>
                  </a:cubicBezTo>
                  <a:cubicBezTo>
                    <a:pt x="2237" y="233"/>
                    <a:pt x="2249" y="238"/>
                    <a:pt x="2255" y="249"/>
                  </a:cubicBezTo>
                  <a:cubicBezTo>
                    <a:pt x="2259" y="256"/>
                    <a:pt x="2261" y="265"/>
                    <a:pt x="2261" y="273"/>
                  </a:cubicBezTo>
                  <a:cubicBezTo>
                    <a:pt x="2261" y="282"/>
                    <a:pt x="2265" y="285"/>
                    <a:pt x="2271" y="290"/>
                  </a:cubicBezTo>
                  <a:cubicBezTo>
                    <a:pt x="2277" y="294"/>
                    <a:pt x="2282" y="301"/>
                    <a:pt x="2289" y="309"/>
                  </a:cubicBezTo>
                  <a:cubicBezTo>
                    <a:pt x="2280" y="313"/>
                    <a:pt x="2274" y="316"/>
                    <a:pt x="2267" y="319"/>
                  </a:cubicBezTo>
                  <a:cubicBezTo>
                    <a:pt x="2261" y="322"/>
                    <a:pt x="2260" y="327"/>
                    <a:pt x="2262" y="333"/>
                  </a:cubicBezTo>
                  <a:cubicBezTo>
                    <a:pt x="2266" y="348"/>
                    <a:pt x="2271" y="362"/>
                    <a:pt x="2284" y="372"/>
                  </a:cubicBezTo>
                  <a:cubicBezTo>
                    <a:pt x="2292" y="379"/>
                    <a:pt x="2299" y="388"/>
                    <a:pt x="2306" y="395"/>
                  </a:cubicBezTo>
                  <a:cubicBezTo>
                    <a:pt x="2329" y="414"/>
                    <a:pt x="2337" y="441"/>
                    <a:pt x="2341" y="468"/>
                  </a:cubicBezTo>
                  <a:cubicBezTo>
                    <a:pt x="2343" y="487"/>
                    <a:pt x="2341" y="506"/>
                    <a:pt x="2340" y="525"/>
                  </a:cubicBezTo>
                  <a:cubicBezTo>
                    <a:pt x="2340" y="539"/>
                    <a:pt x="2338" y="553"/>
                    <a:pt x="2338" y="566"/>
                  </a:cubicBezTo>
                  <a:cubicBezTo>
                    <a:pt x="2338" y="567"/>
                    <a:pt x="2339" y="568"/>
                    <a:pt x="2341" y="571"/>
                  </a:cubicBezTo>
                  <a:cubicBezTo>
                    <a:pt x="2348" y="562"/>
                    <a:pt x="2355" y="553"/>
                    <a:pt x="2360" y="544"/>
                  </a:cubicBezTo>
                  <a:cubicBezTo>
                    <a:pt x="2368" y="531"/>
                    <a:pt x="2375" y="518"/>
                    <a:pt x="2382" y="504"/>
                  </a:cubicBezTo>
                  <a:cubicBezTo>
                    <a:pt x="2389" y="491"/>
                    <a:pt x="2396" y="478"/>
                    <a:pt x="2403" y="465"/>
                  </a:cubicBezTo>
                  <a:cubicBezTo>
                    <a:pt x="2416" y="441"/>
                    <a:pt x="2430" y="418"/>
                    <a:pt x="2443" y="395"/>
                  </a:cubicBezTo>
                  <a:cubicBezTo>
                    <a:pt x="2448" y="387"/>
                    <a:pt x="2451" y="378"/>
                    <a:pt x="2455" y="370"/>
                  </a:cubicBezTo>
                  <a:cubicBezTo>
                    <a:pt x="2456" y="368"/>
                    <a:pt x="2456" y="366"/>
                    <a:pt x="2456" y="363"/>
                  </a:cubicBezTo>
                  <a:cubicBezTo>
                    <a:pt x="2454" y="352"/>
                    <a:pt x="2452" y="342"/>
                    <a:pt x="2451" y="331"/>
                  </a:cubicBezTo>
                  <a:cubicBezTo>
                    <a:pt x="2450" y="328"/>
                    <a:pt x="2452" y="326"/>
                    <a:pt x="2453" y="323"/>
                  </a:cubicBezTo>
                  <a:cubicBezTo>
                    <a:pt x="2457" y="315"/>
                    <a:pt x="2462" y="307"/>
                    <a:pt x="2466" y="298"/>
                  </a:cubicBezTo>
                  <a:cubicBezTo>
                    <a:pt x="2474" y="280"/>
                    <a:pt x="2486" y="268"/>
                    <a:pt x="2508" y="271"/>
                  </a:cubicBezTo>
                  <a:cubicBezTo>
                    <a:pt x="2513" y="271"/>
                    <a:pt x="2518" y="271"/>
                    <a:pt x="2524" y="271"/>
                  </a:cubicBezTo>
                  <a:cubicBezTo>
                    <a:pt x="2520" y="261"/>
                    <a:pt x="2517" y="253"/>
                    <a:pt x="2514" y="246"/>
                  </a:cubicBezTo>
                  <a:cubicBezTo>
                    <a:pt x="2521" y="240"/>
                    <a:pt x="2523" y="224"/>
                    <a:pt x="2518" y="213"/>
                  </a:cubicBezTo>
                  <a:cubicBezTo>
                    <a:pt x="2513" y="200"/>
                    <a:pt x="2514" y="196"/>
                    <a:pt x="2524" y="187"/>
                  </a:cubicBezTo>
                  <a:cubicBezTo>
                    <a:pt x="2546" y="166"/>
                    <a:pt x="2571" y="161"/>
                    <a:pt x="2600" y="170"/>
                  </a:cubicBezTo>
                  <a:cubicBezTo>
                    <a:pt x="2612" y="173"/>
                    <a:pt x="2617" y="183"/>
                    <a:pt x="2619" y="193"/>
                  </a:cubicBezTo>
                  <a:cubicBezTo>
                    <a:pt x="2621" y="204"/>
                    <a:pt x="2620" y="215"/>
                    <a:pt x="2622" y="226"/>
                  </a:cubicBezTo>
                  <a:cubicBezTo>
                    <a:pt x="2623" y="233"/>
                    <a:pt x="2628" y="240"/>
                    <a:pt x="2631" y="247"/>
                  </a:cubicBezTo>
                  <a:cubicBezTo>
                    <a:pt x="2625" y="246"/>
                    <a:pt x="2621" y="245"/>
                    <a:pt x="2621" y="254"/>
                  </a:cubicBezTo>
                  <a:cubicBezTo>
                    <a:pt x="2621" y="261"/>
                    <a:pt x="2619" y="268"/>
                    <a:pt x="2617" y="274"/>
                  </a:cubicBezTo>
                  <a:cubicBezTo>
                    <a:pt x="2615" y="285"/>
                    <a:pt x="2623" y="291"/>
                    <a:pt x="2630" y="296"/>
                  </a:cubicBezTo>
                  <a:cubicBezTo>
                    <a:pt x="2648" y="309"/>
                    <a:pt x="2667" y="321"/>
                    <a:pt x="2684" y="335"/>
                  </a:cubicBezTo>
                  <a:cubicBezTo>
                    <a:pt x="2698" y="346"/>
                    <a:pt x="2710" y="359"/>
                    <a:pt x="2710" y="379"/>
                  </a:cubicBezTo>
                  <a:cubicBezTo>
                    <a:pt x="2710" y="382"/>
                    <a:pt x="2711" y="385"/>
                    <a:pt x="2712" y="388"/>
                  </a:cubicBezTo>
                  <a:cubicBezTo>
                    <a:pt x="2721" y="410"/>
                    <a:pt x="2717" y="431"/>
                    <a:pt x="2715" y="453"/>
                  </a:cubicBezTo>
                  <a:cubicBezTo>
                    <a:pt x="2712" y="481"/>
                    <a:pt x="2705" y="508"/>
                    <a:pt x="2708" y="537"/>
                  </a:cubicBezTo>
                  <a:cubicBezTo>
                    <a:pt x="2709" y="544"/>
                    <a:pt x="2710" y="551"/>
                    <a:pt x="2710" y="558"/>
                  </a:cubicBezTo>
                  <a:cubicBezTo>
                    <a:pt x="2709" y="592"/>
                    <a:pt x="2707" y="626"/>
                    <a:pt x="2706" y="660"/>
                  </a:cubicBezTo>
                  <a:cubicBezTo>
                    <a:pt x="2706" y="664"/>
                    <a:pt x="2705" y="668"/>
                    <a:pt x="2704" y="673"/>
                  </a:cubicBezTo>
                  <a:cubicBezTo>
                    <a:pt x="2706" y="673"/>
                    <a:pt x="2707" y="674"/>
                    <a:pt x="2708" y="674"/>
                  </a:cubicBezTo>
                  <a:cubicBezTo>
                    <a:pt x="2712" y="669"/>
                    <a:pt x="2716" y="664"/>
                    <a:pt x="2720" y="660"/>
                  </a:cubicBezTo>
                  <a:cubicBezTo>
                    <a:pt x="2732" y="648"/>
                    <a:pt x="2743" y="635"/>
                    <a:pt x="2757" y="626"/>
                  </a:cubicBezTo>
                  <a:cubicBezTo>
                    <a:pt x="2770" y="618"/>
                    <a:pt x="2777" y="607"/>
                    <a:pt x="2788" y="598"/>
                  </a:cubicBezTo>
                  <a:cubicBezTo>
                    <a:pt x="2797" y="590"/>
                    <a:pt x="2804" y="592"/>
                    <a:pt x="2811" y="602"/>
                  </a:cubicBezTo>
                  <a:cubicBezTo>
                    <a:pt x="2812" y="605"/>
                    <a:pt x="2814" y="609"/>
                    <a:pt x="2816" y="612"/>
                  </a:cubicBezTo>
                  <a:cubicBezTo>
                    <a:pt x="2821" y="619"/>
                    <a:pt x="2818" y="625"/>
                    <a:pt x="2814" y="631"/>
                  </a:cubicBezTo>
                  <a:cubicBezTo>
                    <a:pt x="2800" y="653"/>
                    <a:pt x="2787" y="675"/>
                    <a:pt x="2773" y="697"/>
                  </a:cubicBezTo>
                  <a:cubicBezTo>
                    <a:pt x="2771" y="702"/>
                    <a:pt x="2770" y="708"/>
                    <a:pt x="2770" y="711"/>
                  </a:cubicBezTo>
                  <a:cubicBezTo>
                    <a:pt x="2766" y="713"/>
                    <a:pt x="2761" y="715"/>
                    <a:pt x="2760" y="718"/>
                  </a:cubicBezTo>
                  <a:cubicBezTo>
                    <a:pt x="2757" y="722"/>
                    <a:pt x="2751" y="726"/>
                    <a:pt x="2759" y="734"/>
                  </a:cubicBezTo>
                  <a:cubicBezTo>
                    <a:pt x="2754" y="739"/>
                    <a:pt x="2747" y="743"/>
                    <a:pt x="2742" y="749"/>
                  </a:cubicBezTo>
                  <a:cubicBezTo>
                    <a:pt x="2736" y="755"/>
                    <a:pt x="2732" y="763"/>
                    <a:pt x="2727" y="770"/>
                  </a:cubicBezTo>
                  <a:cubicBezTo>
                    <a:pt x="2713" y="792"/>
                    <a:pt x="2700" y="814"/>
                    <a:pt x="2686" y="836"/>
                  </a:cubicBezTo>
                  <a:cubicBezTo>
                    <a:pt x="2681" y="844"/>
                    <a:pt x="2672" y="850"/>
                    <a:pt x="2664" y="857"/>
                  </a:cubicBezTo>
                  <a:cubicBezTo>
                    <a:pt x="2660" y="861"/>
                    <a:pt x="2659" y="864"/>
                    <a:pt x="2661" y="870"/>
                  </a:cubicBezTo>
                  <a:cubicBezTo>
                    <a:pt x="2665" y="878"/>
                    <a:pt x="2666" y="887"/>
                    <a:pt x="2663" y="896"/>
                  </a:cubicBezTo>
                  <a:cubicBezTo>
                    <a:pt x="2662" y="899"/>
                    <a:pt x="2663" y="903"/>
                    <a:pt x="2664" y="906"/>
                  </a:cubicBezTo>
                  <a:cubicBezTo>
                    <a:pt x="2668" y="918"/>
                    <a:pt x="2672" y="931"/>
                    <a:pt x="2677" y="943"/>
                  </a:cubicBezTo>
                  <a:cubicBezTo>
                    <a:pt x="2679" y="949"/>
                    <a:pt x="2683" y="955"/>
                    <a:pt x="2688" y="957"/>
                  </a:cubicBezTo>
                  <a:cubicBezTo>
                    <a:pt x="2720" y="971"/>
                    <a:pt x="2752" y="984"/>
                    <a:pt x="2784" y="997"/>
                  </a:cubicBezTo>
                  <a:cubicBezTo>
                    <a:pt x="2788" y="999"/>
                    <a:pt x="2793" y="998"/>
                    <a:pt x="2797" y="998"/>
                  </a:cubicBezTo>
                  <a:cubicBezTo>
                    <a:pt x="2858" y="998"/>
                    <a:pt x="2918" y="998"/>
                    <a:pt x="2980" y="998"/>
                  </a:cubicBezTo>
                  <a:cubicBezTo>
                    <a:pt x="2980" y="1027"/>
                    <a:pt x="2980" y="1056"/>
                    <a:pt x="2980" y="1086"/>
                  </a:cubicBezTo>
                  <a:cubicBezTo>
                    <a:pt x="1987" y="1086"/>
                    <a:pt x="994" y="1086"/>
                    <a:pt x="0" y="1086"/>
                  </a:cubicBezTo>
                  <a:cubicBezTo>
                    <a:pt x="0" y="992"/>
                    <a:pt x="0" y="899"/>
                    <a:pt x="0" y="806"/>
                  </a:cubicBezTo>
                  <a:close/>
                  <a:moveTo>
                    <a:pt x="2347" y="754"/>
                  </a:moveTo>
                  <a:cubicBezTo>
                    <a:pt x="2345" y="754"/>
                    <a:pt x="2344" y="754"/>
                    <a:pt x="2343" y="754"/>
                  </a:cubicBezTo>
                  <a:cubicBezTo>
                    <a:pt x="2339" y="757"/>
                    <a:pt x="2333" y="761"/>
                    <a:pt x="2331" y="765"/>
                  </a:cubicBezTo>
                  <a:cubicBezTo>
                    <a:pt x="2326" y="774"/>
                    <a:pt x="2323" y="784"/>
                    <a:pt x="2318" y="793"/>
                  </a:cubicBezTo>
                  <a:cubicBezTo>
                    <a:pt x="2314" y="801"/>
                    <a:pt x="2317" y="804"/>
                    <a:pt x="2324" y="807"/>
                  </a:cubicBezTo>
                  <a:cubicBezTo>
                    <a:pt x="2357" y="821"/>
                    <a:pt x="2390" y="835"/>
                    <a:pt x="2423" y="848"/>
                  </a:cubicBezTo>
                  <a:cubicBezTo>
                    <a:pt x="2430" y="852"/>
                    <a:pt x="2433" y="850"/>
                    <a:pt x="2434" y="842"/>
                  </a:cubicBezTo>
                  <a:cubicBezTo>
                    <a:pt x="2435" y="825"/>
                    <a:pt x="2436" y="808"/>
                    <a:pt x="2438" y="791"/>
                  </a:cubicBezTo>
                  <a:cubicBezTo>
                    <a:pt x="2438" y="789"/>
                    <a:pt x="2437" y="786"/>
                    <a:pt x="2436" y="784"/>
                  </a:cubicBezTo>
                  <a:cubicBezTo>
                    <a:pt x="2429" y="769"/>
                    <a:pt x="2430" y="753"/>
                    <a:pt x="2433" y="737"/>
                  </a:cubicBezTo>
                  <a:cubicBezTo>
                    <a:pt x="2439" y="704"/>
                    <a:pt x="2445" y="671"/>
                    <a:pt x="2451" y="638"/>
                  </a:cubicBezTo>
                  <a:cubicBezTo>
                    <a:pt x="2455" y="620"/>
                    <a:pt x="2462" y="602"/>
                    <a:pt x="2466" y="584"/>
                  </a:cubicBezTo>
                  <a:cubicBezTo>
                    <a:pt x="2468" y="579"/>
                    <a:pt x="2469" y="572"/>
                    <a:pt x="2467" y="569"/>
                  </a:cubicBezTo>
                  <a:cubicBezTo>
                    <a:pt x="2460" y="560"/>
                    <a:pt x="2462" y="552"/>
                    <a:pt x="2468" y="544"/>
                  </a:cubicBezTo>
                  <a:cubicBezTo>
                    <a:pt x="2470" y="541"/>
                    <a:pt x="2472" y="538"/>
                    <a:pt x="2472" y="534"/>
                  </a:cubicBezTo>
                  <a:cubicBezTo>
                    <a:pt x="2473" y="526"/>
                    <a:pt x="2473" y="518"/>
                    <a:pt x="2473" y="510"/>
                  </a:cubicBezTo>
                  <a:cubicBezTo>
                    <a:pt x="2474" y="500"/>
                    <a:pt x="2476" y="490"/>
                    <a:pt x="2476" y="480"/>
                  </a:cubicBezTo>
                  <a:cubicBezTo>
                    <a:pt x="2477" y="478"/>
                    <a:pt x="2474" y="475"/>
                    <a:pt x="2473" y="472"/>
                  </a:cubicBezTo>
                  <a:cubicBezTo>
                    <a:pt x="2471" y="474"/>
                    <a:pt x="2469" y="475"/>
                    <a:pt x="2467" y="477"/>
                  </a:cubicBezTo>
                  <a:cubicBezTo>
                    <a:pt x="2456" y="487"/>
                    <a:pt x="2447" y="497"/>
                    <a:pt x="2436" y="506"/>
                  </a:cubicBezTo>
                  <a:cubicBezTo>
                    <a:pt x="2423" y="518"/>
                    <a:pt x="2408" y="528"/>
                    <a:pt x="2395" y="540"/>
                  </a:cubicBezTo>
                  <a:cubicBezTo>
                    <a:pt x="2390" y="544"/>
                    <a:pt x="2384" y="552"/>
                    <a:pt x="2385" y="557"/>
                  </a:cubicBezTo>
                  <a:cubicBezTo>
                    <a:pt x="2388" y="569"/>
                    <a:pt x="2383" y="578"/>
                    <a:pt x="2376" y="588"/>
                  </a:cubicBezTo>
                  <a:cubicBezTo>
                    <a:pt x="2374" y="590"/>
                    <a:pt x="2374" y="593"/>
                    <a:pt x="2373" y="596"/>
                  </a:cubicBezTo>
                  <a:cubicBezTo>
                    <a:pt x="2370" y="606"/>
                    <a:pt x="2367" y="616"/>
                    <a:pt x="2364" y="626"/>
                  </a:cubicBezTo>
                  <a:cubicBezTo>
                    <a:pt x="2363" y="628"/>
                    <a:pt x="2360" y="629"/>
                    <a:pt x="2357" y="630"/>
                  </a:cubicBezTo>
                  <a:cubicBezTo>
                    <a:pt x="2349" y="633"/>
                    <a:pt x="2345" y="627"/>
                    <a:pt x="2337" y="621"/>
                  </a:cubicBezTo>
                  <a:cubicBezTo>
                    <a:pt x="2338" y="630"/>
                    <a:pt x="2338" y="637"/>
                    <a:pt x="2339" y="643"/>
                  </a:cubicBezTo>
                  <a:cubicBezTo>
                    <a:pt x="2340" y="647"/>
                    <a:pt x="2340" y="652"/>
                    <a:pt x="2342" y="654"/>
                  </a:cubicBezTo>
                  <a:cubicBezTo>
                    <a:pt x="2351" y="664"/>
                    <a:pt x="2350" y="667"/>
                    <a:pt x="2338" y="671"/>
                  </a:cubicBezTo>
                  <a:cubicBezTo>
                    <a:pt x="2336" y="672"/>
                    <a:pt x="2333" y="676"/>
                    <a:pt x="2333" y="678"/>
                  </a:cubicBezTo>
                  <a:cubicBezTo>
                    <a:pt x="2334" y="687"/>
                    <a:pt x="2337" y="696"/>
                    <a:pt x="2338" y="706"/>
                  </a:cubicBezTo>
                  <a:cubicBezTo>
                    <a:pt x="2341" y="722"/>
                    <a:pt x="2344" y="738"/>
                    <a:pt x="2347" y="754"/>
                  </a:cubicBezTo>
                  <a:close/>
                  <a:moveTo>
                    <a:pt x="2185" y="524"/>
                  </a:moveTo>
                  <a:cubicBezTo>
                    <a:pt x="2174" y="534"/>
                    <a:pt x="2160" y="543"/>
                    <a:pt x="2151" y="556"/>
                  </a:cubicBezTo>
                  <a:cubicBezTo>
                    <a:pt x="2137" y="576"/>
                    <a:pt x="2125" y="599"/>
                    <a:pt x="2104" y="614"/>
                  </a:cubicBezTo>
                  <a:cubicBezTo>
                    <a:pt x="2103" y="615"/>
                    <a:pt x="2102" y="616"/>
                    <a:pt x="2101" y="618"/>
                  </a:cubicBezTo>
                  <a:cubicBezTo>
                    <a:pt x="2094" y="628"/>
                    <a:pt x="2086" y="638"/>
                    <a:pt x="2079" y="649"/>
                  </a:cubicBezTo>
                  <a:cubicBezTo>
                    <a:pt x="2076" y="653"/>
                    <a:pt x="2075" y="659"/>
                    <a:pt x="2075" y="664"/>
                  </a:cubicBezTo>
                  <a:cubicBezTo>
                    <a:pt x="2073" y="673"/>
                    <a:pt x="2073" y="683"/>
                    <a:pt x="2071" y="692"/>
                  </a:cubicBezTo>
                  <a:cubicBezTo>
                    <a:pt x="2069" y="699"/>
                    <a:pt x="2070" y="702"/>
                    <a:pt x="2077" y="704"/>
                  </a:cubicBezTo>
                  <a:cubicBezTo>
                    <a:pt x="2103" y="715"/>
                    <a:pt x="2130" y="726"/>
                    <a:pt x="2156" y="738"/>
                  </a:cubicBezTo>
                  <a:cubicBezTo>
                    <a:pt x="2162" y="740"/>
                    <a:pt x="2165" y="739"/>
                    <a:pt x="2167" y="733"/>
                  </a:cubicBezTo>
                  <a:cubicBezTo>
                    <a:pt x="2169" y="729"/>
                    <a:pt x="2172" y="724"/>
                    <a:pt x="2174" y="719"/>
                  </a:cubicBezTo>
                  <a:cubicBezTo>
                    <a:pt x="2179" y="711"/>
                    <a:pt x="2189" y="705"/>
                    <a:pt x="2183" y="693"/>
                  </a:cubicBezTo>
                  <a:cubicBezTo>
                    <a:pt x="2182" y="692"/>
                    <a:pt x="2183" y="689"/>
                    <a:pt x="2184" y="688"/>
                  </a:cubicBezTo>
                  <a:cubicBezTo>
                    <a:pt x="2190" y="683"/>
                    <a:pt x="2201" y="679"/>
                    <a:pt x="2186" y="671"/>
                  </a:cubicBezTo>
                  <a:cubicBezTo>
                    <a:pt x="2186" y="671"/>
                    <a:pt x="2187" y="671"/>
                    <a:pt x="2186" y="670"/>
                  </a:cubicBezTo>
                  <a:cubicBezTo>
                    <a:pt x="2182" y="652"/>
                    <a:pt x="2178" y="635"/>
                    <a:pt x="2185" y="616"/>
                  </a:cubicBezTo>
                  <a:cubicBezTo>
                    <a:pt x="2186" y="613"/>
                    <a:pt x="2186" y="609"/>
                    <a:pt x="2186" y="605"/>
                  </a:cubicBezTo>
                  <a:cubicBezTo>
                    <a:pt x="2186" y="589"/>
                    <a:pt x="2186" y="573"/>
                    <a:pt x="2192" y="558"/>
                  </a:cubicBezTo>
                  <a:cubicBezTo>
                    <a:pt x="2197" y="547"/>
                    <a:pt x="2199" y="534"/>
                    <a:pt x="2185" y="524"/>
                  </a:cubicBezTo>
                  <a:close/>
                  <a:moveTo>
                    <a:pt x="1366" y="777"/>
                  </a:moveTo>
                  <a:cubicBezTo>
                    <a:pt x="1379" y="785"/>
                    <a:pt x="1522" y="814"/>
                    <a:pt x="1529" y="811"/>
                  </a:cubicBezTo>
                  <a:cubicBezTo>
                    <a:pt x="1499" y="768"/>
                    <a:pt x="1404" y="762"/>
                    <a:pt x="1366" y="777"/>
                  </a:cubicBezTo>
                  <a:close/>
                  <a:moveTo>
                    <a:pt x="1885" y="487"/>
                  </a:moveTo>
                  <a:cubicBezTo>
                    <a:pt x="1880" y="491"/>
                    <a:pt x="1878" y="493"/>
                    <a:pt x="1875" y="494"/>
                  </a:cubicBezTo>
                  <a:cubicBezTo>
                    <a:pt x="1867" y="498"/>
                    <a:pt x="1866" y="504"/>
                    <a:pt x="1870" y="512"/>
                  </a:cubicBezTo>
                  <a:cubicBezTo>
                    <a:pt x="1872" y="518"/>
                    <a:pt x="1872" y="524"/>
                    <a:pt x="1873" y="530"/>
                  </a:cubicBezTo>
                  <a:cubicBezTo>
                    <a:pt x="1874" y="536"/>
                    <a:pt x="1874" y="542"/>
                    <a:pt x="1875" y="548"/>
                  </a:cubicBezTo>
                  <a:cubicBezTo>
                    <a:pt x="1876" y="551"/>
                    <a:pt x="1879" y="555"/>
                    <a:pt x="1881" y="555"/>
                  </a:cubicBezTo>
                  <a:cubicBezTo>
                    <a:pt x="1887" y="554"/>
                    <a:pt x="1896" y="554"/>
                    <a:pt x="1898" y="550"/>
                  </a:cubicBezTo>
                  <a:cubicBezTo>
                    <a:pt x="1906" y="538"/>
                    <a:pt x="1910" y="523"/>
                    <a:pt x="1918" y="511"/>
                  </a:cubicBezTo>
                  <a:cubicBezTo>
                    <a:pt x="1923" y="501"/>
                    <a:pt x="1919" y="494"/>
                    <a:pt x="1913" y="487"/>
                  </a:cubicBezTo>
                  <a:cubicBezTo>
                    <a:pt x="1912" y="485"/>
                    <a:pt x="1908" y="484"/>
                    <a:pt x="1906" y="484"/>
                  </a:cubicBezTo>
                  <a:cubicBezTo>
                    <a:pt x="1905" y="485"/>
                    <a:pt x="1903" y="488"/>
                    <a:pt x="1903" y="491"/>
                  </a:cubicBezTo>
                  <a:cubicBezTo>
                    <a:pt x="1902" y="499"/>
                    <a:pt x="1902" y="507"/>
                    <a:pt x="1900" y="515"/>
                  </a:cubicBezTo>
                  <a:cubicBezTo>
                    <a:pt x="1900" y="518"/>
                    <a:pt x="1896" y="521"/>
                    <a:pt x="1894" y="523"/>
                  </a:cubicBezTo>
                  <a:cubicBezTo>
                    <a:pt x="1891" y="521"/>
                    <a:pt x="1887" y="518"/>
                    <a:pt x="1887" y="515"/>
                  </a:cubicBezTo>
                  <a:cubicBezTo>
                    <a:pt x="1886" y="510"/>
                    <a:pt x="1887" y="505"/>
                    <a:pt x="1887" y="499"/>
                  </a:cubicBezTo>
                  <a:cubicBezTo>
                    <a:pt x="1887" y="496"/>
                    <a:pt x="1886" y="492"/>
                    <a:pt x="1885" y="487"/>
                  </a:cubicBezTo>
                  <a:close/>
                  <a:moveTo>
                    <a:pt x="2712" y="705"/>
                  </a:moveTo>
                  <a:cubicBezTo>
                    <a:pt x="2710" y="705"/>
                    <a:pt x="2709" y="704"/>
                    <a:pt x="2707" y="704"/>
                  </a:cubicBezTo>
                  <a:cubicBezTo>
                    <a:pt x="2705" y="708"/>
                    <a:pt x="2703" y="713"/>
                    <a:pt x="2700" y="717"/>
                  </a:cubicBezTo>
                  <a:cubicBezTo>
                    <a:pt x="2695" y="725"/>
                    <a:pt x="2690" y="735"/>
                    <a:pt x="2683" y="741"/>
                  </a:cubicBezTo>
                  <a:cubicBezTo>
                    <a:pt x="2675" y="749"/>
                    <a:pt x="2672" y="761"/>
                    <a:pt x="2679" y="767"/>
                  </a:cubicBezTo>
                  <a:cubicBezTo>
                    <a:pt x="2680" y="766"/>
                    <a:pt x="2681" y="766"/>
                    <a:pt x="2681" y="766"/>
                  </a:cubicBezTo>
                  <a:cubicBezTo>
                    <a:pt x="2691" y="749"/>
                    <a:pt x="2702" y="733"/>
                    <a:pt x="2711" y="716"/>
                  </a:cubicBezTo>
                  <a:cubicBezTo>
                    <a:pt x="2713" y="713"/>
                    <a:pt x="2712" y="709"/>
                    <a:pt x="2712" y="705"/>
                  </a:cubicBezTo>
                  <a:close/>
                  <a:moveTo>
                    <a:pt x="2759" y="641"/>
                  </a:moveTo>
                  <a:cubicBezTo>
                    <a:pt x="2758" y="640"/>
                    <a:pt x="2756" y="639"/>
                    <a:pt x="2755" y="638"/>
                  </a:cubicBezTo>
                  <a:cubicBezTo>
                    <a:pt x="2743" y="652"/>
                    <a:pt x="2730" y="665"/>
                    <a:pt x="2717" y="679"/>
                  </a:cubicBezTo>
                  <a:cubicBezTo>
                    <a:pt x="2721" y="683"/>
                    <a:pt x="2724" y="687"/>
                    <a:pt x="2728" y="692"/>
                  </a:cubicBezTo>
                  <a:cubicBezTo>
                    <a:pt x="2739" y="674"/>
                    <a:pt x="2749" y="657"/>
                    <a:pt x="2759" y="641"/>
                  </a:cubicBezTo>
                  <a:close/>
                  <a:moveTo>
                    <a:pt x="1911" y="568"/>
                  </a:moveTo>
                  <a:cubicBezTo>
                    <a:pt x="1902" y="564"/>
                    <a:pt x="1879" y="565"/>
                    <a:pt x="1879" y="570"/>
                  </a:cubicBezTo>
                  <a:cubicBezTo>
                    <a:pt x="1877" y="577"/>
                    <a:pt x="1878" y="585"/>
                    <a:pt x="1878" y="592"/>
                  </a:cubicBezTo>
                  <a:cubicBezTo>
                    <a:pt x="1879" y="593"/>
                    <a:pt x="1880" y="593"/>
                    <a:pt x="1881" y="593"/>
                  </a:cubicBezTo>
                  <a:cubicBezTo>
                    <a:pt x="1891" y="585"/>
                    <a:pt x="1900" y="577"/>
                    <a:pt x="1911" y="568"/>
                  </a:cubicBezTo>
                  <a:close/>
                  <a:moveTo>
                    <a:pt x="2789" y="650"/>
                  </a:moveTo>
                  <a:cubicBezTo>
                    <a:pt x="2787" y="649"/>
                    <a:pt x="2785" y="649"/>
                    <a:pt x="2784" y="648"/>
                  </a:cubicBezTo>
                  <a:cubicBezTo>
                    <a:pt x="2778" y="656"/>
                    <a:pt x="2772" y="663"/>
                    <a:pt x="2768" y="671"/>
                  </a:cubicBezTo>
                  <a:cubicBezTo>
                    <a:pt x="2766" y="674"/>
                    <a:pt x="2769" y="680"/>
                    <a:pt x="2770" y="684"/>
                  </a:cubicBezTo>
                  <a:cubicBezTo>
                    <a:pt x="2773" y="682"/>
                    <a:pt x="2776" y="680"/>
                    <a:pt x="2779" y="678"/>
                  </a:cubicBezTo>
                  <a:cubicBezTo>
                    <a:pt x="2781" y="674"/>
                    <a:pt x="2784" y="670"/>
                    <a:pt x="2785" y="666"/>
                  </a:cubicBezTo>
                  <a:cubicBezTo>
                    <a:pt x="2787" y="661"/>
                    <a:pt x="2788" y="655"/>
                    <a:pt x="2789" y="650"/>
                  </a:cubicBezTo>
                  <a:close/>
                  <a:moveTo>
                    <a:pt x="2724" y="758"/>
                  </a:moveTo>
                  <a:cubicBezTo>
                    <a:pt x="2738" y="748"/>
                    <a:pt x="2743" y="734"/>
                    <a:pt x="2736" y="726"/>
                  </a:cubicBezTo>
                  <a:cubicBezTo>
                    <a:pt x="2721" y="740"/>
                    <a:pt x="2718" y="749"/>
                    <a:pt x="2724" y="758"/>
                  </a:cubicBezTo>
                  <a:close/>
                  <a:moveTo>
                    <a:pt x="2714" y="764"/>
                  </a:moveTo>
                  <a:cubicBezTo>
                    <a:pt x="2699" y="777"/>
                    <a:pt x="2696" y="788"/>
                    <a:pt x="2704" y="793"/>
                  </a:cubicBezTo>
                  <a:cubicBezTo>
                    <a:pt x="2718" y="778"/>
                    <a:pt x="2720" y="773"/>
                    <a:pt x="2714" y="764"/>
                  </a:cubicBezTo>
                  <a:close/>
                  <a:moveTo>
                    <a:pt x="2747" y="723"/>
                  </a:moveTo>
                  <a:cubicBezTo>
                    <a:pt x="2761" y="711"/>
                    <a:pt x="2763" y="703"/>
                    <a:pt x="2756" y="696"/>
                  </a:cubicBezTo>
                  <a:cubicBezTo>
                    <a:pt x="2742" y="708"/>
                    <a:pt x="2740" y="712"/>
                    <a:pt x="2747" y="723"/>
                  </a:cubicBezTo>
                  <a:close/>
                  <a:moveTo>
                    <a:pt x="2687" y="826"/>
                  </a:moveTo>
                  <a:cubicBezTo>
                    <a:pt x="2690" y="818"/>
                    <a:pt x="2694" y="811"/>
                    <a:pt x="2697" y="805"/>
                  </a:cubicBezTo>
                  <a:cubicBezTo>
                    <a:pt x="2683" y="811"/>
                    <a:pt x="2680" y="819"/>
                    <a:pt x="2687" y="826"/>
                  </a:cubicBezTo>
                  <a:close/>
                  <a:moveTo>
                    <a:pt x="2360" y="608"/>
                  </a:moveTo>
                  <a:cubicBezTo>
                    <a:pt x="2361" y="600"/>
                    <a:pt x="2361" y="595"/>
                    <a:pt x="2362" y="590"/>
                  </a:cubicBezTo>
                  <a:cubicBezTo>
                    <a:pt x="2360" y="590"/>
                    <a:pt x="2356" y="590"/>
                    <a:pt x="2355" y="591"/>
                  </a:cubicBezTo>
                  <a:cubicBezTo>
                    <a:pt x="2351" y="596"/>
                    <a:pt x="2352" y="601"/>
                    <a:pt x="2360" y="608"/>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dirty="0"/>
            </a:p>
          </p:txBody>
        </p:sp>
        <p:sp>
          <p:nvSpPr>
            <p:cNvPr id="11" name="Isosceles Triangle 10">
              <a:extLst>
                <a:ext uri="{FF2B5EF4-FFF2-40B4-BE49-F238E27FC236}">
                  <a16:creationId xmlns:a16="http://schemas.microsoft.com/office/drawing/2014/main" id="{710B57E2-3240-4AF7-AE6F-40AA6B6AFFF5}"/>
                </a:ext>
              </a:extLst>
            </p:cNvPr>
            <p:cNvSpPr/>
            <p:nvPr/>
          </p:nvSpPr>
          <p:spPr>
            <a:xfrm>
              <a:off x="3558162" y="5976507"/>
              <a:ext cx="4828674" cy="893481"/>
            </a:xfrm>
            <a:custGeom>
              <a:avLst/>
              <a:gdLst>
                <a:gd name="connsiteX0" fmla="*/ 0 w 3144253"/>
                <a:gd name="connsiteY0" fmla="*/ 989733 h 989733"/>
                <a:gd name="connsiteX1" fmla="*/ 1572127 w 3144253"/>
                <a:gd name="connsiteY1" fmla="*/ 0 h 989733"/>
                <a:gd name="connsiteX2" fmla="*/ 3144253 w 3144253"/>
                <a:gd name="connsiteY2" fmla="*/ 989733 h 989733"/>
                <a:gd name="connsiteX3" fmla="*/ 0 w 3144253"/>
                <a:gd name="connsiteY3" fmla="*/ 989733 h 989733"/>
                <a:gd name="connsiteX0" fmla="*/ 0 w 3144253"/>
                <a:gd name="connsiteY0" fmla="*/ 893481 h 893481"/>
                <a:gd name="connsiteX1" fmla="*/ 2486527 w 3144253"/>
                <a:gd name="connsiteY1" fmla="*/ 0 h 893481"/>
                <a:gd name="connsiteX2" fmla="*/ 3144253 w 3144253"/>
                <a:gd name="connsiteY2" fmla="*/ 893481 h 893481"/>
                <a:gd name="connsiteX3" fmla="*/ 0 w 3144253"/>
                <a:gd name="connsiteY3" fmla="*/ 893481 h 893481"/>
                <a:gd name="connsiteX0" fmla="*/ 0 w 4828674"/>
                <a:gd name="connsiteY0" fmla="*/ 893481 h 893481"/>
                <a:gd name="connsiteX1" fmla="*/ 4170948 w 4828674"/>
                <a:gd name="connsiteY1" fmla="*/ 0 h 893481"/>
                <a:gd name="connsiteX2" fmla="*/ 4828674 w 4828674"/>
                <a:gd name="connsiteY2" fmla="*/ 893481 h 893481"/>
                <a:gd name="connsiteX3" fmla="*/ 0 w 4828674"/>
                <a:gd name="connsiteY3" fmla="*/ 893481 h 893481"/>
              </a:gdLst>
              <a:ahLst/>
              <a:cxnLst>
                <a:cxn ang="0">
                  <a:pos x="connsiteX0" y="connsiteY0"/>
                </a:cxn>
                <a:cxn ang="0">
                  <a:pos x="connsiteX1" y="connsiteY1"/>
                </a:cxn>
                <a:cxn ang="0">
                  <a:pos x="connsiteX2" y="connsiteY2"/>
                </a:cxn>
                <a:cxn ang="0">
                  <a:pos x="connsiteX3" y="connsiteY3"/>
                </a:cxn>
              </a:cxnLst>
              <a:rect l="l" t="t" r="r" b="b"/>
              <a:pathLst>
                <a:path w="4828674" h="893481">
                  <a:moveTo>
                    <a:pt x="0" y="893481"/>
                  </a:moveTo>
                  <a:lnTo>
                    <a:pt x="4170948" y="0"/>
                  </a:lnTo>
                  <a:lnTo>
                    <a:pt x="4828674" y="893481"/>
                  </a:lnTo>
                  <a:lnTo>
                    <a:pt x="0" y="893481"/>
                  </a:lnTo>
                  <a:close/>
                </a:path>
              </a:pathLst>
            </a:custGeom>
            <a:grp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grpSp>
      <p:sp>
        <p:nvSpPr>
          <p:cNvPr id="22" name="TextBox 21">
            <a:extLst>
              <a:ext uri="{FF2B5EF4-FFF2-40B4-BE49-F238E27FC236}">
                <a16:creationId xmlns:a16="http://schemas.microsoft.com/office/drawing/2014/main" id="{5FB20333-F636-415F-AE3F-247D69CF12CA}"/>
              </a:ext>
            </a:extLst>
          </p:cNvPr>
          <p:cNvSpPr txBox="1"/>
          <p:nvPr/>
        </p:nvSpPr>
        <p:spPr>
          <a:xfrm>
            <a:off x="9255146" y="3945055"/>
            <a:ext cx="744506" cy="584775"/>
          </a:xfrm>
          <a:prstGeom prst="rect">
            <a:avLst/>
          </a:prstGeom>
          <a:noFill/>
        </p:spPr>
        <p:txBody>
          <a:bodyPr wrap="square" rtlCol="0" anchor="ctr">
            <a:spAutoFit/>
          </a:bodyPr>
          <a:lstStyle/>
          <a:p>
            <a:pPr algn="ctr"/>
            <a:r>
              <a:rPr lang="en-US" altLang="ko-KR" sz="3200" b="1" dirty="0">
                <a:solidFill>
                  <a:schemeClr val="bg1"/>
                </a:solidFill>
                <a:cs typeface="Arial" pitchFamily="34" charset="0"/>
              </a:rPr>
              <a:t>05</a:t>
            </a:r>
            <a:endParaRPr lang="ko-KR" altLang="en-US" sz="3200" b="1" dirty="0">
              <a:solidFill>
                <a:schemeClr val="bg1"/>
              </a:solidFill>
              <a:cs typeface="Arial" pitchFamily="34" charset="0"/>
            </a:endParaRPr>
          </a:p>
        </p:txBody>
      </p:sp>
      <p:grpSp>
        <p:nvGrpSpPr>
          <p:cNvPr id="32" name="Group 31">
            <a:extLst>
              <a:ext uri="{FF2B5EF4-FFF2-40B4-BE49-F238E27FC236}">
                <a16:creationId xmlns:a16="http://schemas.microsoft.com/office/drawing/2014/main" id="{0D3E27DD-092B-4D64-B3F7-F2F46FF757C5}"/>
              </a:ext>
            </a:extLst>
          </p:cNvPr>
          <p:cNvGrpSpPr/>
          <p:nvPr/>
        </p:nvGrpSpPr>
        <p:grpSpPr>
          <a:xfrm>
            <a:off x="9338945" y="4509517"/>
            <a:ext cx="1731699" cy="929990"/>
            <a:chOff x="993672" y="3632214"/>
            <a:chExt cx="1989414" cy="929990"/>
          </a:xfrm>
        </p:grpSpPr>
        <p:sp>
          <p:nvSpPr>
            <p:cNvPr id="33" name="TextBox 32">
              <a:extLst>
                <a:ext uri="{FF2B5EF4-FFF2-40B4-BE49-F238E27FC236}">
                  <a16:creationId xmlns:a16="http://schemas.microsoft.com/office/drawing/2014/main" id="{BADB48A5-2417-4960-A1EB-EDC6CA687BCB}"/>
                </a:ext>
              </a:extLst>
            </p:cNvPr>
            <p:cNvSpPr txBox="1"/>
            <p:nvPr/>
          </p:nvSpPr>
          <p:spPr>
            <a:xfrm>
              <a:off x="993672" y="3632214"/>
              <a:ext cx="1989414" cy="307777"/>
            </a:xfrm>
            <a:prstGeom prst="rect">
              <a:avLst/>
            </a:prstGeom>
            <a:noFill/>
          </p:spPr>
          <p:txBody>
            <a:bodyPr wrap="square" rtlCol="0">
              <a:spAutoFit/>
            </a:bodyPr>
            <a:lstStyle/>
            <a:p>
              <a:r>
                <a:rPr lang="en-US" altLang="ko-KR" sz="1400" b="1" dirty="0">
                  <a:solidFill>
                    <a:schemeClr val="bg1"/>
                  </a:solidFill>
                  <a:cs typeface="Arial" pitchFamily="34" charset="0"/>
                </a:rPr>
                <a:t>Add Text</a:t>
              </a:r>
              <a:endParaRPr lang="ko-KR" altLang="en-US" sz="1400" b="1" dirty="0">
                <a:solidFill>
                  <a:schemeClr val="bg1"/>
                </a:solidFill>
                <a:cs typeface="Arial" pitchFamily="34" charset="0"/>
              </a:endParaRPr>
            </a:p>
          </p:txBody>
        </p:sp>
        <p:sp>
          <p:nvSpPr>
            <p:cNvPr id="34" name="TextBox 33">
              <a:extLst>
                <a:ext uri="{FF2B5EF4-FFF2-40B4-BE49-F238E27FC236}">
                  <a16:creationId xmlns:a16="http://schemas.microsoft.com/office/drawing/2014/main" id="{4E742BC8-DEA9-41BC-B865-18C79C284CF5}"/>
                </a:ext>
              </a:extLst>
            </p:cNvPr>
            <p:cNvSpPr txBox="1"/>
            <p:nvPr/>
          </p:nvSpPr>
          <p:spPr>
            <a:xfrm>
              <a:off x="993672" y="3915873"/>
              <a:ext cx="1989414" cy="646331"/>
            </a:xfrm>
            <a:prstGeom prst="rect">
              <a:avLst/>
            </a:prstGeom>
            <a:noFill/>
          </p:spPr>
          <p:txBody>
            <a:bodyPr wrap="square" rtlCol="0">
              <a:spAutoFit/>
            </a:bodyPr>
            <a:lstStyle/>
            <a:p>
              <a:r>
                <a:rPr lang="en-US" altLang="ko-KR" sz="1200" dirty="0">
                  <a:solidFill>
                    <a:schemeClr val="bg1"/>
                  </a:solidFill>
                  <a:cs typeface="Arial" pitchFamily="34" charset="0"/>
                </a:rPr>
                <a:t>You can simply impress your audience and add a unique zing.  </a:t>
              </a:r>
              <a:endParaRPr lang="ko-KR" altLang="en-US" sz="1200" dirty="0">
                <a:solidFill>
                  <a:schemeClr val="bg1"/>
                </a:solidFill>
                <a:cs typeface="Arial" pitchFamily="34" charset="0"/>
              </a:endParaRPr>
            </a:p>
          </p:txBody>
        </p:sp>
      </p:grpSp>
      <p:grpSp>
        <p:nvGrpSpPr>
          <p:cNvPr id="43" name="Grupo 42">
            <a:extLst>
              <a:ext uri="{FF2B5EF4-FFF2-40B4-BE49-F238E27FC236}">
                <a16:creationId xmlns:a16="http://schemas.microsoft.com/office/drawing/2014/main" id="{365A242A-0BAB-468C-8B67-F9DE2BEF62EC}"/>
              </a:ext>
            </a:extLst>
          </p:cNvPr>
          <p:cNvGrpSpPr/>
          <p:nvPr/>
        </p:nvGrpSpPr>
        <p:grpSpPr>
          <a:xfrm>
            <a:off x="31080" y="1041699"/>
            <a:ext cx="12160920" cy="153562"/>
            <a:chOff x="-1685" y="4774370"/>
            <a:chExt cx="9134875" cy="370257"/>
          </a:xfrm>
        </p:grpSpPr>
        <p:sp>
          <p:nvSpPr>
            <p:cNvPr id="44" name="任意多边形: 形状 13">
              <a:extLst>
                <a:ext uri="{FF2B5EF4-FFF2-40B4-BE49-F238E27FC236}">
                  <a16:creationId xmlns:a16="http://schemas.microsoft.com/office/drawing/2014/main" id="{2037A80B-ED78-4039-896E-5DAD60D0D387}"/>
                </a:ext>
              </a:extLst>
            </p:cNvPr>
            <p:cNvSpPr/>
            <p:nvPr userDrawn="1"/>
          </p:nvSpPr>
          <p:spPr>
            <a:xfrm>
              <a:off x="-1685" y="4885172"/>
              <a:ext cx="6949949" cy="259455"/>
            </a:xfrm>
            <a:custGeom>
              <a:avLst/>
              <a:gdLst>
                <a:gd name="connsiteX0" fmla="*/ 0 w 9216572"/>
                <a:gd name="connsiteY0" fmla="*/ 0 h 333829"/>
                <a:gd name="connsiteX1" fmla="*/ 9216572 w 9216572"/>
                <a:gd name="connsiteY1" fmla="*/ 29029 h 333829"/>
                <a:gd name="connsiteX2" fmla="*/ 9056914 w 9216572"/>
                <a:gd name="connsiteY2" fmla="*/ 333829 h 333829"/>
                <a:gd name="connsiteX3" fmla="*/ 29029 w 9216572"/>
                <a:gd name="connsiteY3" fmla="*/ 333829 h 333829"/>
                <a:gd name="connsiteX4" fmla="*/ 0 w 9216572"/>
                <a:gd name="connsiteY4" fmla="*/ 0 h 333829"/>
                <a:gd name="connsiteX0" fmla="*/ 0 w 9229272"/>
                <a:gd name="connsiteY0" fmla="*/ 9071 h 342900"/>
                <a:gd name="connsiteX1" fmla="*/ 9229272 w 9229272"/>
                <a:gd name="connsiteY1" fmla="*/ 0 h 342900"/>
                <a:gd name="connsiteX2" fmla="*/ 9056914 w 9229272"/>
                <a:gd name="connsiteY2" fmla="*/ 342900 h 342900"/>
                <a:gd name="connsiteX3" fmla="*/ 29029 w 9229272"/>
                <a:gd name="connsiteY3" fmla="*/ 342900 h 342900"/>
                <a:gd name="connsiteX4" fmla="*/ 0 w 9229272"/>
                <a:gd name="connsiteY4" fmla="*/ 9071 h 342900"/>
                <a:gd name="connsiteX0" fmla="*/ 0 w 9229272"/>
                <a:gd name="connsiteY0" fmla="*/ 9071 h 355600"/>
                <a:gd name="connsiteX1" fmla="*/ 9229272 w 9229272"/>
                <a:gd name="connsiteY1" fmla="*/ 0 h 355600"/>
                <a:gd name="connsiteX2" fmla="*/ 9056914 w 9229272"/>
                <a:gd name="connsiteY2" fmla="*/ 342900 h 355600"/>
                <a:gd name="connsiteX3" fmla="*/ 3629 w 9229272"/>
                <a:gd name="connsiteY3" fmla="*/ 355600 h 355600"/>
                <a:gd name="connsiteX4" fmla="*/ 0 w 9229272"/>
                <a:gd name="connsiteY4" fmla="*/ 9071 h 355600"/>
                <a:gd name="connsiteX0" fmla="*/ 0 w 9229272"/>
                <a:gd name="connsiteY0" fmla="*/ 9071 h 355600"/>
                <a:gd name="connsiteX1" fmla="*/ 9229272 w 9229272"/>
                <a:gd name="connsiteY1" fmla="*/ 0 h 355600"/>
                <a:gd name="connsiteX2" fmla="*/ 9068590 w 9229272"/>
                <a:gd name="connsiteY2" fmla="*/ 339888 h 355600"/>
                <a:gd name="connsiteX3" fmla="*/ 3629 w 9229272"/>
                <a:gd name="connsiteY3" fmla="*/ 355600 h 355600"/>
                <a:gd name="connsiteX4" fmla="*/ 0 w 9229272"/>
                <a:gd name="connsiteY4" fmla="*/ 9071 h 355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29272" h="355600">
                  <a:moveTo>
                    <a:pt x="0" y="9071"/>
                  </a:moveTo>
                  <a:lnTo>
                    <a:pt x="9229272" y="0"/>
                  </a:lnTo>
                  <a:lnTo>
                    <a:pt x="9068590" y="339888"/>
                  </a:lnTo>
                  <a:lnTo>
                    <a:pt x="3629" y="355600"/>
                  </a:lnTo>
                  <a:cubicBezTo>
                    <a:pt x="2419" y="240090"/>
                    <a:pt x="1210" y="124581"/>
                    <a:pt x="0" y="9071"/>
                  </a:cubicBezTo>
                  <a:close/>
                </a:path>
              </a:pathLst>
            </a:custGeom>
            <a:solidFill>
              <a:srgbClr val="0138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46" name="任意多边形: 形状 14">
              <a:extLst>
                <a:ext uri="{FF2B5EF4-FFF2-40B4-BE49-F238E27FC236}">
                  <a16:creationId xmlns:a16="http://schemas.microsoft.com/office/drawing/2014/main" id="{5EC4EDDB-0EB5-476D-AE9B-8B32C8A2DA89}"/>
                </a:ext>
              </a:extLst>
            </p:cNvPr>
            <p:cNvSpPr/>
            <p:nvPr userDrawn="1"/>
          </p:nvSpPr>
          <p:spPr>
            <a:xfrm>
              <a:off x="6885708" y="4774370"/>
              <a:ext cx="2247482" cy="359358"/>
            </a:xfrm>
            <a:custGeom>
              <a:avLst/>
              <a:gdLst>
                <a:gd name="connsiteX0" fmla="*/ 3009900 w 3009900"/>
                <a:gd name="connsiteY0" fmla="*/ 0 h 769620"/>
                <a:gd name="connsiteX1" fmla="*/ 3009900 w 3009900"/>
                <a:gd name="connsiteY1" fmla="*/ 769620 h 769620"/>
                <a:gd name="connsiteX2" fmla="*/ 0 w 3009900"/>
                <a:gd name="connsiteY2" fmla="*/ 746760 h 769620"/>
                <a:gd name="connsiteX3" fmla="*/ 419100 w 3009900"/>
                <a:gd name="connsiteY3" fmla="*/ 0 h 769620"/>
                <a:gd name="connsiteX4" fmla="*/ 3009900 w 3009900"/>
                <a:gd name="connsiteY4" fmla="*/ 0 h 769620"/>
                <a:gd name="connsiteX0" fmla="*/ 3009900 w 3009900"/>
                <a:gd name="connsiteY0" fmla="*/ 0 h 769620"/>
                <a:gd name="connsiteX1" fmla="*/ 3009900 w 3009900"/>
                <a:gd name="connsiteY1" fmla="*/ 769620 h 769620"/>
                <a:gd name="connsiteX2" fmla="*/ 0 w 3009900"/>
                <a:gd name="connsiteY2" fmla="*/ 746760 h 769620"/>
                <a:gd name="connsiteX3" fmla="*/ 351117 w 3009900"/>
                <a:gd name="connsiteY3" fmla="*/ 101974 h 769620"/>
                <a:gd name="connsiteX4" fmla="*/ 3009900 w 3009900"/>
                <a:gd name="connsiteY4" fmla="*/ 0 h 769620"/>
                <a:gd name="connsiteX0" fmla="*/ 3021231 w 3021231"/>
                <a:gd name="connsiteY0" fmla="*/ 0 h 667646"/>
                <a:gd name="connsiteX1" fmla="*/ 3009900 w 3021231"/>
                <a:gd name="connsiteY1" fmla="*/ 667646 h 667646"/>
                <a:gd name="connsiteX2" fmla="*/ 0 w 3021231"/>
                <a:gd name="connsiteY2" fmla="*/ 644786 h 667646"/>
                <a:gd name="connsiteX3" fmla="*/ 351117 w 3021231"/>
                <a:gd name="connsiteY3" fmla="*/ 0 h 667646"/>
                <a:gd name="connsiteX4" fmla="*/ 3021231 w 3021231"/>
                <a:gd name="connsiteY4" fmla="*/ 0 h 667646"/>
                <a:gd name="connsiteX0" fmla="*/ 3021231 w 3021231"/>
                <a:gd name="connsiteY0" fmla="*/ 0 h 667646"/>
                <a:gd name="connsiteX1" fmla="*/ 3009900 w 3021231"/>
                <a:gd name="connsiteY1" fmla="*/ 667646 h 667646"/>
                <a:gd name="connsiteX2" fmla="*/ 0 w 3021231"/>
                <a:gd name="connsiteY2" fmla="*/ 644786 h 667646"/>
                <a:gd name="connsiteX3" fmla="*/ 237812 w 3021231"/>
                <a:gd name="connsiteY3" fmla="*/ 192619 h 667646"/>
                <a:gd name="connsiteX4" fmla="*/ 3021231 w 3021231"/>
                <a:gd name="connsiteY4" fmla="*/ 0 h 667646"/>
                <a:gd name="connsiteX0" fmla="*/ 3009900 w 3009900"/>
                <a:gd name="connsiteY0" fmla="*/ 0 h 486358"/>
                <a:gd name="connsiteX1" fmla="*/ 3009900 w 3009900"/>
                <a:gd name="connsiteY1" fmla="*/ 486358 h 486358"/>
                <a:gd name="connsiteX2" fmla="*/ 0 w 3009900"/>
                <a:gd name="connsiteY2" fmla="*/ 463498 h 486358"/>
                <a:gd name="connsiteX3" fmla="*/ 237812 w 3009900"/>
                <a:gd name="connsiteY3" fmla="*/ 11331 h 486358"/>
                <a:gd name="connsiteX4" fmla="*/ 3009900 w 3009900"/>
                <a:gd name="connsiteY4" fmla="*/ 0 h 486358"/>
                <a:gd name="connsiteX0" fmla="*/ 3021230 w 3021230"/>
                <a:gd name="connsiteY0" fmla="*/ 0 h 475027"/>
                <a:gd name="connsiteX1" fmla="*/ 3009900 w 3021230"/>
                <a:gd name="connsiteY1" fmla="*/ 475027 h 475027"/>
                <a:gd name="connsiteX2" fmla="*/ 0 w 3021230"/>
                <a:gd name="connsiteY2" fmla="*/ 452167 h 475027"/>
                <a:gd name="connsiteX3" fmla="*/ 237812 w 3021230"/>
                <a:gd name="connsiteY3" fmla="*/ 0 h 475027"/>
                <a:gd name="connsiteX4" fmla="*/ 3021230 w 3021230"/>
                <a:gd name="connsiteY4" fmla="*/ 0 h 475027"/>
                <a:gd name="connsiteX0" fmla="*/ 3007245 w 3007245"/>
                <a:gd name="connsiteY0" fmla="*/ 0 h 480138"/>
                <a:gd name="connsiteX1" fmla="*/ 2995915 w 3007245"/>
                <a:gd name="connsiteY1" fmla="*/ 475027 h 480138"/>
                <a:gd name="connsiteX2" fmla="*/ 0 w 3007245"/>
                <a:gd name="connsiteY2" fmla="*/ 480138 h 480138"/>
                <a:gd name="connsiteX3" fmla="*/ 223827 w 3007245"/>
                <a:gd name="connsiteY3" fmla="*/ 0 h 480138"/>
                <a:gd name="connsiteX4" fmla="*/ 3007245 w 3007245"/>
                <a:gd name="connsiteY4" fmla="*/ 0 h 480138"/>
                <a:gd name="connsiteX0" fmla="*/ 3007245 w 3007681"/>
                <a:gd name="connsiteY0" fmla="*/ 0 h 480910"/>
                <a:gd name="connsiteX1" fmla="*/ 3007681 w 3007681"/>
                <a:gd name="connsiteY1" fmla="*/ 480910 h 480910"/>
                <a:gd name="connsiteX2" fmla="*/ 0 w 3007681"/>
                <a:gd name="connsiteY2" fmla="*/ 480138 h 480910"/>
                <a:gd name="connsiteX3" fmla="*/ 223827 w 3007681"/>
                <a:gd name="connsiteY3" fmla="*/ 0 h 480910"/>
                <a:gd name="connsiteX4" fmla="*/ 3007245 w 3007681"/>
                <a:gd name="connsiteY4" fmla="*/ 0 h 480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07681" h="480910">
                  <a:moveTo>
                    <a:pt x="3007245" y="0"/>
                  </a:moveTo>
                  <a:cubicBezTo>
                    <a:pt x="3007390" y="160303"/>
                    <a:pt x="3007536" y="320607"/>
                    <a:pt x="3007681" y="480910"/>
                  </a:cubicBezTo>
                  <a:lnTo>
                    <a:pt x="0" y="480138"/>
                  </a:lnTo>
                  <a:lnTo>
                    <a:pt x="223827" y="0"/>
                  </a:lnTo>
                  <a:lnTo>
                    <a:pt x="3007245" y="0"/>
                  </a:lnTo>
                  <a:close/>
                </a:path>
              </a:pathLst>
            </a:custGeom>
            <a:solidFill>
              <a:srgbClr val="33AA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Tree>
    <p:extLst>
      <p:ext uri="{BB962C8B-B14F-4D97-AF65-F5344CB8AC3E}">
        <p14:creationId xmlns:p14="http://schemas.microsoft.com/office/powerpoint/2010/main" val="39193442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upo 22">
            <a:extLst>
              <a:ext uri="{FF2B5EF4-FFF2-40B4-BE49-F238E27FC236}">
                <a16:creationId xmlns:a16="http://schemas.microsoft.com/office/drawing/2014/main" id="{FF9C3F11-7B5B-4A21-8116-798D099AC8D8}"/>
              </a:ext>
            </a:extLst>
          </p:cNvPr>
          <p:cNvGrpSpPr/>
          <p:nvPr/>
        </p:nvGrpSpPr>
        <p:grpSpPr>
          <a:xfrm>
            <a:off x="132333" y="1728093"/>
            <a:ext cx="12160920" cy="153562"/>
            <a:chOff x="-1685" y="4774370"/>
            <a:chExt cx="9134875" cy="370257"/>
          </a:xfrm>
        </p:grpSpPr>
        <p:sp>
          <p:nvSpPr>
            <p:cNvPr id="24" name="任意多边形: 形状 13">
              <a:extLst>
                <a:ext uri="{FF2B5EF4-FFF2-40B4-BE49-F238E27FC236}">
                  <a16:creationId xmlns:a16="http://schemas.microsoft.com/office/drawing/2014/main" id="{F803A23A-8228-4648-8C7F-88C1C3E01C1E}"/>
                </a:ext>
              </a:extLst>
            </p:cNvPr>
            <p:cNvSpPr/>
            <p:nvPr userDrawn="1"/>
          </p:nvSpPr>
          <p:spPr>
            <a:xfrm>
              <a:off x="-1685" y="4885172"/>
              <a:ext cx="6949949" cy="259455"/>
            </a:xfrm>
            <a:custGeom>
              <a:avLst/>
              <a:gdLst>
                <a:gd name="connsiteX0" fmla="*/ 0 w 9216572"/>
                <a:gd name="connsiteY0" fmla="*/ 0 h 333829"/>
                <a:gd name="connsiteX1" fmla="*/ 9216572 w 9216572"/>
                <a:gd name="connsiteY1" fmla="*/ 29029 h 333829"/>
                <a:gd name="connsiteX2" fmla="*/ 9056914 w 9216572"/>
                <a:gd name="connsiteY2" fmla="*/ 333829 h 333829"/>
                <a:gd name="connsiteX3" fmla="*/ 29029 w 9216572"/>
                <a:gd name="connsiteY3" fmla="*/ 333829 h 333829"/>
                <a:gd name="connsiteX4" fmla="*/ 0 w 9216572"/>
                <a:gd name="connsiteY4" fmla="*/ 0 h 333829"/>
                <a:gd name="connsiteX0" fmla="*/ 0 w 9229272"/>
                <a:gd name="connsiteY0" fmla="*/ 9071 h 342900"/>
                <a:gd name="connsiteX1" fmla="*/ 9229272 w 9229272"/>
                <a:gd name="connsiteY1" fmla="*/ 0 h 342900"/>
                <a:gd name="connsiteX2" fmla="*/ 9056914 w 9229272"/>
                <a:gd name="connsiteY2" fmla="*/ 342900 h 342900"/>
                <a:gd name="connsiteX3" fmla="*/ 29029 w 9229272"/>
                <a:gd name="connsiteY3" fmla="*/ 342900 h 342900"/>
                <a:gd name="connsiteX4" fmla="*/ 0 w 9229272"/>
                <a:gd name="connsiteY4" fmla="*/ 9071 h 342900"/>
                <a:gd name="connsiteX0" fmla="*/ 0 w 9229272"/>
                <a:gd name="connsiteY0" fmla="*/ 9071 h 355600"/>
                <a:gd name="connsiteX1" fmla="*/ 9229272 w 9229272"/>
                <a:gd name="connsiteY1" fmla="*/ 0 h 355600"/>
                <a:gd name="connsiteX2" fmla="*/ 9056914 w 9229272"/>
                <a:gd name="connsiteY2" fmla="*/ 342900 h 355600"/>
                <a:gd name="connsiteX3" fmla="*/ 3629 w 9229272"/>
                <a:gd name="connsiteY3" fmla="*/ 355600 h 355600"/>
                <a:gd name="connsiteX4" fmla="*/ 0 w 9229272"/>
                <a:gd name="connsiteY4" fmla="*/ 9071 h 355600"/>
                <a:gd name="connsiteX0" fmla="*/ 0 w 9229272"/>
                <a:gd name="connsiteY0" fmla="*/ 9071 h 355600"/>
                <a:gd name="connsiteX1" fmla="*/ 9229272 w 9229272"/>
                <a:gd name="connsiteY1" fmla="*/ 0 h 355600"/>
                <a:gd name="connsiteX2" fmla="*/ 9068590 w 9229272"/>
                <a:gd name="connsiteY2" fmla="*/ 339888 h 355600"/>
                <a:gd name="connsiteX3" fmla="*/ 3629 w 9229272"/>
                <a:gd name="connsiteY3" fmla="*/ 355600 h 355600"/>
                <a:gd name="connsiteX4" fmla="*/ 0 w 9229272"/>
                <a:gd name="connsiteY4" fmla="*/ 9071 h 355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29272" h="355600">
                  <a:moveTo>
                    <a:pt x="0" y="9071"/>
                  </a:moveTo>
                  <a:lnTo>
                    <a:pt x="9229272" y="0"/>
                  </a:lnTo>
                  <a:lnTo>
                    <a:pt x="9068590" y="339888"/>
                  </a:lnTo>
                  <a:lnTo>
                    <a:pt x="3629" y="355600"/>
                  </a:lnTo>
                  <a:cubicBezTo>
                    <a:pt x="2419" y="240090"/>
                    <a:pt x="1210" y="124581"/>
                    <a:pt x="0" y="9071"/>
                  </a:cubicBezTo>
                  <a:close/>
                </a:path>
              </a:pathLst>
            </a:custGeom>
            <a:solidFill>
              <a:srgbClr val="0138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5" name="任意多边形: 形状 14">
              <a:extLst>
                <a:ext uri="{FF2B5EF4-FFF2-40B4-BE49-F238E27FC236}">
                  <a16:creationId xmlns:a16="http://schemas.microsoft.com/office/drawing/2014/main" id="{43C18C28-6AB9-47CA-B8C6-077F12A367ED}"/>
                </a:ext>
              </a:extLst>
            </p:cNvPr>
            <p:cNvSpPr/>
            <p:nvPr userDrawn="1"/>
          </p:nvSpPr>
          <p:spPr>
            <a:xfrm>
              <a:off x="6885708" y="4774370"/>
              <a:ext cx="2247482" cy="359358"/>
            </a:xfrm>
            <a:custGeom>
              <a:avLst/>
              <a:gdLst>
                <a:gd name="connsiteX0" fmla="*/ 3009900 w 3009900"/>
                <a:gd name="connsiteY0" fmla="*/ 0 h 769620"/>
                <a:gd name="connsiteX1" fmla="*/ 3009900 w 3009900"/>
                <a:gd name="connsiteY1" fmla="*/ 769620 h 769620"/>
                <a:gd name="connsiteX2" fmla="*/ 0 w 3009900"/>
                <a:gd name="connsiteY2" fmla="*/ 746760 h 769620"/>
                <a:gd name="connsiteX3" fmla="*/ 419100 w 3009900"/>
                <a:gd name="connsiteY3" fmla="*/ 0 h 769620"/>
                <a:gd name="connsiteX4" fmla="*/ 3009900 w 3009900"/>
                <a:gd name="connsiteY4" fmla="*/ 0 h 769620"/>
                <a:gd name="connsiteX0" fmla="*/ 3009900 w 3009900"/>
                <a:gd name="connsiteY0" fmla="*/ 0 h 769620"/>
                <a:gd name="connsiteX1" fmla="*/ 3009900 w 3009900"/>
                <a:gd name="connsiteY1" fmla="*/ 769620 h 769620"/>
                <a:gd name="connsiteX2" fmla="*/ 0 w 3009900"/>
                <a:gd name="connsiteY2" fmla="*/ 746760 h 769620"/>
                <a:gd name="connsiteX3" fmla="*/ 351117 w 3009900"/>
                <a:gd name="connsiteY3" fmla="*/ 101974 h 769620"/>
                <a:gd name="connsiteX4" fmla="*/ 3009900 w 3009900"/>
                <a:gd name="connsiteY4" fmla="*/ 0 h 769620"/>
                <a:gd name="connsiteX0" fmla="*/ 3021231 w 3021231"/>
                <a:gd name="connsiteY0" fmla="*/ 0 h 667646"/>
                <a:gd name="connsiteX1" fmla="*/ 3009900 w 3021231"/>
                <a:gd name="connsiteY1" fmla="*/ 667646 h 667646"/>
                <a:gd name="connsiteX2" fmla="*/ 0 w 3021231"/>
                <a:gd name="connsiteY2" fmla="*/ 644786 h 667646"/>
                <a:gd name="connsiteX3" fmla="*/ 351117 w 3021231"/>
                <a:gd name="connsiteY3" fmla="*/ 0 h 667646"/>
                <a:gd name="connsiteX4" fmla="*/ 3021231 w 3021231"/>
                <a:gd name="connsiteY4" fmla="*/ 0 h 667646"/>
                <a:gd name="connsiteX0" fmla="*/ 3021231 w 3021231"/>
                <a:gd name="connsiteY0" fmla="*/ 0 h 667646"/>
                <a:gd name="connsiteX1" fmla="*/ 3009900 w 3021231"/>
                <a:gd name="connsiteY1" fmla="*/ 667646 h 667646"/>
                <a:gd name="connsiteX2" fmla="*/ 0 w 3021231"/>
                <a:gd name="connsiteY2" fmla="*/ 644786 h 667646"/>
                <a:gd name="connsiteX3" fmla="*/ 237812 w 3021231"/>
                <a:gd name="connsiteY3" fmla="*/ 192619 h 667646"/>
                <a:gd name="connsiteX4" fmla="*/ 3021231 w 3021231"/>
                <a:gd name="connsiteY4" fmla="*/ 0 h 667646"/>
                <a:gd name="connsiteX0" fmla="*/ 3009900 w 3009900"/>
                <a:gd name="connsiteY0" fmla="*/ 0 h 486358"/>
                <a:gd name="connsiteX1" fmla="*/ 3009900 w 3009900"/>
                <a:gd name="connsiteY1" fmla="*/ 486358 h 486358"/>
                <a:gd name="connsiteX2" fmla="*/ 0 w 3009900"/>
                <a:gd name="connsiteY2" fmla="*/ 463498 h 486358"/>
                <a:gd name="connsiteX3" fmla="*/ 237812 w 3009900"/>
                <a:gd name="connsiteY3" fmla="*/ 11331 h 486358"/>
                <a:gd name="connsiteX4" fmla="*/ 3009900 w 3009900"/>
                <a:gd name="connsiteY4" fmla="*/ 0 h 486358"/>
                <a:gd name="connsiteX0" fmla="*/ 3021230 w 3021230"/>
                <a:gd name="connsiteY0" fmla="*/ 0 h 475027"/>
                <a:gd name="connsiteX1" fmla="*/ 3009900 w 3021230"/>
                <a:gd name="connsiteY1" fmla="*/ 475027 h 475027"/>
                <a:gd name="connsiteX2" fmla="*/ 0 w 3021230"/>
                <a:gd name="connsiteY2" fmla="*/ 452167 h 475027"/>
                <a:gd name="connsiteX3" fmla="*/ 237812 w 3021230"/>
                <a:gd name="connsiteY3" fmla="*/ 0 h 475027"/>
                <a:gd name="connsiteX4" fmla="*/ 3021230 w 3021230"/>
                <a:gd name="connsiteY4" fmla="*/ 0 h 475027"/>
                <a:gd name="connsiteX0" fmla="*/ 3007245 w 3007245"/>
                <a:gd name="connsiteY0" fmla="*/ 0 h 480138"/>
                <a:gd name="connsiteX1" fmla="*/ 2995915 w 3007245"/>
                <a:gd name="connsiteY1" fmla="*/ 475027 h 480138"/>
                <a:gd name="connsiteX2" fmla="*/ 0 w 3007245"/>
                <a:gd name="connsiteY2" fmla="*/ 480138 h 480138"/>
                <a:gd name="connsiteX3" fmla="*/ 223827 w 3007245"/>
                <a:gd name="connsiteY3" fmla="*/ 0 h 480138"/>
                <a:gd name="connsiteX4" fmla="*/ 3007245 w 3007245"/>
                <a:gd name="connsiteY4" fmla="*/ 0 h 480138"/>
                <a:gd name="connsiteX0" fmla="*/ 3007245 w 3007681"/>
                <a:gd name="connsiteY0" fmla="*/ 0 h 480910"/>
                <a:gd name="connsiteX1" fmla="*/ 3007681 w 3007681"/>
                <a:gd name="connsiteY1" fmla="*/ 480910 h 480910"/>
                <a:gd name="connsiteX2" fmla="*/ 0 w 3007681"/>
                <a:gd name="connsiteY2" fmla="*/ 480138 h 480910"/>
                <a:gd name="connsiteX3" fmla="*/ 223827 w 3007681"/>
                <a:gd name="connsiteY3" fmla="*/ 0 h 480910"/>
                <a:gd name="connsiteX4" fmla="*/ 3007245 w 3007681"/>
                <a:gd name="connsiteY4" fmla="*/ 0 h 480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07681" h="480910">
                  <a:moveTo>
                    <a:pt x="3007245" y="0"/>
                  </a:moveTo>
                  <a:cubicBezTo>
                    <a:pt x="3007390" y="160303"/>
                    <a:pt x="3007536" y="320607"/>
                    <a:pt x="3007681" y="480910"/>
                  </a:cubicBezTo>
                  <a:lnTo>
                    <a:pt x="0" y="480138"/>
                  </a:lnTo>
                  <a:lnTo>
                    <a:pt x="223827" y="0"/>
                  </a:lnTo>
                  <a:lnTo>
                    <a:pt x="3007245" y="0"/>
                  </a:lnTo>
                  <a:close/>
                </a:path>
              </a:pathLst>
            </a:custGeom>
            <a:solidFill>
              <a:srgbClr val="33AA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
        <p:nvSpPr>
          <p:cNvPr id="6" name="TextBox 5">
            <a:extLst>
              <a:ext uri="{FF2B5EF4-FFF2-40B4-BE49-F238E27FC236}">
                <a16:creationId xmlns:a16="http://schemas.microsoft.com/office/drawing/2014/main" id="{FC8DC14B-E2BB-414E-8F8E-DF3B51B3F8D8}"/>
              </a:ext>
            </a:extLst>
          </p:cNvPr>
          <p:cNvSpPr txBox="1"/>
          <p:nvPr/>
        </p:nvSpPr>
        <p:spPr>
          <a:xfrm>
            <a:off x="1063786" y="2463295"/>
            <a:ext cx="1513664" cy="281256"/>
          </a:xfrm>
          <a:prstGeom prst="rect">
            <a:avLst/>
          </a:prstGeom>
          <a:noFill/>
        </p:spPr>
        <p:txBody>
          <a:bodyPr wrap="square" rtlCol="0">
            <a:spAutoFit/>
          </a:bodyPr>
          <a:lstStyle/>
          <a:p>
            <a:pPr algn="r"/>
            <a:r>
              <a:rPr lang="en-US" altLang="ko-KR" sz="1200" b="1" dirty="0">
                <a:solidFill>
                  <a:schemeClr val="accent4"/>
                </a:solidFill>
                <a:cs typeface="Arial" pitchFamily="34" charset="0"/>
              </a:rPr>
              <a:t>POWERPOINT</a:t>
            </a:r>
            <a:endParaRPr lang="ko-KR" altLang="en-US" sz="1200" b="1" dirty="0">
              <a:solidFill>
                <a:schemeClr val="accent4"/>
              </a:solidFill>
              <a:cs typeface="Arial" pitchFamily="34" charset="0"/>
            </a:endParaRPr>
          </a:p>
        </p:txBody>
      </p:sp>
      <p:sp>
        <p:nvSpPr>
          <p:cNvPr id="8" name="TextBox 7">
            <a:extLst>
              <a:ext uri="{FF2B5EF4-FFF2-40B4-BE49-F238E27FC236}">
                <a16:creationId xmlns:a16="http://schemas.microsoft.com/office/drawing/2014/main" id="{DDB15166-114D-4679-98E3-6E4071949DE7}"/>
              </a:ext>
            </a:extLst>
          </p:cNvPr>
          <p:cNvSpPr txBox="1"/>
          <p:nvPr/>
        </p:nvSpPr>
        <p:spPr>
          <a:xfrm>
            <a:off x="3072860" y="2369026"/>
            <a:ext cx="3011123"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a:t>
            </a:r>
          </a:p>
        </p:txBody>
      </p:sp>
      <p:sp>
        <p:nvSpPr>
          <p:cNvPr id="9" name="Chevron 25">
            <a:extLst>
              <a:ext uri="{FF2B5EF4-FFF2-40B4-BE49-F238E27FC236}">
                <a16:creationId xmlns:a16="http://schemas.microsoft.com/office/drawing/2014/main" id="{F3D5D9CC-16E4-4461-955D-4732C8A1EB06}"/>
              </a:ext>
            </a:extLst>
          </p:cNvPr>
          <p:cNvSpPr/>
          <p:nvPr/>
        </p:nvSpPr>
        <p:spPr>
          <a:xfrm>
            <a:off x="2706102" y="2503431"/>
            <a:ext cx="194565" cy="200987"/>
          </a:xfrm>
          <a:prstGeom prst="chevron">
            <a:avLst>
              <a:gd name="adj" fmla="val 54864"/>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
        <p:nvSpPr>
          <p:cNvPr id="10" name="TextBox 9">
            <a:extLst>
              <a:ext uri="{FF2B5EF4-FFF2-40B4-BE49-F238E27FC236}">
                <a16:creationId xmlns:a16="http://schemas.microsoft.com/office/drawing/2014/main" id="{2066E785-5A72-438E-9721-B9B5DE70D3AD}"/>
              </a:ext>
            </a:extLst>
          </p:cNvPr>
          <p:cNvSpPr txBox="1"/>
          <p:nvPr/>
        </p:nvSpPr>
        <p:spPr>
          <a:xfrm>
            <a:off x="1673386" y="3497244"/>
            <a:ext cx="1513664" cy="281256"/>
          </a:xfrm>
          <a:prstGeom prst="rect">
            <a:avLst/>
          </a:prstGeom>
          <a:noFill/>
        </p:spPr>
        <p:txBody>
          <a:bodyPr wrap="square" rtlCol="0">
            <a:spAutoFit/>
          </a:bodyPr>
          <a:lstStyle/>
          <a:p>
            <a:pPr algn="r"/>
            <a:r>
              <a:rPr lang="en-US" altLang="ko-KR" sz="1200" b="1" dirty="0">
                <a:solidFill>
                  <a:schemeClr val="accent3"/>
                </a:solidFill>
                <a:cs typeface="Arial" pitchFamily="34" charset="0"/>
              </a:rPr>
              <a:t>CONTENTS</a:t>
            </a:r>
            <a:endParaRPr lang="ko-KR" altLang="en-US" sz="1200" b="1" dirty="0">
              <a:solidFill>
                <a:schemeClr val="accent3"/>
              </a:solidFill>
              <a:cs typeface="Arial" pitchFamily="34" charset="0"/>
            </a:endParaRPr>
          </a:p>
        </p:txBody>
      </p:sp>
      <p:sp>
        <p:nvSpPr>
          <p:cNvPr id="12" name="TextBox 11">
            <a:extLst>
              <a:ext uri="{FF2B5EF4-FFF2-40B4-BE49-F238E27FC236}">
                <a16:creationId xmlns:a16="http://schemas.microsoft.com/office/drawing/2014/main" id="{099A719A-B4EF-4014-85C3-34031F2F09F9}"/>
              </a:ext>
            </a:extLst>
          </p:cNvPr>
          <p:cNvSpPr txBox="1"/>
          <p:nvPr/>
        </p:nvSpPr>
        <p:spPr>
          <a:xfrm>
            <a:off x="3682460" y="3401556"/>
            <a:ext cx="3011123"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sp>
        <p:nvSpPr>
          <p:cNvPr id="13" name="Chevron 26">
            <a:extLst>
              <a:ext uri="{FF2B5EF4-FFF2-40B4-BE49-F238E27FC236}">
                <a16:creationId xmlns:a16="http://schemas.microsoft.com/office/drawing/2014/main" id="{42B9B7DB-509C-40A1-8A62-4033AF9D803D}"/>
              </a:ext>
            </a:extLst>
          </p:cNvPr>
          <p:cNvSpPr/>
          <p:nvPr/>
        </p:nvSpPr>
        <p:spPr>
          <a:xfrm>
            <a:off x="3315702" y="3535961"/>
            <a:ext cx="194565" cy="200987"/>
          </a:xfrm>
          <a:prstGeom prst="chevron">
            <a:avLst>
              <a:gd name="adj" fmla="val 54864"/>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
        <p:nvSpPr>
          <p:cNvPr id="14" name="TextBox 13">
            <a:extLst>
              <a:ext uri="{FF2B5EF4-FFF2-40B4-BE49-F238E27FC236}">
                <a16:creationId xmlns:a16="http://schemas.microsoft.com/office/drawing/2014/main" id="{7DDCBC05-391C-443D-ABC3-47500C94F330}"/>
              </a:ext>
            </a:extLst>
          </p:cNvPr>
          <p:cNvSpPr txBox="1"/>
          <p:nvPr/>
        </p:nvSpPr>
        <p:spPr>
          <a:xfrm>
            <a:off x="454186" y="5563723"/>
            <a:ext cx="1513664" cy="276999"/>
          </a:xfrm>
          <a:prstGeom prst="rect">
            <a:avLst/>
          </a:prstGeom>
          <a:noFill/>
        </p:spPr>
        <p:txBody>
          <a:bodyPr wrap="square" rtlCol="0">
            <a:spAutoFit/>
          </a:bodyPr>
          <a:lstStyle/>
          <a:p>
            <a:pPr algn="r"/>
            <a:r>
              <a:rPr lang="en-US" altLang="ko-KR" sz="1200" b="1" dirty="0">
                <a:solidFill>
                  <a:schemeClr val="accent2"/>
                </a:solidFill>
                <a:cs typeface="Arial" pitchFamily="34" charset="0"/>
              </a:rPr>
              <a:t>PRESENTATION</a:t>
            </a:r>
            <a:endParaRPr lang="ko-KR" altLang="en-US" sz="1200" b="1" dirty="0">
              <a:solidFill>
                <a:schemeClr val="accent2"/>
              </a:solidFill>
              <a:cs typeface="Arial" pitchFamily="34" charset="0"/>
            </a:endParaRPr>
          </a:p>
        </p:txBody>
      </p:sp>
      <p:sp>
        <p:nvSpPr>
          <p:cNvPr id="15" name="TextBox 14">
            <a:extLst>
              <a:ext uri="{FF2B5EF4-FFF2-40B4-BE49-F238E27FC236}">
                <a16:creationId xmlns:a16="http://schemas.microsoft.com/office/drawing/2014/main" id="{9761C88E-9CE9-4310-9C1C-474BADC23F50}"/>
              </a:ext>
            </a:extLst>
          </p:cNvPr>
          <p:cNvSpPr txBox="1"/>
          <p:nvPr/>
        </p:nvSpPr>
        <p:spPr>
          <a:xfrm>
            <a:off x="2463260" y="5466616"/>
            <a:ext cx="3011123"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sp>
        <p:nvSpPr>
          <p:cNvPr id="16" name="Chevron 27">
            <a:extLst>
              <a:ext uri="{FF2B5EF4-FFF2-40B4-BE49-F238E27FC236}">
                <a16:creationId xmlns:a16="http://schemas.microsoft.com/office/drawing/2014/main" id="{3765C425-BCA0-4908-A4E2-89D7FAAAD99B}"/>
              </a:ext>
            </a:extLst>
          </p:cNvPr>
          <p:cNvSpPr/>
          <p:nvPr/>
        </p:nvSpPr>
        <p:spPr>
          <a:xfrm>
            <a:off x="2096502" y="5601021"/>
            <a:ext cx="194565" cy="200987"/>
          </a:xfrm>
          <a:prstGeom prst="chevron">
            <a:avLst>
              <a:gd name="adj" fmla="val 54864"/>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
        <p:nvSpPr>
          <p:cNvPr id="17" name="TextBox 16">
            <a:extLst>
              <a:ext uri="{FF2B5EF4-FFF2-40B4-BE49-F238E27FC236}">
                <a16:creationId xmlns:a16="http://schemas.microsoft.com/office/drawing/2014/main" id="{CF840384-36C8-49F0-9217-27A904ACDBFA}"/>
              </a:ext>
            </a:extLst>
          </p:cNvPr>
          <p:cNvSpPr txBox="1"/>
          <p:nvPr/>
        </p:nvSpPr>
        <p:spPr>
          <a:xfrm>
            <a:off x="1063786" y="4486803"/>
            <a:ext cx="1513664" cy="281256"/>
          </a:xfrm>
          <a:prstGeom prst="rect">
            <a:avLst/>
          </a:prstGeom>
          <a:noFill/>
        </p:spPr>
        <p:txBody>
          <a:bodyPr wrap="square" rtlCol="0">
            <a:spAutoFit/>
          </a:bodyPr>
          <a:lstStyle/>
          <a:p>
            <a:pPr algn="r"/>
            <a:r>
              <a:rPr lang="en-US" altLang="ko-KR" sz="1200" b="1" dirty="0">
                <a:solidFill>
                  <a:schemeClr val="accent1"/>
                </a:solidFill>
                <a:cs typeface="Arial" pitchFamily="34" charset="0"/>
              </a:rPr>
              <a:t>TEXT</a:t>
            </a:r>
            <a:endParaRPr lang="ko-KR" altLang="en-US" sz="1200" b="1" dirty="0">
              <a:solidFill>
                <a:schemeClr val="accent1"/>
              </a:solidFill>
              <a:cs typeface="Arial" pitchFamily="34" charset="0"/>
            </a:endParaRPr>
          </a:p>
        </p:txBody>
      </p:sp>
      <p:sp>
        <p:nvSpPr>
          <p:cNvPr id="18" name="TextBox 17">
            <a:extLst>
              <a:ext uri="{FF2B5EF4-FFF2-40B4-BE49-F238E27FC236}">
                <a16:creationId xmlns:a16="http://schemas.microsoft.com/office/drawing/2014/main" id="{F1DDB9D6-EA69-47CB-A10D-D674037B4B0B}"/>
              </a:ext>
            </a:extLst>
          </p:cNvPr>
          <p:cNvSpPr txBox="1"/>
          <p:nvPr/>
        </p:nvSpPr>
        <p:spPr>
          <a:xfrm>
            <a:off x="3072860" y="4392534"/>
            <a:ext cx="3011123"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sp>
        <p:nvSpPr>
          <p:cNvPr id="19" name="Chevron 28">
            <a:extLst>
              <a:ext uri="{FF2B5EF4-FFF2-40B4-BE49-F238E27FC236}">
                <a16:creationId xmlns:a16="http://schemas.microsoft.com/office/drawing/2014/main" id="{32F358A4-8F4B-4CA2-8EB1-D3C13B820779}"/>
              </a:ext>
            </a:extLst>
          </p:cNvPr>
          <p:cNvSpPr/>
          <p:nvPr/>
        </p:nvSpPr>
        <p:spPr>
          <a:xfrm>
            <a:off x="2706102" y="4526939"/>
            <a:ext cx="194565" cy="200987"/>
          </a:xfrm>
          <a:prstGeom prst="chevron">
            <a:avLst>
              <a:gd name="adj" fmla="val 5486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
        <p:nvSpPr>
          <p:cNvPr id="20" name="TextBox 19">
            <a:extLst>
              <a:ext uri="{FF2B5EF4-FFF2-40B4-BE49-F238E27FC236}">
                <a16:creationId xmlns:a16="http://schemas.microsoft.com/office/drawing/2014/main" id="{F586C8B8-228C-426B-9D2F-B67F4A8CA883}"/>
              </a:ext>
            </a:extLst>
          </p:cNvPr>
          <p:cNvSpPr txBox="1"/>
          <p:nvPr/>
        </p:nvSpPr>
        <p:spPr>
          <a:xfrm>
            <a:off x="526962" y="622021"/>
            <a:ext cx="4842318" cy="1200329"/>
          </a:xfrm>
          <a:prstGeom prst="rect">
            <a:avLst/>
          </a:prstGeom>
          <a:noFill/>
        </p:spPr>
        <p:txBody>
          <a:bodyPr wrap="square" rtlCol="0">
            <a:spAutoFit/>
          </a:bodyPr>
          <a:lstStyle/>
          <a:p>
            <a:pPr algn="r"/>
            <a:r>
              <a:rPr lang="en-US" altLang="ko-KR" sz="3600" b="1" dirty="0">
                <a:solidFill>
                  <a:schemeClr val="tx1">
                    <a:lumMod val="65000"/>
                    <a:lumOff val="35000"/>
                  </a:schemeClr>
                </a:solidFill>
                <a:latin typeface="+mj-lt"/>
                <a:cs typeface="Arial" pitchFamily="34" charset="0"/>
              </a:rPr>
              <a:t>Simple </a:t>
            </a:r>
            <a:r>
              <a:rPr lang="en-US" altLang="ko-KR" sz="3600" b="1" dirty="0">
                <a:solidFill>
                  <a:schemeClr val="accent1"/>
                </a:solidFill>
                <a:latin typeface="+mj-lt"/>
                <a:cs typeface="Arial" pitchFamily="34" charset="0"/>
              </a:rPr>
              <a:t>PowerPoint </a:t>
            </a:r>
            <a:r>
              <a:rPr lang="en-US" altLang="ko-KR" sz="3600" b="1" dirty="0">
                <a:solidFill>
                  <a:schemeClr val="tx1">
                    <a:lumMod val="65000"/>
                    <a:lumOff val="35000"/>
                  </a:schemeClr>
                </a:solidFill>
                <a:latin typeface="+mj-lt"/>
                <a:cs typeface="Arial" pitchFamily="34" charset="0"/>
              </a:rPr>
              <a:t>Presentation</a:t>
            </a:r>
            <a:endParaRPr lang="ko-KR" altLang="en-US" sz="3600" b="1" dirty="0">
              <a:solidFill>
                <a:schemeClr val="tx1">
                  <a:lumMod val="65000"/>
                  <a:lumOff val="35000"/>
                </a:schemeClr>
              </a:solidFill>
              <a:latin typeface="+mj-lt"/>
              <a:cs typeface="Arial" pitchFamily="34" charset="0"/>
            </a:endParaRPr>
          </a:p>
        </p:txBody>
      </p:sp>
      <p:pic>
        <p:nvPicPr>
          <p:cNvPr id="11" name="Marcador de posición de imagen 10">
            <a:extLst>
              <a:ext uri="{FF2B5EF4-FFF2-40B4-BE49-F238E27FC236}">
                <a16:creationId xmlns:a16="http://schemas.microsoft.com/office/drawing/2014/main" id="{278420CC-A660-4447-B509-50B743527D84}"/>
              </a:ext>
            </a:extLst>
          </p:cNvPr>
          <p:cNvPicPr>
            <a:picLocks noGrp="1" noChangeAspect="1"/>
          </p:cNvPicPr>
          <p:nvPr>
            <p:ph type="pic" idx="16"/>
          </p:nvPr>
        </p:nvPicPr>
        <p:blipFill>
          <a:blip r:embed="rId2">
            <a:extLst>
              <a:ext uri="{28A0092B-C50C-407E-A947-70E740481C1C}">
                <a14:useLocalDpi xmlns:a14="http://schemas.microsoft.com/office/drawing/2010/main" val="0"/>
              </a:ext>
            </a:extLst>
          </a:blip>
          <a:srcRect l="17309" r="17309"/>
          <a:stretch>
            <a:fillRect/>
          </a:stretch>
        </p:blipFill>
        <p:spPr/>
      </p:pic>
    </p:spTree>
    <p:extLst>
      <p:ext uri="{BB962C8B-B14F-4D97-AF65-F5344CB8AC3E}">
        <p14:creationId xmlns:p14="http://schemas.microsoft.com/office/powerpoint/2010/main" val="11363741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042" name="Picture 2" descr="estante cubículo blanco">
            <a:extLst>
              <a:ext uri="{FF2B5EF4-FFF2-40B4-BE49-F238E27FC236}">
                <a16:creationId xmlns:a16="http://schemas.microsoft.com/office/drawing/2014/main" id="{321EBA69-A714-4C3D-8042-1762C174541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5293238"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918A19C5-5CA5-4936-8522-498B59C29AFB}"/>
              </a:ext>
            </a:extLst>
          </p:cNvPr>
          <p:cNvSpPr txBox="1"/>
          <p:nvPr/>
        </p:nvSpPr>
        <p:spPr>
          <a:xfrm>
            <a:off x="5502780" y="219906"/>
            <a:ext cx="6191673" cy="923330"/>
          </a:xfrm>
          <a:prstGeom prst="rect">
            <a:avLst/>
          </a:prstGeom>
          <a:noFill/>
        </p:spPr>
        <p:txBody>
          <a:bodyPr wrap="square" rtlCol="0" anchor="ctr">
            <a:spAutoFit/>
          </a:bodyPr>
          <a:lstStyle/>
          <a:p>
            <a:r>
              <a:rPr lang="en-US" altLang="ko-KR" sz="5400" dirty="0">
                <a:solidFill>
                  <a:srgbClr val="0070C0"/>
                </a:solidFill>
                <a:cs typeface="Arial" pitchFamily="34" charset="0"/>
              </a:rPr>
              <a:t>Infographic</a:t>
            </a:r>
            <a:r>
              <a:rPr lang="en-US" altLang="ko-KR" sz="5400" dirty="0">
                <a:solidFill>
                  <a:schemeClr val="tx1">
                    <a:lumMod val="85000"/>
                    <a:lumOff val="15000"/>
                  </a:schemeClr>
                </a:solidFill>
                <a:cs typeface="Arial" pitchFamily="34" charset="0"/>
              </a:rPr>
              <a:t> Style</a:t>
            </a:r>
            <a:endParaRPr lang="ko-KR" altLang="en-US" sz="5400" dirty="0">
              <a:solidFill>
                <a:schemeClr val="tx1">
                  <a:lumMod val="85000"/>
                  <a:lumOff val="15000"/>
                </a:schemeClr>
              </a:solidFill>
              <a:cs typeface="Arial" pitchFamily="34" charset="0"/>
            </a:endParaRPr>
          </a:p>
        </p:txBody>
      </p:sp>
      <p:sp>
        <p:nvSpPr>
          <p:cNvPr id="3" name="TextBox 2">
            <a:extLst>
              <a:ext uri="{FF2B5EF4-FFF2-40B4-BE49-F238E27FC236}">
                <a16:creationId xmlns:a16="http://schemas.microsoft.com/office/drawing/2014/main" id="{171F61A6-F16C-4C2D-8FFF-ACA01FE2E4FA}"/>
              </a:ext>
            </a:extLst>
          </p:cNvPr>
          <p:cNvSpPr txBox="1"/>
          <p:nvPr/>
        </p:nvSpPr>
        <p:spPr>
          <a:xfrm>
            <a:off x="5496984" y="1099950"/>
            <a:ext cx="6163615" cy="461665"/>
          </a:xfrm>
          <a:prstGeom prst="rect">
            <a:avLst/>
          </a:prstGeom>
          <a:noFill/>
        </p:spPr>
        <p:txBody>
          <a:bodyPr wrap="square" rtlCol="0">
            <a:spAutoFit/>
          </a:bodyPr>
          <a:lstStyle/>
          <a:p>
            <a:r>
              <a:rPr lang="en-US" altLang="ko-KR" sz="1200" dirty="0">
                <a:cs typeface="Arial" pitchFamily="34" charset="0"/>
              </a:rPr>
              <a:t>Get a modern PowerPoint  Presentation that is beautifully designed. </a:t>
            </a:r>
            <a:r>
              <a:rPr lang="en-US" altLang="ko-KR" sz="1200" dirty="0">
                <a:ea typeface="FZShuTi" pitchFamily="2" charset="-122"/>
                <a:cs typeface="Arial" pitchFamily="34" charset="0"/>
              </a:rPr>
              <a:t>I hope and I believe that this Template will your Time.</a:t>
            </a:r>
            <a:endParaRPr lang="en-US" altLang="ko-KR" sz="1200" dirty="0">
              <a:cs typeface="Arial" pitchFamily="34" charset="0"/>
            </a:endParaRPr>
          </a:p>
        </p:txBody>
      </p:sp>
      <p:grpSp>
        <p:nvGrpSpPr>
          <p:cNvPr id="7" name="Group 6">
            <a:extLst>
              <a:ext uri="{FF2B5EF4-FFF2-40B4-BE49-F238E27FC236}">
                <a16:creationId xmlns:a16="http://schemas.microsoft.com/office/drawing/2014/main" id="{93669593-449A-4097-BAE8-B696808186D1}"/>
              </a:ext>
            </a:extLst>
          </p:cNvPr>
          <p:cNvGrpSpPr/>
          <p:nvPr/>
        </p:nvGrpSpPr>
        <p:grpSpPr>
          <a:xfrm>
            <a:off x="-18720" y="6478344"/>
            <a:ext cx="12210572" cy="379656"/>
            <a:chOff x="3638881" y="1932349"/>
            <a:chExt cx="12210572" cy="379656"/>
          </a:xfrm>
          <a:solidFill>
            <a:srgbClr val="0070C0"/>
          </a:solidFill>
        </p:grpSpPr>
        <p:sp>
          <p:nvSpPr>
            <p:cNvPr id="8" name="Rectangle 7">
              <a:extLst>
                <a:ext uri="{FF2B5EF4-FFF2-40B4-BE49-F238E27FC236}">
                  <a16:creationId xmlns:a16="http://schemas.microsoft.com/office/drawing/2014/main" id="{FC24AA6F-3093-4DD5-9025-F1BA8C903230}"/>
                </a:ext>
              </a:extLst>
            </p:cNvPr>
            <p:cNvSpPr/>
            <p:nvPr/>
          </p:nvSpPr>
          <p:spPr>
            <a:xfrm>
              <a:off x="3657453" y="1932349"/>
              <a:ext cx="12192000" cy="37965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Freeform: Shape 8">
              <a:extLst>
                <a:ext uri="{FF2B5EF4-FFF2-40B4-BE49-F238E27FC236}">
                  <a16:creationId xmlns:a16="http://schemas.microsoft.com/office/drawing/2014/main" id="{16675851-B4FD-4A11-9E21-B9607E8311C4}"/>
                </a:ext>
              </a:extLst>
            </p:cNvPr>
            <p:cNvSpPr/>
            <p:nvPr/>
          </p:nvSpPr>
          <p:spPr>
            <a:xfrm>
              <a:off x="3638881" y="1933431"/>
              <a:ext cx="12192000" cy="378573"/>
            </a:xfrm>
            <a:custGeom>
              <a:avLst/>
              <a:gdLst>
                <a:gd name="connsiteX0" fmla="*/ 12087076 w 12192000"/>
                <a:gd name="connsiteY0" fmla="*/ 0 h 362454"/>
                <a:gd name="connsiteX1" fmla="*/ 12192000 w 12192000"/>
                <a:gd name="connsiteY1" fmla="*/ 0 h 362454"/>
                <a:gd name="connsiteX2" fmla="*/ 12027806 w 12192000"/>
                <a:gd name="connsiteY2" fmla="*/ 362454 h 362454"/>
                <a:gd name="connsiteX3" fmla="*/ 11922882 w 12192000"/>
                <a:gd name="connsiteY3" fmla="*/ 362454 h 362454"/>
                <a:gd name="connsiteX4" fmla="*/ 11882077 w 12192000"/>
                <a:gd name="connsiteY4" fmla="*/ 0 h 362454"/>
                <a:gd name="connsiteX5" fmla="*/ 11987001 w 12192000"/>
                <a:gd name="connsiteY5" fmla="*/ 0 h 362454"/>
                <a:gd name="connsiteX6" fmla="*/ 11822807 w 12192000"/>
                <a:gd name="connsiteY6" fmla="*/ 362454 h 362454"/>
                <a:gd name="connsiteX7" fmla="*/ 11717883 w 12192000"/>
                <a:gd name="connsiteY7" fmla="*/ 362454 h 362454"/>
                <a:gd name="connsiteX8" fmla="*/ 11677076 w 12192000"/>
                <a:gd name="connsiteY8" fmla="*/ 0 h 362454"/>
                <a:gd name="connsiteX9" fmla="*/ 11782000 w 12192000"/>
                <a:gd name="connsiteY9" fmla="*/ 0 h 362454"/>
                <a:gd name="connsiteX10" fmla="*/ 11617806 w 12192000"/>
                <a:gd name="connsiteY10" fmla="*/ 362454 h 362454"/>
                <a:gd name="connsiteX11" fmla="*/ 11512882 w 12192000"/>
                <a:gd name="connsiteY11" fmla="*/ 362454 h 362454"/>
                <a:gd name="connsiteX12" fmla="*/ 11472075 w 12192000"/>
                <a:gd name="connsiteY12" fmla="*/ 0 h 362454"/>
                <a:gd name="connsiteX13" fmla="*/ 11576999 w 12192000"/>
                <a:gd name="connsiteY13" fmla="*/ 0 h 362454"/>
                <a:gd name="connsiteX14" fmla="*/ 11412805 w 12192000"/>
                <a:gd name="connsiteY14" fmla="*/ 362454 h 362454"/>
                <a:gd name="connsiteX15" fmla="*/ 11307881 w 12192000"/>
                <a:gd name="connsiteY15" fmla="*/ 362454 h 362454"/>
                <a:gd name="connsiteX16" fmla="*/ 11267074 w 12192000"/>
                <a:gd name="connsiteY16" fmla="*/ 0 h 362454"/>
                <a:gd name="connsiteX17" fmla="*/ 11371998 w 12192000"/>
                <a:gd name="connsiteY17" fmla="*/ 0 h 362454"/>
                <a:gd name="connsiteX18" fmla="*/ 11207804 w 12192000"/>
                <a:gd name="connsiteY18" fmla="*/ 362454 h 362454"/>
                <a:gd name="connsiteX19" fmla="*/ 11102880 w 12192000"/>
                <a:gd name="connsiteY19" fmla="*/ 362454 h 362454"/>
                <a:gd name="connsiteX20" fmla="*/ 11062073 w 12192000"/>
                <a:gd name="connsiteY20" fmla="*/ 0 h 362454"/>
                <a:gd name="connsiteX21" fmla="*/ 11166997 w 12192000"/>
                <a:gd name="connsiteY21" fmla="*/ 0 h 362454"/>
                <a:gd name="connsiteX22" fmla="*/ 11002803 w 12192000"/>
                <a:gd name="connsiteY22" fmla="*/ 362454 h 362454"/>
                <a:gd name="connsiteX23" fmla="*/ 10897879 w 12192000"/>
                <a:gd name="connsiteY23" fmla="*/ 362454 h 362454"/>
                <a:gd name="connsiteX24" fmla="*/ 10857072 w 12192000"/>
                <a:gd name="connsiteY24" fmla="*/ 0 h 362454"/>
                <a:gd name="connsiteX25" fmla="*/ 10961996 w 12192000"/>
                <a:gd name="connsiteY25" fmla="*/ 0 h 362454"/>
                <a:gd name="connsiteX26" fmla="*/ 10797802 w 12192000"/>
                <a:gd name="connsiteY26" fmla="*/ 362454 h 362454"/>
                <a:gd name="connsiteX27" fmla="*/ 10692878 w 12192000"/>
                <a:gd name="connsiteY27" fmla="*/ 362454 h 362454"/>
                <a:gd name="connsiteX28" fmla="*/ 10652071 w 12192000"/>
                <a:gd name="connsiteY28" fmla="*/ 0 h 362454"/>
                <a:gd name="connsiteX29" fmla="*/ 10756995 w 12192000"/>
                <a:gd name="connsiteY29" fmla="*/ 0 h 362454"/>
                <a:gd name="connsiteX30" fmla="*/ 10592801 w 12192000"/>
                <a:gd name="connsiteY30" fmla="*/ 362454 h 362454"/>
                <a:gd name="connsiteX31" fmla="*/ 10487877 w 12192000"/>
                <a:gd name="connsiteY31" fmla="*/ 362454 h 362454"/>
                <a:gd name="connsiteX32" fmla="*/ 10447070 w 12192000"/>
                <a:gd name="connsiteY32" fmla="*/ 0 h 362454"/>
                <a:gd name="connsiteX33" fmla="*/ 10551994 w 12192000"/>
                <a:gd name="connsiteY33" fmla="*/ 0 h 362454"/>
                <a:gd name="connsiteX34" fmla="*/ 10387800 w 12192000"/>
                <a:gd name="connsiteY34" fmla="*/ 362454 h 362454"/>
                <a:gd name="connsiteX35" fmla="*/ 10282876 w 12192000"/>
                <a:gd name="connsiteY35" fmla="*/ 362454 h 362454"/>
                <a:gd name="connsiteX36" fmla="*/ 10242069 w 12192000"/>
                <a:gd name="connsiteY36" fmla="*/ 0 h 362454"/>
                <a:gd name="connsiteX37" fmla="*/ 10346993 w 12192000"/>
                <a:gd name="connsiteY37" fmla="*/ 0 h 362454"/>
                <a:gd name="connsiteX38" fmla="*/ 10182799 w 12192000"/>
                <a:gd name="connsiteY38" fmla="*/ 362454 h 362454"/>
                <a:gd name="connsiteX39" fmla="*/ 10077875 w 12192000"/>
                <a:gd name="connsiteY39" fmla="*/ 362454 h 362454"/>
                <a:gd name="connsiteX40" fmla="*/ 10037068 w 12192000"/>
                <a:gd name="connsiteY40" fmla="*/ 0 h 362454"/>
                <a:gd name="connsiteX41" fmla="*/ 10141992 w 12192000"/>
                <a:gd name="connsiteY41" fmla="*/ 0 h 362454"/>
                <a:gd name="connsiteX42" fmla="*/ 9977798 w 12192000"/>
                <a:gd name="connsiteY42" fmla="*/ 362454 h 362454"/>
                <a:gd name="connsiteX43" fmla="*/ 9872874 w 12192000"/>
                <a:gd name="connsiteY43" fmla="*/ 362454 h 362454"/>
                <a:gd name="connsiteX44" fmla="*/ 9845855 w 12192000"/>
                <a:gd name="connsiteY44" fmla="*/ 0 h 362454"/>
                <a:gd name="connsiteX45" fmla="*/ 9950779 w 12192000"/>
                <a:gd name="connsiteY45" fmla="*/ 0 h 362454"/>
                <a:gd name="connsiteX46" fmla="*/ 9786585 w 12192000"/>
                <a:gd name="connsiteY46" fmla="*/ 362454 h 362454"/>
                <a:gd name="connsiteX47" fmla="*/ 9681661 w 12192000"/>
                <a:gd name="connsiteY47" fmla="*/ 362454 h 362454"/>
                <a:gd name="connsiteX48" fmla="*/ 9640856 w 12192000"/>
                <a:gd name="connsiteY48" fmla="*/ 0 h 362454"/>
                <a:gd name="connsiteX49" fmla="*/ 9745780 w 12192000"/>
                <a:gd name="connsiteY49" fmla="*/ 0 h 362454"/>
                <a:gd name="connsiteX50" fmla="*/ 9581586 w 12192000"/>
                <a:gd name="connsiteY50" fmla="*/ 362454 h 362454"/>
                <a:gd name="connsiteX51" fmla="*/ 9476662 w 12192000"/>
                <a:gd name="connsiteY51" fmla="*/ 362454 h 362454"/>
                <a:gd name="connsiteX52" fmla="*/ 9435855 w 12192000"/>
                <a:gd name="connsiteY52" fmla="*/ 0 h 362454"/>
                <a:gd name="connsiteX53" fmla="*/ 9540779 w 12192000"/>
                <a:gd name="connsiteY53" fmla="*/ 0 h 362454"/>
                <a:gd name="connsiteX54" fmla="*/ 9376585 w 12192000"/>
                <a:gd name="connsiteY54" fmla="*/ 362454 h 362454"/>
                <a:gd name="connsiteX55" fmla="*/ 9271661 w 12192000"/>
                <a:gd name="connsiteY55" fmla="*/ 362454 h 362454"/>
                <a:gd name="connsiteX56" fmla="*/ 9230854 w 12192000"/>
                <a:gd name="connsiteY56" fmla="*/ 0 h 362454"/>
                <a:gd name="connsiteX57" fmla="*/ 9335778 w 12192000"/>
                <a:gd name="connsiteY57" fmla="*/ 0 h 362454"/>
                <a:gd name="connsiteX58" fmla="*/ 9171584 w 12192000"/>
                <a:gd name="connsiteY58" fmla="*/ 362454 h 362454"/>
                <a:gd name="connsiteX59" fmla="*/ 9066660 w 12192000"/>
                <a:gd name="connsiteY59" fmla="*/ 362454 h 362454"/>
                <a:gd name="connsiteX60" fmla="*/ 9025853 w 12192000"/>
                <a:gd name="connsiteY60" fmla="*/ 0 h 362454"/>
                <a:gd name="connsiteX61" fmla="*/ 9130777 w 12192000"/>
                <a:gd name="connsiteY61" fmla="*/ 0 h 362454"/>
                <a:gd name="connsiteX62" fmla="*/ 8966583 w 12192000"/>
                <a:gd name="connsiteY62" fmla="*/ 362454 h 362454"/>
                <a:gd name="connsiteX63" fmla="*/ 8861659 w 12192000"/>
                <a:gd name="connsiteY63" fmla="*/ 362454 h 362454"/>
                <a:gd name="connsiteX64" fmla="*/ 8820852 w 12192000"/>
                <a:gd name="connsiteY64" fmla="*/ 0 h 362454"/>
                <a:gd name="connsiteX65" fmla="*/ 8925776 w 12192000"/>
                <a:gd name="connsiteY65" fmla="*/ 0 h 362454"/>
                <a:gd name="connsiteX66" fmla="*/ 8761582 w 12192000"/>
                <a:gd name="connsiteY66" fmla="*/ 362454 h 362454"/>
                <a:gd name="connsiteX67" fmla="*/ 8656658 w 12192000"/>
                <a:gd name="connsiteY67" fmla="*/ 362454 h 362454"/>
                <a:gd name="connsiteX68" fmla="*/ 8615851 w 12192000"/>
                <a:gd name="connsiteY68" fmla="*/ 0 h 362454"/>
                <a:gd name="connsiteX69" fmla="*/ 8720775 w 12192000"/>
                <a:gd name="connsiteY69" fmla="*/ 0 h 362454"/>
                <a:gd name="connsiteX70" fmla="*/ 8556581 w 12192000"/>
                <a:gd name="connsiteY70" fmla="*/ 362454 h 362454"/>
                <a:gd name="connsiteX71" fmla="*/ 8451657 w 12192000"/>
                <a:gd name="connsiteY71" fmla="*/ 362454 h 362454"/>
                <a:gd name="connsiteX72" fmla="*/ 8410850 w 12192000"/>
                <a:gd name="connsiteY72" fmla="*/ 0 h 362454"/>
                <a:gd name="connsiteX73" fmla="*/ 8515774 w 12192000"/>
                <a:gd name="connsiteY73" fmla="*/ 0 h 362454"/>
                <a:gd name="connsiteX74" fmla="*/ 8351580 w 12192000"/>
                <a:gd name="connsiteY74" fmla="*/ 362454 h 362454"/>
                <a:gd name="connsiteX75" fmla="*/ 8246656 w 12192000"/>
                <a:gd name="connsiteY75" fmla="*/ 362454 h 362454"/>
                <a:gd name="connsiteX76" fmla="*/ 8205849 w 12192000"/>
                <a:gd name="connsiteY76" fmla="*/ 0 h 362454"/>
                <a:gd name="connsiteX77" fmla="*/ 8310773 w 12192000"/>
                <a:gd name="connsiteY77" fmla="*/ 0 h 362454"/>
                <a:gd name="connsiteX78" fmla="*/ 8146579 w 12192000"/>
                <a:gd name="connsiteY78" fmla="*/ 362454 h 362454"/>
                <a:gd name="connsiteX79" fmla="*/ 8041655 w 12192000"/>
                <a:gd name="connsiteY79" fmla="*/ 362454 h 362454"/>
                <a:gd name="connsiteX80" fmla="*/ 8000848 w 12192000"/>
                <a:gd name="connsiteY80" fmla="*/ 0 h 362454"/>
                <a:gd name="connsiteX81" fmla="*/ 8105772 w 12192000"/>
                <a:gd name="connsiteY81" fmla="*/ 0 h 362454"/>
                <a:gd name="connsiteX82" fmla="*/ 7941578 w 12192000"/>
                <a:gd name="connsiteY82" fmla="*/ 362454 h 362454"/>
                <a:gd name="connsiteX83" fmla="*/ 7836654 w 12192000"/>
                <a:gd name="connsiteY83" fmla="*/ 362454 h 362454"/>
                <a:gd name="connsiteX84" fmla="*/ 7795847 w 12192000"/>
                <a:gd name="connsiteY84" fmla="*/ 0 h 362454"/>
                <a:gd name="connsiteX85" fmla="*/ 7900771 w 12192000"/>
                <a:gd name="connsiteY85" fmla="*/ 0 h 362454"/>
                <a:gd name="connsiteX86" fmla="*/ 7736577 w 12192000"/>
                <a:gd name="connsiteY86" fmla="*/ 362454 h 362454"/>
                <a:gd name="connsiteX87" fmla="*/ 7631653 w 12192000"/>
                <a:gd name="connsiteY87" fmla="*/ 362454 h 362454"/>
                <a:gd name="connsiteX88" fmla="*/ 7604637 w 12192000"/>
                <a:gd name="connsiteY88" fmla="*/ 0 h 362454"/>
                <a:gd name="connsiteX89" fmla="*/ 7709561 w 12192000"/>
                <a:gd name="connsiteY89" fmla="*/ 0 h 362454"/>
                <a:gd name="connsiteX90" fmla="*/ 7545367 w 12192000"/>
                <a:gd name="connsiteY90" fmla="*/ 362454 h 362454"/>
                <a:gd name="connsiteX91" fmla="*/ 7440443 w 12192000"/>
                <a:gd name="connsiteY91" fmla="*/ 362454 h 362454"/>
                <a:gd name="connsiteX92" fmla="*/ 7399638 w 12192000"/>
                <a:gd name="connsiteY92" fmla="*/ 0 h 362454"/>
                <a:gd name="connsiteX93" fmla="*/ 7504562 w 12192000"/>
                <a:gd name="connsiteY93" fmla="*/ 0 h 362454"/>
                <a:gd name="connsiteX94" fmla="*/ 7340368 w 12192000"/>
                <a:gd name="connsiteY94" fmla="*/ 362454 h 362454"/>
                <a:gd name="connsiteX95" fmla="*/ 7235444 w 12192000"/>
                <a:gd name="connsiteY95" fmla="*/ 362454 h 362454"/>
                <a:gd name="connsiteX96" fmla="*/ 7194637 w 12192000"/>
                <a:gd name="connsiteY96" fmla="*/ 0 h 362454"/>
                <a:gd name="connsiteX97" fmla="*/ 7299561 w 12192000"/>
                <a:gd name="connsiteY97" fmla="*/ 0 h 362454"/>
                <a:gd name="connsiteX98" fmla="*/ 7135367 w 12192000"/>
                <a:gd name="connsiteY98" fmla="*/ 362454 h 362454"/>
                <a:gd name="connsiteX99" fmla="*/ 7030443 w 12192000"/>
                <a:gd name="connsiteY99" fmla="*/ 362454 h 362454"/>
                <a:gd name="connsiteX100" fmla="*/ 6989636 w 12192000"/>
                <a:gd name="connsiteY100" fmla="*/ 0 h 362454"/>
                <a:gd name="connsiteX101" fmla="*/ 7094560 w 12192000"/>
                <a:gd name="connsiteY101" fmla="*/ 0 h 362454"/>
                <a:gd name="connsiteX102" fmla="*/ 6930366 w 12192000"/>
                <a:gd name="connsiteY102" fmla="*/ 362454 h 362454"/>
                <a:gd name="connsiteX103" fmla="*/ 6825442 w 12192000"/>
                <a:gd name="connsiteY103" fmla="*/ 362454 h 362454"/>
                <a:gd name="connsiteX104" fmla="*/ 6784635 w 12192000"/>
                <a:gd name="connsiteY104" fmla="*/ 0 h 362454"/>
                <a:gd name="connsiteX105" fmla="*/ 6889559 w 12192000"/>
                <a:gd name="connsiteY105" fmla="*/ 0 h 362454"/>
                <a:gd name="connsiteX106" fmla="*/ 6725365 w 12192000"/>
                <a:gd name="connsiteY106" fmla="*/ 362454 h 362454"/>
                <a:gd name="connsiteX107" fmla="*/ 6620441 w 12192000"/>
                <a:gd name="connsiteY107" fmla="*/ 362454 h 362454"/>
                <a:gd name="connsiteX108" fmla="*/ 6579634 w 12192000"/>
                <a:gd name="connsiteY108" fmla="*/ 0 h 362454"/>
                <a:gd name="connsiteX109" fmla="*/ 6684558 w 12192000"/>
                <a:gd name="connsiteY109" fmla="*/ 0 h 362454"/>
                <a:gd name="connsiteX110" fmla="*/ 6520364 w 12192000"/>
                <a:gd name="connsiteY110" fmla="*/ 362454 h 362454"/>
                <a:gd name="connsiteX111" fmla="*/ 6415440 w 12192000"/>
                <a:gd name="connsiteY111" fmla="*/ 362454 h 362454"/>
                <a:gd name="connsiteX112" fmla="*/ 6374633 w 12192000"/>
                <a:gd name="connsiteY112" fmla="*/ 0 h 362454"/>
                <a:gd name="connsiteX113" fmla="*/ 6479557 w 12192000"/>
                <a:gd name="connsiteY113" fmla="*/ 0 h 362454"/>
                <a:gd name="connsiteX114" fmla="*/ 6315363 w 12192000"/>
                <a:gd name="connsiteY114" fmla="*/ 362454 h 362454"/>
                <a:gd name="connsiteX115" fmla="*/ 6210439 w 12192000"/>
                <a:gd name="connsiteY115" fmla="*/ 362454 h 362454"/>
                <a:gd name="connsiteX116" fmla="*/ 6169632 w 12192000"/>
                <a:gd name="connsiteY116" fmla="*/ 0 h 362454"/>
                <a:gd name="connsiteX117" fmla="*/ 6274556 w 12192000"/>
                <a:gd name="connsiteY117" fmla="*/ 0 h 362454"/>
                <a:gd name="connsiteX118" fmla="*/ 6110362 w 12192000"/>
                <a:gd name="connsiteY118" fmla="*/ 362454 h 362454"/>
                <a:gd name="connsiteX119" fmla="*/ 6005438 w 12192000"/>
                <a:gd name="connsiteY119" fmla="*/ 362454 h 362454"/>
                <a:gd name="connsiteX120" fmla="*/ 5964632 w 12192000"/>
                <a:gd name="connsiteY120" fmla="*/ 0 h 362454"/>
                <a:gd name="connsiteX121" fmla="*/ 6069556 w 12192000"/>
                <a:gd name="connsiteY121" fmla="*/ 0 h 362454"/>
                <a:gd name="connsiteX122" fmla="*/ 5905362 w 12192000"/>
                <a:gd name="connsiteY122" fmla="*/ 362454 h 362454"/>
                <a:gd name="connsiteX123" fmla="*/ 5800438 w 12192000"/>
                <a:gd name="connsiteY123" fmla="*/ 362454 h 362454"/>
                <a:gd name="connsiteX124" fmla="*/ 5759631 w 12192000"/>
                <a:gd name="connsiteY124" fmla="*/ 0 h 362454"/>
                <a:gd name="connsiteX125" fmla="*/ 5864555 w 12192000"/>
                <a:gd name="connsiteY125" fmla="*/ 0 h 362454"/>
                <a:gd name="connsiteX126" fmla="*/ 5700362 w 12192000"/>
                <a:gd name="connsiteY126" fmla="*/ 362454 h 362454"/>
                <a:gd name="connsiteX127" fmla="*/ 5595439 w 12192000"/>
                <a:gd name="connsiteY127" fmla="*/ 362454 h 362454"/>
                <a:gd name="connsiteX128" fmla="*/ 5554631 w 12192000"/>
                <a:gd name="connsiteY128" fmla="*/ 0 h 362454"/>
                <a:gd name="connsiteX129" fmla="*/ 5659555 w 12192000"/>
                <a:gd name="connsiteY129" fmla="*/ 0 h 362454"/>
                <a:gd name="connsiteX130" fmla="*/ 5495362 w 12192000"/>
                <a:gd name="connsiteY130" fmla="*/ 362454 h 362454"/>
                <a:gd name="connsiteX131" fmla="*/ 5390438 w 12192000"/>
                <a:gd name="connsiteY131" fmla="*/ 362454 h 362454"/>
                <a:gd name="connsiteX132" fmla="*/ 5363422 w 12192000"/>
                <a:gd name="connsiteY132" fmla="*/ 0 h 362454"/>
                <a:gd name="connsiteX133" fmla="*/ 5468345 w 12192000"/>
                <a:gd name="connsiteY133" fmla="*/ 0 h 362454"/>
                <a:gd name="connsiteX134" fmla="*/ 5304153 w 12192000"/>
                <a:gd name="connsiteY134" fmla="*/ 362454 h 362454"/>
                <a:gd name="connsiteX135" fmla="*/ 5199228 w 12192000"/>
                <a:gd name="connsiteY135" fmla="*/ 362454 h 362454"/>
                <a:gd name="connsiteX136" fmla="*/ 5158423 w 12192000"/>
                <a:gd name="connsiteY136" fmla="*/ 0 h 362454"/>
                <a:gd name="connsiteX137" fmla="*/ 5263348 w 12192000"/>
                <a:gd name="connsiteY137" fmla="*/ 0 h 362454"/>
                <a:gd name="connsiteX138" fmla="*/ 5099154 w 12192000"/>
                <a:gd name="connsiteY138" fmla="*/ 362454 h 362454"/>
                <a:gd name="connsiteX139" fmla="*/ 4994229 w 12192000"/>
                <a:gd name="connsiteY139" fmla="*/ 362454 h 362454"/>
                <a:gd name="connsiteX140" fmla="*/ 4953420 w 12192000"/>
                <a:gd name="connsiteY140" fmla="*/ 0 h 362454"/>
                <a:gd name="connsiteX141" fmla="*/ 5058346 w 12192000"/>
                <a:gd name="connsiteY141" fmla="*/ 0 h 362454"/>
                <a:gd name="connsiteX142" fmla="*/ 4894151 w 12192000"/>
                <a:gd name="connsiteY142" fmla="*/ 362454 h 362454"/>
                <a:gd name="connsiteX143" fmla="*/ 4789227 w 12192000"/>
                <a:gd name="connsiteY143" fmla="*/ 362454 h 362454"/>
                <a:gd name="connsiteX144" fmla="*/ 4748421 w 12192000"/>
                <a:gd name="connsiteY144" fmla="*/ 0 h 362454"/>
                <a:gd name="connsiteX145" fmla="*/ 4853343 w 12192000"/>
                <a:gd name="connsiteY145" fmla="*/ 0 h 362454"/>
                <a:gd name="connsiteX146" fmla="*/ 4689151 w 12192000"/>
                <a:gd name="connsiteY146" fmla="*/ 362454 h 362454"/>
                <a:gd name="connsiteX147" fmla="*/ 4584226 w 12192000"/>
                <a:gd name="connsiteY147" fmla="*/ 362454 h 362454"/>
                <a:gd name="connsiteX148" fmla="*/ 4543420 w 12192000"/>
                <a:gd name="connsiteY148" fmla="*/ 0 h 362454"/>
                <a:gd name="connsiteX149" fmla="*/ 4648343 w 12192000"/>
                <a:gd name="connsiteY149" fmla="*/ 0 h 362454"/>
                <a:gd name="connsiteX150" fmla="*/ 4484149 w 12192000"/>
                <a:gd name="connsiteY150" fmla="*/ 362454 h 362454"/>
                <a:gd name="connsiteX151" fmla="*/ 4379225 w 12192000"/>
                <a:gd name="connsiteY151" fmla="*/ 362454 h 362454"/>
                <a:gd name="connsiteX152" fmla="*/ 4338417 w 12192000"/>
                <a:gd name="connsiteY152" fmla="*/ 0 h 362454"/>
                <a:gd name="connsiteX153" fmla="*/ 4443341 w 12192000"/>
                <a:gd name="connsiteY153" fmla="*/ 0 h 362454"/>
                <a:gd name="connsiteX154" fmla="*/ 4279148 w 12192000"/>
                <a:gd name="connsiteY154" fmla="*/ 362454 h 362454"/>
                <a:gd name="connsiteX155" fmla="*/ 4174226 w 12192000"/>
                <a:gd name="connsiteY155" fmla="*/ 362454 h 362454"/>
                <a:gd name="connsiteX156" fmla="*/ 4133419 w 12192000"/>
                <a:gd name="connsiteY156" fmla="*/ 0 h 362454"/>
                <a:gd name="connsiteX157" fmla="*/ 4238340 w 12192000"/>
                <a:gd name="connsiteY157" fmla="*/ 0 h 362454"/>
                <a:gd name="connsiteX158" fmla="*/ 4074149 w 12192000"/>
                <a:gd name="connsiteY158" fmla="*/ 362454 h 362454"/>
                <a:gd name="connsiteX159" fmla="*/ 3969225 w 12192000"/>
                <a:gd name="connsiteY159" fmla="*/ 362454 h 362454"/>
                <a:gd name="connsiteX160" fmla="*/ 3928418 w 12192000"/>
                <a:gd name="connsiteY160" fmla="*/ 0 h 362454"/>
                <a:gd name="connsiteX161" fmla="*/ 4033341 w 12192000"/>
                <a:gd name="connsiteY161" fmla="*/ 0 h 362454"/>
                <a:gd name="connsiteX162" fmla="*/ 3869147 w 12192000"/>
                <a:gd name="connsiteY162" fmla="*/ 362454 h 362454"/>
                <a:gd name="connsiteX163" fmla="*/ 3764224 w 12192000"/>
                <a:gd name="connsiteY163" fmla="*/ 362454 h 362454"/>
                <a:gd name="connsiteX164" fmla="*/ 3723416 w 12192000"/>
                <a:gd name="connsiteY164" fmla="*/ 0 h 362454"/>
                <a:gd name="connsiteX165" fmla="*/ 3828340 w 12192000"/>
                <a:gd name="connsiteY165" fmla="*/ 0 h 362454"/>
                <a:gd name="connsiteX166" fmla="*/ 3664147 w 12192000"/>
                <a:gd name="connsiteY166" fmla="*/ 362454 h 362454"/>
                <a:gd name="connsiteX167" fmla="*/ 3559223 w 12192000"/>
                <a:gd name="connsiteY167" fmla="*/ 362454 h 362454"/>
                <a:gd name="connsiteX168" fmla="*/ 3518417 w 12192000"/>
                <a:gd name="connsiteY168" fmla="*/ 0 h 362454"/>
                <a:gd name="connsiteX169" fmla="*/ 3623339 w 12192000"/>
                <a:gd name="connsiteY169" fmla="*/ 0 h 362454"/>
                <a:gd name="connsiteX170" fmla="*/ 3459146 w 12192000"/>
                <a:gd name="connsiteY170" fmla="*/ 362454 h 362454"/>
                <a:gd name="connsiteX171" fmla="*/ 3354222 w 12192000"/>
                <a:gd name="connsiteY171" fmla="*/ 362454 h 362454"/>
                <a:gd name="connsiteX172" fmla="*/ 3313414 w 12192000"/>
                <a:gd name="connsiteY172" fmla="*/ 0 h 362454"/>
                <a:gd name="connsiteX173" fmla="*/ 3418339 w 12192000"/>
                <a:gd name="connsiteY173" fmla="*/ 0 h 362454"/>
                <a:gd name="connsiteX174" fmla="*/ 3254144 w 12192000"/>
                <a:gd name="connsiteY174" fmla="*/ 362454 h 362454"/>
                <a:gd name="connsiteX175" fmla="*/ 3149221 w 12192000"/>
                <a:gd name="connsiteY175" fmla="*/ 362454 h 362454"/>
                <a:gd name="connsiteX176" fmla="*/ 3122204 w 12192000"/>
                <a:gd name="connsiteY176" fmla="*/ 0 h 362454"/>
                <a:gd name="connsiteX177" fmla="*/ 3227129 w 12192000"/>
                <a:gd name="connsiteY177" fmla="*/ 0 h 362454"/>
                <a:gd name="connsiteX178" fmla="*/ 3062934 w 12192000"/>
                <a:gd name="connsiteY178" fmla="*/ 362454 h 362454"/>
                <a:gd name="connsiteX179" fmla="*/ 2958010 w 12192000"/>
                <a:gd name="connsiteY179" fmla="*/ 362454 h 362454"/>
                <a:gd name="connsiteX180" fmla="*/ 2917205 w 12192000"/>
                <a:gd name="connsiteY180" fmla="*/ 0 h 362454"/>
                <a:gd name="connsiteX181" fmla="*/ 3022129 w 12192000"/>
                <a:gd name="connsiteY181" fmla="*/ 0 h 362454"/>
                <a:gd name="connsiteX182" fmla="*/ 2857936 w 12192000"/>
                <a:gd name="connsiteY182" fmla="*/ 362454 h 362454"/>
                <a:gd name="connsiteX183" fmla="*/ 2753011 w 12192000"/>
                <a:gd name="connsiteY183" fmla="*/ 362454 h 362454"/>
                <a:gd name="connsiteX184" fmla="*/ 2712204 w 12192000"/>
                <a:gd name="connsiteY184" fmla="*/ 0 h 362454"/>
                <a:gd name="connsiteX185" fmla="*/ 2817128 w 12192000"/>
                <a:gd name="connsiteY185" fmla="*/ 0 h 362454"/>
                <a:gd name="connsiteX186" fmla="*/ 2652933 w 12192000"/>
                <a:gd name="connsiteY186" fmla="*/ 362454 h 362454"/>
                <a:gd name="connsiteX187" fmla="*/ 2548011 w 12192000"/>
                <a:gd name="connsiteY187" fmla="*/ 362454 h 362454"/>
                <a:gd name="connsiteX188" fmla="*/ 2507202 w 12192000"/>
                <a:gd name="connsiteY188" fmla="*/ 0 h 362454"/>
                <a:gd name="connsiteX189" fmla="*/ 2612127 w 12192000"/>
                <a:gd name="connsiteY189" fmla="*/ 0 h 362454"/>
                <a:gd name="connsiteX190" fmla="*/ 2447933 w 12192000"/>
                <a:gd name="connsiteY190" fmla="*/ 362454 h 362454"/>
                <a:gd name="connsiteX191" fmla="*/ 2343010 w 12192000"/>
                <a:gd name="connsiteY191" fmla="*/ 362454 h 362454"/>
                <a:gd name="connsiteX192" fmla="*/ 2302202 w 12192000"/>
                <a:gd name="connsiteY192" fmla="*/ 0 h 362454"/>
                <a:gd name="connsiteX193" fmla="*/ 2407125 w 12192000"/>
                <a:gd name="connsiteY193" fmla="*/ 0 h 362454"/>
                <a:gd name="connsiteX194" fmla="*/ 2242932 w 12192000"/>
                <a:gd name="connsiteY194" fmla="*/ 362454 h 362454"/>
                <a:gd name="connsiteX195" fmla="*/ 2138008 w 12192000"/>
                <a:gd name="connsiteY195" fmla="*/ 362454 h 362454"/>
                <a:gd name="connsiteX196" fmla="*/ 2097201 w 12192000"/>
                <a:gd name="connsiteY196" fmla="*/ 0 h 362454"/>
                <a:gd name="connsiteX197" fmla="*/ 2202124 w 12192000"/>
                <a:gd name="connsiteY197" fmla="*/ 0 h 362454"/>
                <a:gd name="connsiteX198" fmla="*/ 2037930 w 12192000"/>
                <a:gd name="connsiteY198" fmla="*/ 362454 h 362454"/>
                <a:gd name="connsiteX199" fmla="*/ 1933006 w 12192000"/>
                <a:gd name="connsiteY199" fmla="*/ 362454 h 362454"/>
                <a:gd name="connsiteX200" fmla="*/ 1892198 w 12192000"/>
                <a:gd name="connsiteY200" fmla="*/ 0 h 362454"/>
                <a:gd name="connsiteX201" fmla="*/ 1997122 w 12192000"/>
                <a:gd name="connsiteY201" fmla="*/ 0 h 362454"/>
                <a:gd name="connsiteX202" fmla="*/ 1832930 w 12192000"/>
                <a:gd name="connsiteY202" fmla="*/ 362454 h 362454"/>
                <a:gd name="connsiteX203" fmla="*/ 1728005 w 12192000"/>
                <a:gd name="connsiteY203" fmla="*/ 362454 h 362454"/>
                <a:gd name="connsiteX204" fmla="*/ 1687197 w 12192000"/>
                <a:gd name="connsiteY204" fmla="*/ 0 h 362454"/>
                <a:gd name="connsiteX205" fmla="*/ 1792121 w 12192000"/>
                <a:gd name="connsiteY205" fmla="*/ 0 h 362454"/>
                <a:gd name="connsiteX206" fmla="*/ 1627927 w 12192000"/>
                <a:gd name="connsiteY206" fmla="*/ 362454 h 362454"/>
                <a:gd name="connsiteX207" fmla="*/ 1523003 w 12192000"/>
                <a:gd name="connsiteY207" fmla="*/ 362454 h 362454"/>
                <a:gd name="connsiteX208" fmla="*/ 1482196 w 12192000"/>
                <a:gd name="connsiteY208" fmla="*/ 0 h 362454"/>
                <a:gd name="connsiteX209" fmla="*/ 1587120 w 12192000"/>
                <a:gd name="connsiteY209" fmla="*/ 0 h 362454"/>
                <a:gd name="connsiteX210" fmla="*/ 1422926 w 12192000"/>
                <a:gd name="connsiteY210" fmla="*/ 362454 h 362454"/>
                <a:gd name="connsiteX211" fmla="*/ 1318002 w 12192000"/>
                <a:gd name="connsiteY211" fmla="*/ 362454 h 362454"/>
                <a:gd name="connsiteX212" fmla="*/ 1277195 w 12192000"/>
                <a:gd name="connsiteY212" fmla="*/ 0 h 362454"/>
                <a:gd name="connsiteX213" fmla="*/ 1382120 w 12192000"/>
                <a:gd name="connsiteY213" fmla="*/ 0 h 362454"/>
                <a:gd name="connsiteX214" fmla="*/ 1217925 w 12192000"/>
                <a:gd name="connsiteY214" fmla="*/ 362454 h 362454"/>
                <a:gd name="connsiteX215" fmla="*/ 1113001 w 12192000"/>
                <a:gd name="connsiteY215" fmla="*/ 362454 h 362454"/>
                <a:gd name="connsiteX216" fmla="*/ 1072194 w 12192000"/>
                <a:gd name="connsiteY216" fmla="*/ 0 h 362454"/>
                <a:gd name="connsiteX217" fmla="*/ 1177118 w 12192000"/>
                <a:gd name="connsiteY217" fmla="*/ 0 h 362454"/>
                <a:gd name="connsiteX218" fmla="*/ 1012924 w 12192000"/>
                <a:gd name="connsiteY218" fmla="*/ 362454 h 362454"/>
                <a:gd name="connsiteX219" fmla="*/ 908000 w 12192000"/>
                <a:gd name="connsiteY219" fmla="*/ 362454 h 362454"/>
                <a:gd name="connsiteX220" fmla="*/ 880984 w 12192000"/>
                <a:gd name="connsiteY220" fmla="*/ 0 h 362454"/>
                <a:gd name="connsiteX221" fmla="*/ 985908 w 12192000"/>
                <a:gd name="connsiteY221" fmla="*/ 0 h 362454"/>
                <a:gd name="connsiteX222" fmla="*/ 821715 w 12192000"/>
                <a:gd name="connsiteY222" fmla="*/ 362454 h 362454"/>
                <a:gd name="connsiteX223" fmla="*/ 716790 w 12192000"/>
                <a:gd name="connsiteY223" fmla="*/ 362454 h 362454"/>
                <a:gd name="connsiteX224" fmla="*/ 689773 w 12192000"/>
                <a:gd name="connsiteY224" fmla="*/ 0 h 362454"/>
                <a:gd name="connsiteX225" fmla="*/ 794698 w 12192000"/>
                <a:gd name="connsiteY225" fmla="*/ 0 h 362454"/>
                <a:gd name="connsiteX226" fmla="*/ 630504 w 12192000"/>
                <a:gd name="connsiteY226" fmla="*/ 362454 h 362454"/>
                <a:gd name="connsiteX227" fmla="*/ 525580 w 12192000"/>
                <a:gd name="connsiteY227" fmla="*/ 362454 h 362454"/>
                <a:gd name="connsiteX228" fmla="*/ 498563 w 12192000"/>
                <a:gd name="connsiteY228" fmla="*/ 0 h 362454"/>
                <a:gd name="connsiteX229" fmla="*/ 603487 w 12192000"/>
                <a:gd name="connsiteY229" fmla="*/ 0 h 362454"/>
                <a:gd name="connsiteX230" fmla="*/ 439293 w 12192000"/>
                <a:gd name="connsiteY230" fmla="*/ 362454 h 362454"/>
                <a:gd name="connsiteX231" fmla="*/ 334369 w 12192000"/>
                <a:gd name="connsiteY231" fmla="*/ 362454 h 362454"/>
                <a:gd name="connsiteX232" fmla="*/ 307353 w 12192000"/>
                <a:gd name="connsiteY232" fmla="*/ 0 h 362454"/>
                <a:gd name="connsiteX233" fmla="*/ 412277 w 12192000"/>
                <a:gd name="connsiteY233" fmla="*/ 0 h 362454"/>
                <a:gd name="connsiteX234" fmla="*/ 248083 w 12192000"/>
                <a:gd name="connsiteY234" fmla="*/ 362454 h 362454"/>
                <a:gd name="connsiteX235" fmla="*/ 143159 w 12192000"/>
                <a:gd name="connsiteY235" fmla="*/ 362454 h 362454"/>
                <a:gd name="connsiteX236" fmla="*/ 116154 w 12192000"/>
                <a:gd name="connsiteY236" fmla="*/ 0 h 362454"/>
                <a:gd name="connsiteX237" fmla="*/ 221078 w 12192000"/>
                <a:gd name="connsiteY237" fmla="*/ 0 h 362454"/>
                <a:gd name="connsiteX238" fmla="*/ 56884 w 12192000"/>
                <a:gd name="connsiteY238" fmla="*/ 362454 h 362454"/>
                <a:gd name="connsiteX239" fmla="*/ 0 w 12192000"/>
                <a:gd name="connsiteY239" fmla="*/ 362454 h 362454"/>
                <a:gd name="connsiteX240" fmla="*/ 0 w 12192000"/>
                <a:gd name="connsiteY240" fmla="*/ 256407 h 362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Lst>
              <a:rect l="l" t="t" r="r" b="b"/>
              <a:pathLst>
                <a:path w="12192000" h="362454">
                  <a:moveTo>
                    <a:pt x="12087076" y="0"/>
                  </a:moveTo>
                  <a:lnTo>
                    <a:pt x="12192000" y="0"/>
                  </a:lnTo>
                  <a:lnTo>
                    <a:pt x="12027806" y="362454"/>
                  </a:lnTo>
                  <a:lnTo>
                    <a:pt x="11922882" y="362454"/>
                  </a:lnTo>
                  <a:close/>
                  <a:moveTo>
                    <a:pt x="11882077" y="0"/>
                  </a:moveTo>
                  <a:lnTo>
                    <a:pt x="11987001" y="0"/>
                  </a:lnTo>
                  <a:lnTo>
                    <a:pt x="11822807" y="362454"/>
                  </a:lnTo>
                  <a:lnTo>
                    <a:pt x="11717883" y="362454"/>
                  </a:lnTo>
                  <a:close/>
                  <a:moveTo>
                    <a:pt x="11677076" y="0"/>
                  </a:moveTo>
                  <a:lnTo>
                    <a:pt x="11782000" y="0"/>
                  </a:lnTo>
                  <a:lnTo>
                    <a:pt x="11617806" y="362454"/>
                  </a:lnTo>
                  <a:lnTo>
                    <a:pt x="11512882" y="362454"/>
                  </a:lnTo>
                  <a:close/>
                  <a:moveTo>
                    <a:pt x="11472075" y="0"/>
                  </a:moveTo>
                  <a:lnTo>
                    <a:pt x="11576999" y="0"/>
                  </a:lnTo>
                  <a:lnTo>
                    <a:pt x="11412805" y="362454"/>
                  </a:lnTo>
                  <a:lnTo>
                    <a:pt x="11307881" y="362454"/>
                  </a:lnTo>
                  <a:close/>
                  <a:moveTo>
                    <a:pt x="11267074" y="0"/>
                  </a:moveTo>
                  <a:lnTo>
                    <a:pt x="11371998" y="0"/>
                  </a:lnTo>
                  <a:lnTo>
                    <a:pt x="11207804" y="362454"/>
                  </a:lnTo>
                  <a:lnTo>
                    <a:pt x="11102880" y="362454"/>
                  </a:lnTo>
                  <a:close/>
                  <a:moveTo>
                    <a:pt x="11062073" y="0"/>
                  </a:moveTo>
                  <a:lnTo>
                    <a:pt x="11166997" y="0"/>
                  </a:lnTo>
                  <a:lnTo>
                    <a:pt x="11002803" y="362454"/>
                  </a:lnTo>
                  <a:lnTo>
                    <a:pt x="10897879" y="362454"/>
                  </a:lnTo>
                  <a:close/>
                  <a:moveTo>
                    <a:pt x="10857072" y="0"/>
                  </a:moveTo>
                  <a:lnTo>
                    <a:pt x="10961996" y="0"/>
                  </a:lnTo>
                  <a:lnTo>
                    <a:pt x="10797802" y="362454"/>
                  </a:lnTo>
                  <a:lnTo>
                    <a:pt x="10692878" y="362454"/>
                  </a:lnTo>
                  <a:close/>
                  <a:moveTo>
                    <a:pt x="10652071" y="0"/>
                  </a:moveTo>
                  <a:lnTo>
                    <a:pt x="10756995" y="0"/>
                  </a:lnTo>
                  <a:lnTo>
                    <a:pt x="10592801" y="362454"/>
                  </a:lnTo>
                  <a:lnTo>
                    <a:pt x="10487877" y="362454"/>
                  </a:lnTo>
                  <a:close/>
                  <a:moveTo>
                    <a:pt x="10447070" y="0"/>
                  </a:moveTo>
                  <a:lnTo>
                    <a:pt x="10551994" y="0"/>
                  </a:lnTo>
                  <a:lnTo>
                    <a:pt x="10387800" y="362454"/>
                  </a:lnTo>
                  <a:lnTo>
                    <a:pt x="10282876" y="362454"/>
                  </a:lnTo>
                  <a:close/>
                  <a:moveTo>
                    <a:pt x="10242069" y="0"/>
                  </a:moveTo>
                  <a:lnTo>
                    <a:pt x="10346993" y="0"/>
                  </a:lnTo>
                  <a:lnTo>
                    <a:pt x="10182799" y="362454"/>
                  </a:lnTo>
                  <a:lnTo>
                    <a:pt x="10077875" y="362454"/>
                  </a:lnTo>
                  <a:close/>
                  <a:moveTo>
                    <a:pt x="10037068" y="0"/>
                  </a:moveTo>
                  <a:lnTo>
                    <a:pt x="10141992" y="0"/>
                  </a:lnTo>
                  <a:lnTo>
                    <a:pt x="9977798" y="362454"/>
                  </a:lnTo>
                  <a:lnTo>
                    <a:pt x="9872874" y="362454"/>
                  </a:lnTo>
                  <a:close/>
                  <a:moveTo>
                    <a:pt x="9845855" y="0"/>
                  </a:moveTo>
                  <a:lnTo>
                    <a:pt x="9950779" y="0"/>
                  </a:lnTo>
                  <a:lnTo>
                    <a:pt x="9786585" y="362454"/>
                  </a:lnTo>
                  <a:lnTo>
                    <a:pt x="9681661" y="362454"/>
                  </a:lnTo>
                  <a:close/>
                  <a:moveTo>
                    <a:pt x="9640856" y="0"/>
                  </a:moveTo>
                  <a:lnTo>
                    <a:pt x="9745780" y="0"/>
                  </a:lnTo>
                  <a:lnTo>
                    <a:pt x="9581586" y="362454"/>
                  </a:lnTo>
                  <a:lnTo>
                    <a:pt x="9476662" y="362454"/>
                  </a:lnTo>
                  <a:close/>
                  <a:moveTo>
                    <a:pt x="9435855" y="0"/>
                  </a:moveTo>
                  <a:lnTo>
                    <a:pt x="9540779" y="0"/>
                  </a:lnTo>
                  <a:lnTo>
                    <a:pt x="9376585" y="362454"/>
                  </a:lnTo>
                  <a:lnTo>
                    <a:pt x="9271661" y="362454"/>
                  </a:lnTo>
                  <a:close/>
                  <a:moveTo>
                    <a:pt x="9230854" y="0"/>
                  </a:moveTo>
                  <a:lnTo>
                    <a:pt x="9335778" y="0"/>
                  </a:lnTo>
                  <a:lnTo>
                    <a:pt x="9171584" y="362454"/>
                  </a:lnTo>
                  <a:lnTo>
                    <a:pt x="9066660" y="362454"/>
                  </a:lnTo>
                  <a:close/>
                  <a:moveTo>
                    <a:pt x="9025853" y="0"/>
                  </a:moveTo>
                  <a:lnTo>
                    <a:pt x="9130777" y="0"/>
                  </a:lnTo>
                  <a:lnTo>
                    <a:pt x="8966583" y="362454"/>
                  </a:lnTo>
                  <a:lnTo>
                    <a:pt x="8861659" y="362454"/>
                  </a:lnTo>
                  <a:close/>
                  <a:moveTo>
                    <a:pt x="8820852" y="0"/>
                  </a:moveTo>
                  <a:lnTo>
                    <a:pt x="8925776" y="0"/>
                  </a:lnTo>
                  <a:lnTo>
                    <a:pt x="8761582" y="362454"/>
                  </a:lnTo>
                  <a:lnTo>
                    <a:pt x="8656658" y="362454"/>
                  </a:lnTo>
                  <a:close/>
                  <a:moveTo>
                    <a:pt x="8615851" y="0"/>
                  </a:moveTo>
                  <a:lnTo>
                    <a:pt x="8720775" y="0"/>
                  </a:lnTo>
                  <a:lnTo>
                    <a:pt x="8556581" y="362454"/>
                  </a:lnTo>
                  <a:lnTo>
                    <a:pt x="8451657" y="362454"/>
                  </a:lnTo>
                  <a:close/>
                  <a:moveTo>
                    <a:pt x="8410850" y="0"/>
                  </a:moveTo>
                  <a:lnTo>
                    <a:pt x="8515774" y="0"/>
                  </a:lnTo>
                  <a:lnTo>
                    <a:pt x="8351580" y="362454"/>
                  </a:lnTo>
                  <a:lnTo>
                    <a:pt x="8246656" y="362454"/>
                  </a:lnTo>
                  <a:close/>
                  <a:moveTo>
                    <a:pt x="8205849" y="0"/>
                  </a:moveTo>
                  <a:lnTo>
                    <a:pt x="8310773" y="0"/>
                  </a:lnTo>
                  <a:lnTo>
                    <a:pt x="8146579" y="362454"/>
                  </a:lnTo>
                  <a:lnTo>
                    <a:pt x="8041655" y="362454"/>
                  </a:lnTo>
                  <a:close/>
                  <a:moveTo>
                    <a:pt x="8000848" y="0"/>
                  </a:moveTo>
                  <a:lnTo>
                    <a:pt x="8105772" y="0"/>
                  </a:lnTo>
                  <a:lnTo>
                    <a:pt x="7941578" y="362454"/>
                  </a:lnTo>
                  <a:lnTo>
                    <a:pt x="7836654" y="362454"/>
                  </a:lnTo>
                  <a:close/>
                  <a:moveTo>
                    <a:pt x="7795847" y="0"/>
                  </a:moveTo>
                  <a:lnTo>
                    <a:pt x="7900771" y="0"/>
                  </a:lnTo>
                  <a:lnTo>
                    <a:pt x="7736577" y="362454"/>
                  </a:lnTo>
                  <a:lnTo>
                    <a:pt x="7631653" y="362454"/>
                  </a:lnTo>
                  <a:close/>
                  <a:moveTo>
                    <a:pt x="7604637" y="0"/>
                  </a:moveTo>
                  <a:lnTo>
                    <a:pt x="7709561" y="0"/>
                  </a:lnTo>
                  <a:lnTo>
                    <a:pt x="7545367" y="362454"/>
                  </a:lnTo>
                  <a:lnTo>
                    <a:pt x="7440443" y="362454"/>
                  </a:lnTo>
                  <a:close/>
                  <a:moveTo>
                    <a:pt x="7399638" y="0"/>
                  </a:moveTo>
                  <a:lnTo>
                    <a:pt x="7504562" y="0"/>
                  </a:lnTo>
                  <a:lnTo>
                    <a:pt x="7340368" y="362454"/>
                  </a:lnTo>
                  <a:lnTo>
                    <a:pt x="7235444" y="362454"/>
                  </a:lnTo>
                  <a:close/>
                  <a:moveTo>
                    <a:pt x="7194637" y="0"/>
                  </a:moveTo>
                  <a:lnTo>
                    <a:pt x="7299561" y="0"/>
                  </a:lnTo>
                  <a:lnTo>
                    <a:pt x="7135367" y="362454"/>
                  </a:lnTo>
                  <a:lnTo>
                    <a:pt x="7030443" y="362454"/>
                  </a:lnTo>
                  <a:close/>
                  <a:moveTo>
                    <a:pt x="6989636" y="0"/>
                  </a:moveTo>
                  <a:lnTo>
                    <a:pt x="7094560" y="0"/>
                  </a:lnTo>
                  <a:lnTo>
                    <a:pt x="6930366" y="362454"/>
                  </a:lnTo>
                  <a:lnTo>
                    <a:pt x="6825442" y="362454"/>
                  </a:lnTo>
                  <a:close/>
                  <a:moveTo>
                    <a:pt x="6784635" y="0"/>
                  </a:moveTo>
                  <a:lnTo>
                    <a:pt x="6889559" y="0"/>
                  </a:lnTo>
                  <a:lnTo>
                    <a:pt x="6725365" y="362454"/>
                  </a:lnTo>
                  <a:lnTo>
                    <a:pt x="6620441" y="362454"/>
                  </a:lnTo>
                  <a:close/>
                  <a:moveTo>
                    <a:pt x="6579634" y="0"/>
                  </a:moveTo>
                  <a:lnTo>
                    <a:pt x="6684558" y="0"/>
                  </a:lnTo>
                  <a:lnTo>
                    <a:pt x="6520364" y="362454"/>
                  </a:lnTo>
                  <a:lnTo>
                    <a:pt x="6415440" y="362454"/>
                  </a:lnTo>
                  <a:close/>
                  <a:moveTo>
                    <a:pt x="6374633" y="0"/>
                  </a:moveTo>
                  <a:lnTo>
                    <a:pt x="6479557" y="0"/>
                  </a:lnTo>
                  <a:lnTo>
                    <a:pt x="6315363" y="362454"/>
                  </a:lnTo>
                  <a:lnTo>
                    <a:pt x="6210439" y="362454"/>
                  </a:lnTo>
                  <a:close/>
                  <a:moveTo>
                    <a:pt x="6169632" y="0"/>
                  </a:moveTo>
                  <a:lnTo>
                    <a:pt x="6274556" y="0"/>
                  </a:lnTo>
                  <a:lnTo>
                    <a:pt x="6110362" y="362454"/>
                  </a:lnTo>
                  <a:lnTo>
                    <a:pt x="6005438" y="362454"/>
                  </a:lnTo>
                  <a:close/>
                  <a:moveTo>
                    <a:pt x="5964632" y="0"/>
                  </a:moveTo>
                  <a:lnTo>
                    <a:pt x="6069556" y="0"/>
                  </a:lnTo>
                  <a:lnTo>
                    <a:pt x="5905362" y="362454"/>
                  </a:lnTo>
                  <a:lnTo>
                    <a:pt x="5800438" y="362454"/>
                  </a:lnTo>
                  <a:close/>
                  <a:moveTo>
                    <a:pt x="5759631" y="0"/>
                  </a:moveTo>
                  <a:lnTo>
                    <a:pt x="5864555" y="0"/>
                  </a:lnTo>
                  <a:lnTo>
                    <a:pt x="5700362" y="362454"/>
                  </a:lnTo>
                  <a:lnTo>
                    <a:pt x="5595439" y="362454"/>
                  </a:lnTo>
                  <a:close/>
                  <a:moveTo>
                    <a:pt x="5554631" y="0"/>
                  </a:moveTo>
                  <a:lnTo>
                    <a:pt x="5659555" y="0"/>
                  </a:lnTo>
                  <a:lnTo>
                    <a:pt x="5495362" y="362454"/>
                  </a:lnTo>
                  <a:lnTo>
                    <a:pt x="5390438" y="362454"/>
                  </a:lnTo>
                  <a:close/>
                  <a:moveTo>
                    <a:pt x="5363422" y="0"/>
                  </a:moveTo>
                  <a:lnTo>
                    <a:pt x="5468345" y="0"/>
                  </a:lnTo>
                  <a:lnTo>
                    <a:pt x="5304153" y="362454"/>
                  </a:lnTo>
                  <a:lnTo>
                    <a:pt x="5199228" y="362454"/>
                  </a:lnTo>
                  <a:close/>
                  <a:moveTo>
                    <a:pt x="5158423" y="0"/>
                  </a:moveTo>
                  <a:lnTo>
                    <a:pt x="5263348" y="0"/>
                  </a:lnTo>
                  <a:lnTo>
                    <a:pt x="5099154" y="362454"/>
                  </a:lnTo>
                  <a:lnTo>
                    <a:pt x="4994229" y="362454"/>
                  </a:lnTo>
                  <a:close/>
                  <a:moveTo>
                    <a:pt x="4953420" y="0"/>
                  </a:moveTo>
                  <a:lnTo>
                    <a:pt x="5058346" y="0"/>
                  </a:lnTo>
                  <a:lnTo>
                    <a:pt x="4894151" y="362454"/>
                  </a:lnTo>
                  <a:lnTo>
                    <a:pt x="4789227" y="362454"/>
                  </a:lnTo>
                  <a:close/>
                  <a:moveTo>
                    <a:pt x="4748421" y="0"/>
                  </a:moveTo>
                  <a:lnTo>
                    <a:pt x="4853343" y="0"/>
                  </a:lnTo>
                  <a:lnTo>
                    <a:pt x="4689151" y="362454"/>
                  </a:lnTo>
                  <a:lnTo>
                    <a:pt x="4584226" y="362454"/>
                  </a:lnTo>
                  <a:close/>
                  <a:moveTo>
                    <a:pt x="4543420" y="0"/>
                  </a:moveTo>
                  <a:lnTo>
                    <a:pt x="4648343" y="0"/>
                  </a:lnTo>
                  <a:lnTo>
                    <a:pt x="4484149" y="362454"/>
                  </a:lnTo>
                  <a:lnTo>
                    <a:pt x="4379225" y="362454"/>
                  </a:lnTo>
                  <a:close/>
                  <a:moveTo>
                    <a:pt x="4338417" y="0"/>
                  </a:moveTo>
                  <a:lnTo>
                    <a:pt x="4443341" y="0"/>
                  </a:lnTo>
                  <a:lnTo>
                    <a:pt x="4279148" y="362454"/>
                  </a:lnTo>
                  <a:lnTo>
                    <a:pt x="4174226" y="362454"/>
                  </a:lnTo>
                  <a:close/>
                  <a:moveTo>
                    <a:pt x="4133419" y="0"/>
                  </a:moveTo>
                  <a:lnTo>
                    <a:pt x="4238340" y="0"/>
                  </a:lnTo>
                  <a:lnTo>
                    <a:pt x="4074149" y="362454"/>
                  </a:lnTo>
                  <a:lnTo>
                    <a:pt x="3969225" y="362454"/>
                  </a:lnTo>
                  <a:close/>
                  <a:moveTo>
                    <a:pt x="3928418" y="0"/>
                  </a:moveTo>
                  <a:lnTo>
                    <a:pt x="4033341" y="0"/>
                  </a:lnTo>
                  <a:lnTo>
                    <a:pt x="3869147" y="362454"/>
                  </a:lnTo>
                  <a:lnTo>
                    <a:pt x="3764224" y="362454"/>
                  </a:lnTo>
                  <a:close/>
                  <a:moveTo>
                    <a:pt x="3723416" y="0"/>
                  </a:moveTo>
                  <a:lnTo>
                    <a:pt x="3828340" y="0"/>
                  </a:lnTo>
                  <a:lnTo>
                    <a:pt x="3664147" y="362454"/>
                  </a:lnTo>
                  <a:lnTo>
                    <a:pt x="3559223" y="362454"/>
                  </a:lnTo>
                  <a:close/>
                  <a:moveTo>
                    <a:pt x="3518417" y="0"/>
                  </a:moveTo>
                  <a:lnTo>
                    <a:pt x="3623339" y="0"/>
                  </a:lnTo>
                  <a:lnTo>
                    <a:pt x="3459146" y="362454"/>
                  </a:lnTo>
                  <a:lnTo>
                    <a:pt x="3354222" y="362454"/>
                  </a:lnTo>
                  <a:close/>
                  <a:moveTo>
                    <a:pt x="3313414" y="0"/>
                  </a:moveTo>
                  <a:lnTo>
                    <a:pt x="3418339" y="0"/>
                  </a:lnTo>
                  <a:lnTo>
                    <a:pt x="3254144" y="362454"/>
                  </a:lnTo>
                  <a:lnTo>
                    <a:pt x="3149221" y="362454"/>
                  </a:lnTo>
                  <a:close/>
                  <a:moveTo>
                    <a:pt x="3122204" y="0"/>
                  </a:moveTo>
                  <a:lnTo>
                    <a:pt x="3227129" y="0"/>
                  </a:lnTo>
                  <a:lnTo>
                    <a:pt x="3062934" y="362454"/>
                  </a:lnTo>
                  <a:lnTo>
                    <a:pt x="2958010" y="362454"/>
                  </a:lnTo>
                  <a:close/>
                  <a:moveTo>
                    <a:pt x="2917205" y="0"/>
                  </a:moveTo>
                  <a:lnTo>
                    <a:pt x="3022129" y="0"/>
                  </a:lnTo>
                  <a:lnTo>
                    <a:pt x="2857936" y="362454"/>
                  </a:lnTo>
                  <a:lnTo>
                    <a:pt x="2753011" y="362454"/>
                  </a:lnTo>
                  <a:close/>
                  <a:moveTo>
                    <a:pt x="2712204" y="0"/>
                  </a:moveTo>
                  <a:lnTo>
                    <a:pt x="2817128" y="0"/>
                  </a:lnTo>
                  <a:lnTo>
                    <a:pt x="2652933" y="362454"/>
                  </a:lnTo>
                  <a:lnTo>
                    <a:pt x="2548011" y="362454"/>
                  </a:lnTo>
                  <a:close/>
                  <a:moveTo>
                    <a:pt x="2507202" y="0"/>
                  </a:moveTo>
                  <a:lnTo>
                    <a:pt x="2612127" y="0"/>
                  </a:lnTo>
                  <a:lnTo>
                    <a:pt x="2447933" y="362454"/>
                  </a:lnTo>
                  <a:lnTo>
                    <a:pt x="2343010" y="362454"/>
                  </a:lnTo>
                  <a:close/>
                  <a:moveTo>
                    <a:pt x="2302202" y="0"/>
                  </a:moveTo>
                  <a:lnTo>
                    <a:pt x="2407125" y="0"/>
                  </a:lnTo>
                  <a:lnTo>
                    <a:pt x="2242932" y="362454"/>
                  </a:lnTo>
                  <a:lnTo>
                    <a:pt x="2138008" y="362454"/>
                  </a:lnTo>
                  <a:close/>
                  <a:moveTo>
                    <a:pt x="2097201" y="0"/>
                  </a:moveTo>
                  <a:lnTo>
                    <a:pt x="2202124" y="0"/>
                  </a:lnTo>
                  <a:lnTo>
                    <a:pt x="2037930" y="362454"/>
                  </a:lnTo>
                  <a:lnTo>
                    <a:pt x="1933006" y="362454"/>
                  </a:lnTo>
                  <a:close/>
                  <a:moveTo>
                    <a:pt x="1892198" y="0"/>
                  </a:moveTo>
                  <a:lnTo>
                    <a:pt x="1997122" y="0"/>
                  </a:lnTo>
                  <a:lnTo>
                    <a:pt x="1832930" y="362454"/>
                  </a:lnTo>
                  <a:lnTo>
                    <a:pt x="1728005" y="362454"/>
                  </a:lnTo>
                  <a:close/>
                  <a:moveTo>
                    <a:pt x="1687197" y="0"/>
                  </a:moveTo>
                  <a:lnTo>
                    <a:pt x="1792121" y="0"/>
                  </a:lnTo>
                  <a:lnTo>
                    <a:pt x="1627927" y="362454"/>
                  </a:lnTo>
                  <a:lnTo>
                    <a:pt x="1523003" y="362454"/>
                  </a:lnTo>
                  <a:close/>
                  <a:moveTo>
                    <a:pt x="1482196" y="0"/>
                  </a:moveTo>
                  <a:lnTo>
                    <a:pt x="1587120" y="0"/>
                  </a:lnTo>
                  <a:lnTo>
                    <a:pt x="1422926" y="362454"/>
                  </a:lnTo>
                  <a:lnTo>
                    <a:pt x="1318002" y="362454"/>
                  </a:lnTo>
                  <a:close/>
                  <a:moveTo>
                    <a:pt x="1277195" y="0"/>
                  </a:moveTo>
                  <a:lnTo>
                    <a:pt x="1382120" y="0"/>
                  </a:lnTo>
                  <a:lnTo>
                    <a:pt x="1217925" y="362454"/>
                  </a:lnTo>
                  <a:lnTo>
                    <a:pt x="1113001" y="362454"/>
                  </a:lnTo>
                  <a:close/>
                  <a:moveTo>
                    <a:pt x="1072194" y="0"/>
                  </a:moveTo>
                  <a:lnTo>
                    <a:pt x="1177118" y="0"/>
                  </a:lnTo>
                  <a:lnTo>
                    <a:pt x="1012924" y="362454"/>
                  </a:lnTo>
                  <a:lnTo>
                    <a:pt x="908000" y="362454"/>
                  </a:lnTo>
                  <a:close/>
                  <a:moveTo>
                    <a:pt x="880984" y="0"/>
                  </a:moveTo>
                  <a:lnTo>
                    <a:pt x="985908" y="0"/>
                  </a:lnTo>
                  <a:lnTo>
                    <a:pt x="821715" y="362454"/>
                  </a:lnTo>
                  <a:lnTo>
                    <a:pt x="716790" y="362454"/>
                  </a:lnTo>
                  <a:close/>
                  <a:moveTo>
                    <a:pt x="689773" y="0"/>
                  </a:moveTo>
                  <a:lnTo>
                    <a:pt x="794698" y="0"/>
                  </a:lnTo>
                  <a:lnTo>
                    <a:pt x="630504" y="362454"/>
                  </a:lnTo>
                  <a:lnTo>
                    <a:pt x="525580" y="362454"/>
                  </a:lnTo>
                  <a:close/>
                  <a:moveTo>
                    <a:pt x="498563" y="0"/>
                  </a:moveTo>
                  <a:lnTo>
                    <a:pt x="603487" y="0"/>
                  </a:lnTo>
                  <a:lnTo>
                    <a:pt x="439293" y="362454"/>
                  </a:lnTo>
                  <a:lnTo>
                    <a:pt x="334369" y="362454"/>
                  </a:lnTo>
                  <a:close/>
                  <a:moveTo>
                    <a:pt x="307353" y="0"/>
                  </a:moveTo>
                  <a:lnTo>
                    <a:pt x="412277" y="0"/>
                  </a:lnTo>
                  <a:lnTo>
                    <a:pt x="248083" y="362454"/>
                  </a:lnTo>
                  <a:lnTo>
                    <a:pt x="143159" y="362454"/>
                  </a:lnTo>
                  <a:close/>
                  <a:moveTo>
                    <a:pt x="116154" y="0"/>
                  </a:moveTo>
                  <a:lnTo>
                    <a:pt x="221078" y="0"/>
                  </a:lnTo>
                  <a:lnTo>
                    <a:pt x="56884" y="362454"/>
                  </a:lnTo>
                  <a:lnTo>
                    <a:pt x="0" y="362454"/>
                  </a:lnTo>
                  <a:lnTo>
                    <a:pt x="0" y="256407"/>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509" name="TextBox 508">
            <a:extLst>
              <a:ext uri="{FF2B5EF4-FFF2-40B4-BE49-F238E27FC236}">
                <a16:creationId xmlns:a16="http://schemas.microsoft.com/office/drawing/2014/main" id="{2E741811-5C4E-4566-8BF8-8C2620FCC915}"/>
              </a:ext>
            </a:extLst>
          </p:cNvPr>
          <p:cNvSpPr txBox="1"/>
          <p:nvPr/>
        </p:nvSpPr>
        <p:spPr>
          <a:xfrm>
            <a:off x="926394" y="3855418"/>
            <a:ext cx="3748580" cy="1446550"/>
          </a:xfrm>
          <a:prstGeom prst="rect">
            <a:avLst/>
          </a:prstGeom>
          <a:noFill/>
        </p:spPr>
        <p:txBody>
          <a:bodyPr wrap="square" rtlCol="0" anchor="ctr">
            <a:spAutoFit/>
          </a:bodyPr>
          <a:lstStyle/>
          <a:p>
            <a:pPr algn="ctr"/>
            <a:r>
              <a:rPr lang="en-US" altLang="ko-KR" sz="4400" dirty="0">
                <a:solidFill>
                  <a:schemeClr val="bg1"/>
                </a:solidFill>
                <a:cs typeface="Arial" pitchFamily="34" charset="0"/>
              </a:rPr>
              <a:t>Awesome</a:t>
            </a:r>
          </a:p>
          <a:p>
            <a:pPr algn="ctr"/>
            <a:r>
              <a:rPr lang="en-GB" altLang="ko-KR" sz="4400" dirty="0">
                <a:solidFill>
                  <a:schemeClr val="bg1"/>
                </a:solidFill>
                <a:cs typeface="Arial" pitchFamily="34" charset="0"/>
              </a:rPr>
              <a:t>P</a:t>
            </a:r>
            <a:r>
              <a:rPr lang="en-US" altLang="ko-KR" sz="4400" dirty="0">
                <a:solidFill>
                  <a:schemeClr val="bg1"/>
                </a:solidFill>
                <a:cs typeface="Arial" pitchFamily="34" charset="0"/>
              </a:rPr>
              <a:t>resentation</a:t>
            </a:r>
          </a:p>
        </p:txBody>
      </p:sp>
      <p:sp>
        <p:nvSpPr>
          <p:cNvPr id="510" name="TextBox 509">
            <a:extLst>
              <a:ext uri="{FF2B5EF4-FFF2-40B4-BE49-F238E27FC236}">
                <a16:creationId xmlns:a16="http://schemas.microsoft.com/office/drawing/2014/main" id="{9B7E4D0E-01C7-46A4-922B-12690E3E0285}"/>
              </a:ext>
            </a:extLst>
          </p:cNvPr>
          <p:cNvSpPr txBox="1"/>
          <p:nvPr/>
        </p:nvSpPr>
        <p:spPr>
          <a:xfrm>
            <a:off x="1992643" y="1892156"/>
            <a:ext cx="1616081" cy="3293209"/>
          </a:xfrm>
          <a:prstGeom prst="rect">
            <a:avLst/>
          </a:prstGeom>
          <a:noFill/>
        </p:spPr>
        <p:txBody>
          <a:bodyPr wrap="square" rtlCol="0">
            <a:spAutoFit/>
          </a:bodyPr>
          <a:lstStyle/>
          <a:p>
            <a:pPr algn="ctr"/>
            <a:r>
              <a:rPr lang="en-US" altLang="ko-KR" sz="20800" b="1" dirty="0">
                <a:solidFill>
                  <a:srgbClr val="0070C0"/>
                </a:solidFill>
                <a:cs typeface="Arial" pitchFamily="34" charset="0"/>
              </a:rPr>
              <a:t>“</a:t>
            </a:r>
            <a:endParaRPr lang="ko-KR" altLang="en-US" sz="20800" b="1" dirty="0">
              <a:solidFill>
                <a:srgbClr val="0070C0"/>
              </a:solidFill>
              <a:cs typeface="Arial" pitchFamily="34" charset="0"/>
            </a:endParaRPr>
          </a:p>
        </p:txBody>
      </p:sp>
      <p:sp>
        <p:nvSpPr>
          <p:cNvPr id="513" name="Rectangle 512">
            <a:extLst>
              <a:ext uri="{FF2B5EF4-FFF2-40B4-BE49-F238E27FC236}">
                <a16:creationId xmlns:a16="http://schemas.microsoft.com/office/drawing/2014/main" id="{C37AF990-B783-4A09-B0E6-903E9343EF49}"/>
              </a:ext>
            </a:extLst>
          </p:cNvPr>
          <p:cNvSpPr/>
          <p:nvPr/>
        </p:nvSpPr>
        <p:spPr>
          <a:xfrm>
            <a:off x="6459544" y="5080824"/>
            <a:ext cx="816226" cy="816226"/>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lumMod val="75000"/>
                  <a:lumOff val="25000"/>
                </a:schemeClr>
              </a:solidFill>
            </a:endParaRPr>
          </a:p>
        </p:txBody>
      </p:sp>
      <p:sp>
        <p:nvSpPr>
          <p:cNvPr id="517" name="Rectangle 516">
            <a:extLst>
              <a:ext uri="{FF2B5EF4-FFF2-40B4-BE49-F238E27FC236}">
                <a16:creationId xmlns:a16="http://schemas.microsoft.com/office/drawing/2014/main" id="{E3DDDD26-B2CD-473A-B4ED-B06F1EDC8144}"/>
              </a:ext>
            </a:extLst>
          </p:cNvPr>
          <p:cNvSpPr/>
          <p:nvPr/>
        </p:nvSpPr>
        <p:spPr>
          <a:xfrm>
            <a:off x="6459544" y="3683304"/>
            <a:ext cx="816226" cy="816226"/>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lumMod val="75000"/>
                  <a:lumOff val="25000"/>
                </a:schemeClr>
              </a:solidFill>
            </a:endParaRPr>
          </a:p>
        </p:txBody>
      </p:sp>
      <p:sp>
        <p:nvSpPr>
          <p:cNvPr id="520" name="Rectangle 519">
            <a:extLst>
              <a:ext uri="{FF2B5EF4-FFF2-40B4-BE49-F238E27FC236}">
                <a16:creationId xmlns:a16="http://schemas.microsoft.com/office/drawing/2014/main" id="{D89C7403-8BCF-4EBD-A5ED-FD44C426CE34}"/>
              </a:ext>
            </a:extLst>
          </p:cNvPr>
          <p:cNvSpPr/>
          <p:nvPr/>
        </p:nvSpPr>
        <p:spPr>
          <a:xfrm>
            <a:off x="6459544" y="2285784"/>
            <a:ext cx="816226" cy="816226"/>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lumMod val="75000"/>
                  <a:lumOff val="25000"/>
                </a:schemeClr>
              </a:solidFill>
            </a:endParaRPr>
          </a:p>
        </p:txBody>
      </p:sp>
      <p:grpSp>
        <p:nvGrpSpPr>
          <p:cNvPr id="523" name="Group 522">
            <a:extLst>
              <a:ext uri="{FF2B5EF4-FFF2-40B4-BE49-F238E27FC236}">
                <a16:creationId xmlns:a16="http://schemas.microsoft.com/office/drawing/2014/main" id="{19CE1D26-AF9A-43F3-BB43-74C2AEB881AD}"/>
              </a:ext>
            </a:extLst>
          </p:cNvPr>
          <p:cNvGrpSpPr/>
          <p:nvPr/>
        </p:nvGrpSpPr>
        <p:grpSpPr>
          <a:xfrm rot="19735476">
            <a:off x="6574865" y="5439973"/>
            <a:ext cx="585583" cy="177624"/>
            <a:chOff x="115511" y="1655618"/>
            <a:chExt cx="2541413" cy="770883"/>
          </a:xfrm>
        </p:grpSpPr>
        <p:sp>
          <p:nvSpPr>
            <p:cNvPr id="524" name="Freeform: Shape 523">
              <a:extLst>
                <a:ext uri="{FF2B5EF4-FFF2-40B4-BE49-F238E27FC236}">
                  <a16:creationId xmlns:a16="http://schemas.microsoft.com/office/drawing/2014/main" id="{DC51AB90-DB29-4C96-87D4-8DB285665798}"/>
                </a:ext>
              </a:extLst>
            </p:cNvPr>
            <p:cNvSpPr/>
            <p:nvPr/>
          </p:nvSpPr>
          <p:spPr>
            <a:xfrm>
              <a:off x="115511" y="1655618"/>
              <a:ext cx="1749384" cy="730512"/>
            </a:xfrm>
            <a:custGeom>
              <a:avLst/>
              <a:gdLst>
                <a:gd name="connsiteX0" fmla="*/ 1575407 w 1749384"/>
                <a:gd name="connsiteY0" fmla="*/ 685336 h 730512"/>
                <a:gd name="connsiteX1" fmla="*/ 1536959 w 1749384"/>
                <a:gd name="connsiteY1" fmla="*/ 641121 h 730512"/>
                <a:gd name="connsiteX2" fmla="*/ 1435072 w 1749384"/>
                <a:gd name="connsiteY2" fmla="*/ 637276 h 730512"/>
                <a:gd name="connsiteX3" fmla="*/ 1427382 w 1749384"/>
                <a:gd name="connsiteY3" fmla="*/ 639198 h 730512"/>
                <a:gd name="connsiteX4" fmla="*/ 1369710 w 1749384"/>
                <a:gd name="connsiteY4" fmla="*/ 689181 h 730512"/>
                <a:gd name="connsiteX5" fmla="*/ 1363943 w 1749384"/>
                <a:gd name="connsiteY5" fmla="*/ 691103 h 730512"/>
                <a:gd name="connsiteX6" fmla="*/ 1358176 w 1749384"/>
                <a:gd name="connsiteY6" fmla="*/ 687258 h 730512"/>
                <a:gd name="connsiteX7" fmla="*/ 1313961 w 1749384"/>
                <a:gd name="connsiteY7" fmla="*/ 627664 h 730512"/>
                <a:gd name="connsiteX8" fmla="*/ 1304349 w 1749384"/>
                <a:gd name="connsiteY8" fmla="*/ 625741 h 730512"/>
                <a:gd name="connsiteX9" fmla="*/ 1238987 w 1749384"/>
                <a:gd name="connsiteY9" fmla="*/ 662267 h 730512"/>
                <a:gd name="connsiteX10" fmla="*/ 1233220 w 1749384"/>
                <a:gd name="connsiteY10" fmla="*/ 662267 h 730512"/>
                <a:gd name="connsiteX11" fmla="*/ 1229375 w 1749384"/>
                <a:gd name="connsiteY11" fmla="*/ 658422 h 730512"/>
                <a:gd name="connsiteX12" fmla="*/ 1135178 w 1749384"/>
                <a:gd name="connsiteY12" fmla="*/ 575759 h 730512"/>
                <a:gd name="connsiteX13" fmla="*/ 1129410 w 1749384"/>
                <a:gd name="connsiteY13" fmla="*/ 571914 h 730512"/>
                <a:gd name="connsiteX14" fmla="*/ 1121721 w 1749384"/>
                <a:gd name="connsiteY14" fmla="*/ 575759 h 730512"/>
                <a:gd name="connsiteX15" fmla="*/ 1033290 w 1749384"/>
                <a:gd name="connsiteY15" fmla="*/ 616129 h 730512"/>
                <a:gd name="connsiteX16" fmla="*/ 1027523 w 1749384"/>
                <a:gd name="connsiteY16" fmla="*/ 619974 h 730512"/>
                <a:gd name="connsiteX17" fmla="*/ 1021756 w 1749384"/>
                <a:gd name="connsiteY17" fmla="*/ 616129 h 730512"/>
                <a:gd name="connsiteX18" fmla="*/ 987153 w 1749384"/>
                <a:gd name="connsiteY18" fmla="*/ 560380 h 730512"/>
                <a:gd name="connsiteX19" fmla="*/ 981385 w 1749384"/>
                <a:gd name="connsiteY19" fmla="*/ 556535 h 730512"/>
                <a:gd name="connsiteX20" fmla="*/ 917946 w 1749384"/>
                <a:gd name="connsiteY20" fmla="*/ 558457 h 730512"/>
                <a:gd name="connsiteX21" fmla="*/ 864119 w 1749384"/>
                <a:gd name="connsiteY21" fmla="*/ 593061 h 730512"/>
                <a:gd name="connsiteX22" fmla="*/ 858352 w 1749384"/>
                <a:gd name="connsiteY22" fmla="*/ 594983 h 730512"/>
                <a:gd name="connsiteX23" fmla="*/ 852585 w 1749384"/>
                <a:gd name="connsiteY23" fmla="*/ 591138 h 730512"/>
                <a:gd name="connsiteX24" fmla="*/ 812214 w 1749384"/>
                <a:gd name="connsiteY24" fmla="*/ 521932 h 730512"/>
                <a:gd name="connsiteX25" fmla="*/ 806447 w 1749384"/>
                <a:gd name="connsiteY25" fmla="*/ 518087 h 730512"/>
                <a:gd name="connsiteX26" fmla="*/ 798757 w 1749384"/>
                <a:gd name="connsiteY26" fmla="*/ 520009 h 730512"/>
                <a:gd name="connsiteX27" fmla="*/ 712249 w 1749384"/>
                <a:gd name="connsiteY27" fmla="*/ 564225 h 730512"/>
                <a:gd name="connsiteX28" fmla="*/ 633431 w 1749384"/>
                <a:gd name="connsiteY28" fmla="*/ 468105 h 730512"/>
                <a:gd name="connsiteX29" fmla="*/ 625741 w 1749384"/>
                <a:gd name="connsiteY29" fmla="*/ 466182 h 730512"/>
                <a:gd name="connsiteX30" fmla="*/ 514242 w 1749384"/>
                <a:gd name="connsiteY30" fmla="*/ 510397 h 730512"/>
                <a:gd name="connsiteX31" fmla="*/ 506553 w 1749384"/>
                <a:gd name="connsiteY31" fmla="*/ 508475 h 730512"/>
                <a:gd name="connsiteX32" fmla="*/ 445036 w 1749384"/>
                <a:gd name="connsiteY32" fmla="*/ 420045 h 730512"/>
                <a:gd name="connsiteX33" fmla="*/ 439269 w 1749384"/>
                <a:gd name="connsiteY33" fmla="*/ 418122 h 730512"/>
                <a:gd name="connsiteX34" fmla="*/ 343149 w 1749384"/>
                <a:gd name="connsiteY34" fmla="*/ 473872 h 730512"/>
                <a:gd name="connsiteX35" fmla="*/ 337381 w 1749384"/>
                <a:gd name="connsiteY35" fmla="*/ 471949 h 730512"/>
                <a:gd name="connsiteX36" fmla="*/ 250873 w 1749384"/>
                <a:gd name="connsiteY36" fmla="*/ 379674 h 730512"/>
                <a:gd name="connsiteX37" fmla="*/ 241261 w 1749384"/>
                <a:gd name="connsiteY37" fmla="*/ 379674 h 730512"/>
                <a:gd name="connsiteX38" fmla="*/ 152831 w 1749384"/>
                <a:gd name="connsiteY38" fmla="*/ 429657 h 730512"/>
                <a:gd name="connsiteX39" fmla="*/ 148986 w 1749384"/>
                <a:gd name="connsiteY39" fmla="*/ 429657 h 730512"/>
                <a:gd name="connsiteX40" fmla="*/ 68245 w 1749384"/>
                <a:gd name="connsiteY40" fmla="*/ 404665 h 730512"/>
                <a:gd name="connsiteX41" fmla="*/ 14418 w 1749384"/>
                <a:gd name="connsiteY41" fmla="*/ 333536 h 730512"/>
                <a:gd name="connsiteX42" fmla="*/ 16340 w 1749384"/>
                <a:gd name="connsiteY42" fmla="*/ 85547 h 730512"/>
                <a:gd name="connsiteX43" fmla="*/ 87469 w 1749384"/>
                <a:gd name="connsiteY43" fmla="*/ 14418 h 730512"/>
                <a:gd name="connsiteX44" fmla="*/ 1665760 w 1749384"/>
                <a:gd name="connsiteY44" fmla="*/ 22108 h 730512"/>
                <a:gd name="connsiteX45" fmla="*/ 1715743 w 1749384"/>
                <a:gd name="connsiteY45" fmla="*/ 43254 h 730512"/>
                <a:gd name="connsiteX46" fmla="*/ 1736889 w 1749384"/>
                <a:gd name="connsiteY46" fmla="*/ 93236 h 730512"/>
                <a:gd name="connsiteX47" fmla="*/ 1733044 w 1749384"/>
                <a:gd name="connsiteY47" fmla="*/ 654577 h 730512"/>
                <a:gd name="connsiteX48" fmla="*/ 1706131 w 1749384"/>
                <a:gd name="connsiteY48" fmla="*/ 710327 h 730512"/>
                <a:gd name="connsiteX49" fmla="*/ 1625390 w 1749384"/>
                <a:gd name="connsiteY49" fmla="*/ 716094 h 730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1749384" h="730512">
                  <a:moveTo>
                    <a:pt x="1575407" y="685336"/>
                  </a:moveTo>
                  <a:lnTo>
                    <a:pt x="1536959" y="641121"/>
                  </a:lnTo>
                  <a:cubicBezTo>
                    <a:pt x="1535037" y="639198"/>
                    <a:pt x="1436994" y="637276"/>
                    <a:pt x="1435072" y="637276"/>
                  </a:cubicBezTo>
                  <a:cubicBezTo>
                    <a:pt x="1433150" y="637276"/>
                    <a:pt x="1429305" y="637276"/>
                    <a:pt x="1427382" y="639198"/>
                  </a:cubicBezTo>
                  <a:lnTo>
                    <a:pt x="1369710" y="689181"/>
                  </a:lnTo>
                  <a:cubicBezTo>
                    <a:pt x="1367788" y="691103"/>
                    <a:pt x="1365866" y="691103"/>
                    <a:pt x="1363943" y="691103"/>
                  </a:cubicBezTo>
                  <a:cubicBezTo>
                    <a:pt x="1362021" y="691103"/>
                    <a:pt x="1360098" y="689181"/>
                    <a:pt x="1358176" y="687258"/>
                  </a:cubicBezTo>
                  <a:lnTo>
                    <a:pt x="1313961" y="627664"/>
                  </a:lnTo>
                  <a:cubicBezTo>
                    <a:pt x="1312038" y="623819"/>
                    <a:pt x="1308194" y="623819"/>
                    <a:pt x="1304349" y="625741"/>
                  </a:cubicBezTo>
                  <a:lnTo>
                    <a:pt x="1238987" y="662267"/>
                  </a:lnTo>
                  <a:cubicBezTo>
                    <a:pt x="1237065" y="664189"/>
                    <a:pt x="1235142" y="664189"/>
                    <a:pt x="1233220" y="662267"/>
                  </a:cubicBezTo>
                  <a:cubicBezTo>
                    <a:pt x="1231298" y="662267"/>
                    <a:pt x="1229375" y="660345"/>
                    <a:pt x="1229375" y="658422"/>
                  </a:cubicBezTo>
                  <a:lnTo>
                    <a:pt x="1135178" y="575759"/>
                  </a:lnTo>
                  <a:cubicBezTo>
                    <a:pt x="1117876" y="556535"/>
                    <a:pt x="1142867" y="594983"/>
                    <a:pt x="1129410" y="571914"/>
                  </a:cubicBezTo>
                  <a:cubicBezTo>
                    <a:pt x="1127488" y="569992"/>
                    <a:pt x="1123643" y="573837"/>
                    <a:pt x="1121721" y="575759"/>
                  </a:cubicBezTo>
                  <a:lnTo>
                    <a:pt x="1033290" y="616129"/>
                  </a:lnTo>
                  <a:cubicBezTo>
                    <a:pt x="1031368" y="618052"/>
                    <a:pt x="1029445" y="619974"/>
                    <a:pt x="1027523" y="619974"/>
                  </a:cubicBezTo>
                  <a:cubicBezTo>
                    <a:pt x="1025601" y="619974"/>
                    <a:pt x="1021756" y="618052"/>
                    <a:pt x="1021756" y="616129"/>
                  </a:cubicBezTo>
                  <a:lnTo>
                    <a:pt x="987153" y="560380"/>
                  </a:lnTo>
                  <a:cubicBezTo>
                    <a:pt x="985230" y="558457"/>
                    <a:pt x="983308" y="556535"/>
                    <a:pt x="981385" y="556535"/>
                  </a:cubicBezTo>
                  <a:cubicBezTo>
                    <a:pt x="979463" y="556535"/>
                    <a:pt x="919869" y="556535"/>
                    <a:pt x="917946" y="558457"/>
                  </a:cubicBezTo>
                  <a:lnTo>
                    <a:pt x="864119" y="593061"/>
                  </a:lnTo>
                  <a:cubicBezTo>
                    <a:pt x="862197" y="594983"/>
                    <a:pt x="860274" y="594983"/>
                    <a:pt x="858352" y="594983"/>
                  </a:cubicBezTo>
                  <a:cubicBezTo>
                    <a:pt x="856429" y="594983"/>
                    <a:pt x="854507" y="593061"/>
                    <a:pt x="852585" y="591138"/>
                  </a:cubicBezTo>
                  <a:lnTo>
                    <a:pt x="812214" y="521932"/>
                  </a:lnTo>
                  <a:cubicBezTo>
                    <a:pt x="810292" y="520009"/>
                    <a:pt x="808369" y="518087"/>
                    <a:pt x="806447" y="518087"/>
                  </a:cubicBezTo>
                  <a:cubicBezTo>
                    <a:pt x="804525" y="518087"/>
                    <a:pt x="800680" y="518087"/>
                    <a:pt x="798757" y="520009"/>
                  </a:cubicBezTo>
                  <a:lnTo>
                    <a:pt x="712249" y="564225"/>
                  </a:lnTo>
                  <a:lnTo>
                    <a:pt x="633431" y="468105"/>
                  </a:lnTo>
                  <a:cubicBezTo>
                    <a:pt x="631509" y="466182"/>
                    <a:pt x="629586" y="466182"/>
                    <a:pt x="625741" y="466182"/>
                  </a:cubicBezTo>
                  <a:lnTo>
                    <a:pt x="514242" y="510397"/>
                  </a:lnTo>
                  <a:cubicBezTo>
                    <a:pt x="512320" y="510397"/>
                    <a:pt x="508475" y="510397"/>
                    <a:pt x="506553" y="508475"/>
                  </a:cubicBezTo>
                  <a:lnTo>
                    <a:pt x="445036" y="420045"/>
                  </a:lnTo>
                  <a:cubicBezTo>
                    <a:pt x="443113" y="418122"/>
                    <a:pt x="441191" y="418122"/>
                    <a:pt x="439269" y="418122"/>
                  </a:cubicBezTo>
                  <a:lnTo>
                    <a:pt x="343149" y="473872"/>
                  </a:lnTo>
                  <a:cubicBezTo>
                    <a:pt x="341226" y="473872"/>
                    <a:pt x="337381" y="473872"/>
                    <a:pt x="337381" y="471949"/>
                  </a:cubicBezTo>
                  <a:lnTo>
                    <a:pt x="250873" y="379674"/>
                  </a:lnTo>
                  <a:cubicBezTo>
                    <a:pt x="247028" y="377752"/>
                    <a:pt x="245106" y="377752"/>
                    <a:pt x="241261" y="379674"/>
                  </a:cubicBezTo>
                  <a:lnTo>
                    <a:pt x="152831" y="429657"/>
                  </a:lnTo>
                  <a:cubicBezTo>
                    <a:pt x="150908" y="429657"/>
                    <a:pt x="148986" y="429657"/>
                    <a:pt x="148986" y="429657"/>
                  </a:cubicBezTo>
                  <a:lnTo>
                    <a:pt x="68245" y="404665"/>
                  </a:lnTo>
                  <a:cubicBezTo>
                    <a:pt x="37487" y="396976"/>
                    <a:pt x="14418" y="368140"/>
                    <a:pt x="14418" y="333536"/>
                  </a:cubicBezTo>
                  <a:lnTo>
                    <a:pt x="16340" y="85547"/>
                  </a:lnTo>
                  <a:cubicBezTo>
                    <a:pt x="16340" y="47099"/>
                    <a:pt x="49021" y="14418"/>
                    <a:pt x="87469" y="14418"/>
                  </a:cubicBezTo>
                  <a:lnTo>
                    <a:pt x="1665760" y="22108"/>
                  </a:lnTo>
                  <a:cubicBezTo>
                    <a:pt x="1684984" y="22108"/>
                    <a:pt x="1702286" y="29797"/>
                    <a:pt x="1715743" y="43254"/>
                  </a:cubicBezTo>
                  <a:cubicBezTo>
                    <a:pt x="1729199" y="56711"/>
                    <a:pt x="1736889" y="74012"/>
                    <a:pt x="1736889" y="93236"/>
                  </a:cubicBezTo>
                  <a:lnTo>
                    <a:pt x="1733044" y="654577"/>
                  </a:lnTo>
                  <a:cubicBezTo>
                    <a:pt x="1733044" y="675724"/>
                    <a:pt x="1723432" y="696870"/>
                    <a:pt x="1706131" y="710327"/>
                  </a:cubicBezTo>
                  <a:cubicBezTo>
                    <a:pt x="1688829" y="723784"/>
                    <a:pt x="1646536" y="721861"/>
                    <a:pt x="1625390" y="716094"/>
                  </a:cubicBezTo>
                </a:path>
              </a:pathLst>
            </a:custGeom>
            <a:solidFill>
              <a:schemeClr val="bg1"/>
            </a:solidFill>
            <a:ln w="9525" cap="flat">
              <a:solidFill>
                <a:schemeClr val="accent1"/>
              </a:solidFill>
              <a:prstDash val="solid"/>
              <a:miter/>
            </a:ln>
          </p:spPr>
          <p:txBody>
            <a:bodyPr rtlCol="0" anchor="ctr"/>
            <a:lstStyle/>
            <a:p>
              <a:endParaRPr lang="en-US" dirty="0"/>
            </a:p>
          </p:txBody>
        </p:sp>
        <p:sp>
          <p:nvSpPr>
            <p:cNvPr id="525" name="Freeform: Shape 524">
              <a:extLst>
                <a:ext uri="{FF2B5EF4-FFF2-40B4-BE49-F238E27FC236}">
                  <a16:creationId xmlns:a16="http://schemas.microsoft.com/office/drawing/2014/main" id="{28269E9E-9AD2-412F-BE52-24F20DC687FE}"/>
                </a:ext>
              </a:extLst>
            </p:cNvPr>
            <p:cNvSpPr/>
            <p:nvPr/>
          </p:nvSpPr>
          <p:spPr>
            <a:xfrm>
              <a:off x="1830292" y="1657541"/>
              <a:ext cx="826632" cy="768960"/>
            </a:xfrm>
            <a:custGeom>
              <a:avLst/>
              <a:gdLst>
                <a:gd name="connsiteX0" fmla="*/ 750697 w 826632"/>
                <a:gd name="connsiteY0" fmla="*/ 18263 h 768960"/>
                <a:gd name="connsiteX1" fmla="*/ 93237 w 826632"/>
                <a:gd name="connsiteY1" fmla="*/ 14418 h 768960"/>
                <a:gd name="connsiteX2" fmla="*/ 41332 w 826632"/>
                <a:gd name="connsiteY2" fmla="*/ 35564 h 768960"/>
                <a:gd name="connsiteX3" fmla="*/ 18263 w 826632"/>
                <a:gd name="connsiteY3" fmla="*/ 87469 h 768960"/>
                <a:gd name="connsiteX4" fmla="*/ 14418 w 826632"/>
                <a:gd name="connsiteY4" fmla="*/ 693025 h 768960"/>
                <a:gd name="connsiteX5" fmla="*/ 35565 w 826632"/>
                <a:gd name="connsiteY5" fmla="*/ 744930 h 768960"/>
                <a:gd name="connsiteX6" fmla="*/ 87469 w 826632"/>
                <a:gd name="connsiteY6" fmla="*/ 767999 h 768960"/>
                <a:gd name="connsiteX7" fmla="*/ 744930 w 826632"/>
                <a:gd name="connsiteY7" fmla="*/ 771844 h 768960"/>
                <a:gd name="connsiteX8" fmla="*/ 744930 w 826632"/>
                <a:gd name="connsiteY8" fmla="*/ 771844 h 768960"/>
                <a:gd name="connsiteX9" fmla="*/ 819904 w 826632"/>
                <a:gd name="connsiteY9" fmla="*/ 696870 h 768960"/>
                <a:gd name="connsiteX10" fmla="*/ 823749 w 826632"/>
                <a:gd name="connsiteY10" fmla="*/ 91314 h 768960"/>
                <a:gd name="connsiteX11" fmla="*/ 750697 w 826632"/>
                <a:gd name="connsiteY11" fmla="*/ 18263 h 768960"/>
                <a:gd name="connsiteX12" fmla="*/ 671879 w 826632"/>
                <a:gd name="connsiteY12" fmla="*/ 623819 h 768960"/>
                <a:gd name="connsiteX13" fmla="*/ 435424 w 826632"/>
                <a:gd name="connsiteY13" fmla="*/ 621897 h 768960"/>
                <a:gd name="connsiteX14" fmla="*/ 437346 w 826632"/>
                <a:gd name="connsiteY14" fmla="*/ 164365 h 768960"/>
                <a:gd name="connsiteX15" fmla="*/ 673801 w 826632"/>
                <a:gd name="connsiteY15" fmla="*/ 166288 h 768960"/>
                <a:gd name="connsiteX16" fmla="*/ 671879 w 826632"/>
                <a:gd name="connsiteY16" fmla="*/ 623819 h 768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826632" h="768960">
                  <a:moveTo>
                    <a:pt x="750697" y="18263"/>
                  </a:moveTo>
                  <a:lnTo>
                    <a:pt x="93237" y="14418"/>
                  </a:lnTo>
                  <a:cubicBezTo>
                    <a:pt x="74013" y="14418"/>
                    <a:pt x="54789" y="22108"/>
                    <a:pt x="41332" y="35564"/>
                  </a:cubicBezTo>
                  <a:cubicBezTo>
                    <a:pt x="27875" y="49021"/>
                    <a:pt x="20185" y="68245"/>
                    <a:pt x="18263" y="87469"/>
                  </a:cubicBezTo>
                  <a:lnTo>
                    <a:pt x="14418" y="693025"/>
                  </a:lnTo>
                  <a:cubicBezTo>
                    <a:pt x="14418" y="712249"/>
                    <a:pt x="22108" y="731473"/>
                    <a:pt x="35565" y="744930"/>
                  </a:cubicBezTo>
                  <a:cubicBezTo>
                    <a:pt x="49021" y="758387"/>
                    <a:pt x="68245" y="766077"/>
                    <a:pt x="87469" y="767999"/>
                  </a:cubicBezTo>
                  <a:lnTo>
                    <a:pt x="744930" y="771844"/>
                  </a:lnTo>
                  <a:cubicBezTo>
                    <a:pt x="744930" y="771844"/>
                    <a:pt x="744930" y="771844"/>
                    <a:pt x="744930" y="771844"/>
                  </a:cubicBezTo>
                  <a:cubicBezTo>
                    <a:pt x="785301" y="771844"/>
                    <a:pt x="819904" y="739163"/>
                    <a:pt x="819904" y="696870"/>
                  </a:cubicBezTo>
                  <a:lnTo>
                    <a:pt x="823749" y="91314"/>
                  </a:lnTo>
                  <a:cubicBezTo>
                    <a:pt x="825671" y="52866"/>
                    <a:pt x="791068" y="18263"/>
                    <a:pt x="750697" y="18263"/>
                  </a:cubicBezTo>
                  <a:close/>
                  <a:moveTo>
                    <a:pt x="671879" y="623819"/>
                  </a:moveTo>
                  <a:lnTo>
                    <a:pt x="435424" y="621897"/>
                  </a:lnTo>
                  <a:lnTo>
                    <a:pt x="437346" y="164365"/>
                  </a:lnTo>
                  <a:lnTo>
                    <a:pt x="673801" y="166288"/>
                  </a:lnTo>
                  <a:lnTo>
                    <a:pt x="671879" y="623819"/>
                  </a:lnTo>
                  <a:close/>
                </a:path>
              </a:pathLst>
            </a:custGeom>
            <a:solidFill>
              <a:schemeClr val="bg1"/>
            </a:solidFill>
            <a:ln w="9525" cap="flat">
              <a:noFill/>
              <a:prstDash val="solid"/>
              <a:miter/>
            </a:ln>
          </p:spPr>
          <p:txBody>
            <a:bodyPr rtlCol="0" anchor="ctr"/>
            <a:lstStyle/>
            <a:p>
              <a:endParaRPr lang="en-US" dirty="0"/>
            </a:p>
          </p:txBody>
        </p:sp>
      </p:grpSp>
      <p:grpSp>
        <p:nvGrpSpPr>
          <p:cNvPr id="526" name="Group 525">
            <a:extLst>
              <a:ext uri="{FF2B5EF4-FFF2-40B4-BE49-F238E27FC236}">
                <a16:creationId xmlns:a16="http://schemas.microsoft.com/office/drawing/2014/main" id="{FB257297-86FE-4F98-B934-13C4DEBF982A}"/>
              </a:ext>
            </a:extLst>
          </p:cNvPr>
          <p:cNvGrpSpPr/>
          <p:nvPr/>
        </p:nvGrpSpPr>
        <p:grpSpPr>
          <a:xfrm>
            <a:off x="6663494" y="2361009"/>
            <a:ext cx="389810" cy="639440"/>
            <a:chOff x="7997054" y="1606357"/>
            <a:chExt cx="796901" cy="1307232"/>
          </a:xfrm>
          <a:solidFill>
            <a:schemeClr val="bg1"/>
          </a:solidFill>
        </p:grpSpPr>
        <p:sp>
          <p:nvSpPr>
            <p:cNvPr id="527" name="Freeform: Shape 526">
              <a:extLst>
                <a:ext uri="{FF2B5EF4-FFF2-40B4-BE49-F238E27FC236}">
                  <a16:creationId xmlns:a16="http://schemas.microsoft.com/office/drawing/2014/main" id="{88701BC6-91B1-4B4B-8E4B-418EE5B01404}"/>
                </a:ext>
              </a:extLst>
            </p:cNvPr>
            <p:cNvSpPr/>
            <p:nvPr/>
          </p:nvSpPr>
          <p:spPr>
            <a:xfrm>
              <a:off x="8198011" y="1606357"/>
              <a:ext cx="595944" cy="1307232"/>
            </a:xfrm>
            <a:custGeom>
              <a:avLst/>
              <a:gdLst>
                <a:gd name="connsiteX0" fmla="*/ 100198 w 595944"/>
                <a:gd name="connsiteY0" fmla="*/ 29076 h 1307232"/>
                <a:gd name="connsiteX1" fmla="*/ 148258 w 595944"/>
                <a:gd name="connsiteY1" fmla="*/ 540435 h 1307232"/>
                <a:gd name="connsiteX2" fmla="*/ 423161 w 595944"/>
                <a:gd name="connsiteY2" fmla="*/ 1178672 h 1307232"/>
                <a:gd name="connsiteX3" fmla="*/ 523126 w 595944"/>
                <a:gd name="connsiteY3" fmla="*/ 1278637 h 1307232"/>
                <a:gd name="connsiteX4" fmla="*/ 575031 w 595944"/>
                <a:gd name="connsiteY4" fmla="*/ 1145991 h 1307232"/>
                <a:gd name="connsiteX5" fmla="*/ 303972 w 595944"/>
                <a:gd name="connsiteY5" fmla="*/ 513521 h 1307232"/>
                <a:gd name="connsiteX6" fmla="*/ 169404 w 595944"/>
                <a:gd name="connsiteY6" fmla="*/ 267454 h 1307232"/>
                <a:gd name="connsiteX7" fmla="*/ 100198 w 595944"/>
                <a:gd name="connsiteY7" fmla="*/ 29076 h 1307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95944" h="1307232">
                  <a:moveTo>
                    <a:pt x="100198" y="29076"/>
                  </a:moveTo>
                  <a:cubicBezTo>
                    <a:pt x="100198" y="29076"/>
                    <a:pt x="-88197" y="236696"/>
                    <a:pt x="148258" y="540435"/>
                  </a:cubicBezTo>
                  <a:cubicBezTo>
                    <a:pt x="384713" y="842252"/>
                    <a:pt x="398170" y="1046026"/>
                    <a:pt x="423161" y="1178672"/>
                  </a:cubicBezTo>
                  <a:cubicBezTo>
                    <a:pt x="446230" y="1311317"/>
                    <a:pt x="523126" y="1278637"/>
                    <a:pt x="523126" y="1278637"/>
                  </a:cubicBezTo>
                  <a:cubicBezTo>
                    <a:pt x="523126" y="1278637"/>
                    <a:pt x="584643" y="1255568"/>
                    <a:pt x="575031" y="1145991"/>
                  </a:cubicBezTo>
                  <a:cubicBezTo>
                    <a:pt x="565419" y="1036414"/>
                    <a:pt x="500057" y="805726"/>
                    <a:pt x="303972" y="513521"/>
                  </a:cubicBezTo>
                  <a:cubicBezTo>
                    <a:pt x="303972" y="513521"/>
                    <a:pt x="350110" y="303980"/>
                    <a:pt x="169404" y="267454"/>
                  </a:cubicBezTo>
                  <a:lnTo>
                    <a:pt x="100198" y="29076"/>
                  </a:lnTo>
                  <a:close/>
                </a:path>
              </a:pathLst>
            </a:custGeom>
            <a:grpFill/>
            <a:ln w="9525" cap="flat">
              <a:solidFill>
                <a:schemeClr val="accent1"/>
              </a:solidFill>
              <a:prstDash val="solid"/>
              <a:miter/>
            </a:ln>
          </p:spPr>
          <p:txBody>
            <a:bodyPr rtlCol="0" anchor="ctr"/>
            <a:lstStyle/>
            <a:p>
              <a:endParaRPr lang="en-US" dirty="0"/>
            </a:p>
          </p:txBody>
        </p:sp>
        <p:sp>
          <p:nvSpPr>
            <p:cNvPr id="528" name="Freeform: Shape 527">
              <a:extLst>
                <a:ext uri="{FF2B5EF4-FFF2-40B4-BE49-F238E27FC236}">
                  <a16:creationId xmlns:a16="http://schemas.microsoft.com/office/drawing/2014/main" id="{6C7D9895-D82F-45DD-ABCD-56B8FC5A15DC}"/>
                </a:ext>
              </a:extLst>
            </p:cNvPr>
            <p:cNvSpPr/>
            <p:nvPr/>
          </p:nvSpPr>
          <p:spPr>
            <a:xfrm>
              <a:off x="7997054" y="1606357"/>
              <a:ext cx="595944" cy="1307232"/>
            </a:xfrm>
            <a:custGeom>
              <a:avLst/>
              <a:gdLst>
                <a:gd name="connsiteX0" fmla="*/ 504929 w 595944"/>
                <a:gd name="connsiteY0" fmla="*/ 29076 h 1307232"/>
                <a:gd name="connsiteX1" fmla="*/ 456869 w 595944"/>
                <a:gd name="connsiteY1" fmla="*/ 540435 h 1307232"/>
                <a:gd name="connsiteX2" fmla="*/ 181966 w 595944"/>
                <a:gd name="connsiteY2" fmla="*/ 1178672 h 1307232"/>
                <a:gd name="connsiteX3" fmla="*/ 82001 w 595944"/>
                <a:gd name="connsiteY3" fmla="*/ 1278637 h 1307232"/>
                <a:gd name="connsiteX4" fmla="*/ 30096 w 595944"/>
                <a:gd name="connsiteY4" fmla="*/ 1145991 h 1307232"/>
                <a:gd name="connsiteX5" fmla="*/ 301154 w 595944"/>
                <a:gd name="connsiteY5" fmla="*/ 513521 h 1307232"/>
                <a:gd name="connsiteX6" fmla="*/ 435722 w 595944"/>
                <a:gd name="connsiteY6" fmla="*/ 267454 h 1307232"/>
                <a:gd name="connsiteX7" fmla="*/ 504929 w 595944"/>
                <a:gd name="connsiteY7" fmla="*/ 29076 h 1307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95944" h="1307232">
                  <a:moveTo>
                    <a:pt x="504929" y="29076"/>
                  </a:moveTo>
                  <a:cubicBezTo>
                    <a:pt x="504929" y="29076"/>
                    <a:pt x="693324" y="236696"/>
                    <a:pt x="456869" y="540435"/>
                  </a:cubicBezTo>
                  <a:cubicBezTo>
                    <a:pt x="220414" y="842252"/>
                    <a:pt x="206957" y="1046026"/>
                    <a:pt x="181966" y="1178672"/>
                  </a:cubicBezTo>
                  <a:cubicBezTo>
                    <a:pt x="158897" y="1311317"/>
                    <a:pt x="82001" y="1278637"/>
                    <a:pt x="82001" y="1278637"/>
                  </a:cubicBezTo>
                  <a:cubicBezTo>
                    <a:pt x="82001" y="1278637"/>
                    <a:pt x="20484" y="1255568"/>
                    <a:pt x="30096" y="1145991"/>
                  </a:cubicBezTo>
                  <a:cubicBezTo>
                    <a:pt x="39708" y="1036414"/>
                    <a:pt x="105070" y="805726"/>
                    <a:pt x="301154" y="513521"/>
                  </a:cubicBezTo>
                  <a:cubicBezTo>
                    <a:pt x="301154" y="513521"/>
                    <a:pt x="255017" y="303980"/>
                    <a:pt x="435722" y="267454"/>
                  </a:cubicBezTo>
                  <a:lnTo>
                    <a:pt x="504929" y="29076"/>
                  </a:lnTo>
                  <a:close/>
                </a:path>
              </a:pathLst>
            </a:custGeom>
            <a:grpFill/>
            <a:ln w="9525" cap="flat">
              <a:solidFill>
                <a:schemeClr val="accent1"/>
              </a:solidFill>
              <a:prstDash val="solid"/>
              <a:miter/>
            </a:ln>
          </p:spPr>
          <p:txBody>
            <a:bodyPr rtlCol="0" anchor="ctr"/>
            <a:lstStyle/>
            <a:p>
              <a:endParaRPr lang="en-US" dirty="0"/>
            </a:p>
          </p:txBody>
        </p:sp>
        <p:sp>
          <p:nvSpPr>
            <p:cNvPr id="529" name="Freeform: Shape 528">
              <a:extLst>
                <a:ext uri="{FF2B5EF4-FFF2-40B4-BE49-F238E27FC236}">
                  <a16:creationId xmlns:a16="http://schemas.microsoft.com/office/drawing/2014/main" id="{ADCB71B3-AE25-4E2D-B294-B4F33D043406}"/>
                </a:ext>
              </a:extLst>
            </p:cNvPr>
            <p:cNvSpPr/>
            <p:nvPr/>
          </p:nvSpPr>
          <p:spPr>
            <a:xfrm>
              <a:off x="8324882" y="1938932"/>
              <a:ext cx="134568" cy="134568"/>
            </a:xfrm>
            <a:custGeom>
              <a:avLst/>
              <a:gdLst>
                <a:gd name="connsiteX0" fmla="*/ 121352 w 134568"/>
                <a:gd name="connsiteY0" fmla="*/ 75214 h 134568"/>
                <a:gd name="connsiteX1" fmla="*/ 75214 w 134568"/>
                <a:gd name="connsiteY1" fmla="*/ 121352 h 134568"/>
                <a:gd name="connsiteX2" fmla="*/ 29077 w 134568"/>
                <a:gd name="connsiteY2" fmla="*/ 75214 h 134568"/>
                <a:gd name="connsiteX3" fmla="*/ 75214 w 134568"/>
                <a:gd name="connsiteY3" fmla="*/ 29076 h 134568"/>
                <a:gd name="connsiteX4" fmla="*/ 121352 w 134568"/>
                <a:gd name="connsiteY4" fmla="*/ 75214 h 1345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568" h="134568">
                  <a:moveTo>
                    <a:pt x="121352" y="75214"/>
                  </a:moveTo>
                  <a:cubicBezTo>
                    <a:pt x="121352" y="100695"/>
                    <a:pt x="100695" y="121352"/>
                    <a:pt x="75214" y="121352"/>
                  </a:cubicBezTo>
                  <a:cubicBezTo>
                    <a:pt x="49733" y="121352"/>
                    <a:pt x="29077" y="100695"/>
                    <a:pt x="29077" y="75214"/>
                  </a:cubicBezTo>
                  <a:cubicBezTo>
                    <a:pt x="29077" y="49733"/>
                    <a:pt x="49733" y="29076"/>
                    <a:pt x="75214" y="29076"/>
                  </a:cubicBezTo>
                  <a:cubicBezTo>
                    <a:pt x="100695" y="29076"/>
                    <a:pt x="121352" y="49733"/>
                    <a:pt x="121352" y="75214"/>
                  </a:cubicBezTo>
                  <a:close/>
                </a:path>
              </a:pathLst>
            </a:custGeom>
            <a:grpFill/>
            <a:ln w="19209" cap="flat">
              <a:solidFill>
                <a:schemeClr val="accent1"/>
              </a:solidFill>
              <a:prstDash val="solid"/>
              <a:miter/>
            </a:ln>
          </p:spPr>
          <p:txBody>
            <a:bodyPr rtlCol="0" anchor="ctr"/>
            <a:lstStyle/>
            <a:p>
              <a:endParaRPr lang="en-US" dirty="0"/>
            </a:p>
          </p:txBody>
        </p:sp>
        <p:sp>
          <p:nvSpPr>
            <p:cNvPr id="530" name="Freeform: Shape 529">
              <a:extLst>
                <a:ext uri="{FF2B5EF4-FFF2-40B4-BE49-F238E27FC236}">
                  <a16:creationId xmlns:a16="http://schemas.microsoft.com/office/drawing/2014/main" id="{2F798C59-D336-4E58-86C7-B1F7B5053B31}"/>
                </a:ext>
              </a:extLst>
            </p:cNvPr>
            <p:cNvSpPr/>
            <p:nvPr/>
          </p:nvSpPr>
          <p:spPr>
            <a:xfrm>
              <a:off x="8013970" y="2257330"/>
              <a:ext cx="288360" cy="634392"/>
            </a:xfrm>
            <a:custGeom>
              <a:avLst/>
              <a:gdLst>
                <a:gd name="connsiteX0" fmla="*/ 193887 w 288360"/>
                <a:gd name="connsiteY0" fmla="*/ 14418 h 634392"/>
                <a:gd name="connsiteX1" fmla="*/ 15103 w 288360"/>
                <a:gd name="connsiteY1" fmla="*/ 496940 h 634392"/>
                <a:gd name="connsiteX2" fmla="*/ 67008 w 288360"/>
                <a:gd name="connsiteY2" fmla="*/ 629586 h 634392"/>
                <a:gd name="connsiteX3" fmla="*/ 166972 w 288360"/>
                <a:gd name="connsiteY3" fmla="*/ 529621 h 634392"/>
                <a:gd name="connsiteX4" fmla="*/ 282316 w 288360"/>
                <a:gd name="connsiteY4" fmla="*/ 135529 h 634392"/>
                <a:gd name="connsiteX5" fmla="*/ 193887 w 288360"/>
                <a:gd name="connsiteY5" fmla="*/ 14418 h 634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8360" h="634392">
                  <a:moveTo>
                    <a:pt x="193887" y="14418"/>
                  </a:moveTo>
                  <a:cubicBezTo>
                    <a:pt x="72775" y="214348"/>
                    <a:pt x="20870" y="416200"/>
                    <a:pt x="15103" y="496940"/>
                  </a:cubicBezTo>
                  <a:cubicBezTo>
                    <a:pt x="7413" y="606517"/>
                    <a:pt x="67008" y="629586"/>
                    <a:pt x="67008" y="629586"/>
                  </a:cubicBezTo>
                  <a:cubicBezTo>
                    <a:pt x="67008" y="629586"/>
                    <a:pt x="141981" y="662267"/>
                    <a:pt x="166972" y="529621"/>
                  </a:cubicBezTo>
                  <a:cubicBezTo>
                    <a:pt x="184275" y="437346"/>
                    <a:pt x="195808" y="308545"/>
                    <a:pt x="282316" y="135529"/>
                  </a:cubicBezTo>
                  <a:lnTo>
                    <a:pt x="193887" y="14418"/>
                  </a:lnTo>
                  <a:close/>
                </a:path>
              </a:pathLst>
            </a:custGeom>
            <a:grpFill/>
            <a:ln w="9525" cap="flat">
              <a:solidFill>
                <a:schemeClr val="accent1"/>
              </a:solidFill>
              <a:prstDash val="solid"/>
              <a:miter/>
            </a:ln>
          </p:spPr>
          <p:txBody>
            <a:bodyPr rtlCol="0" anchor="ctr"/>
            <a:lstStyle/>
            <a:p>
              <a:endParaRPr lang="en-US" dirty="0"/>
            </a:p>
          </p:txBody>
        </p:sp>
        <p:sp>
          <p:nvSpPr>
            <p:cNvPr id="531" name="Freeform: Shape 530">
              <a:extLst>
                <a:ext uri="{FF2B5EF4-FFF2-40B4-BE49-F238E27FC236}">
                  <a16:creationId xmlns:a16="http://schemas.microsoft.com/office/drawing/2014/main" id="{D6854C30-F137-42A9-8118-B89F8D80E136}"/>
                </a:ext>
              </a:extLst>
            </p:cNvPr>
            <p:cNvSpPr/>
            <p:nvPr/>
          </p:nvSpPr>
          <p:spPr>
            <a:xfrm>
              <a:off x="8489488" y="2284243"/>
              <a:ext cx="288360" cy="615168"/>
            </a:xfrm>
            <a:custGeom>
              <a:avLst/>
              <a:gdLst>
                <a:gd name="connsiteX0" fmla="*/ 122073 w 288360"/>
                <a:gd name="connsiteY0" fmla="*/ 14418 h 615168"/>
                <a:gd name="connsiteX1" fmla="*/ 14418 w 288360"/>
                <a:gd name="connsiteY1" fmla="*/ 108616 h 615168"/>
                <a:gd name="connsiteX2" fmla="*/ 129762 w 288360"/>
                <a:gd name="connsiteY2" fmla="*/ 502708 h 615168"/>
                <a:gd name="connsiteX3" fmla="*/ 229727 w 288360"/>
                <a:gd name="connsiteY3" fmla="*/ 602673 h 615168"/>
                <a:gd name="connsiteX4" fmla="*/ 281632 w 288360"/>
                <a:gd name="connsiteY4" fmla="*/ 470027 h 615168"/>
                <a:gd name="connsiteX5" fmla="*/ 122073 w 288360"/>
                <a:gd name="connsiteY5" fmla="*/ 14418 h 615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8360" h="615168">
                  <a:moveTo>
                    <a:pt x="122073" y="14418"/>
                  </a:moveTo>
                  <a:lnTo>
                    <a:pt x="14418" y="108616"/>
                  </a:lnTo>
                  <a:cubicBezTo>
                    <a:pt x="100926" y="281632"/>
                    <a:pt x="114382" y="408510"/>
                    <a:pt x="129762" y="502708"/>
                  </a:cubicBezTo>
                  <a:cubicBezTo>
                    <a:pt x="152830" y="635353"/>
                    <a:pt x="229727" y="602673"/>
                    <a:pt x="229727" y="602673"/>
                  </a:cubicBezTo>
                  <a:cubicBezTo>
                    <a:pt x="229727" y="602673"/>
                    <a:pt x="289321" y="579604"/>
                    <a:pt x="281632" y="470027"/>
                  </a:cubicBezTo>
                  <a:cubicBezTo>
                    <a:pt x="275865" y="360450"/>
                    <a:pt x="214348" y="179744"/>
                    <a:pt x="122073" y="14418"/>
                  </a:cubicBezTo>
                  <a:close/>
                </a:path>
              </a:pathLst>
            </a:custGeom>
            <a:grpFill/>
            <a:ln w="9525" cap="flat">
              <a:solidFill>
                <a:schemeClr val="accent1"/>
              </a:solidFill>
              <a:prstDash val="solid"/>
              <a:miter/>
            </a:ln>
          </p:spPr>
          <p:txBody>
            <a:bodyPr rtlCol="0" anchor="ctr"/>
            <a:lstStyle/>
            <a:p>
              <a:endParaRPr lang="en-US" dirty="0"/>
            </a:p>
          </p:txBody>
        </p:sp>
      </p:grpSp>
      <p:grpSp>
        <p:nvGrpSpPr>
          <p:cNvPr id="532" name="Group 531">
            <a:extLst>
              <a:ext uri="{FF2B5EF4-FFF2-40B4-BE49-F238E27FC236}">
                <a16:creationId xmlns:a16="http://schemas.microsoft.com/office/drawing/2014/main" id="{40132F00-12F3-4758-A64F-3C1C4CF39B3E}"/>
              </a:ext>
            </a:extLst>
          </p:cNvPr>
          <p:cNvGrpSpPr/>
          <p:nvPr/>
        </p:nvGrpSpPr>
        <p:grpSpPr>
          <a:xfrm>
            <a:off x="6718583" y="3878696"/>
            <a:ext cx="298146" cy="488746"/>
            <a:chOff x="8457528" y="4216977"/>
            <a:chExt cx="1076544" cy="1764763"/>
          </a:xfrm>
          <a:solidFill>
            <a:schemeClr val="bg1"/>
          </a:solidFill>
        </p:grpSpPr>
        <p:sp>
          <p:nvSpPr>
            <p:cNvPr id="533" name="Freeform: Shape 532">
              <a:extLst>
                <a:ext uri="{FF2B5EF4-FFF2-40B4-BE49-F238E27FC236}">
                  <a16:creationId xmlns:a16="http://schemas.microsoft.com/office/drawing/2014/main" id="{95AA41C8-0A03-4BA9-8851-6E89A7AA5BF5}"/>
                </a:ext>
              </a:extLst>
            </p:cNvPr>
            <p:cNvSpPr/>
            <p:nvPr/>
          </p:nvSpPr>
          <p:spPr>
            <a:xfrm>
              <a:off x="8457528" y="5212780"/>
              <a:ext cx="1076544" cy="768960"/>
            </a:xfrm>
            <a:custGeom>
              <a:avLst/>
              <a:gdLst>
                <a:gd name="connsiteX0" fmla="*/ 905690 w 1076544"/>
                <a:gd name="connsiteY0" fmla="*/ 29076 h 768960"/>
                <a:gd name="connsiteX1" fmla="*/ 538512 w 1076544"/>
                <a:gd name="connsiteY1" fmla="*/ 29076 h 768960"/>
                <a:gd name="connsiteX2" fmla="*/ 171334 w 1076544"/>
                <a:gd name="connsiteY2" fmla="*/ 29076 h 768960"/>
                <a:gd name="connsiteX3" fmla="*/ 29076 w 1076544"/>
                <a:gd name="connsiteY3" fmla="*/ 755744 h 768960"/>
                <a:gd name="connsiteX4" fmla="*/ 538512 w 1076544"/>
                <a:gd name="connsiteY4" fmla="*/ 755744 h 768960"/>
                <a:gd name="connsiteX5" fmla="*/ 1047949 w 1076544"/>
                <a:gd name="connsiteY5" fmla="*/ 755744 h 768960"/>
                <a:gd name="connsiteX6" fmla="*/ 905690 w 1076544"/>
                <a:gd name="connsiteY6" fmla="*/ 29076 h 768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76544" h="768960">
                  <a:moveTo>
                    <a:pt x="905690" y="29076"/>
                  </a:moveTo>
                  <a:lnTo>
                    <a:pt x="538512" y="29076"/>
                  </a:lnTo>
                  <a:lnTo>
                    <a:pt x="171334" y="29076"/>
                  </a:lnTo>
                  <a:cubicBezTo>
                    <a:pt x="109817" y="159800"/>
                    <a:pt x="29076" y="423168"/>
                    <a:pt x="29076" y="755744"/>
                  </a:cubicBezTo>
                  <a:lnTo>
                    <a:pt x="538512" y="755744"/>
                  </a:lnTo>
                  <a:lnTo>
                    <a:pt x="1047949" y="755744"/>
                  </a:lnTo>
                  <a:cubicBezTo>
                    <a:pt x="1049871" y="423168"/>
                    <a:pt x="967208" y="159800"/>
                    <a:pt x="905690" y="29076"/>
                  </a:cubicBezTo>
                  <a:close/>
                </a:path>
              </a:pathLst>
            </a:custGeom>
            <a:grpFill/>
            <a:ln w="12700" cap="flat">
              <a:solidFill>
                <a:schemeClr val="accent1"/>
              </a:solidFill>
              <a:prstDash val="solid"/>
              <a:miter/>
            </a:ln>
          </p:spPr>
          <p:txBody>
            <a:bodyPr rtlCol="0" anchor="ctr"/>
            <a:lstStyle/>
            <a:p>
              <a:endParaRPr lang="en-US" dirty="0"/>
            </a:p>
          </p:txBody>
        </p:sp>
        <p:sp>
          <p:nvSpPr>
            <p:cNvPr id="534" name="Freeform: Shape 533">
              <a:extLst>
                <a:ext uri="{FF2B5EF4-FFF2-40B4-BE49-F238E27FC236}">
                  <a16:creationId xmlns:a16="http://schemas.microsoft.com/office/drawing/2014/main" id="{5AC791E5-E560-4A1D-9392-2005AA9C1323}"/>
                </a:ext>
              </a:extLst>
            </p:cNvPr>
            <p:cNvSpPr/>
            <p:nvPr/>
          </p:nvSpPr>
          <p:spPr>
            <a:xfrm>
              <a:off x="8601708" y="4216977"/>
              <a:ext cx="788184" cy="1038096"/>
            </a:xfrm>
            <a:custGeom>
              <a:avLst/>
              <a:gdLst>
                <a:gd name="connsiteX0" fmla="*/ 759589 w 788184"/>
                <a:gd name="connsiteY0" fmla="*/ 1024880 h 1038096"/>
                <a:gd name="connsiteX1" fmla="*/ 394332 w 788184"/>
                <a:gd name="connsiteY1" fmla="*/ 1024880 h 1038096"/>
                <a:gd name="connsiteX2" fmla="*/ 29076 w 788184"/>
                <a:gd name="connsiteY2" fmla="*/ 1024880 h 1038096"/>
                <a:gd name="connsiteX3" fmla="*/ 61757 w 788184"/>
                <a:gd name="connsiteY3" fmla="*/ 899923 h 1038096"/>
                <a:gd name="connsiteX4" fmla="*/ 277066 w 788184"/>
                <a:gd name="connsiteY4" fmla="*/ 849941 h 1038096"/>
                <a:gd name="connsiteX5" fmla="*/ 236695 w 788184"/>
                <a:gd name="connsiteY5" fmla="*/ 436625 h 1038096"/>
                <a:gd name="connsiteX6" fmla="*/ 394332 w 788184"/>
                <a:gd name="connsiteY6" fmla="*/ 29076 h 1038096"/>
                <a:gd name="connsiteX7" fmla="*/ 551969 w 788184"/>
                <a:gd name="connsiteY7" fmla="*/ 436625 h 1038096"/>
                <a:gd name="connsiteX8" fmla="*/ 511598 w 788184"/>
                <a:gd name="connsiteY8" fmla="*/ 849941 h 1038096"/>
                <a:gd name="connsiteX9" fmla="*/ 726907 w 788184"/>
                <a:gd name="connsiteY9" fmla="*/ 899923 h 1038096"/>
                <a:gd name="connsiteX10" fmla="*/ 759589 w 788184"/>
                <a:gd name="connsiteY10" fmla="*/ 1024880 h 1038096"/>
                <a:gd name="connsiteX11" fmla="*/ 394332 w 788184"/>
                <a:gd name="connsiteY11" fmla="*/ 190558 h 1038096"/>
                <a:gd name="connsiteX12" fmla="*/ 332815 w 788184"/>
                <a:gd name="connsiteY12" fmla="*/ 303979 h 1038096"/>
                <a:gd name="connsiteX13" fmla="*/ 400099 w 788184"/>
                <a:gd name="connsiteY13" fmla="*/ 402022 h 1038096"/>
                <a:gd name="connsiteX14" fmla="*/ 457771 w 788184"/>
                <a:gd name="connsiteY14" fmla="*/ 303979 h 1038096"/>
                <a:gd name="connsiteX15" fmla="*/ 394332 w 788184"/>
                <a:gd name="connsiteY15" fmla="*/ 190558 h 1038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88184" h="1038096">
                  <a:moveTo>
                    <a:pt x="759589" y="1024880"/>
                  </a:moveTo>
                  <a:lnTo>
                    <a:pt x="394332" y="1024880"/>
                  </a:lnTo>
                  <a:lnTo>
                    <a:pt x="29076" y="1024880"/>
                  </a:lnTo>
                  <a:cubicBezTo>
                    <a:pt x="29076" y="1024880"/>
                    <a:pt x="29076" y="936449"/>
                    <a:pt x="61757" y="899923"/>
                  </a:cubicBezTo>
                  <a:cubicBezTo>
                    <a:pt x="107894" y="849941"/>
                    <a:pt x="244385" y="884545"/>
                    <a:pt x="277066" y="849941"/>
                  </a:cubicBezTo>
                  <a:cubicBezTo>
                    <a:pt x="309746" y="815338"/>
                    <a:pt x="236695" y="607719"/>
                    <a:pt x="236695" y="436625"/>
                  </a:cubicBezTo>
                  <a:cubicBezTo>
                    <a:pt x="236695" y="265531"/>
                    <a:pt x="240540" y="29076"/>
                    <a:pt x="394332" y="29076"/>
                  </a:cubicBezTo>
                  <a:cubicBezTo>
                    <a:pt x="548124" y="29076"/>
                    <a:pt x="551969" y="265531"/>
                    <a:pt x="551969" y="436625"/>
                  </a:cubicBezTo>
                  <a:cubicBezTo>
                    <a:pt x="551969" y="607719"/>
                    <a:pt x="478918" y="815338"/>
                    <a:pt x="511598" y="849941"/>
                  </a:cubicBezTo>
                  <a:cubicBezTo>
                    <a:pt x="544279" y="884545"/>
                    <a:pt x="680770" y="849941"/>
                    <a:pt x="726907" y="899923"/>
                  </a:cubicBezTo>
                  <a:cubicBezTo>
                    <a:pt x="761510" y="936449"/>
                    <a:pt x="759589" y="1024880"/>
                    <a:pt x="759589" y="1024880"/>
                  </a:cubicBezTo>
                  <a:close/>
                  <a:moveTo>
                    <a:pt x="394332" y="190558"/>
                  </a:moveTo>
                  <a:cubicBezTo>
                    <a:pt x="359729" y="190558"/>
                    <a:pt x="332815" y="221316"/>
                    <a:pt x="332815" y="303979"/>
                  </a:cubicBezTo>
                  <a:cubicBezTo>
                    <a:pt x="332815" y="386643"/>
                    <a:pt x="365496" y="402022"/>
                    <a:pt x="400099" y="402022"/>
                  </a:cubicBezTo>
                  <a:cubicBezTo>
                    <a:pt x="434702" y="402022"/>
                    <a:pt x="457771" y="388565"/>
                    <a:pt x="457771" y="303979"/>
                  </a:cubicBezTo>
                  <a:cubicBezTo>
                    <a:pt x="457771" y="221316"/>
                    <a:pt x="428935" y="190558"/>
                    <a:pt x="394332" y="190558"/>
                  </a:cubicBezTo>
                  <a:close/>
                </a:path>
              </a:pathLst>
            </a:custGeom>
            <a:grpFill/>
            <a:ln w="12700" cap="flat">
              <a:solidFill>
                <a:schemeClr val="accent1"/>
              </a:solidFill>
              <a:prstDash val="solid"/>
              <a:miter/>
            </a:ln>
          </p:spPr>
          <p:txBody>
            <a:bodyPr rtlCol="0" anchor="ctr"/>
            <a:lstStyle/>
            <a:p>
              <a:endParaRPr lang="en-US" dirty="0"/>
            </a:p>
          </p:txBody>
        </p:sp>
      </p:grpSp>
      <p:sp>
        <p:nvSpPr>
          <p:cNvPr id="535" name="TextBox 534">
            <a:extLst>
              <a:ext uri="{FF2B5EF4-FFF2-40B4-BE49-F238E27FC236}">
                <a16:creationId xmlns:a16="http://schemas.microsoft.com/office/drawing/2014/main" id="{2EF36C00-01D1-446E-8DB5-096C6DBAA2EC}"/>
              </a:ext>
            </a:extLst>
          </p:cNvPr>
          <p:cNvSpPr txBox="1"/>
          <p:nvPr/>
        </p:nvSpPr>
        <p:spPr>
          <a:xfrm>
            <a:off x="7984787" y="3031816"/>
            <a:ext cx="4037632" cy="1015663"/>
          </a:xfrm>
          <a:prstGeom prst="rect">
            <a:avLst/>
          </a:prstGeom>
          <a:noFill/>
        </p:spPr>
        <p:txBody>
          <a:bodyPr wrap="square" rtlCol="0" anchor="ctr">
            <a:spAutoFit/>
          </a:bodyPr>
          <a:lstStyle/>
          <a:p>
            <a:r>
              <a:rPr lang="en-GB" altLang="ko-KR" sz="2000" b="1" dirty="0">
                <a:solidFill>
                  <a:schemeClr val="tx1">
                    <a:lumMod val="75000"/>
                    <a:lumOff val="25000"/>
                  </a:schemeClr>
                </a:solidFill>
                <a:cs typeface="Arial" pitchFamily="34" charset="0"/>
              </a:rPr>
              <a:t>ALLPPT Layout</a:t>
            </a:r>
          </a:p>
          <a:p>
            <a:r>
              <a:rPr lang="en-GB" altLang="ko-KR" sz="2000" b="1" dirty="0">
                <a:solidFill>
                  <a:schemeClr val="tx1">
                    <a:lumMod val="75000"/>
                    <a:lumOff val="25000"/>
                  </a:schemeClr>
                </a:solidFill>
                <a:cs typeface="Arial" pitchFamily="34" charset="0"/>
              </a:rPr>
              <a:t>Clean Text Slide for your Presentation</a:t>
            </a:r>
            <a:endParaRPr lang="ko-KR" altLang="en-US" sz="2000" b="1" dirty="0">
              <a:solidFill>
                <a:schemeClr val="tx1">
                  <a:lumMod val="75000"/>
                  <a:lumOff val="25000"/>
                </a:schemeClr>
              </a:solidFill>
              <a:cs typeface="Arial" pitchFamily="34" charset="0"/>
            </a:endParaRPr>
          </a:p>
        </p:txBody>
      </p:sp>
      <p:sp>
        <p:nvSpPr>
          <p:cNvPr id="536" name="TextBox 535">
            <a:extLst>
              <a:ext uri="{FF2B5EF4-FFF2-40B4-BE49-F238E27FC236}">
                <a16:creationId xmlns:a16="http://schemas.microsoft.com/office/drawing/2014/main" id="{D17559D4-B591-4B32-A8CF-79631D375236}"/>
              </a:ext>
            </a:extLst>
          </p:cNvPr>
          <p:cNvSpPr txBox="1"/>
          <p:nvPr/>
        </p:nvSpPr>
        <p:spPr>
          <a:xfrm>
            <a:off x="7984787" y="4169702"/>
            <a:ext cx="3850177" cy="1015663"/>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Get a modern PowerPoint  Presentation that is beautifully designed. I hope and I believe that this Template will your Time, Money and Reputation. </a:t>
            </a:r>
          </a:p>
        </p:txBody>
      </p:sp>
    </p:spTree>
    <p:extLst>
      <p:ext uri="{BB962C8B-B14F-4D97-AF65-F5344CB8AC3E}">
        <p14:creationId xmlns:p14="http://schemas.microsoft.com/office/powerpoint/2010/main" val="37169906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D1AE3FB-4EB9-4FE6-8E65-B5FAA422F121}"/>
              </a:ext>
            </a:extLst>
          </p:cNvPr>
          <p:cNvSpPr>
            <a:spLocks noGrp="1"/>
          </p:cNvSpPr>
          <p:nvPr>
            <p:ph type="body" sz="quarter" idx="10"/>
          </p:nvPr>
        </p:nvSpPr>
        <p:spPr/>
        <p:txBody>
          <a:bodyPr/>
          <a:lstStyle/>
          <a:p>
            <a:r>
              <a:rPr lang="en-US" dirty="0"/>
              <a:t>Infographic </a:t>
            </a:r>
            <a:r>
              <a:rPr lang="en-US" dirty="0">
                <a:solidFill>
                  <a:schemeClr val="accent1"/>
                </a:solidFill>
              </a:rPr>
              <a:t>Style</a:t>
            </a:r>
          </a:p>
        </p:txBody>
      </p:sp>
      <p:grpSp>
        <p:nvGrpSpPr>
          <p:cNvPr id="3" name="Group 2">
            <a:extLst>
              <a:ext uri="{FF2B5EF4-FFF2-40B4-BE49-F238E27FC236}">
                <a16:creationId xmlns:a16="http://schemas.microsoft.com/office/drawing/2014/main" id="{80039CD4-186B-415F-81D5-7595597D689A}"/>
              </a:ext>
            </a:extLst>
          </p:cNvPr>
          <p:cNvGrpSpPr/>
          <p:nvPr/>
        </p:nvGrpSpPr>
        <p:grpSpPr>
          <a:xfrm>
            <a:off x="8553962" y="2477810"/>
            <a:ext cx="2818186" cy="863358"/>
            <a:chOff x="803640" y="3362835"/>
            <a:chExt cx="2059657" cy="863358"/>
          </a:xfrm>
        </p:grpSpPr>
        <p:sp>
          <p:nvSpPr>
            <p:cNvPr id="4" name="TextBox 3">
              <a:extLst>
                <a:ext uri="{FF2B5EF4-FFF2-40B4-BE49-F238E27FC236}">
                  <a16:creationId xmlns:a16="http://schemas.microsoft.com/office/drawing/2014/main" id="{BF1133B7-75B6-41BC-895F-FCAC212475F8}"/>
                </a:ext>
              </a:extLst>
            </p:cNvPr>
            <p:cNvSpPr txBox="1"/>
            <p:nvPr/>
          </p:nvSpPr>
          <p:spPr>
            <a:xfrm>
              <a:off x="803640" y="3579862"/>
              <a:ext cx="2059657"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sp>
          <p:nvSpPr>
            <p:cNvPr id="5" name="TextBox 4">
              <a:extLst>
                <a:ext uri="{FF2B5EF4-FFF2-40B4-BE49-F238E27FC236}">
                  <a16:creationId xmlns:a16="http://schemas.microsoft.com/office/drawing/2014/main" id="{AF126808-8CC4-426E-86E6-6F8557E286C3}"/>
                </a:ext>
              </a:extLst>
            </p:cNvPr>
            <p:cNvSpPr txBox="1"/>
            <p:nvPr/>
          </p:nvSpPr>
          <p:spPr>
            <a:xfrm>
              <a:off x="803640" y="3362835"/>
              <a:ext cx="2059657" cy="276999"/>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6" name="Group 5">
            <a:extLst>
              <a:ext uri="{FF2B5EF4-FFF2-40B4-BE49-F238E27FC236}">
                <a16:creationId xmlns:a16="http://schemas.microsoft.com/office/drawing/2014/main" id="{EE99FAAB-7294-425F-8EF9-F5E30464CF2C}"/>
              </a:ext>
            </a:extLst>
          </p:cNvPr>
          <p:cNvGrpSpPr/>
          <p:nvPr/>
        </p:nvGrpSpPr>
        <p:grpSpPr>
          <a:xfrm>
            <a:off x="723720" y="2477810"/>
            <a:ext cx="2941607" cy="863358"/>
            <a:chOff x="803640" y="3362835"/>
            <a:chExt cx="2059657" cy="863358"/>
          </a:xfrm>
        </p:grpSpPr>
        <p:sp>
          <p:nvSpPr>
            <p:cNvPr id="7" name="TextBox 6">
              <a:extLst>
                <a:ext uri="{FF2B5EF4-FFF2-40B4-BE49-F238E27FC236}">
                  <a16:creationId xmlns:a16="http://schemas.microsoft.com/office/drawing/2014/main" id="{62BB5631-8956-4F68-A106-937808C630D6}"/>
                </a:ext>
              </a:extLst>
            </p:cNvPr>
            <p:cNvSpPr txBox="1"/>
            <p:nvPr/>
          </p:nvSpPr>
          <p:spPr>
            <a:xfrm>
              <a:off x="803640" y="3579862"/>
              <a:ext cx="2059657" cy="646331"/>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sp>
          <p:nvSpPr>
            <p:cNvPr id="8" name="TextBox 7">
              <a:extLst>
                <a:ext uri="{FF2B5EF4-FFF2-40B4-BE49-F238E27FC236}">
                  <a16:creationId xmlns:a16="http://schemas.microsoft.com/office/drawing/2014/main" id="{08CAC0F6-2FB3-44A8-A8C3-C059648CF8DE}"/>
                </a:ext>
              </a:extLst>
            </p:cNvPr>
            <p:cNvSpPr txBox="1"/>
            <p:nvPr/>
          </p:nvSpPr>
          <p:spPr>
            <a:xfrm>
              <a:off x="803640" y="3362835"/>
              <a:ext cx="2059657" cy="276999"/>
            </a:xfrm>
            <a:prstGeom prst="rect">
              <a:avLst/>
            </a:prstGeom>
            <a:noFill/>
          </p:spPr>
          <p:txBody>
            <a:bodyPr wrap="square" rtlCol="0">
              <a:spAutoFit/>
            </a:bodyPr>
            <a:lstStyle/>
            <a:p>
              <a:pPr algn="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9" name="Group 8">
            <a:extLst>
              <a:ext uri="{FF2B5EF4-FFF2-40B4-BE49-F238E27FC236}">
                <a16:creationId xmlns:a16="http://schemas.microsoft.com/office/drawing/2014/main" id="{D5DF2F75-9390-4C46-B7B9-A187F85112AF}"/>
              </a:ext>
            </a:extLst>
          </p:cNvPr>
          <p:cNvGrpSpPr/>
          <p:nvPr/>
        </p:nvGrpSpPr>
        <p:grpSpPr>
          <a:xfrm>
            <a:off x="4555111" y="2092595"/>
            <a:ext cx="3101883" cy="3753120"/>
            <a:chOff x="3320443" y="1419622"/>
            <a:chExt cx="2503114" cy="3028640"/>
          </a:xfrm>
        </p:grpSpPr>
        <p:sp>
          <p:nvSpPr>
            <p:cNvPr id="10" name="Rectangle 9">
              <a:extLst>
                <a:ext uri="{FF2B5EF4-FFF2-40B4-BE49-F238E27FC236}">
                  <a16:creationId xmlns:a16="http://schemas.microsoft.com/office/drawing/2014/main" id="{A42BB081-086F-46C7-8A46-4A78384CC8F4}"/>
                </a:ext>
              </a:extLst>
            </p:cNvPr>
            <p:cNvSpPr/>
            <p:nvPr/>
          </p:nvSpPr>
          <p:spPr>
            <a:xfrm>
              <a:off x="3320443" y="2783320"/>
              <a:ext cx="836239" cy="836239"/>
            </a:xfrm>
            <a:prstGeom prst="rect">
              <a:avLst/>
            </a:prstGeom>
            <a:solidFill>
              <a:schemeClr val="accent4"/>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dirty="0"/>
            </a:p>
          </p:txBody>
        </p:sp>
        <p:sp>
          <p:nvSpPr>
            <p:cNvPr id="11" name="Rectangle 10">
              <a:extLst>
                <a:ext uri="{FF2B5EF4-FFF2-40B4-BE49-F238E27FC236}">
                  <a16:creationId xmlns:a16="http://schemas.microsoft.com/office/drawing/2014/main" id="{03AFF38E-31CD-4018-8B64-AE1AB7DC4B93}"/>
                </a:ext>
              </a:extLst>
            </p:cNvPr>
            <p:cNvSpPr/>
            <p:nvPr/>
          </p:nvSpPr>
          <p:spPr>
            <a:xfrm>
              <a:off x="4981714" y="2783320"/>
              <a:ext cx="836239" cy="836239"/>
            </a:xfrm>
            <a:prstGeom prst="rect">
              <a:avLst/>
            </a:prstGeom>
            <a:solidFill>
              <a:schemeClr val="accent4"/>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2" name="Rectangle 10">
              <a:extLst>
                <a:ext uri="{FF2B5EF4-FFF2-40B4-BE49-F238E27FC236}">
                  <a16:creationId xmlns:a16="http://schemas.microsoft.com/office/drawing/2014/main" id="{DC053AD7-D966-4F74-A31C-B4DBD38FB8D2}"/>
                </a:ext>
              </a:extLst>
            </p:cNvPr>
            <p:cNvSpPr/>
            <p:nvPr/>
          </p:nvSpPr>
          <p:spPr>
            <a:xfrm>
              <a:off x="3320443" y="3373145"/>
              <a:ext cx="836239" cy="1075117"/>
            </a:xfrm>
            <a:custGeom>
              <a:avLst/>
              <a:gdLst/>
              <a:ahLst/>
              <a:cxnLst/>
              <a:rect l="l" t="t" r="r" b="b"/>
              <a:pathLst>
                <a:path w="1260000" h="1619929">
                  <a:moveTo>
                    <a:pt x="625540" y="0"/>
                  </a:moveTo>
                  <a:cubicBezTo>
                    <a:pt x="705491" y="1786"/>
                    <a:pt x="785914" y="39686"/>
                    <a:pt x="791166" y="110119"/>
                  </a:cubicBezTo>
                  <a:cubicBezTo>
                    <a:pt x="790698" y="195927"/>
                    <a:pt x="715932" y="226813"/>
                    <a:pt x="705484" y="359929"/>
                  </a:cubicBezTo>
                  <a:lnTo>
                    <a:pt x="1260000" y="359929"/>
                  </a:lnTo>
                  <a:lnTo>
                    <a:pt x="1260000" y="1619929"/>
                  </a:lnTo>
                  <a:lnTo>
                    <a:pt x="0" y="1619929"/>
                  </a:lnTo>
                  <a:lnTo>
                    <a:pt x="0" y="359929"/>
                  </a:lnTo>
                  <a:lnTo>
                    <a:pt x="562250" y="359929"/>
                  </a:lnTo>
                  <a:cubicBezTo>
                    <a:pt x="546401" y="236941"/>
                    <a:pt x="478120" y="225931"/>
                    <a:pt x="468836" y="135531"/>
                  </a:cubicBezTo>
                  <a:cubicBezTo>
                    <a:pt x="469431" y="51663"/>
                    <a:pt x="530354" y="6753"/>
                    <a:pt x="625540" y="0"/>
                  </a:cubicBezTo>
                  <a:close/>
                </a:path>
              </a:pathLst>
            </a:custGeom>
            <a:solidFill>
              <a:srgbClr val="00B0F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3" name="Rectangle 11">
              <a:extLst>
                <a:ext uri="{FF2B5EF4-FFF2-40B4-BE49-F238E27FC236}">
                  <a16:creationId xmlns:a16="http://schemas.microsoft.com/office/drawing/2014/main" id="{CBC52334-FFD4-4497-B646-D1EC301A3B5D}"/>
                </a:ext>
              </a:extLst>
            </p:cNvPr>
            <p:cNvSpPr/>
            <p:nvPr/>
          </p:nvSpPr>
          <p:spPr>
            <a:xfrm>
              <a:off x="4981714" y="3373145"/>
              <a:ext cx="836239" cy="1075117"/>
            </a:xfrm>
            <a:custGeom>
              <a:avLst/>
              <a:gdLst/>
              <a:ahLst/>
              <a:cxnLst/>
              <a:rect l="l" t="t" r="r" b="b"/>
              <a:pathLst>
                <a:path w="1260000" h="1619928">
                  <a:moveTo>
                    <a:pt x="625539" y="0"/>
                  </a:moveTo>
                  <a:cubicBezTo>
                    <a:pt x="705491" y="1786"/>
                    <a:pt x="785913" y="39686"/>
                    <a:pt x="791165" y="110119"/>
                  </a:cubicBezTo>
                  <a:cubicBezTo>
                    <a:pt x="790697" y="195927"/>
                    <a:pt x="715932" y="226813"/>
                    <a:pt x="705483" y="359928"/>
                  </a:cubicBezTo>
                  <a:lnTo>
                    <a:pt x="1260000" y="359928"/>
                  </a:lnTo>
                  <a:lnTo>
                    <a:pt x="1260000" y="1619928"/>
                  </a:lnTo>
                  <a:lnTo>
                    <a:pt x="0" y="1619928"/>
                  </a:lnTo>
                  <a:lnTo>
                    <a:pt x="0" y="359928"/>
                  </a:lnTo>
                  <a:lnTo>
                    <a:pt x="562249" y="359928"/>
                  </a:lnTo>
                  <a:cubicBezTo>
                    <a:pt x="546399" y="236941"/>
                    <a:pt x="478119" y="225931"/>
                    <a:pt x="468835" y="135531"/>
                  </a:cubicBezTo>
                  <a:cubicBezTo>
                    <a:pt x="469430" y="51663"/>
                    <a:pt x="530354" y="6753"/>
                    <a:pt x="625539" y="0"/>
                  </a:cubicBezTo>
                  <a:close/>
                </a:path>
              </a:pathLst>
            </a:custGeom>
            <a:solidFill>
              <a:srgbClr val="0070C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4" name="Rectangle 13">
              <a:extLst>
                <a:ext uri="{FF2B5EF4-FFF2-40B4-BE49-F238E27FC236}">
                  <a16:creationId xmlns:a16="http://schemas.microsoft.com/office/drawing/2014/main" id="{975B9439-FD8E-4690-9434-30E2FE26C346}"/>
                </a:ext>
              </a:extLst>
            </p:cNvPr>
            <p:cNvSpPr/>
            <p:nvPr/>
          </p:nvSpPr>
          <p:spPr>
            <a:xfrm>
              <a:off x="3326046" y="1782475"/>
              <a:ext cx="836239" cy="1243600"/>
            </a:xfrm>
            <a:custGeom>
              <a:avLst/>
              <a:gdLst>
                <a:gd name="connsiteX0" fmla="*/ 690645 w 836239"/>
                <a:gd name="connsiteY0" fmla="*/ 0 h 1077346"/>
                <a:gd name="connsiteX1" fmla="*/ 836239 w 836239"/>
                <a:gd name="connsiteY1" fmla="*/ 0 h 1077346"/>
                <a:gd name="connsiteX2" fmla="*/ 836239 w 836239"/>
                <a:gd name="connsiteY2" fmla="*/ 836239 h 1077346"/>
                <a:gd name="connsiteX3" fmla="*/ 457268 w 836239"/>
                <a:gd name="connsiteY3" fmla="*/ 836239 h 1077346"/>
                <a:gd name="connsiteX4" fmla="*/ 519478 w 836239"/>
                <a:gd name="connsiteY4" fmla="*/ 987397 h 1077346"/>
                <a:gd name="connsiteX5" fmla="*/ 415477 w 836239"/>
                <a:gd name="connsiteY5" fmla="*/ 1077346 h 1077346"/>
                <a:gd name="connsiteX6" fmla="*/ 305554 w 836239"/>
                <a:gd name="connsiteY6" fmla="*/ 1004262 h 1077346"/>
                <a:gd name="connsiteX7" fmla="*/ 362534 w 836239"/>
                <a:gd name="connsiteY7" fmla="*/ 836239 h 1077346"/>
                <a:gd name="connsiteX8" fmla="*/ 0 w 836239"/>
                <a:gd name="connsiteY8" fmla="*/ 836239 h 1077346"/>
                <a:gd name="connsiteX9" fmla="*/ 0 w 836239"/>
                <a:gd name="connsiteY9" fmla="*/ 653014 h 1077346"/>
                <a:gd name="connsiteX10" fmla="*/ 18816 w 836239"/>
                <a:gd name="connsiteY10" fmla="*/ 671829 h 1077346"/>
                <a:gd name="connsiteX11" fmla="*/ 690645 w 836239"/>
                <a:gd name="connsiteY11" fmla="*/ 0 h 1077346"/>
                <a:gd name="connsiteX12" fmla="*/ 0 w 836239"/>
                <a:gd name="connsiteY12" fmla="*/ 0 h 1077346"/>
                <a:gd name="connsiteX13" fmla="*/ 35960 w 836239"/>
                <a:gd name="connsiteY13" fmla="*/ 0 h 1077346"/>
                <a:gd name="connsiteX14" fmla="*/ 0 w 836239"/>
                <a:gd name="connsiteY14" fmla="*/ 35960 h 1077346"/>
                <a:gd name="connsiteX15" fmla="*/ 0 w 836239"/>
                <a:gd name="connsiteY15" fmla="*/ 0 h 1077346"/>
                <a:gd name="connsiteX0" fmla="*/ 690645 w 836239"/>
                <a:gd name="connsiteY0" fmla="*/ 0 h 1077346"/>
                <a:gd name="connsiteX1" fmla="*/ 836239 w 836239"/>
                <a:gd name="connsiteY1" fmla="*/ 0 h 1077346"/>
                <a:gd name="connsiteX2" fmla="*/ 836239 w 836239"/>
                <a:gd name="connsiteY2" fmla="*/ 836239 h 1077346"/>
                <a:gd name="connsiteX3" fmla="*/ 457268 w 836239"/>
                <a:gd name="connsiteY3" fmla="*/ 836239 h 1077346"/>
                <a:gd name="connsiteX4" fmla="*/ 519478 w 836239"/>
                <a:gd name="connsiteY4" fmla="*/ 987397 h 1077346"/>
                <a:gd name="connsiteX5" fmla="*/ 415477 w 836239"/>
                <a:gd name="connsiteY5" fmla="*/ 1077346 h 1077346"/>
                <a:gd name="connsiteX6" fmla="*/ 305554 w 836239"/>
                <a:gd name="connsiteY6" fmla="*/ 1004262 h 1077346"/>
                <a:gd name="connsiteX7" fmla="*/ 362534 w 836239"/>
                <a:gd name="connsiteY7" fmla="*/ 836239 h 1077346"/>
                <a:gd name="connsiteX8" fmla="*/ 0 w 836239"/>
                <a:gd name="connsiteY8" fmla="*/ 836239 h 1077346"/>
                <a:gd name="connsiteX9" fmla="*/ 0 w 836239"/>
                <a:gd name="connsiteY9" fmla="*/ 653014 h 1077346"/>
                <a:gd name="connsiteX10" fmla="*/ 18816 w 836239"/>
                <a:gd name="connsiteY10" fmla="*/ 671829 h 1077346"/>
                <a:gd name="connsiteX11" fmla="*/ 690645 w 836239"/>
                <a:gd name="connsiteY11" fmla="*/ 0 h 1077346"/>
                <a:gd name="connsiteX12" fmla="*/ 0 w 836239"/>
                <a:gd name="connsiteY12" fmla="*/ 0 h 1077346"/>
                <a:gd name="connsiteX13" fmla="*/ 35960 w 836239"/>
                <a:gd name="connsiteY13" fmla="*/ 0 h 1077346"/>
                <a:gd name="connsiteX14" fmla="*/ 0 w 836239"/>
                <a:gd name="connsiteY14" fmla="*/ 35960 h 1077346"/>
                <a:gd name="connsiteX15" fmla="*/ 0 w 836239"/>
                <a:gd name="connsiteY15" fmla="*/ 0 h 1077346"/>
                <a:gd name="connsiteX0" fmla="*/ 690645 w 836239"/>
                <a:gd name="connsiteY0" fmla="*/ 0 h 1077346"/>
                <a:gd name="connsiteX1" fmla="*/ 836239 w 836239"/>
                <a:gd name="connsiteY1" fmla="*/ 0 h 1077346"/>
                <a:gd name="connsiteX2" fmla="*/ 836239 w 836239"/>
                <a:gd name="connsiteY2" fmla="*/ 836239 h 1077346"/>
                <a:gd name="connsiteX3" fmla="*/ 457268 w 836239"/>
                <a:gd name="connsiteY3" fmla="*/ 836239 h 1077346"/>
                <a:gd name="connsiteX4" fmla="*/ 519478 w 836239"/>
                <a:gd name="connsiteY4" fmla="*/ 987397 h 1077346"/>
                <a:gd name="connsiteX5" fmla="*/ 415477 w 836239"/>
                <a:gd name="connsiteY5" fmla="*/ 1077346 h 1077346"/>
                <a:gd name="connsiteX6" fmla="*/ 305554 w 836239"/>
                <a:gd name="connsiteY6" fmla="*/ 1004262 h 1077346"/>
                <a:gd name="connsiteX7" fmla="*/ 362534 w 836239"/>
                <a:gd name="connsiteY7" fmla="*/ 836239 h 1077346"/>
                <a:gd name="connsiteX8" fmla="*/ 0 w 836239"/>
                <a:gd name="connsiteY8" fmla="*/ 836239 h 1077346"/>
                <a:gd name="connsiteX9" fmla="*/ 0 w 836239"/>
                <a:gd name="connsiteY9" fmla="*/ 653014 h 1077346"/>
                <a:gd name="connsiteX10" fmla="*/ 18816 w 836239"/>
                <a:gd name="connsiteY10" fmla="*/ 671829 h 1077346"/>
                <a:gd name="connsiteX11" fmla="*/ 690645 w 836239"/>
                <a:gd name="connsiteY11" fmla="*/ 0 h 1077346"/>
                <a:gd name="connsiteX12" fmla="*/ 0 w 836239"/>
                <a:gd name="connsiteY12" fmla="*/ 0 h 1077346"/>
                <a:gd name="connsiteX13" fmla="*/ 0 w 836239"/>
                <a:gd name="connsiteY13" fmla="*/ 35960 h 1077346"/>
                <a:gd name="connsiteX14" fmla="*/ 0 w 836239"/>
                <a:gd name="connsiteY14" fmla="*/ 0 h 1077346"/>
                <a:gd name="connsiteX0" fmla="*/ 690645 w 836239"/>
                <a:gd name="connsiteY0" fmla="*/ 0 h 1077346"/>
                <a:gd name="connsiteX1" fmla="*/ 836239 w 836239"/>
                <a:gd name="connsiteY1" fmla="*/ 0 h 1077346"/>
                <a:gd name="connsiteX2" fmla="*/ 836239 w 836239"/>
                <a:gd name="connsiteY2" fmla="*/ 836239 h 1077346"/>
                <a:gd name="connsiteX3" fmla="*/ 457268 w 836239"/>
                <a:gd name="connsiteY3" fmla="*/ 836239 h 1077346"/>
                <a:gd name="connsiteX4" fmla="*/ 519478 w 836239"/>
                <a:gd name="connsiteY4" fmla="*/ 987397 h 1077346"/>
                <a:gd name="connsiteX5" fmla="*/ 415477 w 836239"/>
                <a:gd name="connsiteY5" fmla="*/ 1077346 h 1077346"/>
                <a:gd name="connsiteX6" fmla="*/ 305554 w 836239"/>
                <a:gd name="connsiteY6" fmla="*/ 1004262 h 1077346"/>
                <a:gd name="connsiteX7" fmla="*/ 362534 w 836239"/>
                <a:gd name="connsiteY7" fmla="*/ 836239 h 1077346"/>
                <a:gd name="connsiteX8" fmla="*/ 0 w 836239"/>
                <a:gd name="connsiteY8" fmla="*/ 836239 h 1077346"/>
                <a:gd name="connsiteX9" fmla="*/ 0 w 836239"/>
                <a:gd name="connsiteY9" fmla="*/ 653014 h 1077346"/>
                <a:gd name="connsiteX10" fmla="*/ 18816 w 836239"/>
                <a:gd name="connsiteY10" fmla="*/ 671829 h 1077346"/>
                <a:gd name="connsiteX11" fmla="*/ 690645 w 836239"/>
                <a:gd name="connsiteY11" fmla="*/ 0 h 1077346"/>
                <a:gd name="connsiteX0" fmla="*/ 690645 w 836239"/>
                <a:gd name="connsiteY0" fmla="*/ 0 h 1077346"/>
                <a:gd name="connsiteX1" fmla="*/ 836239 w 836239"/>
                <a:gd name="connsiteY1" fmla="*/ 0 h 1077346"/>
                <a:gd name="connsiteX2" fmla="*/ 836239 w 836239"/>
                <a:gd name="connsiteY2" fmla="*/ 836239 h 1077346"/>
                <a:gd name="connsiteX3" fmla="*/ 457268 w 836239"/>
                <a:gd name="connsiteY3" fmla="*/ 836239 h 1077346"/>
                <a:gd name="connsiteX4" fmla="*/ 519478 w 836239"/>
                <a:gd name="connsiteY4" fmla="*/ 987397 h 1077346"/>
                <a:gd name="connsiteX5" fmla="*/ 415477 w 836239"/>
                <a:gd name="connsiteY5" fmla="*/ 1077346 h 1077346"/>
                <a:gd name="connsiteX6" fmla="*/ 305554 w 836239"/>
                <a:gd name="connsiteY6" fmla="*/ 1004262 h 1077346"/>
                <a:gd name="connsiteX7" fmla="*/ 362534 w 836239"/>
                <a:gd name="connsiteY7" fmla="*/ 836239 h 1077346"/>
                <a:gd name="connsiteX8" fmla="*/ 0 w 836239"/>
                <a:gd name="connsiteY8" fmla="*/ 836239 h 1077346"/>
                <a:gd name="connsiteX9" fmla="*/ 0 w 836239"/>
                <a:gd name="connsiteY9" fmla="*/ 653014 h 1077346"/>
                <a:gd name="connsiteX10" fmla="*/ 690645 w 836239"/>
                <a:gd name="connsiteY10" fmla="*/ 0 h 1077346"/>
                <a:gd name="connsiteX0" fmla="*/ 690645 w 838684"/>
                <a:gd name="connsiteY0" fmla="*/ 83127 h 1160473"/>
                <a:gd name="connsiteX1" fmla="*/ 838684 w 838684"/>
                <a:gd name="connsiteY1" fmla="*/ 0 h 1160473"/>
                <a:gd name="connsiteX2" fmla="*/ 836239 w 838684"/>
                <a:gd name="connsiteY2" fmla="*/ 919366 h 1160473"/>
                <a:gd name="connsiteX3" fmla="*/ 457268 w 838684"/>
                <a:gd name="connsiteY3" fmla="*/ 919366 h 1160473"/>
                <a:gd name="connsiteX4" fmla="*/ 519478 w 838684"/>
                <a:gd name="connsiteY4" fmla="*/ 1070524 h 1160473"/>
                <a:gd name="connsiteX5" fmla="*/ 415477 w 838684"/>
                <a:gd name="connsiteY5" fmla="*/ 1160473 h 1160473"/>
                <a:gd name="connsiteX6" fmla="*/ 305554 w 838684"/>
                <a:gd name="connsiteY6" fmla="*/ 1087389 h 1160473"/>
                <a:gd name="connsiteX7" fmla="*/ 362534 w 838684"/>
                <a:gd name="connsiteY7" fmla="*/ 919366 h 1160473"/>
                <a:gd name="connsiteX8" fmla="*/ 0 w 838684"/>
                <a:gd name="connsiteY8" fmla="*/ 919366 h 1160473"/>
                <a:gd name="connsiteX9" fmla="*/ 0 w 838684"/>
                <a:gd name="connsiteY9" fmla="*/ 736141 h 1160473"/>
                <a:gd name="connsiteX10" fmla="*/ 690645 w 838684"/>
                <a:gd name="connsiteY10" fmla="*/ 83127 h 1160473"/>
                <a:gd name="connsiteX0" fmla="*/ 0 w 838684"/>
                <a:gd name="connsiteY0" fmla="*/ 736141 h 1160473"/>
                <a:gd name="connsiteX1" fmla="*/ 838684 w 838684"/>
                <a:gd name="connsiteY1" fmla="*/ 0 h 1160473"/>
                <a:gd name="connsiteX2" fmla="*/ 836239 w 838684"/>
                <a:gd name="connsiteY2" fmla="*/ 919366 h 1160473"/>
                <a:gd name="connsiteX3" fmla="*/ 457268 w 838684"/>
                <a:gd name="connsiteY3" fmla="*/ 919366 h 1160473"/>
                <a:gd name="connsiteX4" fmla="*/ 519478 w 838684"/>
                <a:gd name="connsiteY4" fmla="*/ 1070524 h 1160473"/>
                <a:gd name="connsiteX5" fmla="*/ 415477 w 838684"/>
                <a:gd name="connsiteY5" fmla="*/ 1160473 h 1160473"/>
                <a:gd name="connsiteX6" fmla="*/ 305554 w 838684"/>
                <a:gd name="connsiteY6" fmla="*/ 1087389 h 1160473"/>
                <a:gd name="connsiteX7" fmla="*/ 362534 w 838684"/>
                <a:gd name="connsiteY7" fmla="*/ 919366 h 1160473"/>
                <a:gd name="connsiteX8" fmla="*/ 0 w 838684"/>
                <a:gd name="connsiteY8" fmla="*/ 919366 h 1160473"/>
                <a:gd name="connsiteX9" fmla="*/ 0 w 838684"/>
                <a:gd name="connsiteY9" fmla="*/ 736141 h 1160473"/>
                <a:gd name="connsiteX0" fmla="*/ 0 w 836239"/>
                <a:gd name="connsiteY0" fmla="*/ 770370 h 1194702"/>
                <a:gd name="connsiteX1" fmla="*/ 836239 w 836239"/>
                <a:gd name="connsiteY1" fmla="*/ 0 h 1194702"/>
                <a:gd name="connsiteX2" fmla="*/ 836239 w 836239"/>
                <a:gd name="connsiteY2" fmla="*/ 953595 h 1194702"/>
                <a:gd name="connsiteX3" fmla="*/ 457268 w 836239"/>
                <a:gd name="connsiteY3" fmla="*/ 953595 h 1194702"/>
                <a:gd name="connsiteX4" fmla="*/ 519478 w 836239"/>
                <a:gd name="connsiteY4" fmla="*/ 1104753 h 1194702"/>
                <a:gd name="connsiteX5" fmla="*/ 415477 w 836239"/>
                <a:gd name="connsiteY5" fmla="*/ 1194702 h 1194702"/>
                <a:gd name="connsiteX6" fmla="*/ 305554 w 836239"/>
                <a:gd name="connsiteY6" fmla="*/ 1121618 h 1194702"/>
                <a:gd name="connsiteX7" fmla="*/ 362534 w 836239"/>
                <a:gd name="connsiteY7" fmla="*/ 953595 h 1194702"/>
                <a:gd name="connsiteX8" fmla="*/ 0 w 836239"/>
                <a:gd name="connsiteY8" fmla="*/ 953595 h 1194702"/>
                <a:gd name="connsiteX9" fmla="*/ 0 w 836239"/>
                <a:gd name="connsiteY9" fmla="*/ 770370 h 1194702"/>
                <a:gd name="connsiteX0" fmla="*/ 0 w 838684"/>
                <a:gd name="connsiteY0" fmla="*/ 755700 h 1180032"/>
                <a:gd name="connsiteX1" fmla="*/ 838684 w 838684"/>
                <a:gd name="connsiteY1" fmla="*/ 0 h 1180032"/>
                <a:gd name="connsiteX2" fmla="*/ 836239 w 838684"/>
                <a:gd name="connsiteY2" fmla="*/ 938925 h 1180032"/>
                <a:gd name="connsiteX3" fmla="*/ 457268 w 838684"/>
                <a:gd name="connsiteY3" fmla="*/ 938925 h 1180032"/>
                <a:gd name="connsiteX4" fmla="*/ 519478 w 838684"/>
                <a:gd name="connsiteY4" fmla="*/ 1090083 h 1180032"/>
                <a:gd name="connsiteX5" fmla="*/ 415477 w 838684"/>
                <a:gd name="connsiteY5" fmla="*/ 1180032 h 1180032"/>
                <a:gd name="connsiteX6" fmla="*/ 305554 w 838684"/>
                <a:gd name="connsiteY6" fmla="*/ 1106948 h 1180032"/>
                <a:gd name="connsiteX7" fmla="*/ 362534 w 838684"/>
                <a:gd name="connsiteY7" fmla="*/ 938925 h 1180032"/>
                <a:gd name="connsiteX8" fmla="*/ 0 w 838684"/>
                <a:gd name="connsiteY8" fmla="*/ 938925 h 1180032"/>
                <a:gd name="connsiteX9" fmla="*/ 0 w 838684"/>
                <a:gd name="connsiteY9" fmla="*/ 755700 h 1180032"/>
                <a:gd name="connsiteX0" fmla="*/ 0 w 838684"/>
                <a:gd name="connsiteY0" fmla="*/ 775259 h 1199591"/>
                <a:gd name="connsiteX1" fmla="*/ 838684 w 838684"/>
                <a:gd name="connsiteY1" fmla="*/ 0 h 1199591"/>
                <a:gd name="connsiteX2" fmla="*/ 836239 w 838684"/>
                <a:gd name="connsiteY2" fmla="*/ 958484 h 1199591"/>
                <a:gd name="connsiteX3" fmla="*/ 457268 w 838684"/>
                <a:gd name="connsiteY3" fmla="*/ 958484 h 1199591"/>
                <a:gd name="connsiteX4" fmla="*/ 519478 w 838684"/>
                <a:gd name="connsiteY4" fmla="*/ 1109642 h 1199591"/>
                <a:gd name="connsiteX5" fmla="*/ 415477 w 838684"/>
                <a:gd name="connsiteY5" fmla="*/ 1199591 h 1199591"/>
                <a:gd name="connsiteX6" fmla="*/ 305554 w 838684"/>
                <a:gd name="connsiteY6" fmla="*/ 1126507 h 1199591"/>
                <a:gd name="connsiteX7" fmla="*/ 362534 w 838684"/>
                <a:gd name="connsiteY7" fmla="*/ 958484 h 1199591"/>
                <a:gd name="connsiteX8" fmla="*/ 0 w 838684"/>
                <a:gd name="connsiteY8" fmla="*/ 958484 h 1199591"/>
                <a:gd name="connsiteX9" fmla="*/ 0 w 838684"/>
                <a:gd name="connsiteY9" fmla="*/ 775259 h 1199591"/>
                <a:gd name="connsiteX0" fmla="*/ 0 w 836239"/>
                <a:gd name="connsiteY0" fmla="*/ 809488 h 1233820"/>
                <a:gd name="connsiteX1" fmla="*/ 826460 w 836239"/>
                <a:gd name="connsiteY1" fmla="*/ 0 h 1233820"/>
                <a:gd name="connsiteX2" fmla="*/ 836239 w 836239"/>
                <a:gd name="connsiteY2" fmla="*/ 992713 h 1233820"/>
                <a:gd name="connsiteX3" fmla="*/ 457268 w 836239"/>
                <a:gd name="connsiteY3" fmla="*/ 992713 h 1233820"/>
                <a:gd name="connsiteX4" fmla="*/ 519478 w 836239"/>
                <a:gd name="connsiteY4" fmla="*/ 1143871 h 1233820"/>
                <a:gd name="connsiteX5" fmla="*/ 415477 w 836239"/>
                <a:gd name="connsiteY5" fmla="*/ 1233820 h 1233820"/>
                <a:gd name="connsiteX6" fmla="*/ 305554 w 836239"/>
                <a:gd name="connsiteY6" fmla="*/ 1160736 h 1233820"/>
                <a:gd name="connsiteX7" fmla="*/ 362534 w 836239"/>
                <a:gd name="connsiteY7" fmla="*/ 992713 h 1233820"/>
                <a:gd name="connsiteX8" fmla="*/ 0 w 836239"/>
                <a:gd name="connsiteY8" fmla="*/ 992713 h 1233820"/>
                <a:gd name="connsiteX9" fmla="*/ 0 w 836239"/>
                <a:gd name="connsiteY9" fmla="*/ 809488 h 1233820"/>
                <a:gd name="connsiteX0" fmla="*/ 0 w 839410"/>
                <a:gd name="connsiteY0" fmla="*/ 816823 h 1241155"/>
                <a:gd name="connsiteX1" fmla="*/ 838684 w 839410"/>
                <a:gd name="connsiteY1" fmla="*/ 0 h 1241155"/>
                <a:gd name="connsiteX2" fmla="*/ 836239 w 839410"/>
                <a:gd name="connsiteY2" fmla="*/ 1000048 h 1241155"/>
                <a:gd name="connsiteX3" fmla="*/ 457268 w 839410"/>
                <a:gd name="connsiteY3" fmla="*/ 1000048 h 1241155"/>
                <a:gd name="connsiteX4" fmla="*/ 519478 w 839410"/>
                <a:gd name="connsiteY4" fmla="*/ 1151206 h 1241155"/>
                <a:gd name="connsiteX5" fmla="*/ 415477 w 839410"/>
                <a:gd name="connsiteY5" fmla="*/ 1241155 h 1241155"/>
                <a:gd name="connsiteX6" fmla="*/ 305554 w 839410"/>
                <a:gd name="connsiteY6" fmla="*/ 1168071 h 1241155"/>
                <a:gd name="connsiteX7" fmla="*/ 362534 w 839410"/>
                <a:gd name="connsiteY7" fmla="*/ 1000048 h 1241155"/>
                <a:gd name="connsiteX8" fmla="*/ 0 w 839410"/>
                <a:gd name="connsiteY8" fmla="*/ 1000048 h 1241155"/>
                <a:gd name="connsiteX9" fmla="*/ 0 w 839410"/>
                <a:gd name="connsiteY9" fmla="*/ 816823 h 1241155"/>
                <a:gd name="connsiteX0" fmla="*/ 0 w 836239"/>
                <a:gd name="connsiteY0" fmla="*/ 819268 h 1243600"/>
                <a:gd name="connsiteX1" fmla="*/ 831349 w 836239"/>
                <a:gd name="connsiteY1" fmla="*/ 0 h 1243600"/>
                <a:gd name="connsiteX2" fmla="*/ 836239 w 836239"/>
                <a:gd name="connsiteY2" fmla="*/ 1002493 h 1243600"/>
                <a:gd name="connsiteX3" fmla="*/ 457268 w 836239"/>
                <a:gd name="connsiteY3" fmla="*/ 1002493 h 1243600"/>
                <a:gd name="connsiteX4" fmla="*/ 519478 w 836239"/>
                <a:gd name="connsiteY4" fmla="*/ 1153651 h 1243600"/>
                <a:gd name="connsiteX5" fmla="*/ 415477 w 836239"/>
                <a:gd name="connsiteY5" fmla="*/ 1243600 h 1243600"/>
                <a:gd name="connsiteX6" fmla="*/ 305554 w 836239"/>
                <a:gd name="connsiteY6" fmla="*/ 1170516 h 1243600"/>
                <a:gd name="connsiteX7" fmla="*/ 362534 w 836239"/>
                <a:gd name="connsiteY7" fmla="*/ 1002493 h 1243600"/>
                <a:gd name="connsiteX8" fmla="*/ 0 w 836239"/>
                <a:gd name="connsiteY8" fmla="*/ 1002493 h 1243600"/>
                <a:gd name="connsiteX9" fmla="*/ 0 w 836239"/>
                <a:gd name="connsiteY9" fmla="*/ 819268 h 124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36239" h="1243600">
                  <a:moveTo>
                    <a:pt x="0" y="819268"/>
                  </a:moveTo>
                  <a:lnTo>
                    <a:pt x="831349" y="0"/>
                  </a:lnTo>
                  <a:cubicBezTo>
                    <a:pt x="834609" y="330904"/>
                    <a:pt x="832979" y="671589"/>
                    <a:pt x="836239" y="1002493"/>
                  </a:cubicBezTo>
                  <a:lnTo>
                    <a:pt x="457268" y="1002493"/>
                  </a:lnTo>
                  <a:cubicBezTo>
                    <a:pt x="467180" y="1086219"/>
                    <a:pt x="513262" y="1093113"/>
                    <a:pt x="519478" y="1153651"/>
                  </a:cubicBezTo>
                  <a:cubicBezTo>
                    <a:pt x="519084" y="1209312"/>
                    <a:pt x="478650" y="1239118"/>
                    <a:pt x="415477" y="1243600"/>
                  </a:cubicBezTo>
                  <a:cubicBezTo>
                    <a:pt x="362415" y="1242415"/>
                    <a:pt x="309040" y="1217261"/>
                    <a:pt x="305554" y="1170516"/>
                  </a:cubicBezTo>
                  <a:cubicBezTo>
                    <a:pt x="305867" y="1113090"/>
                    <a:pt x="356318" y="1092729"/>
                    <a:pt x="362534" y="1002493"/>
                  </a:cubicBezTo>
                  <a:lnTo>
                    <a:pt x="0" y="1002493"/>
                  </a:lnTo>
                  <a:lnTo>
                    <a:pt x="0" y="819268"/>
                  </a:lnTo>
                  <a:close/>
                  <a:close/>
                </a:path>
              </a:pathLst>
            </a:custGeom>
            <a:solidFill>
              <a:schemeClr val="accent1"/>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5" name="Rectangle 14">
              <a:extLst>
                <a:ext uri="{FF2B5EF4-FFF2-40B4-BE49-F238E27FC236}">
                  <a16:creationId xmlns:a16="http://schemas.microsoft.com/office/drawing/2014/main" id="{D739915A-E45A-4B6D-A00B-9B23C5C1A26A}"/>
                </a:ext>
              </a:extLst>
            </p:cNvPr>
            <p:cNvSpPr/>
            <p:nvPr/>
          </p:nvSpPr>
          <p:spPr>
            <a:xfrm>
              <a:off x="4987021" y="1792256"/>
              <a:ext cx="836536" cy="1233821"/>
            </a:xfrm>
            <a:custGeom>
              <a:avLst/>
              <a:gdLst>
                <a:gd name="connsiteX0" fmla="*/ 794676 w 836239"/>
                <a:gd name="connsiteY0" fmla="*/ 0 h 1077346"/>
                <a:gd name="connsiteX1" fmla="*/ 836239 w 836239"/>
                <a:gd name="connsiteY1" fmla="*/ 41563 h 1077346"/>
                <a:gd name="connsiteX2" fmla="*/ 794676 w 836239"/>
                <a:gd name="connsiteY2" fmla="*/ 0 h 1077346"/>
                <a:gd name="connsiteX3" fmla="*/ 0 w 836239"/>
                <a:gd name="connsiteY3" fmla="*/ 0 h 1077346"/>
                <a:gd name="connsiteX4" fmla="*/ 154603 w 836239"/>
                <a:gd name="connsiteY4" fmla="*/ 0 h 1077346"/>
                <a:gd name="connsiteX5" fmla="*/ 819127 w 836239"/>
                <a:gd name="connsiteY5" fmla="*/ 664524 h 1077346"/>
                <a:gd name="connsiteX6" fmla="*/ 836239 w 836239"/>
                <a:gd name="connsiteY6" fmla="*/ 647411 h 1077346"/>
                <a:gd name="connsiteX7" fmla="*/ 836239 w 836239"/>
                <a:gd name="connsiteY7" fmla="*/ 836239 h 1077346"/>
                <a:gd name="connsiteX8" fmla="*/ 457268 w 836239"/>
                <a:gd name="connsiteY8" fmla="*/ 836239 h 1077346"/>
                <a:gd name="connsiteX9" fmla="*/ 519479 w 836239"/>
                <a:gd name="connsiteY9" fmla="*/ 987397 h 1077346"/>
                <a:gd name="connsiteX10" fmla="*/ 415477 w 836239"/>
                <a:gd name="connsiteY10" fmla="*/ 1077346 h 1077346"/>
                <a:gd name="connsiteX11" fmla="*/ 305554 w 836239"/>
                <a:gd name="connsiteY11" fmla="*/ 1004262 h 1077346"/>
                <a:gd name="connsiteX12" fmla="*/ 362534 w 836239"/>
                <a:gd name="connsiteY12" fmla="*/ 836239 h 1077346"/>
                <a:gd name="connsiteX13" fmla="*/ 0 w 836239"/>
                <a:gd name="connsiteY13" fmla="*/ 836239 h 1077346"/>
                <a:gd name="connsiteX14" fmla="*/ 0 w 836239"/>
                <a:gd name="connsiteY14" fmla="*/ 0 h 1077346"/>
                <a:gd name="connsiteX0" fmla="*/ 0 w 836239"/>
                <a:gd name="connsiteY0" fmla="*/ 0 h 1077346"/>
                <a:gd name="connsiteX1" fmla="*/ 154603 w 836239"/>
                <a:gd name="connsiteY1" fmla="*/ 0 h 1077346"/>
                <a:gd name="connsiteX2" fmla="*/ 819127 w 836239"/>
                <a:gd name="connsiteY2" fmla="*/ 664524 h 1077346"/>
                <a:gd name="connsiteX3" fmla="*/ 836239 w 836239"/>
                <a:gd name="connsiteY3" fmla="*/ 647411 h 1077346"/>
                <a:gd name="connsiteX4" fmla="*/ 836239 w 836239"/>
                <a:gd name="connsiteY4" fmla="*/ 836239 h 1077346"/>
                <a:gd name="connsiteX5" fmla="*/ 457268 w 836239"/>
                <a:gd name="connsiteY5" fmla="*/ 836239 h 1077346"/>
                <a:gd name="connsiteX6" fmla="*/ 519479 w 836239"/>
                <a:gd name="connsiteY6" fmla="*/ 987397 h 1077346"/>
                <a:gd name="connsiteX7" fmla="*/ 415477 w 836239"/>
                <a:gd name="connsiteY7" fmla="*/ 1077346 h 1077346"/>
                <a:gd name="connsiteX8" fmla="*/ 305554 w 836239"/>
                <a:gd name="connsiteY8" fmla="*/ 1004262 h 1077346"/>
                <a:gd name="connsiteX9" fmla="*/ 362534 w 836239"/>
                <a:gd name="connsiteY9" fmla="*/ 836239 h 1077346"/>
                <a:gd name="connsiteX10" fmla="*/ 0 w 836239"/>
                <a:gd name="connsiteY10" fmla="*/ 836239 h 1077346"/>
                <a:gd name="connsiteX11" fmla="*/ 0 w 836239"/>
                <a:gd name="connsiteY11" fmla="*/ 0 h 1077346"/>
                <a:gd name="connsiteX0" fmla="*/ 0 w 836239"/>
                <a:gd name="connsiteY0" fmla="*/ 0 h 1077346"/>
                <a:gd name="connsiteX1" fmla="*/ 154603 w 836239"/>
                <a:gd name="connsiteY1" fmla="*/ 0 h 1077346"/>
                <a:gd name="connsiteX2" fmla="*/ 819127 w 836239"/>
                <a:gd name="connsiteY2" fmla="*/ 664524 h 1077346"/>
                <a:gd name="connsiteX3" fmla="*/ 836239 w 836239"/>
                <a:gd name="connsiteY3" fmla="*/ 647411 h 1077346"/>
                <a:gd name="connsiteX4" fmla="*/ 836239 w 836239"/>
                <a:gd name="connsiteY4" fmla="*/ 836239 h 1077346"/>
                <a:gd name="connsiteX5" fmla="*/ 457268 w 836239"/>
                <a:gd name="connsiteY5" fmla="*/ 836239 h 1077346"/>
                <a:gd name="connsiteX6" fmla="*/ 519479 w 836239"/>
                <a:gd name="connsiteY6" fmla="*/ 987397 h 1077346"/>
                <a:gd name="connsiteX7" fmla="*/ 415477 w 836239"/>
                <a:gd name="connsiteY7" fmla="*/ 1077346 h 1077346"/>
                <a:gd name="connsiteX8" fmla="*/ 305554 w 836239"/>
                <a:gd name="connsiteY8" fmla="*/ 1004262 h 1077346"/>
                <a:gd name="connsiteX9" fmla="*/ 362534 w 836239"/>
                <a:gd name="connsiteY9" fmla="*/ 836239 h 1077346"/>
                <a:gd name="connsiteX10" fmla="*/ 0 w 836239"/>
                <a:gd name="connsiteY10" fmla="*/ 836239 h 1077346"/>
                <a:gd name="connsiteX11" fmla="*/ 0 w 836239"/>
                <a:gd name="connsiteY11" fmla="*/ 0 h 1077346"/>
                <a:gd name="connsiteX0" fmla="*/ 0 w 836239"/>
                <a:gd name="connsiteY0" fmla="*/ 0 h 1077346"/>
                <a:gd name="connsiteX1" fmla="*/ 154603 w 836239"/>
                <a:gd name="connsiteY1" fmla="*/ 0 h 1077346"/>
                <a:gd name="connsiteX2" fmla="*/ 819127 w 836239"/>
                <a:gd name="connsiteY2" fmla="*/ 664524 h 1077346"/>
                <a:gd name="connsiteX3" fmla="*/ 836239 w 836239"/>
                <a:gd name="connsiteY3" fmla="*/ 647411 h 1077346"/>
                <a:gd name="connsiteX4" fmla="*/ 836239 w 836239"/>
                <a:gd name="connsiteY4" fmla="*/ 836239 h 1077346"/>
                <a:gd name="connsiteX5" fmla="*/ 457268 w 836239"/>
                <a:gd name="connsiteY5" fmla="*/ 836239 h 1077346"/>
                <a:gd name="connsiteX6" fmla="*/ 519479 w 836239"/>
                <a:gd name="connsiteY6" fmla="*/ 987397 h 1077346"/>
                <a:gd name="connsiteX7" fmla="*/ 415477 w 836239"/>
                <a:gd name="connsiteY7" fmla="*/ 1077346 h 1077346"/>
                <a:gd name="connsiteX8" fmla="*/ 305554 w 836239"/>
                <a:gd name="connsiteY8" fmla="*/ 1004262 h 1077346"/>
                <a:gd name="connsiteX9" fmla="*/ 362534 w 836239"/>
                <a:gd name="connsiteY9" fmla="*/ 836239 h 1077346"/>
                <a:gd name="connsiteX10" fmla="*/ 0 w 836239"/>
                <a:gd name="connsiteY10" fmla="*/ 836239 h 1077346"/>
                <a:gd name="connsiteX11" fmla="*/ 0 w 836239"/>
                <a:gd name="connsiteY11" fmla="*/ 0 h 1077346"/>
                <a:gd name="connsiteX0" fmla="*/ 0 w 836239"/>
                <a:gd name="connsiteY0" fmla="*/ 0 h 1077346"/>
                <a:gd name="connsiteX1" fmla="*/ 154603 w 836239"/>
                <a:gd name="connsiteY1" fmla="*/ 0 h 1077346"/>
                <a:gd name="connsiteX2" fmla="*/ 819127 w 836239"/>
                <a:gd name="connsiteY2" fmla="*/ 664524 h 1077346"/>
                <a:gd name="connsiteX3" fmla="*/ 836239 w 836239"/>
                <a:gd name="connsiteY3" fmla="*/ 647411 h 1077346"/>
                <a:gd name="connsiteX4" fmla="*/ 836239 w 836239"/>
                <a:gd name="connsiteY4" fmla="*/ 836239 h 1077346"/>
                <a:gd name="connsiteX5" fmla="*/ 457268 w 836239"/>
                <a:gd name="connsiteY5" fmla="*/ 836239 h 1077346"/>
                <a:gd name="connsiteX6" fmla="*/ 519479 w 836239"/>
                <a:gd name="connsiteY6" fmla="*/ 987397 h 1077346"/>
                <a:gd name="connsiteX7" fmla="*/ 415477 w 836239"/>
                <a:gd name="connsiteY7" fmla="*/ 1077346 h 1077346"/>
                <a:gd name="connsiteX8" fmla="*/ 305554 w 836239"/>
                <a:gd name="connsiteY8" fmla="*/ 1004262 h 1077346"/>
                <a:gd name="connsiteX9" fmla="*/ 362534 w 836239"/>
                <a:gd name="connsiteY9" fmla="*/ 836239 h 1077346"/>
                <a:gd name="connsiteX10" fmla="*/ 0 w 836239"/>
                <a:gd name="connsiteY10" fmla="*/ 836239 h 1077346"/>
                <a:gd name="connsiteX11" fmla="*/ 0 w 836239"/>
                <a:gd name="connsiteY11" fmla="*/ 0 h 1077346"/>
                <a:gd name="connsiteX0" fmla="*/ 0 w 836239"/>
                <a:gd name="connsiteY0" fmla="*/ 0 h 1077346"/>
                <a:gd name="connsiteX1" fmla="*/ 154603 w 836239"/>
                <a:gd name="connsiteY1" fmla="*/ 0 h 1077346"/>
                <a:gd name="connsiteX2" fmla="*/ 819127 w 836239"/>
                <a:gd name="connsiteY2" fmla="*/ 664524 h 1077346"/>
                <a:gd name="connsiteX3" fmla="*/ 836239 w 836239"/>
                <a:gd name="connsiteY3" fmla="*/ 647411 h 1077346"/>
                <a:gd name="connsiteX4" fmla="*/ 836239 w 836239"/>
                <a:gd name="connsiteY4" fmla="*/ 836239 h 1077346"/>
                <a:gd name="connsiteX5" fmla="*/ 457268 w 836239"/>
                <a:gd name="connsiteY5" fmla="*/ 836239 h 1077346"/>
                <a:gd name="connsiteX6" fmla="*/ 519479 w 836239"/>
                <a:gd name="connsiteY6" fmla="*/ 987397 h 1077346"/>
                <a:gd name="connsiteX7" fmla="*/ 415477 w 836239"/>
                <a:gd name="connsiteY7" fmla="*/ 1077346 h 1077346"/>
                <a:gd name="connsiteX8" fmla="*/ 305554 w 836239"/>
                <a:gd name="connsiteY8" fmla="*/ 1004262 h 1077346"/>
                <a:gd name="connsiteX9" fmla="*/ 362534 w 836239"/>
                <a:gd name="connsiteY9" fmla="*/ 836239 h 1077346"/>
                <a:gd name="connsiteX10" fmla="*/ 0 w 836239"/>
                <a:gd name="connsiteY10" fmla="*/ 836239 h 1077346"/>
                <a:gd name="connsiteX11" fmla="*/ 0 w 836239"/>
                <a:gd name="connsiteY11" fmla="*/ 0 h 1077346"/>
                <a:gd name="connsiteX0" fmla="*/ 0 w 836239"/>
                <a:gd name="connsiteY0" fmla="*/ 0 h 1077346"/>
                <a:gd name="connsiteX1" fmla="*/ 154603 w 836239"/>
                <a:gd name="connsiteY1" fmla="*/ 0 h 1077346"/>
                <a:gd name="connsiteX2" fmla="*/ 819127 w 836239"/>
                <a:gd name="connsiteY2" fmla="*/ 664524 h 1077346"/>
                <a:gd name="connsiteX3" fmla="*/ 836239 w 836239"/>
                <a:gd name="connsiteY3" fmla="*/ 647411 h 1077346"/>
                <a:gd name="connsiteX4" fmla="*/ 836239 w 836239"/>
                <a:gd name="connsiteY4" fmla="*/ 836239 h 1077346"/>
                <a:gd name="connsiteX5" fmla="*/ 457268 w 836239"/>
                <a:gd name="connsiteY5" fmla="*/ 836239 h 1077346"/>
                <a:gd name="connsiteX6" fmla="*/ 519479 w 836239"/>
                <a:gd name="connsiteY6" fmla="*/ 987397 h 1077346"/>
                <a:gd name="connsiteX7" fmla="*/ 415477 w 836239"/>
                <a:gd name="connsiteY7" fmla="*/ 1077346 h 1077346"/>
                <a:gd name="connsiteX8" fmla="*/ 305554 w 836239"/>
                <a:gd name="connsiteY8" fmla="*/ 1004262 h 1077346"/>
                <a:gd name="connsiteX9" fmla="*/ 362534 w 836239"/>
                <a:gd name="connsiteY9" fmla="*/ 836239 h 1077346"/>
                <a:gd name="connsiteX10" fmla="*/ 0 w 836239"/>
                <a:gd name="connsiteY10" fmla="*/ 836239 h 1077346"/>
                <a:gd name="connsiteX11" fmla="*/ 0 w 836239"/>
                <a:gd name="connsiteY11" fmla="*/ 0 h 1077346"/>
                <a:gd name="connsiteX0" fmla="*/ 0 w 836239"/>
                <a:gd name="connsiteY0" fmla="*/ 0 h 1077346"/>
                <a:gd name="connsiteX1" fmla="*/ 154603 w 836239"/>
                <a:gd name="connsiteY1" fmla="*/ 0 h 1077346"/>
                <a:gd name="connsiteX2" fmla="*/ 836239 w 836239"/>
                <a:gd name="connsiteY2" fmla="*/ 647411 h 1077346"/>
                <a:gd name="connsiteX3" fmla="*/ 836239 w 836239"/>
                <a:gd name="connsiteY3" fmla="*/ 836239 h 1077346"/>
                <a:gd name="connsiteX4" fmla="*/ 457268 w 836239"/>
                <a:gd name="connsiteY4" fmla="*/ 836239 h 1077346"/>
                <a:gd name="connsiteX5" fmla="*/ 519479 w 836239"/>
                <a:gd name="connsiteY5" fmla="*/ 987397 h 1077346"/>
                <a:gd name="connsiteX6" fmla="*/ 415477 w 836239"/>
                <a:gd name="connsiteY6" fmla="*/ 1077346 h 1077346"/>
                <a:gd name="connsiteX7" fmla="*/ 305554 w 836239"/>
                <a:gd name="connsiteY7" fmla="*/ 1004262 h 1077346"/>
                <a:gd name="connsiteX8" fmla="*/ 362534 w 836239"/>
                <a:gd name="connsiteY8" fmla="*/ 836239 h 1077346"/>
                <a:gd name="connsiteX9" fmla="*/ 0 w 836239"/>
                <a:gd name="connsiteY9" fmla="*/ 836239 h 1077346"/>
                <a:gd name="connsiteX10" fmla="*/ 0 w 836239"/>
                <a:gd name="connsiteY10" fmla="*/ 0 h 1077346"/>
                <a:gd name="connsiteX0" fmla="*/ 0 w 836239"/>
                <a:gd name="connsiteY0" fmla="*/ 0 h 1077346"/>
                <a:gd name="connsiteX1" fmla="*/ 836239 w 836239"/>
                <a:gd name="connsiteY1" fmla="*/ 647411 h 1077346"/>
                <a:gd name="connsiteX2" fmla="*/ 836239 w 836239"/>
                <a:gd name="connsiteY2" fmla="*/ 836239 h 1077346"/>
                <a:gd name="connsiteX3" fmla="*/ 457268 w 836239"/>
                <a:gd name="connsiteY3" fmla="*/ 836239 h 1077346"/>
                <a:gd name="connsiteX4" fmla="*/ 519479 w 836239"/>
                <a:gd name="connsiteY4" fmla="*/ 987397 h 1077346"/>
                <a:gd name="connsiteX5" fmla="*/ 415477 w 836239"/>
                <a:gd name="connsiteY5" fmla="*/ 1077346 h 1077346"/>
                <a:gd name="connsiteX6" fmla="*/ 305554 w 836239"/>
                <a:gd name="connsiteY6" fmla="*/ 1004262 h 1077346"/>
                <a:gd name="connsiteX7" fmla="*/ 362534 w 836239"/>
                <a:gd name="connsiteY7" fmla="*/ 836239 h 1077346"/>
                <a:gd name="connsiteX8" fmla="*/ 0 w 836239"/>
                <a:gd name="connsiteY8" fmla="*/ 836239 h 1077346"/>
                <a:gd name="connsiteX9" fmla="*/ 0 w 836239"/>
                <a:gd name="connsiteY9" fmla="*/ 0 h 1077346"/>
                <a:gd name="connsiteX0" fmla="*/ 0 w 841128"/>
                <a:gd name="connsiteY0" fmla="*/ 0 h 1233821"/>
                <a:gd name="connsiteX1" fmla="*/ 841128 w 841128"/>
                <a:gd name="connsiteY1" fmla="*/ 803886 h 1233821"/>
                <a:gd name="connsiteX2" fmla="*/ 841128 w 841128"/>
                <a:gd name="connsiteY2" fmla="*/ 992714 h 1233821"/>
                <a:gd name="connsiteX3" fmla="*/ 462157 w 841128"/>
                <a:gd name="connsiteY3" fmla="*/ 992714 h 1233821"/>
                <a:gd name="connsiteX4" fmla="*/ 524368 w 841128"/>
                <a:gd name="connsiteY4" fmla="*/ 1143872 h 1233821"/>
                <a:gd name="connsiteX5" fmla="*/ 420366 w 841128"/>
                <a:gd name="connsiteY5" fmla="*/ 1233821 h 1233821"/>
                <a:gd name="connsiteX6" fmla="*/ 310443 w 841128"/>
                <a:gd name="connsiteY6" fmla="*/ 1160737 h 1233821"/>
                <a:gd name="connsiteX7" fmla="*/ 367423 w 841128"/>
                <a:gd name="connsiteY7" fmla="*/ 992714 h 1233821"/>
                <a:gd name="connsiteX8" fmla="*/ 4889 w 841128"/>
                <a:gd name="connsiteY8" fmla="*/ 992714 h 1233821"/>
                <a:gd name="connsiteX9" fmla="*/ 0 w 841128"/>
                <a:gd name="connsiteY9" fmla="*/ 0 h 1233821"/>
                <a:gd name="connsiteX0" fmla="*/ 5107 w 836456"/>
                <a:gd name="connsiteY0" fmla="*/ 0 h 1233821"/>
                <a:gd name="connsiteX1" fmla="*/ 836456 w 836456"/>
                <a:gd name="connsiteY1" fmla="*/ 803886 h 1233821"/>
                <a:gd name="connsiteX2" fmla="*/ 836456 w 836456"/>
                <a:gd name="connsiteY2" fmla="*/ 992714 h 1233821"/>
                <a:gd name="connsiteX3" fmla="*/ 457485 w 836456"/>
                <a:gd name="connsiteY3" fmla="*/ 992714 h 1233821"/>
                <a:gd name="connsiteX4" fmla="*/ 519696 w 836456"/>
                <a:gd name="connsiteY4" fmla="*/ 1143872 h 1233821"/>
                <a:gd name="connsiteX5" fmla="*/ 415694 w 836456"/>
                <a:gd name="connsiteY5" fmla="*/ 1233821 h 1233821"/>
                <a:gd name="connsiteX6" fmla="*/ 305771 w 836456"/>
                <a:gd name="connsiteY6" fmla="*/ 1160737 h 1233821"/>
                <a:gd name="connsiteX7" fmla="*/ 362751 w 836456"/>
                <a:gd name="connsiteY7" fmla="*/ 992714 h 1233821"/>
                <a:gd name="connsiteX8" fmla="*/ 217 w 836456"/>
                <a:gd name="connsiteY8" fmla="*/ 992714 h 1233821"/>
                <a:gd name="connsiteX9" fmla="*/ 5107 w 836456"/>
                <a:gd name="connsiteY9" fmla="*/ 0 h 1233821"/>
                <a:gd name="connsiteX0" fmla="*/ 0 w 841128"/>
                <a:gd name="connsiteY0" fmla="*/ 0 h 1233821"/>
                <a:gd name="connsiteX1" fmla="*/ 841128 w 841128"/>
                <a:gd name="connsiteY1" fmla="*/ 803886 h 1233821"/>
                <a:gd name="connsiteX2" fmla="*/ 841128 w 841128"/>
                <a:gd name="connsiteY2" fmla="*/ 992714 h 1233821"/>
                <a:gd name="connsiteX3" fmla="*/ 462157 w 841128"/>
                <a:gd name="connsiteY3" fmla="*/ 992714 h 1233821"/>
                <a:gd name="connsiteX4" fmla="*/ 524368 w 841128"/>
                <a:gd name="connsiteY4" fmla="*/ 1143872 h 1233821"/>
                <a:gd name="connsiteX5" fmla="*/ 420366 w 841128"/>
                <a:gd name="connsiteY5" fmla="*/ 1233821 h 1233821"/>
                <a:gd name="connsiteX6" fmla="*/ 310443 w 841128"/>
                <a:gd name="connsiteY6" fmla="*/ 1160737 h 1233821"/>
                <a:gd name="connsiteX7" fmla="*/ 367423 w 841128"/>
                <a:gd name="connsiteY7" fmla="*/ 992714 h 1233821"/>
                <a:gd name="connsiteX8" fmla="*/ 4889 w 841128"/>
                <a:gd name="connsiteY8" fmla="*/ 992714 h 1233821"/>
                <a:gd name="connsiteX9" fmla="*/ 0 w 841128"/>
                <a:gd name="connsiteY9" fmla="*/ 0 h 1233821"/>
                <a:gd name="connsiteX0" fmla="*/ 2742 w 836536"/>
                <a:gd name="connsiteY0" fmla="*/ 0 h 1233821"/>
                <a:gd name="connsiteX1" fmla="*/ 836536 w 836536"/>
                <a:gd name="connsiteY1" fmla="*/ 803886 h 1233821"/>
                <a:gd name="connsiteX2" fmla="*/ 836536 w 836536"/>
                <a:gd name="connsiteY2" fmla="*/ 992714 h 1233821"/>
                <a:gd name="connsiteX3" fmla="*/ 457565 w 836536"/>
                <a:gd name="connsiteY3" fmla="*/ 992714 h 1233821"/>
                <a:gd name="connsiteX4" fmla="*/ 519776 w 836536"/>
                <a:gd name="connsiteY4" fmla="*/ 1143872 h 1233821"/>
                <a:gd name="connsiteX5" fmla="*/ 415774 w 836536"/>
                <a:gd name="connsiteY5" fmla="*/ 1233821 h 1233821"/>
                <a:gd name="connsiteX6" fmla="*/ 305851 w 836536"/>
                <a:gd name="connsiteY6" fmla="*/ 1160737 h 1233821"/>
                <a:gd name="connsiteX7" fmla="*/ 362831 w 836536"/>
                <a:gd name="connsiteY7" fmla="*/ 992714 h 1233821"/>
                <a:gd name="connsiteX8" fmla="*/ 297 w 836536"/>
                <a:gd name="connsiteY8" fmla="*/ 992714 h 1233821"/>
                <a:gd name="connsiteX9" fmla="*/ 2742 w 836536"/>
                <a:gd name="connsiteY9" fmla="*/ 0 h 1233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36536" h="1233821">
                  <a:moveTo>
                    <a:pt x="2742" y="0"/>
                  </a:moveTo>
                  <a:lnTo>
                    <a:pt x="836536" y="803886"/>
                  </a:lnTo>
                  <a:lnTo>
                    <a:pt x="836536" y="992714"/>
                  </a:lnTo>
                  <a:lnTo>
                    <a:pt x="457565" y="992714"/>
                  </a:lnTo>
                  <a:cubicBezTo>
                    <a:pt x="467477" y="1076440"/>
                    <a:pt x="513559" y="1083334"/>
                    <a:pt x="519776" y="1143872"/>
                  </a:cubicBezTo>
                  <a:cubicBezTo>
                    <a:pt x="519381" y="1199533"/>
                    <a:pt x="478947" y="1229339"/>
                    <a:pt x="415774" y="1233821"/>
                  </a:cubicBezTo>
                  <a:cubicBezTo>
                    <a:pt x="362712" y="1232636"/>
                    <a:pt x="309337" y="1207482"/>
                    <a:pt x="305851" y="1160737"/>
                  </a:cubicBezTo>
                  <a:cubicBezTo>
                    <a:pt x="306164" y="1103311"/>
                    <a:pt x="356615" y="1082950"/>
                    <a:pt x="362831" y="992714"/>
                  </a:cubicBezTo>
                  <a:lnTo>
                    <a:pt x="297" y="992714"/>
                  </a:lnTo>
                  <a:cubicBezTo>
                    <a:pt x="-1333" y="661809"/>
                    <a:pt x="4372" y="330905"/>
                    <a:pt x="2742" y="0"/>
                  </a:cubicBezTo>
                  <a:close/>
                </a:path>
              </a:pathLst>
            </a:custGeom>
            <a:solidFill>
              <a:srgbClr val="00B0F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6" name="Rectangle 12">
              <a:extLst>
                <a:ext uri="{FF2B5EF4-FFF2-40B4-BE49-F238E27FC236}">
                  <a16:creationId xmlns:a16="http://schemas.microsoft.com/office/drawing/2014/main" id="{9F8B3000-AA48-4F78-9323-E11965B3A574}"/>
                </a:ext>
              </a:extLst>
            </p:cNvPr>
            <p:cNvSpPr/>
            <p:nvPr/>
          </p:nvSpPr>
          <p:spPr>
            <a:xfrm>
              <a:off x="3914673" y="1419622"/>
              <a:ext cx="1317823" cy="1365349"/>
            </a:xfrm>
            <a:custGeom>
              <a:avLst/>
              <a:gdLst>
                <a:gd name="connsiteX0" fmla="*/ 655122 w 1317823"/>
                <a:gd name="connsiteY0" fmla="*/ 0 h 1365349"/>
                <a:gd name="connsiteX1" fmla="*/ 1075814 w 1317823"/>
                <a:gd name="connsiteY1" fmla="*/ 529110 h 1365349"/>
                <a:gd name="connsiteX2" fmla="*/ 1078249 w 1317823"/>
                <a:gd name="connsiteY2" fmla="*/ 529110 h 1365349"/>
                <a:gd name="connsiteX3" fmla="*/ 1078249 w 1317823"/>
                <a:gd name="connsiteY3" fmla="*/ 902332 h 1365349"/>
                <a:gd name="connsiteX4" fmla="*/ 1227874 w 1317823"/>
                <a:gd name="connsiteY4" fmla="*/ 840268 h 1365349"/>
                <a:gd name="connsiteX5" fmla="*/ 1317823 w 1317823"/>
                <a:gd name="connsiteY5" fmla="*/ 944270 h 1365349"/>
                <a:gd name="connsiteX6" fmla="*/ 1244739 w 1317823"/>
                <a:gd name="connsiteY6" fmla="*/ 1054193 h 1365349"/>
                <a:gd name="connsiteX7" fmla="*/ 1078249 w 1317823"/>
                <a:gd name="connsiteY7" fmla="*/ 997291 h 1365349"/>
                <a:gd name="connsiteX8" fmla="*/ 1078249 w 1317823"/>
                <a:gd name="connsiteY8" fmla="*/ 1365349 h 1365349"/>
                <a:gd name="connsiteX9" fmla="*/ 242010 w 1317823"/>
                <a:gd name="connsiteY9" fmla="*/ 1365349 h 1365349"/>
                <a:gd name="connsiteX10" fmla="*/ 242010 w 1317823"/>
                <a:gd name="connsiteY10" fmla="*/ 991895 h 1365349"/>
                <a:gd name="connsiteX11" fmla="*/ 89950 w 1317823"/>
                <a:gd name="connsiteY11" fmla="*/ 1054192 h 1365349"/>
                <a:gd name="connsiteX12" fmla="*/ 0 w 1317823"/>
                <a:gd name="connsiteY12" fmla="*/ 950190 h 1365349"/>
                <a:gd name="connsiteX13" fmla="*/ 73084 w 1317823"/>
                <a:gd name="connsiteY13" fmla="*/ 840267 h 1365349"/>
                <a:gd name="connsiteX14" fmla="*/ 242010 w 1317823"/>
                <a:gd name="connsiteY14" fmla="*/ 897293 h 1365349"/>
                <a:gd name="connsiteX15" fmla="*/ 242010 w 1317823"/>
                <a:gd name="connsiteY15" fmla="*/ 529110 h 1365349"/>
                <a:gd name="connsiteX16" fmla="*/ 263956 w 1317823"/>
                <a:gd name="connsiteY16" fmla="*/ 434013 h 1365349"/>
                <a:gd name="connsiteX17" fmla="*/ 655122 w 1317823"/>
                <a:gd name="connsiteY17" fmla="*/ 0 h 1365349"/>
                <a:gd name="connsiteX0" fmla="*/ 655122 w 1317823"/>
                <a:gd name="connsiteY0" fmla="*/ 0 h 1365349"/>
                <a:gd name="connsiteX1" fmla="*/ 1075814 w 1317823"/>
                <a:gd name="connsiteY1" fmla="*/ 529110 h 1365349"/>
                <a:gd name="connsiteX2" fmla="*/ 1078249 w 1317823"/>
                <a:gd name="connsiteY2" fmla="*/ 529110 h 1365349"/>
                <a:gd name="connsiteX3" fmla="*/ 1078249 w 1317823"/>
                <a:gd name="connsiteY3" fmla="*/ 902332 h 1365349"/>
                <a:gd name="connsiteX4" fmla="*/ 1227874 w 1317823"/>
                <a:gd name="connsiteY4" fmla="*/ 840268 h 1365349"/>
                <a:gd name="connsiteX5" fmla="*/ 1317823 w 1317823"/>
                <a:gd name="connsiteY5" fmla="*/ 944270 h 1365349"/>
                <a:gd name="connsiteX6" fmla="*/ 1244739 w 1317823"/>
                <a:gd name="connsiteY6" fmla="*/ 1054193 h 1365349"/>
                <a:gd name="connsiteX7" fmla="*/ 1078249 w 1317823"/>
                <a:gd name="connsiteY7" fmla="*/ 997291 h 1365349"/>
                <a:gd name="connsiteX8" fmla="*/ 1078249 w 1317823"/>
                <a:gd name="connsiteY8" fmla="*/ 1365349 h 1365349"/>
                <a:gd name="connsiteX9" fmla="*/ 242010 w 1317823"/>
                <a:gd name="connsiteY9" fmla="*/ 1365349 h 1365349"/>
                <a:gd name="connsiteX10" fmla="*/ 242010 w 1317823"/>
                <a:gd name="connsiteY10" fmla="*/ 991895 h 1365349"/>
                <a:gd name="connsiteX11" fmla="*/ 89950 w 1317823"/>
                <a:gd name="connsiteY11" fmla="*/ 1054192 h 1365349"/>
                <a:gd name="connsiteX12" fmla="*/ 0 w 1317823"/>
                <a:gd name="connsiteY12" fmla="*/ 950190 h 1365349"/>
                <a:gd name="connsiteX13" fmla="*/ 73084 w 1317823"/>
                <a:gd name="connsiteY13" fmla="*/ 840267 h 1365349"/>
                <a:gd name="connsiteX14" fmla="*/ 242010 w 1317823"/>
                <a:gd name="connsiteY14" fmla="*/ 897293 h 1365349"/>
                <a:gd name="connsiteX15" fmla="*/ 242010 w 1317823"/>
                <a:gd name="connsiteY15" fmla="*/ 529110 h 1365349"/>
                <a:gd name="connsiteX16" fmla="*/ 242525 w 1317823"/>
                <a:gd name="connsiteY16" fmla="*/ 436395 h 1365349"/>
                <a:gd name="connsiteX17" fmla="*/ 655122 w 1317823"/>
                <a:gd name="connsiteY17" fmla="*/ 0 h 1365349"/>
                <a:gd name="connsiteX0" fmla="*/ 655122 w 1317823"/>
                <a:gd name="connsiteY0" fmla="*/ 0 h 1365349"/>
                <a:gd name="connsiteX1" fmla="*/ 1075814 w 1317823"/>
                <a:gd name="connsiteY1" fmla="*/ 529110 h 1365349"/>
                <a:gd name="connsiteX2" fmla="*/ 1078249 w 1317823"/>
                <a:gd name="connsiteY2" fmla="*/ 529110 h 1365349"/>
                <a:gd name="connsiteX3" fmla="*/ 1078249 w 1317823"/>
                <a:gd name="connsiteY3" fmla="*/ 902332 h 1365349"/>
                <a:gd name="connsiteX4" fmla="*/ 1227874 w 1317823"/>
                <a:gd name="connsiteY4" fmla="*/ 840268 h 1365349"/>
                <a:gd name="connsiteX5" fmla="*/ 1317823 w 1317823"/>
                <a:gd name="connsiteY5" fmla="*/ 944270 h 1365349"/>
                <a:gd name="connsiteX6" fmla="*/ 1244739 w 1317823"/>
                <a:gd name="connsiteY6" fmla="*/ 1054193 h 1365349"/>
                <a:gd name="connsiteX7" fmla="*/ 1078249 w 1317823"/>
                <a:gd name="connsiteY7" fmla="*/ 997291 h 1365349"/>
                <a:gd name="connsiteX8" fmla="*/ 1078249 w 1317823"/>
                <a:gd name="connsiteY8" fmla="*/ 1365349 h 1365349"/>
                <a:gd name="connsiteX9" fmla="*/ 242010 w 1317823"/>
                <a:gd name="connsiteY9" fmla="*/ 1365349 h 1365349"/>
                <a:gd name="connsiteX10" fmla="*/ 242010 w 1317823"/>
                <a:gd name="connsiteY10" fmla="*/ 991895 h 1365349"/>
                <a:gd name="connsiteX11" fmla="*/ 89950 w 1317823"/>
                <a:gd name="connsiteY11" fmla="*/ 1054192 h 1365349"/>
                <a:gd name="connsiteX12" fmla="*/ 0 w 1317823"/>
                <a:gd name="connsiteY12" fmla="*/ 950190 h 1365349"/>
                <a:gd name="connsiteX13" fmla="*/ 73084 w 1317823"/>
                <a:gd name="connsiteY13" fmla="*/ 840267 h 1365349"/>
                <a:gd name="connsiteX14" fmla="*/ 242010 w 1317823"/>
                <a:gd name="connsiteY14" fmla="*/ 897293 h 1365349"/>
                <a:gd name="connsiteX15" fmla="*/ 242010 w 1317823"/>
                <a:gd name="connsiteY15" fmla="*/ 529110 h 1365349"/>
                <a:gd name="connsiteX16" fmla="*/ 242525 w 1317823"/>
                <a:gd name="connsiteY16" fmla="*/ 436395 h 1365349"/>
                <a:gd name="connsiteX17" fmla="*/ 655122 w 1317823"/>
                <a:gd name="connsiteY17" fmla="*/ 0 h 1365349"/>
                <a:gd name="connsiteX0" fmla="*/ 655122 w 1317823"/>
                <a:gd name="connsiteY0" fmla="*/ 0 h 1365349"/>
                <a:gd name="connsiteX1" fmla="*/ 1075814 w 1317823"/>
                <a:gd name="connsiteY1" fmla="*/ 529110 h 1365349"/>
                <a:gd name="connsiteX2" fmla="*/ 1078249 w 1317823"/>
                <a:gd name="connsiteY2" fmla="*/ 529110 h 1365349"/>
                <a:gd name="connsiteX3" fmla="*/ 1078249 w 1317823"/>
                <a:gd name="connsiteY3" fmla="*/ 902332 h 1365349"/>
                <a:gd name="connsiteX4" fmla="*/ 1227874 w 1317823"/>
                <a:gd name="connsiteY4" fmla="*/ 840268 h 1365349"/>
                <a:gd name="connsiteX5" fmla="*/ 1317823 w 1317823"/>
                <a:gd name="connsiteY5" fmla="*/ 944270 h 1365349"/>
                <a:gd name="connsiteX6" fmla="*/ 1244739 w 1317823"/>
                <a:gd name="connsiteY6" fmla="*/ 1054193 h 1365349"/>
                <a:gd name="connsiteX7" fmla="*/ 1078249 w 1317823"/>
                <a:gd name="connsiteY7" fmla="*/ 997291 h 1365349"/>
                <a:gd name="connsiteX8" fmla="*/ 1078249 w 1317823"/>
                <a:gd name="connsiteY8" fmla="*/ 1365349 h 1365349"/>
                <a:gd name="connsiteX9" fmla="*/ 242010 w 1317823"/>
                <a:gd name="connsiteY9" fmla="*/ 1365349 h 1365349"/>
                <a:gd name="connsiteX10" fmla="*/ 242010 w 1317823"/>
                <a:gd name="connsiteY10" fmla="*/ 991895 h 1365349"/>
                <a:gd name="connsiteX11" fmla="*/ 89950 w 1317823"/>
                <a:gd name="connsiteY11" fmla="*/ 1054192 h 1365349"/>
                <a:gd name="connsiteX12" fmla="*/ 0 w 1317823"/>
                <a:gd name="connsiteY12" fmla="*/ 950190 h 1365349"/>
                <a:gd name="connsiteX13" fmla="*/ 73084 w 1317823"/>
                <a:gd name="connsiteY13" fmla="*/ 840267 h 1365349"/>
                <a:gd name="connsiteX14" fmla="*/ 242010 w 1317823"/>
                <a:gd name="connsiteY14" fmla="*/ 897293 h 1365349"/>
                <a:gd name="connsiteX15" fmla="*/ 242010 w 1317823"/>
                <a:gd name="connsiteY15" fmla="*/ 529110 h 1365349"/>
                <a:gd name="connsiteX16" fmla="*/ 242525 w 1317823"/>
                <a:gd name="connsiteY16" fmla="*/ 436395 h 1365349"/>
                <a:gd name="connsiteX17" fmla="*/ 655122 w 1317823"/>
                <a:gd name="connsiteY17" fmla="*/ 0 h 1365349"/>
                <a:gd name="connsiteX0" fmla="*/ 655122 w 1317823"/>
                <a:gd name="connsiteY0" fmla="*/ 0 h 1365349"/>
                <a:gd name="connsiteX1" fmla="*/ 1075814 w 1317823"/>
                <a:gd name="connsiteY1" fmla="*/ 529110 h 1365349"/>
                <a:gd name="connsiteX2" fmla="*/ 1078249 w 1317823"/>
                <a:gd name="connsiteY2" fmla="*/ 529110 h 1365349"/>
                <a:gd name="connsiteX3" fmla="*/ 1078249 w 1317823"/>
                <a:gd name="connsiteY3" fmla="*/ 902332 h 1365349"/>
                <a:gd name="connsiteX4" fmla="*/ 1227874 w 1317823"/>
                <a:gd name="connsiteY4" fmla="*/ 840268 h 1365349"/>
                <a:gd name="connsiteX5" fmla="*/ 1317823 w 1317823"/>
                <a:gd name="connsiteY5" fmla="*/ 944270 h 1365349"/>
                <a:gd name="connsiteX6" fmla="*/ 1244739 w 1317823"/>
                <a:gd name="connsiteY6" fmla="*/ 1054193 h 1365349"/>
                <a:gd name="connsiteX7" fmla="*/ 1078249 w 1317823"/>
                <a:gd name="connsiteY7" fmla="*/ 997291 h 1365349"/>
                <a:gd name="connsiteX8" fmla="*/ 1078249 w 1317823"/>
                <a:gd name="connsiteY8" fmla="*/ 1365349 h 1365349"/>
                <a:gd name="connsiteX9" fmla="*/ 242010 w 1317823"/>
                <a:gd name="connsiteY9" fmla="*/ 1365349 h 1365349"/>
                <a:gd name="connsiteX10" fmla="*/ 242010 w 1317823"/>
                <a:gd name="connsiteY10" fmla="*/ 991895 h 1365349"/>
                <a:gd name="connsiteX11" fmla="*/ 89950 w 1317823"/>
                <a:gd name="connsiteY11" fmla="*/ 1054192 h 1365349"/>
                <a:gd name="connsiteX12" fmla="*/ 0 w 1317823"/>
                <a:gd name="connsiteY12" fmla="*/ 950190 h 1365349"/>
                <a:gd name="connsiteX13" fmla="*/ 73084 w 1317823"/>
                <a:gd name="connsiteY13" fmla="*/ 840267 h 1365349"/>
                <a:gd name="connsiteX14" fmla="*/ 242010 w 1317823"/>
                <a:gd name="connsiteY14" fmla="*/ 897293 h 1365349"/>
                <a:gd name="connsiteX15" fmla="*/ 242010 w 1317823"/>
                <a:gd name="connsiteY15" fmla="*/ 529110 h 1365349"/>
                <a:gd name="connsiteX16" fmla="*/ 242525 w 1317823"/>
                <a:gd name="connsiteY16" fmla="*/ 436395 h 1365349"/>
                <a:gd name="connsiteX17" fmla="*/ 655122 w 1317823"/>
                <a:gd name="connsiteY17" fmla="*/ 0 h 1365349"/>
                <a:gd name="connsiteX0" fmla="*/ 655122 w 1317823"/>
                <a:gd name="connsiteY0" fmla="*/ 0 h 1365349"/>
                <a:gd name="connsiteX1" fmla="*/ 1075814 w 1317823"/>
                <a:gd name="connsiteY1" fmla="*/ 529110 h 1365349"/>
                <a:gd name="connsiteX2" fmla="*/ 1078249 w 1317823"/>
                <a:gd name="connsiteY2" fmla="*/ 529110 h 1365349"/>
                <a:gd name="connsiteX3" fmla="*/ 1078249 w 1317823"/>
                <a:gd name="connsiteY3" fmla="*/ 902332 h 1365349"/>
                <a:gd name="connsiteX4" fmla="*/ 1227874 w 1317823"/>
                <a:gd name="connsiteY4" fmla="*/ 840268 h 1365349"/>
                <a:gd name="connsiteX5" fmla="*/ 1317823 w 1317823"/>
                <a:gd name="connsiteY5" fmla="*/ 944270 h 1365349"/>
                <a:gd name="connsiteX6" fmla="*/ 1244739 w 1317823"/>
                <a:gd name="connsiteY6" fmla="*/ 1054193 h 1365349"/>
                <a:gd name="connsiteX7" fmla="*/ 1078249 w 1317823"/>
                <a:gd name="connsiteY7" fmla="*/ 997291 h 1365349"/>
                <a:gd name="connsiteX8" fmla="*/ 1078249 w 1317823"/>
                <a:gd name="connsiteY8" fmla="*/ 1365349 h 1365349"/>
                <a:gd name="connsiteX9" fmla="*/ 242010 w 1317823"/>
                <a:gd name="connsiteY9" fmla="*/ 1365349 h 1365349"/>
                <a:gd name="connsiteX10" fmla="*/ 242010 w 1317823"/>
                <a:gd name="connsiteY10" fmla="*/ 991895 h 1365349"/>
                <a:gd name="connsiteX11" fmla="*/ 89950 w 1317823"/>
                <a:gd name="connsiteY11" fmla="*/ 1054192 h 1365349"/>
                <a:gd name="connsiteX12" fmla="*/ 0 w 1317823"/>
                <a:gd name="connsiteY12" fmla="*/ 950190 h 1365349"/>
                <a:gd name="connsiteX13" fmla="*/ 73084 w 1317823"/>
                <a:gd name="connsiteY13" fmla="*/ 840267 h 1365349"/>
                <a:gd name="connsiteX14" fmla="*/ 242010 w 1317823"/>
                <a:gd name="connsiteY14" fmla="*/ 897293 h 1365349"/>
                <a:gd name="connsiteX15" fmla="*/ 242010 w 1317823"/>
                <a:gd name="connsiteY15" fmla="*/ 529110 h 1365349"/>
                <a:gd name="connsiteX16" fmla="*/ 242525 w 1317823"/>
                <a:gd name="connsiteY16" fmla="*/ 436395 h 1365349"/>
                <a:gd name="connsiteX17" fmla="*/ 655122 w 1317823"/>
                <a:gd name="connsiteY17" fmla="*/ 0 h 1365349"/>
                <a:gd name="connsiteX0" fmla="*/ 655122 w 1317823"/>
                <a:gd name="connsiteY0" fmla="*/ 0 h 1365349"/>
                <a:gd name="connsiteX1" fmla="*/ 1076427 w 1317823"/>
                <a:gd name="connsiteY1" fmla="*/ 456803 h 1365349"/>
                <a:gd name="connsiteX2" fmla="*/ 1075814 w 1317823"/>
                <a:gd name="connsiteY2" fmla="*/ 529110 h 1365349"/>
                <a:gd name="connsiteX3" fmla="*/ 1078249 w 1317823"/>
                <a:gd name="connsiteY3" fmla="*/ 529110 h 1365349"/>
                <a:gd name="connsiteX4" fmla="*/ 1078249 w 1317823"/>
                <a:gd name="connsiteY4" fmla="*/ 902332 h 1365349"/>
                <a:gd name="connsiteX5" fmla="*/ 1227874 w 1317823"/>
                <a:gd name="connsiteY5" fmla="*/ 840268 h 1365349"/>
                <a:gd name="connsiteX6" fmla="*/ 1317823 w 1317823"/>
                <a:gd name="connsiteY6" fmla="*/ 944270 h 1365349"/>
                <a:gd name="connsiteX7" fmla="*/ 1244739 w 1317823"/>
                <a:gd name="connsiteY7" fmla="*/ 1054193 h 1365349"/>
                <a:gd name="connsiteX8" fmla="*/ 1078249 w 1317823"/>
                <a:gd name="connsiteY8" fmla="*/ 997291 h 1365349"/>
                <a:gd name="connsiteX9" fmla="*/ 1078249 w 1317823"/>
                <a:gd name="connsiteY9" fmla="*/ 1365349 h 1365349"/>
                <a:gd name="connsiteX10" fmla="*/ 242010 w 1317823"/>
                <a:gd name="connsiteY10" fmla="*/ 1365349 h 1365349"/>
                <a:gd name="connsiteX11" fmla="*/ 242010 w 1317823"/>
                <a:gd name="connsiteY11" fmla="*/ 991895 h 1365349"/>
                <a:gd name="connsiteX12" fmla="*/ 89950 w 1317823"/>
                <a:gd name="connsiteY12" fmla="*/ 1054192 h 1365349"/>
                <a:gd name="connsiteX13" fmla="*/ 0 w 1317823"/>
                <a:gd name="connsiteY13" fmla="*/ 950190 h 1365349"/>
                <a:gd name="connsiteX14" fmla="*/ 73084 w 1317823"/>
                <a:gd name="connsiteY14" fmla="*/ 840267 h 1365349"/>
                <a:gd name="connsiteX15" fmla="*/ 242010 w 1317823"/>
                <a:gd name="connsiteY15" fmla="*/ 897293 h 1365349"/>
                <a:gd name="connsiteX16" fmla="*/ 242010 w 1317823"/>
                <a:gd name="connsiteY16" fmla="*/ 529110 h 1365349"/>
                <a:gd name="connsiteX17" fmla="*/ 242525 w 1317823"/>
                <a:gd name="connsiteY17" fmla="*/ 436395 h 1365349"/>
                <a:gd name="connsiteX18" fmla="*/ 655122 w 1317823"/>
                <a:gd name="connsiteY18" fmla="*/ 0 h 1365349"/>
                <a:gd name="connsiteX0" fmla="*/ 655122 w 1317823"/>
                <a:gd name="connsiteY0" fmla="*/ 0 h 1365349"/>
                <a:gd name="connsiteX1" fmla="*/ 1076427 w 1317823"/>
                <a:gd name="connsiteY1" fmla="*/ 456803 h 1365349"/>
                <a:gd name="connsiteX2" fmla="*/ 1075814 w 1317823"/>
                <a:gd name="connsiteY2" fmla="*/ 529110 h 1365349"/>
                <a:gd name="connsiteX3" fmla="*/ 1078249 w 1317823"/>
                <a:gd name="connsiteY3" fmla="*/ 529110 h 1365349"/>
                <a:gd name="connsiteX4" fmla="*/ 1078249 w 1317823"/>
                <a:gd name="connsiteY4" fmla="*/ 902332 h 1365349"/>
                <a:gd name="connsiteX5" fmla="*/ 1227874 w 1317823"/>
                <a:gd name="connsiteY5" fmla="*/ 840268 h 1365349"/>
                <a:gd name="connsiteX6" fmla="*/ 1317823 w 1317823"/>
                <a:gd name="connsiteY6" fmla="*/ 944270 h 1365349"/>
                <a:gd name="connsiteX7" fmla="*/ 1244739 w 1317823"/>
                <a:gd name="connsiteY7" fmla="*/ 1054193 h 1365349"/>
                <a:gd name="connsiteX8" fmla="*/ 1078249 w 1317823"/>
                <a:gd name="connsiteY8" fmla="*/ 997291 h 1365349"/>
                <a:gd name="connsiteX9" fmla="*/ 1078249 w 1317823"/>
                <a:gd name="connsiteY9" fmla="*/ 1365349 h 1365349"/>
                <a:gd name="connsiteX10" fmla="*/ 242010 w 1317823"/>
                <a:gd name="connsiteY10" fmla="*/ 1365349 h 1365349"/>
                <a:gd name="connsiteX11" fmla="*/ 242010 w 1317823"/>
                <a:gd name="connsiteY11" fmla="*/ 991895 h 1365349"/>
                <a:gd name="connsiteX12" fmla="*/ 89950 w 1317823"/>
                <a:gd name="connsiteY12" fmla="*/ 1054192 h 1365349"/>
                <a:gd name="connsiteX13" fmla="*/ 0 w 1317823"/>
                <a:gd name="connsiteY13" fmla="*/ 950190 h 1365349"/>
                <a:gd name="connsiteX14" fmla="*/ 73084 w 1317823"/>
                <a:gd name="connsiteY14" fmla="*/ 840267 h 1365349"/>
                <a:gd name="connsiteX15" fmla="*/ 242010 w 1317823"/>
                <a:gd name="connsiteY15" fmla="*/ 897293 h 1365349"/>
                <a:gd name="connsiteX16" fmla="*/ 242010 w 1317823"/>
                <a:gd name="connsiteY16" fmla="*/ 529110 h 1365349"/>
                <a:gd name="connsiteX17" fmla="*/ 242525 w 1317823"/>
                <a:gd name="connsiteY17" fmla="*/ 436395 h 1365349"/>
                <a:gd name="connsiteX18" fmla="*/ 655122 w 1317823"/>
                <a:gd name="connsiteY18" fmla="*/ 0 h 1365349"/>
                <a:gd name="connsiteX0" fmla="*/ 655122 w 1317823"/>
                <a:gd name="connsiteY0" fmla="*/ 0 h 1365349"/>
                <a:gd name="connsiteX1" fmla="*/ 1076427 w 1317823"/>
                <a:gd name="connsiteY1" fmla="*/ 456803 h 1365349"/>
                <a:gd name="connsiteX2" fmla="*/ 1075814 w 1317823"/>
                <a:gd name="connsiteY2" fmla="*/ 529110 h 1365349"/>
                <a:gd name="connsiteX3" fmla="*/ 1078249 w 1317823"/>
                <a:gd name="connsiteY3" fmla="*/ 529110 h 1365349"/>
                <a:gd name="connsiteX4" fmla="*/ 1078249 w 1317823"/>
                <a:gd name="connsiteY4" fmla="*/ 902332 h 1365349"/>
                <a:gd name="connsiteX5" fmla="*/ 1227874 w 1317823"/>
                <a:gd name="connsiteY5" fmla="*/ 840268 h 1365349"/>
                <a:gd name="connsiteX6" fmla="*/ 1317823 w 1317823"/>
                <a:gd name="connsiteY6" fmla="*/ 944270 h 1365349"/>
                <a:gd name="connsiteX7" fmla="*/ 1244739 w 1317823"/>
                <a:gd name="connsiteY7" fmla="*/ 1054193 h 1365349"/>
                <a:gd name="connsiteX8" fmla="*/ 1078249 w 1317823"/>
                <a:gd name="connsiteY8" fmla="*/ 997291 h 1365349"/>
                <a:gd name="connsiteX9" fmla="*/ 1078249 w 1317823"/>
                <a:gd name="connsiteY9" fmla="*/ 1365349 h 1365349"/>
                <a:gd name="connsiteX10" fmla="*/ 242010 w 1317823"/>
                <a:gd name="connsiteY10" fmla="*/ 1365349 h 1365349"/>
                <a:gd name="connsiteX11" fmla="*/ 242010 w 1317823"/>
                <a:gd name="connsiteY11" fmla="*/ 991895 h 1365349"/>
                <a:gd name="connsiteX12" fmla="*/ 89950 w 1317823"/>
                <a:gd name="connsiteY12" fmla="*/ 1054192 h 1365349"/>
                <a:gd name="connsiteX13" fmla="*/ 0 w 1317823"/>
                <a:gd name="connsiteY13" fmla="*/ 950190 h 1365349"/>
                <a:gd name="connsiteX14" fmla="*/ 73084 w 1317823"/>
                <a:gd name="connsiteY14" fmla="*/ 840267 h 1365349"/>
                <a:gd name="connsiteX15" fmla="*/ 242010 w 1317823"/>
                <a:gd name="connsiteY15" fmla="*/ 897293 h 1365349"/>
                <a:gd name="connsiteX16" fmla="*/ 242010 w 1317823"/>
                <a:gd name="connsiteY16" fmla="*/ 529110 h 1365349"/>
                <a:gd name="connsiteX17" fmla="*/ 242525 w 1317823"/>
                <a:gd name="connsiteY17" fmla="*/ 436395 h 1365349"/>
                <a:gd name="connsiteX18" fmla="*/ 655122 w 1317823"/>
                <a:gd name="connsiteY18" fmla="*/ 0 h 1365349"/>
                <a:gd name="connsiteX0" fmla="*/ 655122 w 1317823"/>
                <a:gd name="connsiteY0" fmla="*/ 0 h 1365349"/>
                <a:gd name="connsiteX1" fmla="*/ 1076427 w 1317823"/>
                <a:gd name="connsiteY1" fmla="*/ 456803 h 1365349"/>
                <a:gd name="connsiteX2" fmla="*/ 1075814 w 1317823"/>
                <a:gd name="connsiteY2" fmla="*/ 529110 h 1365349"/>
                <a:gd name="connsiteX3" fmla="*/ 1078249 w 1317823"/>
                <a:gd name="connsiteY3" fmla="*/ 529110 h 1365349"/>
                <a:gd name="connsiteX4" fmla="*/ 1078249 w 1317823"/>
                <a:gd name="connsiteY4" fmla="*/ 902332 h 1365349"/>
                <a:gd name="connsiteX5" fmla="*/ 1227874 w 1317823"/>
                <a:gd name="connsiteY5" fmla="*/ 840268 h 1365349"/>
                <a:gd name="connsiteX6" fmla="*/ 1317823 w 1317823"/>
                <a:gd name="connsiteY6" fmla="*/ 944270 h 1365349"/>
                <a:gd name="connsiteX7" fmla="*/ 1244739 w 1317823"/>
                <a:gd name="connsiteY7" fmla="*/ 1054193 h 1365349"/>
                <a:gd name="connsiteX8" fmla="*/ 1078249 w 1317823"/>
                <a:gd name="connsiteY8" fmla="*/ 997291 h 1365349"/>
                <a:gd name="connsiteX9" fmla="*/ 1078249 w 1317823"/>
                <a:gd name="connsiteY9" fmla="*/ 1365349 h 1365349"/>
                <a:gd name="connsiteX10" fmla="*/ 242010 w 1317823"/>
                <a:gd name="connsiteY10" fmla="*/ 1365349 h 1365349"/>
                <a:gd name="connsiteX11" fmla="*/ 242010 w 1317823"/>
                <a:gd name="connsiteY11" fmla="*/ 991895 h 1365349"/>
                <a:gd name="connsiteX12" fmla="*/ 89950 w 1317823"/>
                <a:gd name="connsiteY12" fmla="*/ 1054192 h 1365349"/>
                <a:gd name="connsiteX13" fmla="*/ 0 w 1317823"/>
                <a:gd name="connsiteY13" fmla="*/ 950190 h 1365349"/>
                <a:gd name="connsiteX14" fmla="*/ 73084 w 1317823"/>
                <a:gd name="connsiteY14" fmla="*/ 840267 h 1365349"/>
                <a:gd name="connsiteX15" fmla="*/ 242010 w 1317823"/>
                <a:gd name="connsiteY15" fmla="*/ 897293 h 1365349"/>
                <a:gd name="connsiteX16" fmla="*/ 242010 w 1317823"/>
                <a:gd name="connsiteY16" fmla="*/ 529110 h 1365349"/>
                <a:gd name="connsiteX17" fmla="*/ 242525 w 1317823"/>
                <a:gd name="connsiteY17" fmla="*/ 436395 h 1365349"/>
                <a:gd name="connsiteX18" fmla="*/ 655122 w 1317823"/>
                <a:gd name="connsiteY18" fmla="*/ 0 h 1365349"/>
                <a:gd name="connsiteX0" fmla="*/ 655122 w 1317823"/>
                <a:gd name="connsiteY0" fmla="*/ 0 h 1365349"/>
                <a:gd name="connsiteX1" fmla="*/ 1076427 w 1317823"/>
                <a:gd name="connsiteY1" fmla="*/ 456803 h 1365349"/>
                <a:gd name="connsiteX2" fmla="*/ 1075814 w 1317823"/>
                <a:gd name="connsiteY2" fmla="*/ 529110 h 1365349"/>
                <a:gd name="connsiteX3" fmla="*/ 1078249 w 1317823"/>
                <a:gd name="connsiteY3" fmla="*/ 529110 h 1365349"/>
                <a:gd name="connsiteX4" fmla="*/ 1078249 w 1317823"/>
                <a:gd name="connsiteY4" fmla="*/ 902332 h 1365349"/>
                <a:gd name="connsiteX5" fmla="*/ 1227874 w 1317823"/>
                <a:gd name="connsiteY5" fmla="*/ 840268 h 1365349"/>
                <a:gd name="connsiteX6" fmla="*/ 1317823 w 1317823"/>
                <a:gd name="connsiteY6" fmla="*/ 944270 h 1365349"/>
                <a:gd name="connsiteX7" fmla="*/ 1244739 w 1317823"/>
                <a:gd name="connsiteY7" fmla="*/ 1054193 h 1365349"/>
                <a:gd name="connsiteX8" fmla="*/ 1078249 w 1317823"/>
                <a:gd name="connsiteY8" fmla="*/ 997291 h 1365349"/>
                <a:gd name="connsiteX9" fmla="*/ 1078249 w 1317823"/>
                <a:gd name="connsiteY9" fmla="*/ 1365349 h 1365349"/>
                <a:gd name="connsiteX10" fmla="*/ 242010 w 1317823"/>
                <a:gd name="connsiteY10" fmla="*/ 1365349 h 1365349"/>
                <a:gd name="connsiteX11" fmla="*/ 242010 w 1317823"/>
                <a:gd name="connsiteY11" fmla="*/ 991895 h 1365349"/>
                <a:gd name="connsiteX12" fmla="*/ 89950 w 1317823"/>
                <a:gd name="connsiteY12" fmla="*/ 1054192 h 1365349"/>
                <a:gd name="connsiteX13" fmla="*/ 0 w 1317823"/>
                <a:gd name="connsiteY13" fmla="*/ 950190 h 1365349"/>
                <a:gd name="connsiteX14" fmla="*/ 73084 w 1317823"/>
                <a:gd name="connsiteY14" fmla="*/ 840267 h 1365349"/>
                <a:gd name="connsiteX15" fmla="*/ 242010 w 1317823"/>
                <a:gd name="connsiteY15" fmla="*/ 897293 h 1365349"/>
                <a:gd name="connsiteX16" fmla="*/ 242010 w 1317823"/>
                <a:gd name="connsiteY16" fmla="*/ 529110 h 1365349"/>
                <a:gd name="connsiteX17" fmla="*/ 247414 w 1317823"/>
                <a:gd name="connsiteY17" fmla="*/ 404611 h 1365349"/>
                <a:gd name="connsiteX18" fmla="*/ 655122 w 1317823"/>
                <a:gd name="connsiteY18" fmla="*/ 0 h 1365349"/>
                <a:gd name="connsiteX0" fmla="*/ 655122 w 1317823"/>
                <a:gd name="connsiteY0" fmla="*/ 0 h 1365349"/>
                <a:gd name="connsiteX1" fmla="*/ 1066648 w 1317823"/>
                <a:gd name="connsiteY1" fmla="*/ 425019 h 1365349"/>
                <a:gd name="connsiteX2" fmla="*/ 1075814 w 1317823"/>
                <a:gd name="connsiteY2" fmla="*/ 529110 h 1365349"/>
                <a:gd name="connsiteX3" fmla="*/ 1078249 w 1317823"/>
                <a:gd name="connsiteY3" fmla="*/ 529110 h 1365349"/>
                <a:gd name="connsiteX4" fmla="*/ 1078249 w 1317823"/>
                <a:gd name="connsiteY4" fmla="*/ 902332 h 1365349"/>
                <a:gd name="connsiteX5" fmla="*/ 1227874 w 1317823"/>
                <a:gd name="connsiteY5" fmla="*/ 840268 h 1365349"/>
                <a:gd name="connsiteX6" fmla="*/ 1317823 w 1317823"/>
                <a:gd name="connsiteY6" fmla="*/ 944270 h 1365349"/>
                <a:gd name="connsiteX7" fmla="*/ 1244739 w 1317823"/>
                <a:gd name="connsiteY7" fmla="*/ 1054193 h 1365349"/>
                <a:gd name="connsiteX8" fmla="*/ 1078249 w 1317823"/>
                <a:gd name="connsiteY8" fmla="*/ 997291 h 1365349"/>
                <a:gd name="connsiteX9" fmla="*/ 1078249 w 1317823"/>
                <a:gd name="connsiteY9" fmla="*/ 1365349 h 1365349"/>
                <a:gd name="connsiteX10" fmla="*/ 242010 w 1317823"/>
                <a:gd name="connsiteY10" fmla="*/ 1365349 h 1365349"/>
                <a:gd name="connsiteX11" fmla="*/ 242010 w 1317823"/>
                <a:gd name="connsiteY11" fmla="*/ 991895 h 1365349"/>
                <a:gd name="connsiteX12" fmla="*/ 89950 w 1317823"/>
                <a:gd name="connsiteY12" fmla="*/ 1054192 h 1365349"/>
                <a:gd name="connsiteX13" fmla="*/ 0 w 1317823"/>
                <a:gd name="connsiteY13" fmla="*/ 950190 h 1365349"/>
                <a:gd name="connsiteX14" fmla="*/ 73084 w 1317823"/>
                <a:gd name="connsiteY14" fmla="*/ 840267 h 1365349"/>
                <a:gd name="connsiteX15" fmla="*/ 242010 w 1317823"/>
                <a:gd name="connsiteY15" fmla="*/ 897293 h 1365349"/>
                <a:gd name="connsiteX16" fmla="*/ 242010 w 1317823"/>
                <a:gd name="connsiteY16" fmla="*/ 529110 h 1365349"/>
                <a:gd name="connsiteX17" fmla="*/ 247414 w 1317823"/>
                <a:gd name="connsiteY17" fmla="*/ 404611 h 1365349"/>
                <a:gd name="connsiteX18" fmla="*/ 655122 w 1317823"/>
                <a:gd name="connsiteY18" fmla="*/ 0 h 1365349"/>
                <a:gd name="connsiteX0" fmla="*/ 655122 w 1317823"/>
                <a:gd name="connsiteY0" fmla="*/ 0 h 1365349"/>
                <a:gd name="connsiteX1" fmla="*/ 1066648 w 1317823"/>
                <a:gd name="connsiteY1" fmla="*/ 425019 h 1365349"/>
                <a:gd name="connsiteX2" fmla="*/ 1075814 w 1317823"/>
                <a:gd name="connsiteY2" fmla="*/ 529110 h 1365349"/>
                <a:gd name="connsiteX3" fmla="*/ 1078249 w 1317823"/>
                <a:gd name="connsiteY3" fmla="*/ 529110 h 1365349"/>
                <a:gd name="connsiteX4" fmla="*/ 1078249 w 1317823"/>
                <a:gd name="connsiteY4" fmla="*/ 902332 h 1365349"/>
                <a:gd name="connsiteX5" fmla="*/ 1227874 w 1317823"/>
                <a:gd name="connsiteY5" fmla="*/ 840268 h 1365349"/>
                <a:gd name="connsiteX6" fmla="*/ 1317823 w 1317823"/>
                <a:gd name="connsiteY6" fmla="*/ 944270 h 1365349"/>
                <a:gd name="connsiteX7" fmla="*/ 1244739 w 1317823"/>
                <a:gd name="connsiteY7" fmla="*/ 1054193 h 1365349"/>
                <a:gd name="connsiteX8" fmla="*/ 1078249 w 1317823"/>
                <a:gd name="connsiteY8" fmla="*/ 997291 h 1365349"/>
                <a:gd name="connsiteX9" fmla="*/ 1078249 w 1317823"/>
                <a:gd name="connsiteY9" fmla="*/ 1365349 h 1365349"/>
                <a:gd name="connsiteX10" fmla="*/ 242010 w 1317823"/>
                <a:gd name="connsiteY10" fmla="*/ 1365349 h 1365349"/>
                <a:gd name="connsiteX11" fmla="*/ 242010 w 1317823"/>
                <a:gd name="connsiteY11" fmla="*/ 991895 h 1365349"/>
                <a:gd name="connsiteX12" fmla="*/ 89950 w 1317823"/>
                <a:gd name="connsiteY12" fmla="*/ 1054192 h 1365349"/>
                <a:gd name="connsiteX13" fmla="*/ 0 w 1317823"/>
                <a:gd name="connsiteY13" fmla="*/ 950190 h 1365349"/>
                <a:gd name="connsiteX14" fmla="*/ 73084 w 1317823"/>
                <a:gd name="connsiteY14" fmla="*/ 840267 h 1365349"/>
                <a:gd name="connsiteX15" fmla="*/ 242010 w 1317823"/>
                <a:gd name="connsiteY15" fmla="*/ 897293 h 1365349"/>
                <a:gd name="connsiteX16" fmla="*/ 242010 w 1317823"/>
                <a:gd name="connsiteY16" fmla="*/ 529110 h 1365349"/>
                <a:gd name="connsiteX17" fmla="*/ 247414 w 1317823"/>
                <a:gd name="connsiteY17" fmla="*/ 404611 h 1365349"/>
                <a:gd name="connsiteX18" fmla="*/ 655122 w 1317823"/>
                <a:gd name="connsiteY18" fmla="*/ 0 h 1365349"/>
                <a:gd name="connsiteX0" fmla="*/ 655122 w 1317823"/>
                <a:gd name="connsiteY0" fmla="*/ 0 h 1365349"/>
                <a:gd name="connsiteX1" fmla="*/ 1071538 w 1317823"/>
                <a:gd name="connsiteY1" fmla="*/ 415239 h 1365349"/>
                <a:gd name="connsiteX2" fmla="*/ 1075814 w 1317823"/>
                <a:gd name="connsiteY2" fmla="*/ 529110 h 1365349"/>
                <a:gd name="connsiteX3" fmla="*/ 1078249 w 1317823"/>
                <a:gd name="connsiteY3" fmla="*/ 529110 h 1365349"/>
                <a:gd name="connsiteX4" fmla="*/ 1078249 w 1317823"/>
                <a:gd name="connsiteY4" fmla="*/ 902332 h 1365349"/>
                <a:gd name="connsiteX5" fmla="*/ 1227874 w 1317823"/>
                <a:gd name="connsiteY5" fmla="*/ 840268 h 1365349"/>
                <a:gd name="connsiteX6" fmla="*/ 1317823 w 1317823"/>
                <a:gd name="connsiteY6" fmla="*/ 944270 h 1365349"/>
                <a:gd name="connsiteX7" fmla="*/ 1244739 w 1317823"/>
                <a:gd name="connsiteY7" fmla="*/ 1054193 h 1365349"/>
                <a:gd name="connsiteX8" fmla="*/ 1078249 w 1317823"/>
                <a:gd name="connsiteY8" fmla="*/ 997291 h 1365349"/>
                <a:gd name="connsiteX9" fmla="*/ 1078249 w 1317823"/>
                <a:gd name="connsiteY9" fmla="*/ 1365349 h 1365349"/>
                <a:gd name="connsiteX10" fmla="*/ 242010 w 1317823"/>
                <a:gd name="connsiteY10" fmla="*/ 1365349 h 1365349"/>
                <a:gd name="connsiteX11" fmla="*/ 242010 w 1317823"/>
                <a:gd name="connsiteY11" fmla="*/ 991895 h 1365349"/>
                <a:gd name="connsiteX12" fmla="*/ 89950 w 1317823"/>
                <a:gd name="connsiteY12" fmla="*/ 1054192 h 1365349"/>
                <a:gd name="connsiteX13" fmla="*/ 0 w 1317823"/>
                <a:gd name="connsiteY13" fmla="*/ 950190 h 1365349"/>
                <a:gd name="connsiteX14" fmla="*/ 73084 w 1317823"/>
                <a:gd name="connsiteY14" fmla="*/ 840267 h 1365349"/>
                <a:gd name="connsiteX15" fmla="*/ 242010 w 1317823"/>
                <a:gd name="connsiteY15" fmla="*/ 897293 h 1365349"/>
                <a:gd name="connsiteX16" fmla="*/ 242010 w 1317823"/>
                <a:gd name="connsiteY16" fmla="*/ 529110 h 1365349"/>
                <a:gd name="connsiteX17" fmla="*/ 247414 w 1317823"/>
                <a:gd name="connsiteY17" fmla="*/ 404611 h 1365349"/>
                <a:gd name="connsiteX18" fmla="*/ 655122 w 1317823"/>
                <a:gd name="connsiteY18" fmla="*/ 0 h 1365349"/>
                <a:gd name="connsiteX0" fmla="*/ 655122 w 1317823"/>
                <a:gd name="connsiteY0" fmla="*/ 0 h 1365349"/>
                <a:gd name="connsiteX1" fmla="*/ 1078873 w 1317823"/>
                <a:gd name="connsiteY1" fmla="*/ 412794 h 1365349"/>
                <a:gd name="connsiteX2" fmla="*/ 1075814 w 1317823"/>
                <a:gd name="connsiteY2" fmla="*/ 529110 h 1365349"/>
                <a:gd name="connsiteX3" fmla="*/ 1078249 w 1317823"/>
                <a:gd name="connsiteY3" fmla="*/ 529110 h 1365349"/>
                <a:gd name="connsiteX4" fmla="*/ 1078249 w 1317823"/>
                <a:gd name="connsiteY4" fmla="*/ 902332 h 1365349"/>
                <a:gd name="connsiteX5" fmla="*/ 1227874 w 1317823"/>
                <a:gd name="connsiteY5" fmla="*/ 840268 h 1365349"/>
                <a:gd name="connsiteX6" fmla="*/ 1317823 w 1317823"/>
                <a:gd name="connsiteY6" fmla="*/ 944270 h 1365349"/>
                <a:gd name="connsiteX7" fmla="*/ 1244739 w 1317823"/>
                <a:gd name="connsiteY7" fmla="*/ 1054193 h 1365349"/>
                <a:gd name="connsiteX8" fmla="*/ 1078249 w 1317823"/>
                <a:gd name="connsiteY8" fmla="*/ 997291 h 1365349"/>
                <a:gd name="connsiteX9" fmla="*/ 1078249 w 1317823"/>
                <a:gd name="connsiteY9" fmla="*/ 1365349 h 1365349"/>
                <a:gd name="connsiteX10" fmla="*/ 242010 w 1317823"/>
                <a:gd name="connsiteY10" fmla="*/ 1365349 h 1365349"/>
                <a:gd name="connsiteX11" fmla="*/ 242010 w 1317823"/>
                <a:gd name="connsiteY11" fmla="*/ 991895 h 1365349"/>
                <a:gd name="connsiteX12" fmla="*/ 89950 w 1317823"/>
                <a:gd name="connsiteY12" fmla="*/ 1054192 h 1365349"/>
                <a:gd name="connsiteX13" fmla="*/ 0 w 1317823"/>
                <a:gd name="connsiteY13" fmla="*/ 950190 h 1365349"/>
                <a:gd name="connsiteX14" fmla="*/ 73084 w 1317823"/>
                <a:gd name="connsiteY14" fmla="*/ 840267 h 1365349"/>
                <a:gd name="connsiteX15" fmla="*/ 242010 w 1317823"/>
                <a:gd name="connsiteY15" fmla="*/ 897293 h 1365349"/>
                <a:gd name="connsiteX16" fmla="*/ 242010 w 1317823"/>
                <a:gd name="connsiteY16" fmla="*/ 529110 h 1365349"/>
                <a:gd name="connsiteX17" fmla="*/ 247414 w 1317823"/>
                <a:gd name="connsiteY17" fmla="*/ 404611 h 1365349"/>
                <a:gd name="connsiteX18" fmla="*/ 655122 w 1317823"/>
                <a:gd name="connsiteY18" fmla="*/ 0 h 1365349"/>
                <a:gd name="connsiteX0" fmla="*/ 655122 w 1317823"/>
                <a:gd name="connsiteY0" fmla="*/ 0 h 1365349"/>
                <a:gd name="connsiteX1" fmla="*/ 1078873 w 1317823"/>
                <a:gd name="connsiteY1" fmla="*/ 412794 h 1365349"/>
                <a:gd name="connsiteX2" fmla="*/ 1075814 w 1317823"/>
                <a:gd name="connsiteY2" fmla="*/ 529110 h 1365349"/>
                <a:gd name="connsiteX3" fmla="*/ 1078249 w 1317823"/>
                <a:gd name="connsiteY3" fmla="*/ 529110 h 1365349"/>
                <a:gd name="connsiteX4" fmla="*/ 1078249 w 1317823"/>
                <a:gd name="connsiteY4" fmla="*/ 902332 h 1365349"/>
                <a:gd name="connsiteX5" fmla="*/ 1227874 w 1317823"/>
                <a:gd name="connsiteY5" fmla="*/ 840268 h 1365349"/>
                <a:gd name="connsiteX6" fmla="*/ 1317823 w 1317823"/>
                <a:gd name="connsiteY6" fmla="*/ 944270 h 1365349"/>
                <a:gd name="connsiteX7" fmla="*/ 1244739 w 1317823"/>
                <a:gd name="connsiteY7" fmla="*/ 1054193 h 1365349"/>
                <a:gd name="connsiteX8" fmla="*/ 1078249 w 1317823"/>
                <a:gd name="connsiteY8" fmla="*/ 997291 h 1365349"/>
                <a:gd name="connsiteX9" fmla="*/ 1078249 w 1317823"/>
                <a:gd name="connsiteY9" fmla="*/ 1365349 h 1365349"/>
                <a:gd name="connsiteX10" fmla="*/ 242010 w 1317823"/>
                <a:gd name="connsiteY10" fmla="*/ 1365349 h 1365349"/>
                <a:gd name="connsiteX11" fmla="*/ 242010 w 1317823"/>
                <a:gd name="connsiteY11" fmla="*/ 991895 h 1365349"/>
                <a:gd name="connsiteX12" fmla="*/ 89950 w 1317823"/>
                <a:gd name="connsiteY12" fmla="*/ 1054192 h 1365349"/>
                <a:gd name="connsiteX13" fmla="*/ 0 w 1317823"/>
                <a:gd name="connsiteY13" fmla="*/ 950190 h 1365349"/>
                <a:gd name="connsiteX14" fmla="*/ 73084 w 1317823"/>
                <a:gd name="connsiteY14" fmla="*/ 840267 h 1365349"/>
                <a:gd name="connsiteX15" fmla="*/ 242010 w 1317823"/>
                <a:gd name="connsiteY15" fmla="*/ 897293 h 1365349"/>
                <a:gd name="connsiteX16" fmla="*/ 242010 w 1317823"/>
                <a:gd name="connsiteY16" fmla="*/ 529110 h 1365349"/>
                <a:gd name="connsiteX17" fmla="*/ 247414 w 1317823"/>
                <a:gd name="connsiteY17" fmla="*/ 404611 h 1365349"/>
                <a:gd name="connsiteX18" fmla="*/ 655122 w 1317823"/>
                <a:gd name="connsiteY18" fmla="*/ 0 h 1365349"/>
                <a:gd name="connsiteX0" fmla="*/ 655122 w 1317823"/>
                <a:gd name="connsiteY0" fmla="*/ 0 h 1365349"/>
                <a:gd name="connsiteX1" fmla="*/ 1073983 w 1317823"/>
                <a:gd name="connsiteY1" fmla="*/ 410349 h 1365349"/>
                <a:gd name="connsiteX2" fmla="*/ 1075814 w 1317823"/>
                <a:gd name="connsiteY2" fmla="*/ 529110 h 1365349"/>
                <a:gd name="connsiteX3" fmla="*/ 1078249 w 1317823"/>
                <a:gd name="connsiteY3" fmla="*/ 529110 h 1365349"/>
                <a:gd name="connsiteX4" fmla="*/ 1078249 w 1317823"/>
                <a:gd name="connsiteY4" fmla="*/ 902332 h 1365349"/>
                <a:gd name="connsiteX5" fmla="*/ 1227874 w 1317823"/>
                <a:gd name="connsiteY5" fmla="*/ 840268 h 1365349"/>
                <a:gd name="connsiteX6" fmla="*/ 1317823 w 1317823"/>
                <a:gd name="connsiteY6" fmla="*/ 944270 h 1365349"/>
                <a:gd name="connsiteX7" fmla="*/ 1244739 w 1317823"/>
                <a:gd name="connsiteY7" fmla="*/ 1054193 h 1365349"/>
                <a:gd name="connsiteX8" fmla="*/ 1078249 w 1317823"/>
                <a:gd name="connsiteY8" fmla="*/ 997291 h 1365349"/>
                <a:gd name="connsiteX9" fmla="*/ 1078249 w 1317823"/>
                <a:gd name="connsiteY9" fmla="*/ 1365349 h 1365349"/>
                <a:gd name="connsiteX10" fmla="*/ 242010 w 1317823"/>
                <a:gd name="connsiteY10" fmla="*/ 1365349 h 1365349"/>
                <a:gd name="connsiteX11" fmla="*/ 242010 w 1317823"/>
                <a:gd name="connsiteY11" fmla="*/ 991895 h 1365349"/>
                <a:gd name="connsiteX12" fmla="*/ 89950 w 1317823"/>
                <a:gd name="connsiteY12" fmla="*/ 1054192 h 1365349"/>
                <a:gd name="connsiteX13" fmla="*/ 0 w 1317823"/>
                <a:gd name="connsiteY13" fmla="*/ 950190 h 1365349"/>
                <a:gd name="connsiteX14" fmla="*/ 73084 w 1317823"/>
                <a:gd name="connsiteY14" fmla="*/ 840267 h 1365349"/>
                <a:gd name="connsiteX15" fmla="*/ 242010 w 1317823"/>
                <a:gd name="connsiteY15" fmla="*/ 897293 h 1365349"/>
                <a:gd name="connsiteX16" fmla="*/ 242010 w 1317823"/>
                <a:gd name="connsiteY16" fmla="*/ 529110 h 1365349"/>
                <a:gd name="connsiteX17" fmla="*/ 247414 w 1317823"/>
                <a:gd name="connsiteY17" fmla="*/ 404611 h 1365349"/>
                <a:gd name="connsiteX18" fmla="*/ 655122 w 1317823"/>
                <a:gd name="connsiteY18" fmla="*/ 0 h 1365349"/>
                <a:gd name="connsiteX0" fmla="*/ 655122 w 1317823"/>
                <a:gd name="connsiteY0" fmla="*/ 0 h 1365349"/>
                <a:gd name="connsiteX1" fmla="*/ 1073983 w 1317823"/>
                <a:gd name="connsiteY1" fmla="*/ 410349 h 1365349"/>
                <a:gd name="connsiteX2" fmla="*/ 1075814 w 1317823"/>
                <a:gd name="connsiteY2" fmla="*/ 529110 h 1365349"/>
                <a:gd name="connsiteX3" fmla="*/ 1078249 w 1317823"/>
                <a:gd name="connsiteY3" fmla="*/ 529110 h 1365349"/>
                <a:gd name="connsiteX4" fmla="*/ 1078249 w 1317823"/>
                <a:gd name="connsiteY4" fmla="*/ 902332 h 1365349"/>
                <a:gd name="connsiteX5" fmla="*/ 1227874 w 1317823"/>
                <a:gd name="connsiteY5" fmla="*/ 840268 h 1365349"/>
                <a:gd name="connsiteX6" fmla="*/ 1317823 w 1317823"/>
                <a:gd name="connsiteY6" fmla="*/ 944270 h 1365349"/>
                <a:gd name="connsiteX7" fmla="*/ 1244739 w 1317823"/>
                <a:gd name="connsiteY7" fmla="*/ 1054193 h 1365349"/>
                <a:gd name="connsiteX8" fmla="*/ 1078249 w 1317823"/>
                <a:gd name="connsiteY8" fmla="*/ 997291 h 1365349"/>
                <a:gd name="connsiteX9" fmla="*/ 1078249 w 1317823"/>
                <a:gd name="connsiteY9" fmla="*/ 1365349 h 1365349"/>
                <a:gd name="connsiteX10" fmla="*/ 242010 w 1317823"/>
                <a:gd name="connsiteY10" fmla="*/ 1365349 h 1365349"/>
                <a:gd name="connsiteX11" fmla="*/ 242010 w 1317823"/>
                <a:gd name="connsiteY11" fmla="*/ 991895 h 1365349"/>
                <a:gd name="connsiteX12" fmla="*/ 89950 w 1317823"/>
                <a:gd name="connsiteY12" fmla="*/ 1054192 h 1365349"/>
                <a:gd name="connsiteX13" fmla="*/ 0 w 1317823"/>
                <a:gd name="connsiteY13" fmla="*/ 950190 h 1365349"/>
                <a:gd name="connsiteX14" fmla="*/ 73084 w 1317823"/>
                <a:gd name="connsiteY14" fmla="*/ 840267 h 1365349"/>
                <a:gd name="connsiteX15" fmla="*/ 242010 w 1317823"/>
                <a:gd name="connsiteY15" fmla="*/ 897293 h 1365349"/>
                <a:gd name="connsiteX16" fmla="*/ 242010 w 1317823"/>
                <a:gd name="connsiteY16" fmla="*/ 529110 h 1365349"/>
                <a:gd name="connsiteX17" fmla="*/ 247414 w 1317823"/>
                <a:gd name="connsiteY17" fmla="*/ 404611 h 1365349"/>
                <a:gd name="connsiteX18" fmla="*/ 655122 w 1317823"/>
                <a:gd name="connsiteY18" fmla="*/ 0 h 1365349"/>
                <a:gd name="connsiteX0" fmla="*/ 655122 w 1317823"/>
                <a:gd name="connsiteY0" fmla="*/ 0 h 1365349"/>
                <a:gd name="connsiteX1" fmla="*/ 1073983 w 1317823"/>
                <a:gd name="connsiteY1" fmla="*/ 410349 h 1365349"/>
                <a:gd name="connsiteX2" fmla="*/ 1075814 w 1317823"/>
                <a:gd name="connsiteY2" fmla="*/ 529110 h 1365349"/>
                <a:gd name="connsiteX3" fmla="*/ 1078249 w 1317823"/>
                <a:gd name="connsiteY3" fmla="*/ 529110 h 1365349"/>
                <a:gd name="connsiteX4" fmla="*/ 1078249 w 1317823"/>
                <a:gd name="connsiteY4" fmla="*/ 902332 h 1365349"/>
                <a:gd name="connsiteX5" fmla="*/ 1227874 w 1317823"/>
                <a:gd name="connsiteY5" fmla="*/ 840268 h 1365349"/>
                <a:gd name="connsiteX6" fmla="*/ 1317823 w 1317823"/>
                <a:gd name="connsiteY6" fmla="*/ 944270 h 1365349"/>
                <a:gd name="connsiteX7" fmla="*/ 1244739 w 1317823"/>
                <a:gd name="connsiteY7" fmla="*/ 1054193 h 1365349"/>
                <a:gd name="connsiteX8" fmla="*/ 1078249 w 1317823"/>
                <a:gd name="connsiteY8" fmla="*/ 997291 h 1365349"/>
                <a:gd name="connsiteX9" fmla="*/ 1078249 w 1317823"/>
                <a:gd name="connsiteY9" fmla="*/ 1365349 h 1365349"/>
                <a:gd name="connsiteX10" fmla="*/ 242010 w 1317823"/>
                <a:gd name="connsiteY10" fmla="*/ 1365349 h 1365349"/>
                <a:gd name="connsiteX11" fmla="*/ 242010 w 1317823"/>
                <a:gd name="connsiteY11" fmla="*/ 991895 h 1365349"/>
                <a:gd name="connsiteX12" fmla="*/ 89950 w 1317823"/>
                <a:gd name="connsiteY12" fmla="*/ 1054192 h 1365349"/>
                <a:gd name="connsiteX13" fmla="*/ 0 w 1317823"/>
                <a:gd name="connsiteY13" fmla="*/ 950190 h 1365349"/>
                <a:gd name="connsiteX14" fmla="*/ 73084 w 1317823"/>
                <a:gd name="connsiteY14" fmla="*/ 840267 h 1365349"/>
                <a:gd name="connsiteX15" fmla="*/ 242010 w 1317823"/>
                <a:gd name="connsiteY15" fmla="*/ 897293 h 1365349"/>
                <a:gd name="connsiteX16" fmla="*/ 242010 w 1317823"/>
                <a:gd name="connsiteY16" fmla="*/ 529110 h 1365349"/>
                <a:gd name="connsiteX17" fmla="*/ 242524 w 1317823"/>
                <a:gd name="connsiteY17" fmla="*/ 404611 h 1365349"/>
                <a:gd name="connsiteX18" fmla="*/ 655122 w 1317823"/>
                <a:gd name="connsiteY18" fmla="*/ 0 h 1365349"/>
                <a:gd name="connsiteX0" fmla="*/ 655122 w 1317823"/>
                <a:gd name="connsiteY0" fmla="*/ 0 h 1365349"/>
                <a:gd name="connsiteX1" fmla="*/ 1073983 w 1317823"/>
                <a:gd name="connsiteY1" fmla="*/ 410349 h 1365349"/>
                <a:gd name="connsiteX2" fmla="*/ 1075814 w 1317823"/>
                <a:gd name="connsiteY2" fmla="*/ 529110 h 1365349"/>
                <a:gd name="connsiteX3" fmla="*/ 1078249 w 1317823"/>
                <a:gd name="connsiteY3" fmla="*/ 529110 h 1365349"/>
                <a:gd name="connsiteX4" fmla="*/ 1078249 w 1317823"/>
                <a:gd name="connsiteY4" fmla="*/ 902332 h 1365349"/>
                <a:gd name="connsiteX5" fmla="*/ 1227874 w 1317823"/>
                <a:gd name="connsiteY5" fmla="*/ 840268 h 1365349"/>
                <a:gd name="connsiteX6" fmla="*/ 1317823 w 1317823"/>
                <a:gd name="connsiteY6" fmla="*/ 944270 h 1365349"/>
                <a:gd name="connsiteX7" fmla="*/ 1244739 w 1317823"/>
                <a:gd name="connsiteY7" fmla="*/ 1054193 h 1365349"/>
                <a:gd name="connsiteX8" fmla="*/ 1078249 w 1317823"/>
                <a:gd name="connsiteY8" fmla="*/ 997291 h 1365349"/>
                <a:gd name="connsiteX9" fmla="*/ 1078249 w 1317823"/>
                <a:gd name="connsiteY9" fmla="*/ 1365349 h 1365349"/>
                <a:gd name="connsiteX10" fmla="*/ 242010 w 1317823"/>
                <a:gd name="connsiteY10" fmla="*/ 1365349 h 1365349"/>
                <a:gd name="connsiteX11" fmla="*/ 242010 w 1317823"/>
                <a:gd name="connsiteY11" fmla="*/ 991895 h 1365349"/>
                <a:gd name="connsiteX12" fmla="*/ 89950 w 1317823"/>
                <a:gd name="connsiteY12" fmla="*/ 1054192 h 1365349"/>
                <a:gd name="connsiteX13" fmla="*/ 0 w 1317823"/>
                <a:gd name="connsiteY13" fmla="*/ 950190 h 1365349"/>
                <a:gd name="connsiteX14" fmla="*/ 73084 w 1317823"/>
                <a:gd name="connsiteY14" fmla="*/ 840267 h 1365349"/>
                <a:gd name="connsiteX15" fmla="*/ 242010 w 1317823"/>
                <a:gd name="connsiteY15" fmla="*/ 897293 h 1365349"/>
                <a:gd name="connsiteX16" fmla="*/ 242010 w 1317823"/>
                <a:gd name="connsiteY16" fmla="*/ 529110 h 1365349"/>
                <a:gd name="connsiteX17" fmla="*/ 242524 w 1317823"/>
                <a:gd name="connsiteY17" fmla="*/ 404611 h 1365349"/>
                <a:gd name="connsiteX18" fmla="*/ 655122 w 1317823"/>
                <a:gd name="connsiteY18" fmla="*/ 0 h 1365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317823" h="1365349">
                  <a:moveTo>
                    <a:pt x="655122" y="0"/>
                  </a:moveTo>
                  <a:cubicBezTo>
                    <a:pt x="797939" y="157030"/>
                    <a:pt x="933356" y="260590"/>
                    <a:pt x="1073983" y="410349"/>
                  </a:cubicBezTo>
                  <a:cubicBezTo>
                    <a:pt x="1080986" y="491665"/>
                    <a:pt x="1076018" y="505008"/>
                    <a:pt x="1075814" y="529110"/>
                  </a:cubicBezTo>
                  <a:lnTo>
                    <a:pt x="1078249" y="529110"/>
                  </a:lnTo>
                  <a:lnTo>
                    <a:pt x="1078249" y="902332"/>
                  </a:lnTo>
                  <a:cubicBezTo>
                    <a:pt x="1160529" y="892003"/>
                    <a:pt x="1167707" y="846447"/>
                    <a:pt x="1227874" y="840268"/>
                  </a:cubicBezTo>
                  <a:cubicBezTo>
                    <a:pt x="1283535" y="840663"/>
                    <a:pt x="1313341" y="881096"/>
                    <a:pt x="1317823" y="944270"/>
                  </a:cubicBezTo>
                  <a:cubicBezTo>
                    <a:pt x="1316638" y="997332"/>
                    <a:pt x="1291484" y="1050706"/>
                    <a:pt x="1244739" y="1054193"/>
                  </a:cubicBezTo>
                  <a:cubicBezTo>
                    <a:pt x="1187641" y="1053881"/>
                    <a:pt x="1167185" y="1004001"/>
                    <a:pt x="1078249" y="997291"/>
                  </a:cubicBezTo>
                  <a:lnTo>
                    <a:pt x="1078249" y="1365349"/>
                  </a:lnTo>
                  <a:lnTo>
                    <a:pt x="242010" y="1365349"/>
                  </a:lnTo>
                  <a:lnTo>
                    <a:pt x="242010" y="991895"/>
                  </a:lnTo>
                  <a:cubicBezTo>
                    <a:pt x="157429" y="1001563"/>
                    <a:pt x="150704" y="1047953"/>
                    <a:pt x="89950" y="1054192"/>
                  </a:cubicBezTo>
                  <a:cubicBezTo>
                    <a:pt x="34288" y="1053797"/>
                    <a:pt x="4482" y="1013364"/>
                    <a:pt x="0" y="950190"/>
                  </a:cubicBezTo>
                  <a:cubicBezTo>
                    <a:pt x="1185" y="897128"/>
                    <a:pt x="26339" y="843754"/>
                    <a:pt x="73084" y="840267"/>
                  </a:cubicBezTo>
                  <a:cubicBezTo>
                    <a:pt x="130701" y="840581"/>
                    <a:pt x="151007" y="891368"/>
                    <a:pt x="242010" y="897293"/>
                  </a:cubicBezTo>
                  <a:lnTo>
                    <a:pt x="242010" y="529110"/>
                  </a:lnTo>
                  <a:cubicBezTo>
                    <a:pt x="242182" y="498205"/>
                    <a:pt x="242352" y="435516"/>
                    <a:pt x="242524" y="404611"/>
                  </a:cubicBezTo>
                  <a:cubicBezTo>
                    <a:pt x="397152" y="247546"/>
                    <a:pt x="486462" y="173988"/>
                    <a:pt x="655122" y="0"/>
                  </a:cubicBezTo>
                  <a:close/>
                </a:path>
              </a:pathLst>
            </a:custGeom>
            <a:solidFill>
              <a:srgbClr val="33AAB9"/>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dirty="0"/>
            </a:p>
          </p:txBody>
        </p:sp>
        <p:sp>
          <p:nvSpPr>
            <p:cNvPr id="17" name="Rectangle 9">
              <a:extLst>
                <a:ext uri="{FF2B5EF4-FFF2-40B4-BE49-F238E27FC236}">
                  <a16:creationId xmlns:a16="http://schemas.microsoft.com/office/drawing/2014/main" id="{A9529D2E-D9CB-4C5C-A895-69BA097C5CC6}"/>
                </a:ext>
              </a:extLst>
            </p:cNvPr>
            <p:cNvSpPr/>
            <p:nvPr/>
          </p:nvSpPr>
          <p:spPr>
            <a:xfrm>
              <a:off x="3914673" y="3612023"/>
              <a:ext cx="1317823" cy="836239"/>
            </a:xfrm>
            <a:custGeom>
              <a:avLst/>
              <a:gdLst/>
              <a:ahLst/>
              <a:cxnLst/>
              <a:rect l="l" t="t" r="r" b="b"/>
              <a:pathLst>
                <a:path w="1985624" h="1260000">
                  <a:moveTo>
                    <a:pt x="356204" y="0"/>
                  </a:moveTo>
                  <a:lnTo>
                    <a:pt x="1616204" y="0"/>
                  </a:lnTo>
                  <a:lnTo>
                    <a:pt x="1616204" y="563159"/>
                  </a:lnTo>
                  <a:cubicBezTo>
                    <a:pt x="1748180" y="549871"/>
                    <a:pt x="1757420" y="478353"/>
                    <a:pt x="1850093" y="468836"/>
                  </a:cubicBezTo>
                  <a:cubicBezTo>
                    <a:pt x="1933961" y="469431"/>
                    <a:pt x="1978871" y="530355"/>
                    <a:pt x="1985624" y="625540"/>
                  </a:cubicBezTo>
                  <a:cubicBezTo>
                    <a:pt x="1983838" y="705492"/>
                    <a:pt x="1945938" y="785914"/>
                    <a:pt x="1875505" y="791166"/>
                  </a:cubicBezTo>
                  <a:cubicBezTo>
                    <a:pt x="1787691" y="790687"/>
                    <a:pt x="1757397" y="712397"/>
                    <a:pt x="1616204" y="704999"/>
                  </a:cubicBezTo>
                  <a:lnTo>
                    <a:pt x="1616204" y="1260000"/>
                  </a:lnTo>
                  <a:lnTo>
                    <a:pt x="356204" y="1260000"/>
                  </a:lnTo>
                  <a:lnTo>
                    <a:pt x="356204" y="698108"/>
                  </a:lnTo>
                  <a:cubicBezTo>
                    <a:pt x="236709" y="714981"/>
                    <a:pt x="225014" y="781976"/>
                    <a:pt x="135531" y="791165"/>
                  </a:cubicBezTo>
                  <a:cubicBezTo>
                    <a:pt x="51663" y="790570"/>
                    <a:pt x="6753" y="729647"/>
                    <a:pt x="0" y="634461"/>
                  </a:cubicBezTo>
                  <a:cubicBezTo>
                    <a:pt x="1786" y="554510"/>
                    <a:pt x="39686" y="474088"/>
                    <a:pt x="110119" y="468835"/>
                  </a:cubicBezTo>
                  <a:cubicBezTo>
                    <a:pt x="195122" y="469298"/>
                    <a:pt x="226228" y="542672"/>
                    <a:pt x="356204" y="554328"/>
                  </a:cubicBezTo>
                  <a:close/>
                </a:path>
              </a:pathLst>
            </a:custGeom>
            <a:solidFill>
              <a:srgbClr val="33AAB9"/>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8" name="Rectangle 16">
              <a:extLst>
                <a:ext uri="{FF2B5EF4-FFF2-40B4-BE49-F238E27FC236}">
                  <a16:creationId xmlns:a16="http://schemas.microsoft.com/office/drawing/2014/main" id="{B950164A-5580-48FC-AB17-7B2B7B6DECE2}"/>
                </a:ext>
              </a:extLst>
            </p:cNvPr>
            <p:cNvSpPr/>
            <p:nvPr/>
          </p:nvSpPr>
          <p:spPr>
            <a:xfrm rot="5400000">
              <a:off x="3924521" y="2544519"/>
              <a:ext cx="1298127" cy="1317823"/>
            </a:xfrm>
            <a:custGeom>
              <a:avLst/>
              <a:gdLst/>
              <a:ahLst/>
              <a:cxnLst/>
              <a:rect l="l" t="t" r="r" b="b"/>
              <a:pathLst>
                <a:path w="1955947" h="1985624">
                  <a:moveTo>
                    <a:pt x="0" y="1003881"/>
                  </a:moveTo>
                  <a:cubicBezTo>
                    <a:pt x="1786" y="923929"/>
                    <a:pt x="39686" y="843507"/>
                    <a:pt x="110119" y="838255"/>
                  </a:cubicBezTo>
                  <a:cubicBezTo>
                    <a:pt x="192631" y="838705"/>
                    <a:pt x="224359" y="907854"/>
                    <a:pt x="344973" y="923174"/>
                  </a:cubicBezTo>
                  <a:lnTo>
                    <a:pt x="344973" y="369420"/>
                  </a:lnTo>
                  <a:lnTo>
                    <a:pt x="908132" y="369420"/>
                  </a:lnTo>
                  <a:cubicBezTo>
                    <a:pt x="894844" y="237444"/>
                    <a:pt x="823326" y="228204"/>
                    <a:pt x="813809" y="135531"/>
                  </a:cubicBezTo>
                  <a:cubicBezTo>
                    <a:pt x="814404" y="51663"/>
                    <a:pt x="875327" y="6753"/>
                    <a:pt x="970513" y="0"/>
                  </a:cubicBezTo>
                  <a:cubicBezTo>
                    <a:pt x="1050464" y="1786"/>
                    <a:pt x="1130887" y="39686"/>
                    <a:pt x="1136139" y="110119"/>
                  </a:cubicBezTo>
                  <a:cubicBezTo>
                    <a:pt x="1135661" y="197933"/>
                    <a:pt x="1057369" y="228227"/>
                    <a:pt x="1049972" y="369420"/>
                  </a:cubicBezTo>
                  <a:lnTo>
                    <a:pt x="1604973" y="369420"/>
                  </a:lnTo>
                  <a:lnTo>
                    <a:pt x="1604973" y="930811"/>
                  </a:lnTo>
                  <a:cubicBezTo>
                    <a:pt x="1719598" y="912484"/>
                    <a:pt x="1732247" y="847309"/>
                    <a:pt x="1820416" y="838255"/>
                  </a:cubicBezTo>
                  <a:cubicBezTo>
                    <a:pt x="1904284" y="838850"/>
                    <a:pt x="1949194" y="899773"/>
                    <a:pt x="1955947" y="994959"/>
                  </a:cubicBezTo>
                  <a:cubicBezTo>
                    <a:pt x="1954161" y="1074910"/>
                    <a:pt x="1916261" y="1155332"/>
                    <a:pt x="1845828" y="1160585"/>
                  </a:cubicBezTo>
                  <a:cubicBezTo>
                    <a:pt x="1761973" y="1160128"/>
                    <a:pt x="1730569" y="1088717"/>
                    <a:pt x="1604973" y="1075359"/>
                  </a:cubicBezTo>
                  <a:lnTo>
                    <a:pt x="1604973" y="1629420"/>
                  </a:lnTo>
                  <a:lnTo>
                    <a:pt x="1043081" y="1629420"/>
                  </a:lnTo>
                  <a:cubicBezTo>
                    <a:pt x="1059954" y="1748915"/>
                    <a:pt x="1126948" y="1760610"/>
                    <a:pt x="1136138" y="1850093"/>
                  </a:cubicBezTo>
                  <a:cubicBezTo>
                    <a:pt x="1135543" y="1933961"/>
                    <a:pt x="1074620" y="1978871"/>
                    <a:pt x="979434" y="1985624"/>
                  </a:cubicBezTo>
                  <a:cubicBezTo>
                    <a:pt x="899483" y="1983838"/>
                    <a:pt x="819061" y="1945938"/>
                    <a:pt x="813808" y="1875505"/>
                  </a:cubicBezTo>
                  <a:cubicBezTo>
                    <a:pt x="814271" y="1790502"/>
                    <a:pt x="887645" y="1759396"/>
                    <a:pt x="899301" y="1629420"/>
                  </a:cubicBezTo>
                  <a:lnTo>
                    <a:pt x="344973" y="1629420"/>
                  </a:lnTo>
                  <a:lnTo>
                    <a:pt x="344973" y="1069040"/>
                  </a:lnTo>
                  <a:cubicBezTo>
                    <a:pt x="235877" y="1088650"/>
                    <a:pt x="222136" y="1151691"/>
                    <a:pt x="135531" y="1160585"/>
                  </a:cubicBezTo>
                  <a:cubicBezTo>
                    <a:pt x="51663" y="1159990"/>
                    <a:pt x="6753" y="1099066"/>
                    <a:pt x="0" y="1003881"/>
                  </a:cubicBezTo>
                  <a:close/>
                </a:path>
              </a:pathLst>
            </a:custGeom>
            <a:solidFill>
              <a:srgbClr val="0070C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p>
          </p:txBody>
        </p:sp>
      </p:grpSp>
      <p:sp>
        <p:nvSpPr>
          <p:cNvPr id="19" name="L-Shape 18">
            <a:extLst>
              <a:ext uri="{FF2B5EF4-FFF2-40B4-BE49-F238E27FC236}">
                <a16:creationId xmlns:a16="http://schemas.microsoft.com/office/drawing/2014/main" id="{428F03D0-EEC9-4C1C-AED4-8B9CDD6E6EDA}"/>
              </a:ext>
            </a:extLst>
          </p:cNvPr>
          <p:cNvSpPr/>
          <p:nvPr/>
        </p:nvSpPr>
        <p:spPr>
          <a:xfrm rot="8100000">
            <a:off x="4559472" y="2173044"/>
            <a:ext cx="3093154" cy="3093154"/>
          </a:xfrm>
          <a:prstGeom prst="corner">
            <a:avLst>
              <a:gd name="adj1" fmla="val 10489"/>
              <a:gd name="adj2" fmla="val 10848"/>
            </a:avLst>
          </a:prstGeom>
          <a:solidFill>
            <a:srgbClr val="0070C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20" name="Oval 21">
            <a:extLst>
              <a:ext uri="{FF2B5EF4-FFF2-40B4-BE49-F238E27FC236}">
                <a16:creationId xmlns:a16="http://schemas.microsoft.com/office/drawing/2014/main" id="{9AAA0652-F0B9-4917-9926-345B333D0676}"/>
              </a:ext>
            </a:extLst>
          </p:cNvPr>
          <p:cNvSpPr/>
          <p:nvPr/>
        </p:nvSpPr>
        <p:spPr>
          <a:xfrm rot="20700000">
            <a:off x="5797261" y="4031655"/>
            <a:ext cx="613824" cy="537974"/>
          </a:xfrm>
          <a:custGeom>
            <a:avLst/>
            <a:gdLst/>
            <a:ahLst/>
            <a:cxnLst/>
            <a:rect l="l" t="t" r="r" b="b"/>
            <a:pathLst>
              <a:path w="4088377" h="3321003">
                <a:moveTo>
                  <a:pt x="1365628" y="1622218"/>
                </a:moveTo>
                <a:cubicBezTo>
                  <a:pt x="1121373" y="1556771"/>
                  <a:pt x="870309" y="1701722"/>
                  <a:pt x="804861" y="1945977"/>
                </a:cubicBezTo>
                <a:cubicBezTo>
                  <a:pt x="739413" y="2190232"/>
                  <a:pt x="884365" y="2441296"/>
                  <a:pt x="1128620" y="2506744"/>
                </a:cubicBezTo>
                <a:cubicBezTo>
                  <a:pt x="1372875" y="2572191"/>
                  <a:pt x="1623939" y="2427240"/>
                  <a:pt x="1689387" y="2182985"/>
                </a:cubicBezTo>
                <a:cubicBezTo>
                  <a:pt x="1754835" y="1938730"/>
                  <a:pt x="1609883" y="1687666"/>
                  <a:pt x="1365628" y="1622218"/>
                </a:cubicBezTo>
                <a:close/>
                <a:moveTo>
                  <a:pt x="1447099" y="1318163"/>
                </a:moveTo>
                <a:cubicBezTo>
                  <a:pt x="1859279" y="1428606"/>
                  <a:pt x="2103885" y="1852277"/>
                  <a:pt x="1993442" y="2264456"/>
                </a:cubicBezTo>
                <a:cubicBezTo>
                  <a:pt x="1882999" y="2676636"/>
                  <a:pt x="1459328" y="2921242"/>
                  <a:pt x="1047149" y="2810799"/>
                </a:cubicBezTo>
                <a:cubicBezTo>
                  <a:pt x="634969" y="2700356"/>
                  <a:pt x="390363" y="2276685"/>
                  <a:pt x="500806" y="1864505"/>
                </a:cubicBezTo>
                <a:cubicBezTo>
                  <a:pt x="611249" y="1452326"/>
                  <a:pt x="1034920" y="1207720"/>
                  <a:pt x="1447099" y="1318163"/>
                </a:cubicBezTo>
                <a:close/>
                <a:moveTo>
                  <a:pt x="1476725" y="1207597"/>
                </a:moveTo>
                <a:cubicBezTo>
                  <a:pt x="1003481" y="1080792"/>
                  <a:pt x="517045" y="1361635"/>
                  <a:pt x="390240" y="1834879"/>
                </a:cubicBezTo>
                <a:cubicBezTo>
                  <a:pt x="263435" y="2308124"/>
                  <a:pt x="544279" y="2794559"/>
                  <a:pt x="1017523" y="2921365"/>
                </a:cubicBezTo>
                <a:cubicBezTo>
                  <a:pt x="1490767" y="3048170"/>
                  <a:pt x="1977202" y="2767326"/>
                  <a:pt x="2104008" y="2294082"/>
                </a:cubicBezTo>
                <a:cubicBezTo>
                  <a:pt x="2230813" y="1820838"/>
                  <a:pt x="1949969" y="1334403"/>
                  <a:pt x="1476725" y="1207597"/>
                </a:cubicBezTo>
                <a:close/>
                <a:moveTo>
                  <a:pt x="3290290" y="1590224"/>
                </a:moveTo>
                <a:cubicBezTo>
                  <a:pt x="3269727" y="1586016"/>
                  <a:pt x="3248437" y="1583806"/>
                  <a:pt x="3226630" y="1583806"/>
                </a:cubicBezTo>
                <a:cubicBezTo>
                  <a:pt x="3052179" y="1583806"/>
                  <a:pt x="2910758" y="1725227"/>
                  <a:pt x="2910758" y="1899678"/>
                </a:cubicBezTo>
                <a:cubicBezTo>
                  <a:pt x="2910758" y="2074130"/>
                  <a:pt x="3052179" y="2215551"/>
                  <a:pt x="3226630" y="2215550"/>
                </a:cubicBezTo>
                <a:cubicBezTo>
                  <a:pt x="3401082" y="2215551"/>
                  <a:pt x="3542503" y="2074130"/>
                  <a:pt x="3542502" y="1899678"/>
                </a:cubicBezTo>
                <a:cubicBezTo>
                  <a:pt x="3542503" y="1747033"/>
                  <a:pt x="3434228" y="1619677"/>
                  <a:pt x="3290290" y="1590224"/>
                </a:cubicBezTo>
                <a:close/>
                <a:moveTo>
                  <a:pt x="3334055" y="1377473"/>
                </a:moveTo>
                <a:cubicBezTo>
                  <a:pt x="3576950" y="1427177"/>
                  <a:pt x="3759665" y="1642090"/>
                  <a:pt x="3759665" y="1899678"/>
                </a:cubicBezTo>
                <a:cubicBezTo>
                  <a:pt x="3759665" y="2194064"/>
                  <a:pt x="3521017" y="2432713"/>
                  <a:pt x="3226630" y="2432713"/>
                </a:cubicBezTo>
                <a:cubicBezTo>
                  <a:pt x="2932244" y="2432712"/>
                  <a:pt x="2693596" y="2194065"/>
                  <a:pt x="2693596" y="1899678"/>
                </a:cubicBezTo>
                <a:cubicBezTo>
                  <a:pt x="2693596" y="1605292"/>
                  <a:pt x="2932244" y="1366644"/>
                  <a:pt x="3226630" y="1366644"/>
                </a:cubicBezTo>
                <a:cubicBezTo>
                  <a:pt x="3263429" y="1366644"/>
                  <a:pt x="3299356" y="1370373"/>
                  <a:pt x="3334055" y="1377473"/>
                </a:cubicBezTo>
                <a:close/>
                <a:moveTo>
                  <a:pt x="1391137" y="789478"/>
                </a:moveTo>
                <a:lnTo>
                  <a:pt x="1759910" y="888290"/>
                </a:lnTo>
                <a:lnTo>
                  <a:pt x="1754625" y="1202375"/>
                </a:lnTo>
                <a:lnTo>
                  <a:pt x="1744979" y="1199790"/>
                </a:lnTo>
                <a:cubicBezTo>
                  <a:pt x="1823578" y="1244024"/>
                  <a:pt x="1894617" y="1298265"/>
                  <a:pt x="1954704" y="1362586"/>
                </a:cubicBezTo>
                <a:lnTo>
                  <a:pt x="2234317" y="1293059"/>
                </a:lnTo>
                <a:lnTo>
                  <a:pt x="2413554" y="1630152"/>
                </a:lnTo>
                <a:lnTo>
                  <a:pt x="2214321" y="1809770"/>
                </a:lnTo>
                <a:cubicBezTo>
                  <a:pt x="2239296" y="1900740"/>
                  <a:pt x="2251067" y="1995997"/>
                  <a:pt x="2246841" y="2092825"/>
                </a:cubicBezTo>
                <a:lnTo>
                  <a:pt x="2495698" y="2230974"/>
                </a:lnTo>
                <a:lnTo>
                  <a:pt x="2396885" y="2599747"/>
                </a:lnTo>
                <a:lnTo>
                  <a:pt x="2094912" y="2594668"/>
                </a:lnTo>
                <a:cubicBezTo>
                  <a:pt x="2056732" y="2658461"/>
                  <a:pt x="2010475" y="2715996"/>
                  <a:pt x="1958644" y="2767359"/>
                </a:cubicBezTo>
                <a:lnTo>
                  <a:pt x="2057814" y="3026193"/>
                </a:lnTo>
                <a:lnTo>
                  <a:pt x="1745078" y="3245174"/>
                </a:lnTo>
                <a:lnTo>
                  <a:pt x="1507869" y="3039237"/>
                </a:lnTo>
                <a:lnTo>
                  <a:pt x="1536736" y="3019025"/>
                </a:lnTo>
                <a:cubicBezTo>
                  <a:pt x="1445878" y="3048429"/>
                  <a:pt x="1349798" y="3062567"/>
                  <a:pt x="1251837" y="3062021"/>
                </a:cubicBezTo>
                <a:lnTo>
                  <a:pt x="1108065" y="3321003"/>
                </a:lnTo>
                <a:lnTo>
                  <a:pt x="739291" y="3222191"/>
                </a:lnTo>
                <a:lnTo>
                  <a:pt x="744274" y="2926021"/>
                </a:lnTo>
                <a:cubicBezTo>
                  <a:pt x="666128" y="2881484"/>
                  <a:pt x="595548" y="2827017"/>
                  <a:pt x="535891" y="2762576"/>
                </a:cubicBezTo>
                <a:lnTo>
                  <a:pt x="540671" y="2772825"/>
                </a:lnTo>
                <a:lnTo>
                  <a:pt x="232276" y="2832568"/>
                </a:lnTo>
                <a:lnTo>
                  <a:pt x="70927" y="2486556"/>
                </a:lnTo>
                <a:lnTo>
                  <a:pt x="279495" y="2317444"/>
                </a:lnTo>
                <a:cubicBezTo>
                  <a:pt x="257233" y="2235849"/>
                  <a:pt x="245603" y="2150814"/>
                  <a:pt x="245586" y="2064274"/>
                </a:cubicBezTo>
                <a:lnTo>
                  <a:pt x="0" y="1927940"/>
                </a:lnTo>
                <a:lnTo>
                  <a:pt x="98812" y="1559167"/>
                </a:lnTo>
                <a:lnTo>
                  <a:pt x="380240" y="1563901"/>
                </a:lnTo>
                <a:cubicBezTo>
                  <a:pt x="418421" y="1496524"/>
                  <a:pt x="464524" y="1435092"/>
                  <a:pt x="516679" y="1380105"/>
                </a:cubicBezTo>
                <a:lnTo>
                  <a:pt x="422419" y="1089378"/>
                </a:lnTo>
                <a:lnTo>
                  <a:pt x="746189" y="887063"/>
                </a:lnTo>
                <a:lnTo>
                  <a:pt x="972292" y="1105134"/>
                </a:lnTo>
                <a:lnTo>
                  <a:pt x="970019" y="1106554"/>
                </a:lnTo>
                <a:cubicBezTo>
                  <a:pt x="1058903" y="1078586"/>
                  <a:pt x="1152743" y="1065659"/>
                  <a:pt x="1248316" y="1066709"/>
                </a:cubicBezTo>
                <a:lnTo>
                  <a:pt x="1238669" y="1064125"/>
                </a:lnTo>
                <a:close/>
                <a:moveTo>
                  <a:pt x="3349970" y="1300109"/>
                </a:moveTo>
                <a:cubicBezTo>
                  <a:pt x="3310130" y="1291957"/>
                  <a:pt x="3268880" y="1287676"/>
                  <a:pt x="3226630" y="1287676"/>
                </a:cubicBezTo>
                <a:cubicBezTo>
                  <a:pt x="2888631" y="1287676"/>
                  <a:pt x="2614628" y="1561679"/>
                  <a:pt x="2614628" y="1899678"/>
                </a:cubicBezTo>
                <a:cubicBezTo>
                  <a:pt x="2614628" y="2237678"/>
                  <a:pt x="2888630" y="2511680"/>
                  <a:pt x="3226630" y="2511681"/>
                </a:cubicBezTo>
                <a:cubicBezTo>
                  <a:pt x="3564630" y="2511681"/>
                  <a:pt x="3838633" y="2237678"/>
                  <a:pt x="3838633" y="1899678"/>
                </a:cubicBezTo>
                <a:cubicBezTo>
                  <a:pt x="3838632" y="1603928"/>
                  <a:pt x="3628849" y="1357176"/>
                  <a:pt x="3349970" y="1300109"/>
                </a:cubicBezTo>
                <a:close/>
                <a:moveTo>
                  <a:pt x="3358324" y="1024334"/>
                </a:moveTo>
                <a:lnTo>
                  <a:pt x="3410883" y="1234575"/>
                </a:lnTo>
                <a:lnTo>
                  <a:pt x="3403994" y="1234575"/>
                </a:lnTo>
                <a:cubicBezTo>
                  <a:pt x="3464268" y="1250018"/>
                  <a:pt x="3521292" y="1273478"/>
                  <a:pt x="3572818" y="1305612"/>
                </a:cubicBezTo>
                <a:lnTo>
                  <a:pt x="3746730" y="1209354"/>
                </a:lnTo>
                <a:lnTo>
                  <a:pt x="3926358" y="1401981"/>
                </a:lnTo>
                <a:lnTo>
                  <a:pt x="3825667" y="1557247"/>
                </a:lnTo>
                <a:cubicBezTo>
                  <a:pt x="3858552" y="1613408"/>
                  <a:pt x="3883404" y="1674784"/>
                  <a:pt x="3897877" y="1740062"/>
                </a:cubicBezTo>
                <a:lnTo>
                  <a:pt x="4088377" y="1787686"/>
                </a:lnTo>
                <a:lnTo>
                  <a:pt x="4088377" y="2051071"/>
                </a:lnTo>
                <a:lnTo>
                  <a:pt x="3886243" y="2101605"/>
                </a:lnTo>
                <a:cubicBezTo>
                  <a:pt x="3872191" y="2150933"/>
                  <a:pt x="3851639" y="2197531"/>
                  <a:pt x="3826272" y="2241013"/>
                </a:cubicBezTo>
                <a:lnTo>
                  <a:pt x="3938572" y="2395786"/>
                </a:lnTo>
                <a:lnTo>
                  <a:pt x="3769272" y="2597551"/>
                </a:lnTo>
                <a:lnTo>
                  <a:pt x="3574432" y="2502674"/>
                </a:lnTo>
                <a:lnTo>
                  <a:pt x="3590059" y="2484050"/>
                </a:lnTo>
                <a:cubicBezTo>
                  <a:pt x="3534764" y="2519868"/>
                  <a:pt x="3473263" y="2546445"/>
                  <a:pt x="3407886" y="2563572"/>
                </a:cubicBezTo>
                <a:lnTo>
                  <a:pt x="3358323" y="2761823"/>
                </a:lnTo>
                <a:lnTo>
                  <a:pt x="3094938" y="2761823"/>
                </a:lnTo>
                <a:lnTo>
                  <a:pt x="3045375" y="2563574"/>
                </a:lnTo>
                <a:cubicBezTo>
                  <a:pt x="2985349" y="2547848"/>
                  <a:pt x="2928591" y="2524155"/>
                  <a:pt x="2877330" y="2491865"/>
                </a:cubicBezTo>
                <a:lnTo>
                  <a:pt x="2882346" y="2497841"/>
                </a:lnTo>
                <a:lnTo>
                  <a:pt x="2687507" y="2592718"/>
                </a:lnTo>
                <a:lnTo>
                  <a:pt x="2518206" y="2390954"/>
                </a:lnTo>
                <a:lnTo>
                  <a:pt x="2626994" y="2241021"/>
                </a:lnTo>
                <a:cubicBezTo>
                  <a:pt x="2597591" y="2190623"/>
                  <a:pt x="2574657" y="2136035"/>
                  <a:pt x="2559194" y="2078370"/>
                </a:cubicBezTo>
                <a:lnTo>
                  <a:pt x="2371198" y="2031371"/>
                </a:lnTo>
                <a:lnTo>
                  <a:pt x="2371198" y="1767986"/>
                </a:lnTo>
                <a:lnTo>
                  <a:pt x="2559579" y="1720890"/>
                </a:lnTo>
                <a:cubicBezTo>
                  <a:pt x="2572992" y="1669175"/>
                  <a:pt x="2592745" y="1620006"/>
                  <a:pt x="2617681" y="1574051"/>
                </a:cubicBezTo>
                <a:lnTo>
                  <a:pt x="2502958" y="1397149"/>
                </a:lnTo>
                <a:lnTo>
                  <a:pt x="2682587" y="1204520"/>
                </a:lnTo>
                <a:lnTo>
                  <a:pt x="2872193" y="1309466"/>
                </a:lnTo>
                <a:lnTo>
                  <a:pt x="2870932" y="1310818"/>
                </a:lnTo>
                <a:cubicBezTo>
                  <a:pt x="2925169" y="1276310"/>
                  <a:pt x="2985393" y="1250941"/>
                  <a:pt x="3049268" y="1234575"/>
                </a:cubicBezTo>
                <a:lnTo>
                  <a:pt x="3042378" y="1234576"/>
                </a:lnTo>
                <a:lnTo>
                  <a:pt x="3094939" y="1024334"/>
                </a:lnTo>
                <a:close/>
                <a:moveTo>
                  <a:pt x="2786480" y="402820"/>
                </a:moveTo>
                <a:cubicBezTo>
                  <a:pt x="2745900" y="389943"/>
                  <a:pt x="2701172" y="388627"/>
                  <a:pt x="2657264" y="401580"/>
                </a:cubicBezTo>
                <a:cubicBezTo>
                  <a:pt x="2540176" y="436121"/>
                  <a:pt x="2473258" y="559041"/>
                  <a:pt x="2507800" y="676128"/>
                </a:cubicBezTo>
                <a:cubicBezTo>
                  <a:pt x="2542340" y="793216"/>
                  <a:pt x="2665260" y="860133"/>
                  <a:pt x="2782348" y="825592"/>
                </a:cubicBezTo>
                <a:cubicBezTo>
                  <a:pt x="2899435" y="791051"/>
                  <a:pt x="2966353" y="668132"/>
                  <a:pt x="2931812" y="551045"/>
                </a:cubicBezTo>
                <a:cubicBezTo>
                  <a:pt x="2910223" y="477864"/>
                  <a:pt x="2854113" y="424282"/>
                  <a:pt x="2786480" y="402820"/>
                </a:cubicBezTo>
                <a:close/>
                <a:moveTo>
                  <a:pt x="2932202" y="47278"/>
                </a:moveTo>
                <a:lnTo>
                  <a:pt x="3090904" y="140999"/>
                </a:lnTo>
                <a:lnTo>
                  <a:pt x="3054065" y="265147"/>
                </a:lnTo>
                <a:cubicBezTo>
                  <a:pt x="3087256" y="296329"/>
                  <a:pt x="3116089" y="332603"/>
                  <a:pt x="3138727" y="373550"/>
                </a:cubicBezTo>
                <a:lnTo>
                  <a:pt x="3276016" y="367796"/>
                </a:lnTo>
                <a:lnTo>
                  <a:pt x="3328165" y="544574"/>
                </a:lnTo>
                <a:lnTo>
                  <a:pt x="3202503" y="618514"/>
                </a:lnTo>
                <a:cubicBezTo>
                  <a:pt x="3202838" y="654403"/>
                  <a:pt x="3198271" y="689748"/>
                  <a:pt x="3189855" y="723955"/>
                </a:cubicBezTo>
                <a:lnTo>
                  <a:pt x="3295873" y="805599"/>
                </a:lnTo>
                <a:lnTo>
                  <a:pt x="3222192" y="974540"/>
                </a:lnTo>
                <a:lnTo>
                  <a:pt x="3072634" y="949439"/>
                </a:lnTo>
                <a:lnTo>
                  <a:pt x="3079435" y="933845"/>
                </a:lnTo>
                <a:cubicBezTo>
                  <a:pt x="3049413" y="968833"/>
                  <a:pt x="3013398" y="998848"/>
                  <a:pt x="2972910" y="1023288"/>
                </a:cubicBezTo>
                <a:lnTo>
                  <a:pt x="2978897" y="1166163"/>
                </a:lnTo>
                <a:lnTo>
                  <a:pt x="2802119" y="1218312"/>
                </a:lnTo>
                <a:lnTo>
                  <a:pt x="2729602" y="1095065"/>
                </a:lnTo>
                <a:cubicBezTo>
                  <a:pt x="2686199" y="1096396"/>
                  <a:pt x="2643414" y="1091732"/>
                  <a:pt x="2602615" y="1080209"/>
                </a:cubicBezTo>
                <a:lnTo>
                  <a:pt x="2607165" y="1083226"/>
                </a:lnTo>
                <a:lnTo>
                  <a:pt x="2495179" y="1185484"/>
                </a:lnTo>
                <a:lnTo>
                  <a:pt x="2341599" y="1083585"/>
                </a:lnTo>
                <a:lnTo>
                  <a:pt x="2384929" y="961414"/>
                </a:lnTo>
                <a:cubicBezTo>
                  <a:pt x="2355215" y="933409"/>
                  <a:pt x="2329015" y="901312"/>
                  <a:pt x="2307218" y="865670"/>
                </a:cubicBezTo>
                <a:lnTo>
                  <a:pt x="2171734" y="871348"/>
                </a:lnTo>
                <a:lnTo>
                  <a:pt x="2119584" y="694571"/>
                </a:lnTo>
                <a:lnTo>
                  <a:pt x="2236697" y="625662"/>
                </a:lnTo>
                <a:cubicBezTo>
                  <a:pt x="2235459" y="588297"/>
                  <a:pt x="2238982" y="551385"/>
                  <a:pt x="2246620" y="515603"/>
                </a:cubicBezTo>
                <a:lnTo>
                  <a:pt x="2134594" y="419585"/>
                </a:lnTo>
                <a:lnTo>
                  <a:pt x="2217016" y="254732"/>
                </a:lnTo>
                <a:lnTo>
                  <a:pt x="2365055" y="287627"/>
                </a:lnTo>
                <a:lnTo>
                  <a:pt x="2364476" y="288784"/>
                </a:lnTo>
                <a:cubicBezTo>
                  <a:pt x="2394046" y="254885"/>
                  <a:pt x="2429444" y="225933"/>
                  <a:pt x="2469075" y="202302"/>
                </a:cubicBezTo>
                <a:lnTo>
                  <a:pt x="2464452" y="203666"/>
                </a:lnTo>
                <a:lnTo>
                  <a:pt x="2458102" y="52150"/>
                </a:lnTo>
                <a:lnTo>
                  <a:pt x="2634880" y="0"/>
                </a:lnTo>
                <a:lnTo>
                  <a:pt x="2711784" y="130703"/>
                </a:lnTo>
                <a:lnTo>
                  <a:pt x="2707159" y="132067"/>
                </a:lnTo>
                <a:cubicBezTo>
                  <a:pt x="2750672" y="130497"/>
                  <a:pt x="2793590" y="134953"/>
                  <a:pt x="2834535" y="14631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p>
        </p:txBody>
      </p:sp>
      <p:grpSp>
        <p:nvGrpSpPr>
          <p:cNvPr id="21" name="Group 20">
            <a:extLst>
              <a:ext uri="{FF2B5EF4-FFF2-40B4-BE49-F238E27FC236}">
                <a16:creationId xmlns:a16="http://schemas.microsoft.com/office/drawing/2014/main" id="{4E4C083C-9673-4D2A-85FB-D8433E1788F5}"/>
              </a:ext>
            </a:extLst>
          </p:cNvPr>
          <p:cNvGrpSpPr/>
          <p:nvPr/>
        </p:nvGrpSpPr>
        <p:grpSpPr>
          <a:xfrm>
            <a:off x="8553962" y="3666311"/>
            <a:ext cx="2818186" cy="863358"/>
            <a:chOff x="803640" y="3362835"/>
            <a:chExt cx="2059657" cy="863358"/>
          </a:xfrm>
        </p:grpSpPr>
        <p:sp>
          <p:nvSpPr>
            <p:cNvPr id="22" name="TextBox 21">
              <a:extLst>
                <a:ext uri="{FF2B5EF4-FFF2-40B4-BE49-F238E27FC236}">
                  <a16:creationId xmlns:a16="http://schemas.microsoft.com/office/drawing/2014/main" id="{250A0CF5-E2EE-4655-BF18-905134C99B40}"/>
                </a:ext>
              </a:extLst>
            </p:cNvPr>
            <p:cNvSpPr txBox="1"/>
            <p:nvPr/>
          </p:nvSpPr>
          <p:spPr>
            <a:xfrm>
              <a:off x="803640" y="3579862"/>
              <a:ext cx="2059657"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sp>
          <p:nvSpPr>
            <p:cNvPr id="23" name="TextBox 22">
              <a:extLst>
                <a:ext uri="{FF2B5EF4-FFF2-40B4-BE49-F238E27FC236}">
                  <a16:creationId xmlns:a16="http://schemas.microsoft.com/office/drawing/2014/main" id="{01EFC3C1-CF42-4E95-A618-9CE63A2A1447}"/>
                </a:ext>
              </a:extLst>
            </p:cNvPr>
            <p:cNvSpPr txBox="1"/>
            <p:nvPr/>
          </p:nvSpPr>
          <p:spPr>
            <a:xfrm>
              <a:off x="803640" y="3362835"/>
              <a:ext cx="2059657" cy="276999"/>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24" name="Group 23">
            <a:extLst>
              <a:ext uri="{FF2B5EF4-FFF2-40B4-BE49-F238E27FC236}">
                <a16:creationId xmlns:a16="http://schemas.microsoft.com/office/drawing/2014/main" id="{56032DBB-C8D9-40B6-A792-E4047863CB42}"/>
              </a:ext>
            </a:extLst>
          </p:cNvPr>
          <p:cNvGrpSpPr/>
          <p:nvPr/>
        </p:nvGrpSpPr>
        <p:grpSpPr>
          <a:xfrm>
            <a:off x="723720" y="3666312"/>
            <a:ext cx="2941607" cy="863358"/>
            <a:chOff x="803640" y="3362835"/>
            <a:chExt cx="2059657" cy="863358"/>
          </a:xfrm>
        </p:grpSpPr>
        <p:sp>
          <p:nvSpPr>
            <p:cNvPr id="25" name="TextBox 24">
              <a:extLst>
                <a:ext uri="{FF2B5EF4-FFF2-40B4-BE49-F238E27FC236}">
                  <a16:creationId xmlns:a16="http://schemas.microsoft.com/office/drawing/2014/main" id="{6EB8C490-73A2-48CF-8CBD-F47548E404E6}"/>
                </a:ext>
              </a:extLst>
            </p:cNvPr>
            <p:cNvSpPr txBox="1"/>
            <p:nvPr/>
          </p:nvSpPr>
          <p:spPr>
            <a:xfrm>
              <a:off x="803640" y="3579862"/>
              <a:ext cx="2059657" cy="646331"/>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sp>
          <p:nvSpPr>
            <p:cNvPr id="26" name="TextBox 25">
              <a:extLst>
                <a:ext uri="{FF2B5EF4-FFF2-40B4-BE49-F238E27FC236}">
                  <a16:creationId xmlns:a16="http://schemas.microsoft.com/office/drawing/2014/main" id="{DCA72B83-F310-4AAF-8A76-B2EA929A407C}"/>
                </a:ext>
              </a:extLst>
            </p:cNvPr>
            <p:cNvSpPr txBox="1"/>
            <p:nvPr/>
          </p:nvSpPr>
          <p:spPr>
            <a:xfrm>
              <a:off x="803640" y="3362835"/>
              <a:ext cx="2059657" cy="276999"/>
            </a:xfrm>
            <a:prstGeom prst="rect">
              <a:avLst/>
            </a:prstGeom>
            <a:noFill/>
          </p:spPr>
          <p:txBody>
            <a:bodyPr wrap="square" rtlCol="0">
              <a:spAutoFit/>
            </a:bodyPr>
            <a:lstStyle/>
            <a:p>
              <a:pPr algn="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27" name="Group 26">
            <a:extLst>
              <a:ext uri="{FF2B5EF4-FFF2-40B4-BE49-F238E27FC236}">
                <a16:creationId xmlns:a16="http://schemas.microsoft.com/office/drawing/2014/main" id="{3A780CFA-FD89-414D-8BFC-F03371768B60}"/>
              </a:ext>
            </a:extLst>
          </p:cNvPr>
          <p:cNvGrpSpPr/>
          <p:nvPr/>
        </p:nvGrpSpPr>
        <p:grpSpPr>
          <a:xfrm>
            <a:off x="8553962" y="4854812"/>
            <a:ext cx="2818186" cy="863358"/>
            <a:chOff x="803640" y="3362835"/>
            <a:chExt cx="2059657" cy="863358"/>
          </a:xfrm>
        </p:grpSpPr>
        <p:sp>
          <p:nvSpPr>
            <p:cNvPr id="28" name="TextBox 27">
              <a:extLst>
                <a:ext uri="{FF2B5EF4-FFF2-40B4-BE49-F238E27FC236}">
                  <a16:creationId xmlns:a16="http://schemas.microsoft.com/office/drawing/2014/main" id="{0EA1627D-E654-47B2-B09F-B0719927C8B2}"/>
                </a:ext>
              </a:extLst>
            </p:cNvPr>
            <p:cNvSpPr txBox="1"/>
            <p:nvPr/>
          </p:nvSpPr>
          <p:spPr>
            <a:xfrm>
              <a:off x="803640" y="3579862"/>
              <a:ext cx="2059657"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sp>
          <p:nvSpPr>
            <p:cNvPr id="29" name="TextBox 28">
              <a:extLst>
                <a:ext uri="{FF2B5EF4-FFF2-40B4-BE49-F238E27FC236}">
                  <a16:creationId xmlns:a16="http://schemas.microsoft.com/office/drawing/2014/main" id="{7D93A66C-228C-4F22-9688-1AE065B21F80}"/>
                </a:ext>
              </a:extLst>
            </p:cNvPr>
            <p:cNvSpPr txBox="1"/>
            <p:nvPr/>
          </p:nvSpPr>
          <p:spPr>
            <a:xfrm>
              <a:off x="803640" y="3362835"/>
              <a:ext cx="2059657" cy="276999"/>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30" name="Group 29">
            <a:extLst>
              <a:ext uri="{FF2B5EF4-FFF2-40B4-BE49-F238E27FC236}">
                <a16:creationId xmlns:a16="http://schemas.microsoft.com/office/drawing/2014/main" id="{DC33198F-CD41-4973-A097-507D961129F8}"/>
              </a:ext>
            </a:extLst>
          </p:cNvPr>
          <p:cNvGrpSpPr/>
          <p:nvPr/>
        </p:nvGrpSpPr>
        <p:grpSpPr>
          <a:xfrm>
            <a:off x="723720" y="4854813"/>
            <a:ext cx="2941607" cy="863358"/>
            <a:chOff x="803640" y="3362835"/>
            <a:chExt cx="2059657" cy="863358"/>
          </a:xfrm>
        </p:grpSpPr>
        <p:sp>
          <p:nvSpPr>
            <p:cNvPr id="31" name="TextBox 30">
              <a:extLst>
                <a:ext uri="{FF2B5EF4-FFF2-40B4-BE49-F238E27FC236}">
                  <a16:creationId xmlns:a16="http://schemas.microsoft.com/office/drawing/2014/main" id="{6C000B63-6FF0-49D7-BC08-09996E2D9E77}"/>
                </a:ext>
              </a:extLst>
            </p:cNvPr>
            <p:cNvSpPr txBox="1"/>
            <p:nvPr/>
          </p:nvSpPr>
          <p:spPr>
            <a:xfrm>
              <a:off x="803640" y="3579862"/>
              <a:ext cx="2059657" cy="646331"/>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sp>
          <p:nvSpPr>
            <p:cNvPr id="32" name="TextBox 31">
              <a:extLst>
                <a:ext uri="{FF2B5EF4-FFF2-40B4-BE49-F238E27FC236}">
                  <a16:creationId xmlns:a16="http://schemas.microsoft.com/office/drawing/2014/main" id="{3BB2F57E-C01A-4FBC-9C3B-AEC32A604D70}"/>
                </a:ext>
              </a:extLst>
            </p:cNvPr>
            <p:cNvSpPr txBox="1"/>
            <p:nvPr/>
          </p:nvSpPr>
          <p:spPr>
            <a:xfrm>
              <a:off x="803640" y="3362835"/>
              <a:ext cx="2059657" cy="276999"/>
            </a:xfrm>
            <a:prstGeom prst="rect">
              <a:avLst/>
            </a:prstGeom>
            <a:noFill/>
          </p:spPr>
          <p:txBody>
            <a:bodyPr wrap="square" rtlCol="0">
              <a:spAutoFit/>
            </a:bodyPr>
            <a:lstStyle/>
            <a:p>
              <a:pPr algn="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spTree>
    <p:extLst>
      <p:ext uri="{BB962C8B-B14F-4D97-AF65-F5344CB8AC3E}">
        <p14:creationId xmlns:p14="http://schemas.microsoft.com/office/powerpoint/2010/main" val="2202597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60034ED-0B28-4563-9405-042AE8C83CE4}"/>
              </a:ext>
            </a:extLst>
          </p:cNvPr>
          <p:cNvSpPr/>
          <p:nvPr/>
        </p:nvSpPr>
        <p:spPr>
          <a:xfrm>
            <a:off x="5629810" y="3429000"/>
            <a:ext cx="5905144" cy="2681243"/>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a:extLst>
              <a:ext uri="{FF2B5EF4-FFF2-40B4-BE49-F238E27FC236}">
                <a16:creationId xmlns:a16="http://schemas.microsoft.com/office/drawing/2014/main" id="{649F59A0-B606-463F-A5A9-C3B6D10F18AA}"/>
              </a:ext>
            </a:extLst>
          </p:cNvPr>
          <p:cNvSpPr txBox="1"/>
          <p:nvPr/>
        </p:nvSpPr>
        <p:spPr>
          <a:xfrm>
            <a:off x="6880773" y="971013"/>
            <a:ext cx="4808006" cy="1569660"/>
          </a:xfrm>
          <a:prstGeom prst="rect">
            <a:avLst/>
          </a:prstGeom>
          <a:noFill/>
        </p:spPr>
        <p:txBody>
          <a:bodyPr wrap="square" rtlCol="0" anchor="ctr">
            <a:spAutoFit/>
          </a:bodyPr>
          <a:lstStyle/>
          <a:p>
            <a:r>
              <a:rPr lang="en-GB" altLang="ko-KR" sz="2400" dirty="0">
                <a:solidFill>
                  <a:schemeClr val="accent1"/>
                </a:solidFill>
                <a:cs typeface="Arial" pitchFamily="34" charset="0"/>
              </a:rPr>
              <a:t>ALLPPT Layout </a:t>
            </a:r>
            <a:r>
              <a:rPr lang="en-GB" altLang="ko-KR" sz="2400" dirty="0">
                <a:solidFill>
                  <a:schemeClr val="tx1">
                    <a:lumMod val="75000"/>
                    <a:lumOff val="25000"/>
                  </a:schemeClr>
                </a:solidFill>
                <a:cs typeface="Arial" pitchFamily="34" charset="0"/>
              </a:rPr>
              <a:t>Clean Text Slide for your Presentation. ALLPPT Layout Clean Text Slide for your Presentation.</a:t>
            </a:r>
          </a:p>
        </p:txBody>
      </p:sp>
      <p:sp>
        <p:nvSpPr>
          <p:cNvPr id="10" name="TextBox 9">
            <a:extLst>
              <a:ext uri="{FF2B5EF4-FFF2-40B4-BE49-F238E27FC236}">
                <a16:creationId xmlns:a16="http://schemas.microsoft.com/office/drawing/2014/main" id="{30E1AA73-09C7-45ED-BADD-D9118F0EE2FA}"/>
              </a:ext>
            </a:extLst>
          </p:cNvPr>
          <p:cNvSpPr txBox="1"/>
          <p:nvPr/>
        </p:nvSpPr>
        <p:spPr>
          <a:xfrm>
            <a:off x="6174096" y="3347832"/>
            <a:ext cx="1616081" cy="1938992"/>
          </a:xfrm>
          <a:prstGeom prst="rect">
            <a:avLst/>
          </a:prstGeom>
          <a:noFill/>
        </p:spPr>
        <p:txBody>
          <a:bodyPr wrap="square" rtlCol="0">
            <a:spAutoFit/>
          </a:bodyPr>
          <a:lstStyle/>
          <a:p>
            <a:pPr algn="ctr"/>
            <a:r>
              <a:rPr lang="en-US" altLang="ko-KR" sz="12000" b="1" dirty="0">
                <a:solidFill>
                  <a:schemeClr val="bg1"/>
                </a:solidFill>
                <a:cs typeface="Arial" pitchFamily="34" charset="0"/>
              </a:rPr>
              <a:t>“</a:t>
            </a:r>
            <a:endParaRPr lang="ko-KR" altLang="en-US" sz="12000" b="1" dirty="0">
              <a:solidFill>
                <a:schemeClr val="bg1"/>
              </a:solidFill>
              <a:cs typeface="Arial" pitchFamily="34" charset="0"/>
            </a:endParaRPr>
          </a:p>
        </p:txBody>
      </p:sp>
      <p:sp>
        <p:nvSpPr>
          <p:cNvPr id="11" name="TextBox 10">
            <a:extLst>
              <a:ext uri="{FF2B5EF4-FFF2-40B4-BE49-F238E27FC236}">
                <a16:creationId xmlns:a16="http://schemas.microsoft.com/office/drawing/2014/main" id="{DC4039FF-E58B-4FFE-AB15-E893CC612FD3}"/>
              </a:ext>
            </a:extLst>
          </p:cNvPr>
          <p:cNvSpPr txBox="1"/>
          <p:nvPr/>
        </p:nvSpPr>
        <p:spPr>
          <a:xfrm>
            <a:off x="6805467" y="4400392"/>
            <a:ext cx="3850177" cy="1015663"/>
          </a:xfrm>
          <a:prstGeom prst="rect">
            <a:avLst/>
          </a:prstGeom>
          <a:noFill/>
        </p:spPr>
        <p:txBody>
          <a:bodyPr wrap="square" rtlCol="0">
            <a:spAutoFit/>
          </a:bodyPr>
          <a:lstStyle/>
          <a:p>
            <a:r>
              <a:rPr lang="en-US" altLang="ko-KR" sz="1200" b="1" dirty="0">
                <a:solidFill>
                  <a:schemeClr val="bg1"/>
                </a:solidFill>
                <a:cs typeface="Arial" pitchFamily="34" charset="0"/>
              </a:rPr>
              <a:t>You can simply impress your audience and add a unique zing and appeal to your Presentations. Get a modern PowerPoint  Presentation that is beautifully designed. I hope and I believe that this Template will your Time, Money and Reputation. </a:t>
            </a:r>
          </a:p>
        </p:txBody>
      </p:sp>
      <p:pic>
        <p:nvPicPr>
          <p:cNvPr id="95234" name="Picture 2" descr="Fotografía de ángulo bajo de edificio de gran altura.">
            <a:extLst>
              <a:ext uri="{FF2B5EF4-FFF2-40B4-BE49-F238E27FC236}">
                <a16:creationId xmlns:a16="http://schemas.microsoft.com/office/drawing/2014/main" id="{F244DF94-F9A1-4014-9AC5-EA736F8BA6F9}"/>
              </a:ext>
            </a:extLst>
          </p:cNvPr>
          <p:cNvPicPr>
            <a:picLocks noGrp="1" noChangeAspect="1" noChangeArrowheads="1"/>
          </p:cNvPicPr>
          <p:nvPr>
            <p:ph type="pic" idx="11"/>
          </p:nvPr>
        </p:nvPicPr>
        <p:blipFill>
          <a:blip r:embed="rId3" cstate="print">
            <a:extLst>
              <a:ext uri="{28A0092B-C50C-407E-A947-70E740481C1C}">
                <a14:useLocalDpi xmlns:a14="http://schemas.microsoft.com/office/drawing/2010/main" val="0"/>
              </a:ext>
            </a:extLst>
          </a:blip>
          <a:srcRect l="12744" r="12744"/>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pic>
        <p:nvPicPr>
          <p:cNvPr id="95236" name="Picture 4" descr="dos rascacielos verde azulado y blanco">
            <a:extLst>
              <a:ext uri="{FF2B5EF4-FFF2-40B4-BE49-F238E27FC236}">
                <a16:creationId xmlns:a16="http://schemas.microsoft.com/office/drawing/2014/main" id="{D9156548-7B75-4525-8277-B535CCE7C7D9}"/>
              </a:ext>
            </a:extLst>
          </p:cNvPr>
          <p:cNvPicPr>
            <a:picLocks noGrp="1" noChangeAspect="1" noChangeArrowheads="1"/>
          </p:cNvPicPr>
          <p:nvPr>
            <p:ph type="pic" idx="12"/>
          </p:nvPr>
        </p:nvPicPr>
        <p:blipFill>
          <a:blip r:embed="rId4" cstate="print">
            <a:extLst>
              <a:ext uri="{28A0092B-C50C-407E-A947-70E740481C1C}">
                <a14:useLocalDpi xmlns:a14="http://schemas.microsoft.com/office/drawing/2010/main" val="0"/>
              </a:ext>
            </a:extLst>
          </a:blip>
          <a:srcRect l="12755" r="12755"/>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69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18A19C5-5CA5-4936-8522-498B59C29AFB}"/>
              </a:ext>
            </a:extLst>
          </p:cNvPr>
          <p:cNvSpPr txBox="1"/>
          <p:nvPr/>
        </p:nvSpPr>
        <p:spPr>
          <a:xfrm>
            <a:off x="623380" y="447851"/>
            <a:ext cx="6191673" cy="923330"/>
          </a:xfrm>
          <a:prstGeom prst="rect">
            <a:avLst/>
          </a:prstGeom>
          <a:noFill/>
        </p:spPr>
        <p:txBody>
          <a:bodyPr wrap="square" rtlCol="0" anchor="ctr">
            <a:spAutoFit/>
          </a:bodyPr>
          <a:lstStyle/>
          <a:p>
            <a:r>
              <a:rPr lang="en-US" altLang="ko-KR" sz="5400" dirty="0">
                <a:solidFill>
                  <a:srgbClr val="0070C0"/>
                </a:solidFill>
                <a:cs typeface="Arial" pitchFamily="34" charset="0"/>
              </a:rPr>
              <a:t>Infographic</a:t>
            </a:r>
            <a:r>
              <a:rPr lang="en-US" altLang="ko-KR" sz="5400" dirty="0">
                <a:solidFill>
                  <a:schemeClr val="tx1">
                    <a:lumMod val="85000"/>
                    <a:lumOff val="15000"/>
                  </a:schemeClr>
                </a:solidFill>
                <a:cs typeface="Arial" pitchFamily="34" charset="0"/>
              </a:rPr>
              <a:t> Style</a:t>
            </a:r>
            <a:endParaRPr lang="ko-KR" altLang="en-US" sz="5400" dirty="0">
              <a:solidFill>
                <a:schemeClr val="tx1">
                  <a:lumMod val="85000"/>
                  <a:lumOff val="15000"/>
                </a:schemeClr>
              </a:solidFill>
              <a:cs typeface="Arial" pitchFamily="34" charset="0"/>
            </a:endParaRPr>
          </a:p>
        </p:txBody>
      </p:sp>
      <p:sp>
        <p:nvSpPr>
          <p:cNvPr id="3" name="TextBox 2">
            <a:extLst>
              <a:ext uri="{FF2B5EF4-FFF2-40B4-BE49-F238E27FC236}">
                <a16:creationId xmlns:a16="http://schemas.microsoft.com/office/drawing/2014/main" id="{171F61A6-F16C-4C2D-8FFF-ACA01FE2E4FA}"/>
              </a:ext>
            </a:extLst>
          </p:cNvPr>
          <p:cNvSpPr txBox="1"/>
          <p:nvPr/>
        </p:nvSpPr>
        <p:spPr>
          <a:xfrm>
            <a:off x="617584" y="1327895"/>
            <a:ext cx="6163615" cy="461665"/>
          </a:xfrm>
          <a:prstGeom prst="rect">
            <a:avLst/>
          </a:prstGeom>
          <a:noFill/>
        </p:spPr>
        <p:txBody>
          <a:bodyPr wrap="square" rtlCol="0">
            <a:spAutoFit/>
          </a:bodyPr>
          <a:lstStyle/>
          <a:p>
            <a:r>
              <a:rPr lang="en-US" altLang="ko-KR" sz="1200" dirty="0">
                <a:cs typeface="Arial" pitchFamily="34" charset="0"/>
              </a:rPr>
              <a:t>Get a modern PowerPoint  Presentation that is beautifully designed. </a:t>
            </a:r>
            <a:r>
              <a:rPr lang="en-US" altLang="ko-KR" sz="1200" dirty="0">
                <a:ea typeface="FZShuTi" pitchFamily="2" charset="-122"/>
                <a:cs typeface="Arial" pitchFamily="34" charset="0"/>
              </a:rPr>
              <a:t>I hope and I believe that this Template will your Time.</a:t>
            </a:r>
            <a:endParaRPr lang="en-US" altLang="ko-KR" sz="1200" dirty="0">
              <a:cs typeface="Arial" pitchFamily="34" charset="0"/>
            </a:endParaRPr>
          </a:p>
        </p:txBody>
      </p:sp>
      <p:sp>
        <p:nvSpPr>
          <p:cNvPr id="43" name="Rectangle 42">
            <a:extLst>
              <a:ext uri="{FF2B5EF4-FFF2-40B4-BE49-F238E27FC236}">
                <a16:creationId xmlns:a16="http://schemas.microsoft.com/office/drawing/2014/main" id="{37F15139-117A-49B2-BE82-8CEF37EC2396}"/>
              </a:ext>
            </a:extLst>
          </p:cNvPr>
          <p:cNvSpPr/>
          <p:nvPr/>
        </p:nvSpPr>
        <p:spPr>
          <a:xfrm>
            <a:off x="4892074" y="3154293"/>
            <a:ext cx="630776" cy="630776"/>
          </a:xfrm>
          <a:prstGeom prst="rect">
            <a:avLst/>
          </a:prstGeom>
          <a:solidFill>
            <a:schemeClr val="bg1"/>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200"/>
          </a:p>
        </p:txBody>
      </p:sp>
      <p:sp>
        <p:nvSpPr>
          <p:cNvPr id="44" name="Rectangle 43">
            <a:extLst>
              <a:ext uri="{FF2B5EF4-FFF2-40B4-BE49-F238E27FC236}">
                <a16:creationId xmlns:a16="http://schemas.microsoft.com/office/drawing/2014/main" id="{689F6274-1CC0-4AFE-B32A-9501DD6831E9}"/>
              </a:ext>
            </a:extLst>
          </p:cNvPr>
          <p:cNvSpPr/>
          <p:nvPr/>
        </p:nvSpPr>
        <p:spPr>
          <a:xfrm>
            <a:off x="4892074" y="4273045"/>
            <a:ext cx="630776" cy="630776"/>
          </a:xfrm>
          <a:prstGeom prst="rect">
            <a:avLst/>
          </a:prstGeom>
          <a:solidFill>
            <a:schemeClr val="bg1"/>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200"/>
          </a:p>
        </p:txBody>
      </p:sp>
      <p:sp>
        <p:nvSpPr>
          <p:cNvPr id="45" name="Rectangle 44">
            <a:extLst>
              <a:ext uri="{FF2B5EF4-FFF2-40B4-BE49-F238E27FC236}">
                <a16:creationId xmlns:a16="http://schemas.microsoft.com/office/drawing/2014/main" id="{7B53F906-1ECB-43C6-A658-DA767A8080F0}"/>
              </a:ext>
            </a:extLst>
          </p:cNvPr>
          <p:cNvSpPr/>
          <p:nvPr/>
        </p:nvSpPr>
        <p:spPr>
          <a:xfrm>
            <a:off x="4892074" y="5391797"/>
            <a:ext cx="630776" cy="630776"/>
          </a:xfrm>
          <a:prstGeom prst="rect">
            <a:avLst/>
          </a:prstGeom>
          <a:solidFill>
            <a:schemeClr val="bg1"/>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200" dirty="0"/>
          </a:p>
        </p:txBody>
      </p:sp>
      <p:sp>
        <p:nvSpPr>
          <p:cNvPr id="46" name="Rectangle 45">
            <a:extLst>
              <a:ext uri="{FF2B5EF4-FFF2-40B4-BE49-F238E27FC236}">
                <a16:creationId xmlns:a16="http://schemas.microsoft.com/office/drawing/2014/main" id="{5AEFD1F4-FEE5-4F5B-90E6-2D38BA56E7A1}"/>
              </a:ext>
            </a:extLst>
          </p:cNvPr>
          <p:cNvSpPr/>
          <p:nvPr/>
        </p:nvSpPr>
        <p:spPr>
          <a:xfrm>
            <a:off x="4892074" y="1987282"/>
            <a:ext cx="630776" cy="630776"/>
          </a:xfrm>
          <a:prstGeom prst="rect">
            <a:avLst/>
          </a:prstGeom>
          <a:solidFill>
            <a:schemeClr val="bg1"/>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200"/>
          </a:p>
        </p:txBody>
      </p:sp>
      <p:grpSp>
        <p:nvGrpSpPr>
          <p:cNvPr id="47" name="Group 46">
            <a:extLst>
              <a:ext uri="{FF2B5EF4-FFF2-40B4-BE49-F238E27FC236}">
                <a16:creationId xmlns:a16="http://schemas.microsoft.com/office/drawing/2014/main" id="{16058D88-E18F-4AC6-8C62-FD68E4B7246A}"/>
              </a:ext>
            </a:extLst>
          </p:cNvPr>
          <p:cNvGrpSpPr/>
          <p:nvPr/>
        </p:nvGrpSpPr>
        <p:grpSpPr>
          <a:xfrm>
            <a:off x="5853727" y="3102748"/>
            <a:ext cx="5365579" cy="733867"/>
            <a:chOff x="1758834" y="1773770"/>
            <a:chExt cx="2741158" cy="733867"/>
          </a:xfrm>
        </p:grpSpPr>
        <p:sp>
          <p:nvSpPr>
            <p:cNvPr id="48" name="TextBox 47">
              <a:extLst>
                <a:ext uri="{FF2B5EF4-FFF2-40B4-BE49-F238E27FC236}">
                  <a16:creationId xmlns:a16="http://schemas.microsoft.com/office/drawing/2014/main" id="{8E435EA0-26D4-4CED-93DD-4F1353AD4054}"/>
                </a:ext>
              </a:extLst>
            </p:cNvPr>
            <p:cNvSpPr txBox="1"/>
            <p:nvPr/>
          </p:nvSpPr>
          <p:spPr>
            <a:xfrm>
              <a:off x="1758834" y="2045972"/>
              <a:ext cx="2741158" cy="461665"/>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r>
                <a:rPr lang="en-US" altLang="ko-KR" sz="1200" dirty="0">
                  <a:solidFill>
                    <a:schemeClr val="tx1">
                      <a:lumMod val="65000"/>
                      <a:lumOff val="35000"/>
                    </a:schemeClr>
                  </a:solidFill>
                  <a:cs typeface="Arial" pitchFamily="34" charset="0"/>
                </a:rPr>
                <a:t>Easy to change colors, photos.</a:t>
              </a:r>
              <a:r>
                <a:rPr lang="en-US" altLang="ko-KR" sz="1200" dirty="0">
                  <a:solidFill>
                    <a:schemeClr val="tx1">
                      <a:lumMod val="75000"/>
                      <a:lumOff val="25000"/>
                    </a:schemeClr>
                  </a:solidFill>
                  <a:cs typeface="Arial" pitchFamily="34" charset="0"/>
                </a:rPr>
                <a:t>     </a:t>
              </a:r>
              <a:endParaRPr lang="ko-KR" altLang="en-US" sz="1200" dirty="0">
                <a:solidFill>
                  <a:schemeClr val="tx1">
                    <a:lumMod val="75000"/>
                    <a:lumOff val="25000"/>
                  </a:schemeClr>
                </a:solidFill>
                <a:cs typeface="Arial" pitchFamily="34" charset="0"/>
              </a:endParaRPr>
            </a:p>
          </p:txBody>
        </p:sp>
        <p:sp>
          <p:nvSpPr>
            <p:cNvPr id="49" name="TextBox 48">
              <a:extLst>
                <a:ext uri="{FF2B5EF4-FFF2-40B4-BE49-F238E27FC236}">
                  <a16:creationId xmlns:a16="http://schemas.microsoft.com/office/drawing/2014/main" id="{05B8C1CC-32EA-48D7-B5E8-4D3ECE32ABD8}"/>
                </a:ext>
              </a:extLst>
            </p:cNvPr>
            <p:cNvSpPr txBox="1"/>
            <p:nvPr/>
          </p:nvSpPr>
          <p:spPr>
            <a:xfrm>
              <a:off x="1758834" y="1773770"/>
              <a:ext cx="2741158" cy="307777"/>
            </a:xfrm>
            <a:prstGeom prst="rect">
              <a:avLst/>
            </a:prstGeom>
            <a:noFill/>
          </p:spPr>
          <p:txBody>
            <a:bodyPr wrap="square" rtlCol="0">
              <a:spAutoFit/>
            </a:bodyPr>
            <a:lstStyle/>
            <a:p>
              <a:r>
                <a:rPr lang="en-US" altLang="ko-KR" sz="1400" b="1" dirty="0">
                  <a:solidFill>
                    <a:schemeClr val="tx1">
                      <a:lumMod val="75000"/>
                      <a:lumOff val="25000"/>
                    </a:schemeClr>
                  </a:solidFill>
                  <a:cs typeface="Arial" pitchFamily="34" charset="0"/>
                </a:rPr>
                <a:t>Your Contents Here</a:t>
              </a:r>
              <a:endParaRPr lang="ko-KR" altLang="en-US" sz="1400" b="1" dirty="0">
                <a:solidFill>
                  <a:schemeClr val="tx1">
                    <a:lumMod val="75000"/>
                    <a:lumOff val="25000"/>
                  </a:schemeClr>
                </a:solidFill>
                <a:cs typeface="Arial" pitchFamily="34" charset="0"/>
              </a:endParaRPr>
            </a:p>
          </p:txBody>
        </p:sp>
      </p:grpSp>
      <p:grpSp>
        <p:nvGrpSpPr>
          <p:cNvPr id="50" name="Group 49">
            <a:extLst>
              <a:ext uri="{FF2B5EF4-FFF2-40B4-BE49-F238E27FC236}">
                <a16:creationId xmlns:a16="http://schemas.microsoft.com/office/drawing/2014/main" id="{47D01D44-EB1F-4D23-A5DD-FAC4F129652F}"/>
              </a:ext>
            </a:extLst>
          </p:cNvPr>
          <p:cNvGrpSpPr/>
          <p:nvPr/>
        </p:nvGrpSpPr>
        <p:grpSpPr>
          <a:xfrm>
            <a:off x="5853727" y="4221500"/>
            <a:ext cx="5365579" cy="733867"/>
            <a:chOff x="1758834" y="1773770"/>
            <a:chExt cx="2741158" cy="733867"/>
          </a:xfrm>
        </p:grpSpPr>
        <p:sp>
          <p:nvSpPr>
            <p:cNvPr id="51" name="TextBox 50">
              <a:extLst>
                <a:ext uri="{FF2B5EF4-FFF2-40B4-BE49-F238E27FC236}">
                  <a16:creationId xmlns:a16="http://schemas.microsoft.com/office/drawing/2014/main" id="{BE483B84-1871-4EE1-84CE-30C007FDC8AA}"/>
                </a:ext>
              </a:extLst>
            </p:cNvPr>
            <p:cNvSpPr txBox="1"/>
            <p:nvPr/>
          </p:nvSpPr>
          <p:spPr>
            <a:xfrm>
              <a:off x="1758834" y="2045972"/>
              <a:ext cx="2741158" cy="461665"/>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r>
                <a:rPr lang="en-US" altLang="ko-KR" sz="1200" dirty="0">
                  <a:solidFill>
                    <a:schemeClr val="tx1">
                      <a:lumMod val="65000"/>
                      <a:lumOff val="35000"/>
                    </a:schemeClr>
                  </a:solidFill>
                  <a:cs typeface="Arial" pitchFamily="34" charset="0"/>
                </a:rPr>
                <a:t>Easy to change colors, photos.</a:t>
              </a:r>
              <a:r>
                <a:rPr lang="en-US" altLang="ko-KR" sz="1200" dirty="0">
                  <a:solidFill>
                    <a:schemeClr val="tx1">
                      <a:lumMod val="75000"/>
                      <a:lumOff val="25000"/>
                    </a:schemeClr>
                  </a:solidFill>
                  <a:cs typeface="Arial" pitchFamily="34" charset="0"/>
                </a:rPr>
                <a:t>       </a:t>
              </a:r>
              <a:endParaRPr lang="ko-KR" altLang="en-US" sz="1200" dirty="0">
                <a:solidFill>
                  <a:schemeClr val="tx1">
                    <a:lumMod val="75000"/>
                    <a:lumOff val="25000"/>
                  </a:schemeClr>
                </a:solidFill>
                <a:cs typeface="Arial" pitchFamily="34" charset="0"/>
              </a:endParaRPr>
            </a:p>
          </p:txBody>
        </p:sp>
        <p:sp>
          <p:nvSpPr>
            <p:cNvPr id="52" name="TextBox 51">
              <a:extLst>
                <a:ext uri="{FF2B5EF4-FFF2-40B4-BE49-F238E27FC236}">
                  <a16:creationId xmlns:a16="http://schemas.microsoft.com/office/drawing/2014/main" id="{F5988564-52A0-4963-9DC2-AFA75D1D0716}"/>
                </a:ext>
              </a:extLst>
            </p:cNvPr>
            <p:cNvSpPr txBox="1"/>
            <p:nvPr/>
          </p:nvSpPr>
          <p:spPr>
            <a:xfrm>
              <a:off x="1758834" y="1773770"/>
              <a:ext cx="2741158" cy="307777"/>
            </a:xfrm>
            <a:prstGeom prst="rect">
              <a:avLst/>
            </a:prstGeom>
            <a:noFill/>
          </p:spPr>
          <p:txBody>
            <a:bodyPr wrap="square" rtlCol="0">
              <a:spAutoFit/>
            </a:bodyPr>
            <a:lstStyle/>
            <a:p>
              <a:r>
                <a:rPr lang="en-US" altLang="ko-KR" sz="1400" b="1" dirty="0">
                  <a:solidFill>
                    <a:schemeClr val="tx1">
                      <a:lumMod val="75000"/>
                      <a:lumOff val="25000"/>
                    </a:schemeClr>
                  </a:solidFill>
                  <a:cs typeface="Arial" pitchFamily="34" charset="0"/>
                </a:rPr>
                <a:t>Your Contents Here</a:t>
              </a:r>
              <a:endParaRPr lang="ko-KR" altLang="en-US" sz="1400" b="1" dirty="0">
                <a:solidFill>
                  <a:schemeClr val="tx1">
                    <a:lumMod val="75000"/>
                    <a:lumOff val="25000"/>
                  </a:schemeClr>
                </a:solidFill>
                <a:cs typeface="Arial" pitchFamily="34" charset="0"/>
              </a:endParaRPr>
            </a:p>
          </p:txBody>
        </p:sp>
      </p:grpSp>
      <p:grpSp>
        <p:nvGrpSpPr>
          <p:cNvPr id="53" name="Group 52">
            <a:extLst>
              <a:ext uri="{FF2B5EF4-FFF2-40B4-BE49-F238E27FC236}">
                <a16:creationId xmlns:a16="http://schemas.microsoft.com/office/drawing/2014/main" id="{CEE9CD6E-E9D0-499F-B451-1697AC1467AC}"/>
              </a:ext>
            </a:extLst>
          </p:cNvPr>
          <p:cNvGrpSpPr/>
          <p:nvPr/>
        </p:nvGrpSpPr>
        <p:grpSpPr>
          <a:xfrm>
            <a:off x="5853727" y="5340252"/>
            <a:ext cx="5365579" cy="733867"/>
            <a:chOff x="1758834" y="1773770"/>
            <a:chExt cx="2741158" cy="733867"/>
          </a:xfrm>
        </p:grpSpPr>
        <p:sp>
          <p:nvSpPr>
            <p:cNvPr id="54" name="TextBox 53">
              <a:extLst>
                <a:ext uri="{FF2B5EF4-FFF2-40B4-BE49-F238E27FC236}">
                  <a16:creationId xmlns:a16="http://schemas.microsoft.com/office/drawing/2014/main" id="{00F938FA-CB19-430F-B92D-918BC5663079}"/>
                </a:ext>
              </a:extLst>
            </p:cNvPr>
            <p:cNvSpPr txBox="1"/>
            <p:nvPr/>
          </p:nvSpPr>
          <p:spPr>
            <a:xfrm>
              <a:off x="1758834" y="2045972"/>
              <a:ext cx="2741158" cy="461665"/>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r>
                <a:rPr lang="en-US" altLang="ko-KR" sz="1200" dirty="0">
                  <a:solidFill>
                    <a:schemeClr val="tx1">
                      <a:lumMod val="65000"/>
                      <a:lumOff val="35000"/>
                    </a:schemeClr>
                  </a:solidFill>
                  <a:cs typeface="Arial" pitchFamily="34" charset="0"/>
                </a:rPr>
                <a:t>Easy to change colors, photos.</a:t>
              </a:r>
              <a:r>
                <a:rPr lang="en-US" altLang="ko-KR" sz="1200" dirty="0">
                  <a:solidFill>
                    <a:schemeClr val="tx1">
                      <a:lumMod val="75000"/>
                      <a:lumOff val="25000"/>
                    </a:schemeClr>
                  </a:solidFill>
                  <a:cs typeface="Arial" pitchFamily="34" charset="0"/>
                </a:rPr>
                <a:t>       </a:t>
              </a:r>
              <a:endParaRPr lang="ko-KR" altLang="en-US" sz="1200" dirty="0">
                <a:solidFill>
                  <a:schemeClr val="tx1">
                    <a:lumMod val="75000"/>
                    <a:lumOff val="25000"/>
                  </a:schemeClr>
                </a:solidFill>
                <a:cs typeface="Arial" pitchFamily="34" charset="0"/>
              </a:endParaRPr>
            </a:p>
          </p:txBody>
        </p:sp>
        <p:sp>
          <p:nvSpPr>
            <p:cNvPr id="55" name="TextBox 54">
              <a:extLst>
                <a:ext uri="{FF2B5EF4-FFF2-40B4-BE49-F238E27FC236}">
                  <a16:creationId xmlns:a16="http://schemas.microsoft.com/office/drawing/2014/main" id="{B2A9D766-E0E6-45BC-A3C1-C388259A97E4}"/>
                </a:ext>
              </a:extLst>
            </p:cNvPr>
            <p:cNvSpPr txBox="1"/>
            <p:nvPr/>
          </p:nvSpPr>
          <p:spPr>
            <a:xfrm>
              <a:off x="1758834" y="1773770"/>
              <a:ext cx="2741158" cy="307777"/>
            </a:xfrm>
            <a:prstGeom prst="rect">
              <a:avLst/>
            </a:prstGeom>
            <a:noFill/>
          </p:spPr>
          <p:txBody>
            <a:bodyPr wrap="square" rtlCol="0">
              <a:spAutoFit/>
            </a:bodyPr>
            <a:lstStyle/>
            <a:p>
              <a:r>
                <a:rPr lang="en-US" altLang="ko-KR" sz="1400" b="1" dirty="0">
                  <a:solidFill>
                    <a:schemeClr val="tx1">
                      <a:lumMod val="75000"/>
                      <a:lumOff val="25000"/>
                    </a:schemeClr>
                  </a:solidFill>
                  <a:cs typeface="Arial" pitchFamily="34" charset="0"/>
                </a:rPr>
                <a:t>Your Contents Here</a:t>
              </a:r>
              <a:endParaRPr lang="ko-KR" altLang="en-US" sz="1400" b="1" dirty="0">
                <a:solidFill>
                  <a:schemeClr val="tx1">
                    <a:lumMod val="75000"/>
                    <a:lumOff val="25000"/>
                  </a:schemeClr>
                </a:solidFill>
                <a:cs typeface="Arial" pitchFamily="34" charset="0"/>
              </a:endParaRPr>
            </a:p>
          </p:txBody>
        </p:sp>
      </p:grpSp>
      <p:grpSp>
        <p:nvGrpSpPr>
          <p:cNvPr id="56" name="Group 55">
            <a:extLst>
              <a:ext uri="{FF2B5EF4-FFF2-40B4-BE49-F238E27FC236}">
                <a16:creationId xmlns:a16="http://schemas.microsoft.com/office/drawing/2014/main" id="{70A75089-C660-472F-A81F-8E5DC260E916}"/>
              </a:ext>
            </a:extLst>
          </p:cNvPr>
          <p:cNvGrpSpPr/>
          <p:nvPr/>
        </p:nvGrpSpPr>
        <p:grpSpPr>
          <a:xfrm>
            <a:off x="5853727" y="1935737"/>
            <a:ext cx="5365579" cy="733867"/>
            <a:chOff x="1758834" y="1773770"/>
            <a:chExt cx="2741158" cy="733867"/>
          </a:xfrm>
        </p:grpSpPr>
        <p:sp>
          <p:nvSpPr>
            <p:cNvPr id="57" name="TextBox 56">
              <a:extLst>
                <a:ext uri="{FF2B5EF4-FFF2-40B4-BE49-F238E27FC236}">
                  <a16:creationId xmlns:a16="http://schemas.microsoft.com/office/drawing/2014/main" id="{EB1CB95B-3AF2-40F1-80EF-D81FE0BB8B33}"/>
                </a:ext>
              </a:extLst>
            </p:cNvPr>
            <p:cNvSpPr txBox="1"/>
            <p:nvPr/>
          </p:nvSpPr>
          <p:spPr>
            <a:xfrm>
              <a:off x="1758834" y="2045972"/>
              <a:ext cx="2741158" cy="461665"/>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a:t>
              </a:r>
              <a:r>
                <a:rPr lang="en-US" altLang="ko-KR" sz="1200" dirty="0">
                  <a:solidFill>
                    <a:schemeClr val="tx1">
                      <a:lumMod val="65000"/>
                      <a:lumOff val="35000"/>
                    </a:schemeClr>
                  </a:solidFill>
                  <a:cs typeface="Arial" pitchFamily="34" charset="0"/>
                </a:rPr>
                <a:t> Easy to change colors, photos.</a:t>
              </a:r>
              <a:r>
                <a:rPr lang="en-US" altLang="ko-KR" sz="1200" dirty="0">
                  <a:solidFill>
                    <a:schemeClr val="tx1">
                      <a:lumMod val="75000"/>
                      <a:lumOff val="25000"/>
                    </a:schemeClr>
                  </a:solidFill>
                  <a:cs typeface="Arial" pitchFamily="34" charset="0"/>
                </a:rPr>
                <a:t>        </a:t>
              </a:r>
              <a:endParaRPr lang="ko-KR" altLang="en-US" sz="1200" dirty="0">
                <a:solidFill>
                  <a:schemeClr val="tx1">
                    <a:lumMod val="75000"/>
                    <a:lumOff val="25000"/>
                  </a:schemeClr>
                </a:solidFill>
                <a:cs typeface="Arial" pitchFamily="34" charset="0"/>
              </a:endParaRPr>
            </a:p>
          </p:txBody>
        </p:sp>
        <p:sp>
          <p:nvSpPr>
            <p:cNvPr id="58" name="TextBox 57">
              <a:extLst>
                <a:ext uri="{FF2B5EF4-FFF2-40B4-BE49-F238E27FC236}">
                  <a16:creationId xmlns:a16="http://schemas.microsoft.com/office/drawing/2014/main" id="{B3EAC87D-015D-47E5-BD7F-E7B1AA3FE2C5}"/>
                </a:ext>
              </a:extLst>
            </p:cNvPr>
            <p:cNvSpPr txBox="1"/>
            <p:nvPr/>
          </p:nvSpPr>
          <p:spPr>
            <a:xfrm>
              <a:off x="1758834" y="1773770"/>
              <a:ext cx="2741158" cy="307777"/>
            </a:xfrm>
            <a:prstGeom prst="rect">
              <a:avLst/>
            </a:prstGeom>
            <a:noFill/>
          </p:spPr>
          <p:txBody>
            <a:bodyPr wrap="square" rtlCol="0">
              <a:spAutoFit/>
            </a:bodyPr>
            <a:lstStyle/>
            <a:p>
              <a:r>
                <a:rPr lang="en-US" altLang="ko-KR" sz="1400" b="1" dirty="0">
                  <a:solidFill>
                    <a:schemeClr val="tx1">
                      <a:lumMod val="75000"/>
                      <a:lumOff val="25000"/>
                    </a:schemeClr>
                  </a:solidFill>
                  <a:cs typeface="Arial" pitchFamily="34" charset="0"/>
                </a:rPr>
                <a:t>Your Contents Here</a:t>
              </a:r>
              <a:endParaRPr lang="ko-KR" altLang="en-US" sz="1400" b="1" dirty="0">
                <a:solidFill>
                  <a:schemeClr val="tx1">
                    <a:lumMod val="75000"/>
                    <a:lumOff val="25000"/>
                  </a:schemeClr>
                </a:solidFill>
                <a:cs typeface="Arial" pitchFamily="34" charset="0"/>
              </a:endParaRPr>
            </a:p>
          </p:txBody>
        </p:sp>
      </p:grpSp>
      <p:sp>
        <p:nvSpPr>
          <p:cNvPr id="59" name="Isosceles Triangle 51">
            <a:extLst>
              <a:ext uri="{FF2B5EF4-FFF2-40B4-BE49-F238E27FC236}">
                <a16:creationId xmlns:a16="http://schemas.microsoft.com/office/drawing/2014/main" id="{43B3DE2A-19E2-492B-AACE-07612158FE72}"/>
              </a:ext>
            </a:extLst>
          </p:cNvPr>
          <p:cNvSpPr/>
          <p:nvPr/>
        </p:nvSpPr>
        <p:spPr>
          <a:xfrm>
            <a:off x="5055004" y="5595387"/>
            <a:ext cx="304917" cy="223597"/>
          </a:xfrm>
          <a:custGeom>
            <a:avLst/>
            <a:gdLst/>
            <a:ahLst/>
            <a:cxnLst/>
            <a:rect l="l" t="t" r="r" b="b"/>
            <a:pathLst>
              <a:path w="3240001" h="2375905">
                <a:moveTo>
                  <a:pt x="1974640" y="1379575"/>
                </a:moveTo>
                <a:lnTo>
                  <a:pt x="3240001" y="2375905"/>
                </a:lnTo>
                <a:lnTo>
                  <a:pt x="1" y="2375905"/>
                </a:lnTo>
                <a:lnTo>
                  <a:pt x="1269863" y="1399042"/>
                </a:lnTo>
                <a:lnTo>
                  <a:pt x="1610574" y="1745545"/>
                </a:lnTo>
                <a:close/>
                <a:moveTo>
                  <a:pt x="3240001" y="126952"/>
                </a:moveTo>
                <a:lnTo>
                  <a:pt x="3240001" y="2258912"/>
                </a:lnTo>
                <a:lnTo>
                  <a:pt x="2032457" y="1334195"/>
                </a:lnTo>
                <a:close/>
                <a:moveTo>
                  <a:pt x="0" y="117525"/>
                </a:moveTo>
                <a:lnTo>
                  <a:pt x="1207545" y="1324768"/>
                </a:lnTo>
                <a:lnTo>
                  <a:pt x="0" y="2249485"/>
                </a:lnTo>
                <a:close/>
                <a:moveTo>
                  <a:pt x="0" y="0"/>
                </a:moveTo>
                <a:lnTo>
                  <a:pt x="3240000" y="0"/>
                </a:lnTo>
                <a:lnTo>
                  <a:pt x="1610572" y="1620513"/>
                </a:ln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ko-KR" altLang="en-US" sz="1200" dirty="0"/>
          </a:p>
        </p:txBody>
      </p:sp>
      <p:sp>
        <p:nvSpPr>
          <p:cNvPr id="60" name="Rounded Rectangle 27">
            <a:extLst>
              <a:ext uri="{FF2B5EF4-FFF2-40B4-BE49-F238E27FC236}">
                <a16:creationId xmlns:a16="http://schemas.microsoft.com/office/drawing/2014/main" id="{EE0FA475-ABC7-4D7F-BF03-80E4662E2B7A}"/>
              </a:ext>
            </a:extLst>
          </p:cNvPr>
          <p:cNvSpPr/>
          <p:nvPr/>
        </p:nvSpPr>
        <p:spPr>
          <a:xfrm>
            <a:off x="5048890" y="2180865"/>
            <a:ext cx="317145" cy="243610"/>
          </a:xfrm>
          <a:custGeom>
            <a:avLst/>
            <a:gdLst/>
            <a:ahLst/>
            <a:cxnLst/>
            <a:rect l="l" t="t" r="r" b="b"/>
            <a:pathLst>
              <a:path w="3186824" h="2447912">
                <a:moveTo>
                  <a:pt x="1917737" y="1021643"/>
                </a:moveTo>
                <a:cubicBezTo>
                  <a:pt x="2188548" y="1021643"/>
                  <a:pt x="2408083" y="1241178"/>
                  <a:pt x="2408083" y="1511989"/>
                </a:cubicBezTo>
                <a:cubicBezTo>
                  <a:pt x="2408083" y="1782800"/>
                  <a:pt x="2188548" y="2002335"/>
                  <a:pt x="1917737" y="2002335"/>
                </a:cubicBezTo>
                <a:cubicBezTo>
                  <a:pt x="1646926" y="2002335"/>
                  <a:pt x="1427391" y="1782800"/>
                  <a:pt x="1427391" y="1511989"/>
                </a:cubicBezTo>
                <a:cubicBezTo>
                  <a:pt x="1427391" y="1241178"/>
                  <a:pt x="1646926" y="1021643"/>
                  <a:pt x="1917737" y="1021643"/>
                </a:cubicBezTo>
                <a:close/>
                <a:moveTo>
                  <a:pt x="1917737" y="827913"/>
                </a:moveTo>
                <a:cubicBezTo>
                  <a:pt x="1539932" y="827913"/>
                  <a:pt x="1233661" y="1134184"/>
                  <a:pt x="1233661" y="1511989"/>
                </a:cubicBezTo>
                <a:cubicBezTo>
                  <a:pt x="1233661" y="1889794"/>
                  <a:pt x="1539932" y="2196065"/>
                  <a:pt x="1917737" y="2196065"/>
                </a:cubicBezTo>
                <a:cubicBezTo>
                  <a:pt x="2295542" y="2196065"/>
                  <a:pt x="2601813" y="1889794"/>
                  <a:pt x="2601813" y="1511989"/>
                </a:cubicBezTo>
                <a:cubicBezTo>
                  <a:pt x="2601813" y="1134184"/>
                  <a:pt x="2295542" y="827913"/>
                  <a:pt x="1917737" y="827913"/>
                </a:cubicBezTo>
                <a:close/>
                <a:moveTo>
                  <a:pt x="1112286" y="675885"/>
                </a:moveTo>
                <a:lnTo>
                  <a:pt x="1112286" y="830188"/>
                </a:lnTo>
                <a:lnTo>
                  <a:pt x="1328310" y="830188"/>
                </a:lnTo>
                <a:lnTo>
                  <a:pt x="1328310" y="675885"/>
                </a:lnTo>
                <a:close/>
                <a:moveTo>
                  <a:pt x="2586084" y="626422"/>
                </a:moveTo>
                <a:lnTo>
                  <a:pt x="2586084" y="830188"/>
                </a:lnTo>
                <a:lnTo>
                  <a:pt x="3001340" y="830188"/>
                </a:lnTo>
                <a:lnTo>
                  <a:pt x="3001340" y="626422"/>
                </a:lnTo>
                <a:close/>
                <a:moveTo>
                  <a:pt x="1593701" y="108218"/>
                </a:moveTo>
                <a:lnTo>
                  <a:pt x="1593701" y="432905"/>
                </a:lnTo>
                <a:lnTo>
                  <a:pt x="2241773" y="432905"/>
                </a:lnTo>
                <a:lnTo>
                  <a:pt x="2241773" y="108218"/>
                </a:lnTo>
                <a:close/>
                <a:moveTo>
                  <a:pt x="1452512" y="0"/>
                </a:moveTo>
                <a:lnTo>
                  <a:pt x="2382963" y="0"/>
                </a:lnTo>
                <a:cubicBezTo>
                  <a:pt x="2433311" y="0"/>
                  <a:pt x="2474127" y="40816"/>
                  <a:pt x="2474127" y="91164"/>
                </a:cubicBezTo>
                <a:lnTo>
                  <a:pt x="2474127" y="432905"/>
                </a:lnTo>
                <a:lnTo>
                  <a:pt x="2933014" y="432905"/>
                </a:lnTo>
                <a:cubicBezTo>
                  <a:pt x="3073189" y="432905"/>
                  <a:pt x="3186824" y="546540"/>
                  <a:pt x="3186824" y="686715"/>
                </a:cubicBezTo>
                <a:lnTo>
                  <a:pt x="3186824" y="2194102"/>
                </a:lnTo>
                <a:cubicBezTo>
                  <a:pt x="3186824" y="2334277"/>
                  <a:pt x="3073189" y="2447912"/>
                  <a:pt x="2933014" y="2447912"/>
                </a:cubicBezTo>
                <a:lnTo>
                  <a:pt x="253810" y="2447912"/>
                </a:lnTo>
                <a:cubicBezTo>
                  <a:pt x="113635" y="2447912"/>
                  <a:pt x="0" y="2334277"/>
                  <a:pt x="0" y="2194102"/>
                </a:cubicBezTo>
                <a:lnTo>
                  <a:pt x="0" y="686715"/>
                </a:lnTo>
                <a:cubicBezTo>
                  <a:pt x="0" y="546540"/>
                  <a:pt x="113635" y="432905"/>
                  <a:pt x="253810" y="432905"/>
                </a:cubicBezTo>
                <a:lnTo>
                  <a:pt x="307082" y="432905"/>
                </a:lnTo>
                <a:lnTo>
                  <a:pt x="307082" y="313169"/>
                </a:lnTo>
                <a:cubicBezTo>
                  <a:pt x="307082" y="287995"/>
                  <a:pt x="327490" y="267587"/>
                  <a:pt x="352664" y="267587"/>
                </a:cubicBezTo>
                <a:lnTo>
                  <a:pt x="817888" y="267587"/>
                </a:lnTo>
                <a:cubicBezTo>
                  <a:pt x="843062" y="267587"/>
                  <a:pt x="863470" y="287995"/>
                  <a:pt x="863470" y="313169"/>
                </a:cubicBezTo>
                <a:lnTo>
                  <a:pt x="863470" y="432905"/>
                </a:lnTo>
                <a:lnTo>
                  <a:pt x="1361348" y="432905"/>
                </a:lnTo>
                <a:lnTo>
                  <a:pt x="1361348" y="91164"/>
                </a:lnTo>
                <a:cubicBezTo>
                  <a:pt x="1361348" y="40816"/>
                  <a:pt x="1402164" y="0"/>
                  <a:pt x="1452512" y="0"/>
                </a:cubicBez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ko-KR" altLang="en-US" sz="1200" dirty="0">
              <a:solidFill>
                <a:srgbClr val="0070C0"/>
              </a:solidFill>
            </a:endParaRPr>
          </a:p>
        </p:txBody>
      </p:sp>
      <p:sp>
        <p:nvSpPr>
          <p:cNvPr id="61" name="Rounded Rectangle 7">
            <a:extLst>
              <a:ext uri="{FF2B5EF4-FFF2-40B4-BE49-F238E27FC236}">
                <a16:creationId xmlns:a16="http://schemas.microsoft.com/office/drawing/2014/main" id="{D2C45F70-05C1-4F4B-BD00-7322493E0765}"/>
              </a:ext>
            </a:extLst>
          </p:cNvPr>
          <p:cNvSpPr/>
          <p:nvPr/>
        </p:nvSpPr>
        <p:spPr>
          <a:xfrm>
            <a:off x="5046244" y="3330552"/>
            <a:ext cx="322437" cy="278259"/>
          </a:xfrm>
          <a:custGeom>
            <a:avLst/>
            <a:gdLst/>
            <a:ahLst/>
            <a:cxnLst/>
            <a:rect l="l" t="t" r="r" b="b"/>
            <a:pathLst>
              <a:path w="3240006" h="2796091">
                <a:moveTo>
                  <a:pt x="686867" y="612319"/>
                </a:moveTo>
                <a:cubicBezTo>
                  <a:pt x="611281" y="612319"/>
                  <a:pt x="550007" y="673593"/>
                  <a:pt x="550007" y="749179"/>
                </a:cubicBezTo>
                <a:cubicBezTo>
                  <a:pt x="550007" y="824765"/>
                  <a:pt x="611281" y="886039"/>
                  <a:pt x="686867" y="886039"/>
                </a:cubicBezTo>
                <a:cubicBezTo>
                  <a:pt x="762453" y="886039"/>
                  <a:pt x="823727" y="824765"/>
                  <a:pt x="823727" y="749179"/>
                </a:cubicBezTo>
                <a:cubicBezTo>
                  <a:pt x="823727" y="673593"/>
                  <a:pt x="762453" y="612319"/>
                  <a:pt x="686867" y="612319"/>
                </a:cubicBezTo>
                <a:close/>
                <a:moveTo>
                  <a:pt x="1587500" y="281447"/>
                </a:moveTo>
                <a:cubicBezTo>
                  <a:pt x="1432061" y="281447"/>
                  <a:pt x="1306053" y="407455"/>
                  <a:pt x="1306053" y="562894"/>
                </a:cubicBezTo>
                <a:cubicBezTo>
                  <a:pt x="1306053" y="718333"/>
                  <a:pt x="1432061" y="844341"/>
                  <a:pt x="1587500" y="844341"/>
                </a:cubicBezTo>
                <a:cubicBezTo>
                  <a:pt x="1742939" y="844341"/>
                  <a:pt x="1868947" y="718333"/>
                  <a:pt x="1868947" y="562894"/>
                </a:cubicBezTo>
                <a:cubicBezTo>
                  <a:pt x="1868947" y="407455"/>
                  <a:pt x="1742939" y="281447"/>
                  <a:pt x="1587500" y="281447"/>
                </a:cubicBezTo>
                <a:close/>
                <a:moveTo>
                  <a:pt x="1587500" y="0"/>
                </a:moveTo>
                <a:cubicBezTo>
                  <a:pt x="1898378" y="0"/>
                  <a:pt x="2150394" y="252016"/>
                  <a:pt x="2150394" y="562894"/>
                </a:cubicBezTo>
                <a:cubicBezTo>
                  <a:pt x="2150394" y="786167"/>
                  <a:pt x="2020401" y="979078"/>
                  <a:pt x="1831095" y="1068260"/>
                </a:cubicBezTo>
                <a:lnTo>
                  <a:pt x="2215710" y="1068260"/>
                </a:lnTo>
                <a:cubicBezTo>
                  <a:pt x="2374756" y="1068260"/>
                  <a:pt x="2503688" y="1197192"/>
                  <a:pt x="2503688" y="1356238"/>
                </a:cubicBezTo>
                <a:lnTo>
                  <a:pt x="2503688" y="1474975"/>
                </a:lnTo>
                <a:lnTo>
                  <a:pt x="2656086" y="1474975"/>
                </a:lnTo>
                <a:cubicBezTo>
                  <a:pt x="2692420" y="1474975"/>
                  <a:pt x="2722815" y="1500405"/>
                  <a:pt x="2728975" y="1534767"/>
                </a:cubicBezTo>
                <a:lnTo>
                  <a:pt x="3240006" y="1109804"/>
                </a:lnTo>
                <a:lnTo>
                  <a:pt x="3240006" y="2754548"/>
                </a:lnTo>
                <a:lnTo>
                  <a:pt x="2728975" y="2329585"/>
                </a:lnTo>
                <a:cubicBezTo>
                  <a:pt x="2722815" y="2363946"/>
                  <a:pt x="2692420" y="2389375"/>
                  <a:pt x="2656086" y="2389375"/>
                </a:cubicBezTo>
                <a:lnTo>
                  <a:pt x="2503688" y="2389375"/>
                </a:lnTo>
                <a:lnTo>
                  <a:pt x="2503688" y="2508113"/>
                </a:lnTo>
                <a:cubicBezTo>
                  <a:pt x="2503688" y="2667159"/>
                  <a:pt x="2374756" y="2796091"/>
                  <a:pt x="2215710" y="2796091"/>
                </a:cubicBezTo>
                <a:lnTo>
                  <a:pt x="287978" y="2796091"/>
                </a:lnTo>
                <a:cubicBezTo>
                  <a:pt x="128932" y="2796091"/>
                  <a:pt x="0" y="2667159"/>
                  <a:pt x="0" y="2508113"/>
                </a:cubicBezTo>
                <a:lnTo>
                  <a:pt x="0" y="1356238"/>
                </a:lnTo>
                <a:cubicBezTo>
                  <a:pt x="0" y="1197192"/>
                  <a:pt x="128932" y="1068260"/>
                  <a:pt x="287978" y="1068260"/>
                </a:cubicBezTo>
                <a:lnTo>
                  <a:pt x="544513" y="1068260"/>
                </a:lnTo>
                <a:cubicBezTo>
                  <a:pt x="422089" y="1014226"/>
                  <a:pt x="336949" y="891645"/>
                  <a:pt x="336949" y="749179"/>
                </a:cubicBezTo>
                <a:cubicBezTo>
                  <a:pt x="336949" y="555925"/>
                  <a:pt x="493613" y="399261"/>
                  <a:pt x="686867" y="399261"/>
                </a:cubicBezTo>
                <a:cubicBezTo>
                  <a:pt x="880121" y="399261"/>
                  <a:pt x="1036785" y="555925"/>
                  <a:pt x="1036785" y="749179"/>
                </a:cubicBezTo>
                <a:cubicBezTo>
                  <a:pt x="1036785" y="891645"/>
                  <a:pt x="951645" y="1014226"/>
                  <a:pt x="829222" y="1068260"/>
                </a:cubicBezTo>
                <a:lnTo>
                  <a:pt x="1343906" y="1068260"/>
                </a:lnTo>
                <a:cubicBezTo>
                  <a:pt x="1154600" y="979078"/>
                  <a:pt x="1024606" y="786167"/>
                  <a:pt x="1024606" y="562894"/>
                </a:cubicBezTo>
                <a:cubicBezTo>
                  <a:pt x="1024606" y="252016"/>
                  <a:pt x="1276622" y="0"/>
                  <a:pt x="1587500" y="0"/>
                </a:cubicBez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ko-KR" altLang="en-US" sz="1200" dirty="0"/>
          </a:p>
        </p:txBody>
      </p:sp>
      <p:sp>
        <p:nvSpPr>
          <p:cNvPr id="62" name="Round Same Side Corner Rectangle 36">
            <a:extLst>
              <a:ext uri="{FF2B5EF4-FFF2-40B4-BE49-F238E27FC236}">
                <a16:creationId xmlns:a16="http://schemas.microsoft.com/office/drawing/2014/main" id="{888A8C08-534F-4F43-98F4-6A02EE00C174}"/>
              </a:ext>
            </a:extLst>
          </p:cNvPr>
          <p:cNvSpPr/>
          <p:nvPr/>
        </p:nvSpPr>
        <p:spPr>
          <a:xfrm>
            <a:off x="5043652" y="4458922"/>
            <a:ext cx="327620" cy="259022"/>
          </a:xfrm>
          <a:custGeom>
            <a:avLst/>
            <a:gdLst/>
            <a:ahLst/>
            <a:cxnLst/>
            <a:rect l="l" t="t" r="r" b="b"/>
            <a:pathLst>
              <a:path w="3219104" h="2545072">
                <a:moveTo>
                  <a:pt x="2779672" y="457200"/>
                </a:moveTo>
                <a:lnTo>
                  <a:pt x="2975888" y="457200"/>
                </a:lnTo>
                <a:cubicBezTo>
                  <a:pt x="3110212" y="457200"/>
                  <a:pt x="3219104" y="566092"/>
                  <a:pt x="3219104" y="700416"/>
                </a:cubicBezTo>
                <a:lnTo>
                  <a:pt x="3219104" y="2301856"/>
                </a:lnTo>
                <a:cubicBezTo>
                  <a:pt x="3219104" y="2436180"/>
                  <a:pt x="3110212" y="2545072"/>
                  <a:pt x="2975888" y="2545072"/>
                </a:cubicBezTo>
                <a:lnTo>
                  <a:pt x="2779672" y="2545072"/>
                </a:lnTo>
                <a:close/>
                <a:moveTo>
                  <a:pt x="243216" y="457200"/>
                </a:moveTo>
                <a:lnTo>
                  <a:pt x="439432" y="457200"/>
                </a:lnTo>
                <a:lnTo>
                  <a:pt x="439432" y="2545072"/>
                </a:lnTo>
                <a:lnTo>
                  <a:pt x="243216" y="2545072"/>
                </a:lnTo>
                <a:cubicBezTo>
                  <a:pt x="108892" y="2545072"/>
                  <a:pt x="0" y="2436180"/>
                  <a:pt x="0" y="2301856"/>
                </a:cubicBezTo>
                <a:lnTo>
                  <a:pt x="0" y="700416"/>
                </a:lnTo>
                <a:cubicBezTo>
                  <a:pt x="0" y="566092"/>
                  <a:pt x="108892" y="457200"/>
                  <a:pt x="243216" y="457200"/>
                </a:cubicBezTo>
                <a:close/>
                <a:moveTo>
                  <a:pt x="1428476" y="174246"/>
                </a:moveTo>
                <a:cubicBezTo>
                  <a:pt x="1372210" y="174246"/>
                  <a:pt x="1326598" y="219858"/>
                  <a:pt x="1326598" y="276124"/>
                </a:cubicBezTo>
                <a:lnTo>
                  <a:pt x="1326598" y="457200"/>
                </a:lnTo>
                <a:lnTo>
                  <a:pt x="1892506" y="457200"/>
                </a:lnTo>
                <a:lnTo>
                  <a:pt x="1892506" y="276124"/>
                </a:lnTo>
                <a:cubicBezTo>
                  <a:pt x="1892506" y="219858"/>
                  <a:pt x="1846894" y="174246"/>
                  <a:pt x="1790628" y="174246"/>
                </a:cubicBezTo>
                <a:close/>
                <a:moveTo>
                  <a:pt x="1285704" y="0"/>
                </a:moveTo>
                <a:lnTo>
                  <a:pt x="1933400" y="0"/>
                </a:lnTo>
                <a:cubicBezTo>
                  <a:pt x="2007048" y="0"/>
                  <a:pt x="2066752" y="59704"/>
                  <a:pt x="2066752" y="133352"/>
                </a:cubicBezTo>
                <a:lnTo>
                  <a:pt x="2066752" y="457200"/>
                </a:lnTo>
                <a:lnTo>
                  <a:pt x="2599672" y="457200"/>
                </a:lnTo>
                <a:lnTo>
                  <a:pt x="2599672" y="2545072"/>
                </a:lnTo>
                <a:lnTo>
                  <a:pt x="619432" y="2545072"/>
                </a:lnTo>
                <a:lnTo>
                  <a:pt x="619432" y="457200"/>
                </a:lnTo>
                <a:lnTo>
                  <a:pt x="1152352" y="457200"/>
                </a:lnTo>
                <a:lnTo>
                  <a:pt x="1152352" y="133352"/>
                </a:lnTo>
                <a:cubicBezTo>
                  <a:pt x="1152352" y="59704"/>
                  <a:pt x="1212056" y="0"/>
                  <a:pt x="1285704" y="0"/>
                </a:cubicBez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ko-KR" altLang="en-US" sz="1200" dirty="0"/>
          </a:p>
        </p:txBody>
      </p:sp>
      <p:grpSp>
        <p:nvGrpSpPr>
          <p:cNvPr id="33" name="Grupo 32">
            <a:extLst>
              <a:ext uri="{FF2B5EF4-FFF2-40B4-BE49-F238E27FC236}">
                <a16:creationId xmlns:a16="http://schemas.microsoft.com/office/drawing/2014/main" id="{85AE6B94-24D2-45B9-BEAF-F6E1842E4528}"/>
              </a:ext>
            </a:extLst>
          </p:cNvPr>
          <p:cNvGrpSpPr/>
          <p:nvPr/>
        </p:nvGrpSpPr>
        <p:grpSpPr>
          <a:xfrm>
            <a:off x="612630" y="2228954"/>
            <a:ext cx="3419175" cy="4524366"/>
            <a:chOff x="1550810" y="5998351"/>
            <a:chExt cx="1562146" cy="2067082"/>
          </a:xfrm>
          <a:solidFill>
            <a:srgbClr val="0070C0"/>
          </a:solidFill>
        </p:grpSpPr>
        <p:sp>
          <p:nvSpPr>
            <p:cNvPr id="34" name="Freeform 84539">
              <a:extLst>
                <a:ext uri="{FF2B5EF4-FFF2-40B4-BE49-F238E27FC236}">
                  <a16:creationId xmlns:a16="http://schemas.microsoft.com/office/drawing/2014/main" id="{5C1FDAB9-B770-42DE-BE26-3281F8DAC0AE}"/>
                </a:ext>
              </a:extLst>
            </p:cNvPr>
            <p:cNvSpPr>
              <a:spLocks noEditPoints="1"/>
            </p:cNvSpPr>
            <p:nvPr/>
          </p:nvSpPr>
          <p:spPr bwMode="auto">
            <a:xfrm>
              <a:off x="1550810" y="5998351"/>
              <a:ext cx="1562146" cy="2067082"/>
            </a:xfrm>
            <a:custGeom>
              <a:avLst/>
              <a:gdLst>
                <a:gd name="T0" fmla="*/ 208 w 987"/>
                <a:gd name="T1" fmla="*/ 1198 h 1305"/>
                <a:gd name="T2" fmla="*/ 243 w 987"/>
                <a:gd name="T3" fmla="*/ 1086 h 1305"/>
                <a:gd name="T4" fmla="*/ 233 w 987"/>
                <a:gd name="T5" fmla="*/ 1067 h 1305"/>
                <a:gd name="T6" fmla="*/ 81 w 987"/>
                <a:gd name="T7" fmla="*/ 1126 h 1305"/>
                <a:gd name="T8" fmla="*/ 15 w 987"/>
                <a:gd name="T9" fmla="*/ 1018 h 1305"/>
                <a:gd name="T10" fmla="*/ 159 w 987"/>
                <a:gd name="T11" fmla="*/ 888 h 1305"/>
                <a:gd name="T12" fmla="*/ 158 w 987"/>
                <a:gd name="T13" fmla="*/ 793 h 1305"/>
                <a:gd name="T14" fmla="*/ 181 w 987"/>
                <a:gd name="T15" fmla="*/ 666 h 1305"/>
                <a:gd name="T16" fmla="*/ 205 w 987"/>
                <a:gd name="T17" fmla="*/ 556 h 1305"/>
                <a:gd name="T18" fmla="*/ 326 w 987"/>
                <a:gd name="T19" fmla="*/ 433 h 1305"/>
                <a:gd name="T20" fmla="*/ 407 w 987"/>
                <a:gd name="T21" fmla="*/ 377 h 1305"/>
                <a:gd name="T22" fmla="*/ 371 w 987"/>
                <a:gd name="T23" fmla="*/ 295 h 1305"/>
                <a:gd name="T24" fmla="*/ 379 w 987"/>
                <a:gd name="T25" fmla="*/ 269 h 1305"/>
                <a:gd name="T26" fmla="*/ 354 w 987"/>
                <a:gd name="T27" fmla="*/ 236 h 1305"/>
                <a:gd name="T28" fmla="*/ 356 w 987"/>
                <a:gd name="T29" fmla="*/ 74 h 1305"/>
                <a:gd name="T30" fmla="*/ 573 w 987"/>
                <a:gd name="T31" fmla="*/ 12 h 1305"/>
                <a:gd name="T32" fmla="*/ 661 w 987"/>
                <a:gd name="T33" fmla="*/ 143 h 1305"/>
                <a:gd name="T34" fmla="*/ 700 w 987"/>
                <a:gd name="T35" fmla="*/ 159 h 1305"/>
                <a:gd name="T36" fmla="*/ 659 w 987"/>
                <a:gd name="T37" fmla="*/ 239 h 1305"/>
                <a:gd name="T38" fmla="*/ 672 w 987"/>
                <a:gd name="T39" fmla="*/ 309 h 1305"/>
                <a:gd name="T40" fmla="*/ 666 w 987"/>
                <a:gd name="T41" fmla="*/ 344 h 1305"/>
                <a:gd name="T42" fmla="*/ 631 w 987"/>
                <a:gd name="T43" fmla="*/ 426 h 1305"/>
                <a:gd name="T44" fmla="*/ 565 w 987"/>
                <a:gd name="T45" fmla="*/ 410 h 1305"/>
                <a:gd name="T46" fmla="*/ 535 w 987"/>
                <a:gd name="T47" fmla="*/ 407 h 1305"/>
                <a:gd name="T48" fmla="*/ 633 w 987"/>
                <a:gd name="T49" fmla="*/ 513 h 1305"/>
                <a:gd name="T50" fmla="*/ 681 w 987"/>
                <a:gd name="T51" fmla="*/ 606 h 1305"/>
                <a:gd name="T52" fmla="*/ 738 w 987"/>
                <a:gd name="T53" fmla="*/ 681 h 1305"/>
                <a:gd name="T54" fmla="*/ 967 w 987"/>
                <a:gd name="T55" fmla="*/ 665 h 1305"/>
                <a:gd name="T56" fmla="*/ 974 w 987"/>
                <a:gd name="T57" fmla="*/ 785 h 1305"/>
                <a:gd name="T58" fmla="*/ 923 w 987"/>
                <a:gd name="T59" fmla="*/ 901 h 1305"/>
                <a:gd name="T60" fmla="*/ 896 w 987"/>
                <a:gd name="T61" fmla="*/ 1030 h 1305"/>
                <a:gd name="T62" fmla="*/ 898 w 987"/>
                <a:gd name="T63" fmla="*/ 1067 h 1305"/>
                <a:gd name="T64" fmla="*/ 869 w 987"/>
                <a:gd name="T65" fmla="*/ 1140 h 1305"/>
                <a:gd name="T66" fmla="*/ 768 w 987"/>
                <a:gd name="T67" fmla="*/ 1174 h 1305"/>
                <a:gd name="T68" fmla="*/ 187 w 987"/>
                <a:gd name="T69" fmla="*/ 1305 h 1305"/>
                <a:gd name="T70" fmla="*/ 871 w 987"/>
                <a:gd name="T71" fmla="*/ 896 h 1305"/>
                <a:gd name="T72" fmla="*/ 827 w 987"/>
                <a:gd name="T73" fmla="*/ 816 h 1305"/>
                <a:gd name="T74" fmla="*/ 749 w 987"/>
                <a:gd name="T75" fmla="*/ 799 h 1305"/>
                <a:gd name="T76" fmla="*/ 687 w 987"/>
                <a:gd name="T77" fmla="*/ 906 h 1305"/>
                <a:gd name="T78" fmla="*/ 753 w 987"/>
                <a:gd name="T79" fmla="*/ 980 h 1305"/>
                <a:gd name="T80" fmla="*/ 807 w 987"/>
                <a:gd name="T81" fmla="*/ 1005 h 1305"/>
                <a:gd name="T82" fmla="*/ 898 w 987"/>
                <a:gd name="T83" fmla="*/ 1012 h 1305"/>
                <a:gd name="T84" fmla="*/ 764 w 987"/>
                <a:gd name="T85" fmla="*/ 1166 h 1305"/>
                <a:gd name="T86" fmla="*/ 732 w 987"/>
                <a:gd name="T87" fmla="*/ 1148 h 1305"/>
                <a:gd name="T88" fmla="*/ 683 w 987"/>
                <a:gd name="T89" fmla="*/ 1119 h 1305"/>
                <a:gd name="T90" fmla="*/ 592 w 987"/>
                <a:gd name="T91" fmla="*/ 1071 h 1305"/>
                <a:gd name="T92" fmla="*/ 687 w 987"/>
                <a:gd name="T93" fmla="*/ 1256 h 1305"/>
                <a:gd name="T94" fmla="*/ 824 w 987"/>
                <a:gd name="T95" fmla="*/ 834 h 1305"/>
                <a:gd name="T96" fmla="*/ 901 w 987"/>
                <a:gd name="T97" fmla="*/ 898 h 1305"/>
                <a:gd name="T98" fmla="*/ 851 w 987"/>
                <a:gd name="T99" fmla="*/ 1130 h 1305"/>
                <a:gd name="T100" fmla="*/ 824 w 987"/>
                <a:gd name="T101" fmla="*/ 1151 h 13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87" h="1305">
                  <a:moveTo>
                    <a:pt x="187" y="1305"/>
                  </a:moveTo>
                  <a:cubicBezTo>
                    <a:pt x="192" y="1291"/>
                    <a:pt x="196" y="1276"/>
                    <a:pt x="200" y="1262"/>
                  </a:cubicBezTo>
                  <a:cubicBezTo>
                    <a:pt x="201" y="1258"/>
                    <a:pt x="201" y="1254"/>
                    <a:pt x="201" y="1250"/>
                  </a:cubicBezTo>
                  <a:cubicBezTo>
                    <a:pt x="200" y="1233"/>
                    <a:pt x="203" y="1215"/>
                    <a:pt x="208" y="1198"/>
                  </a:cubicBezTo>
                  <a:cubicBezTo>
                    <a:pt x="213" y="1183"/>
                    <a:pt x="217" y="1167"/>
                    <a:pt x="222" y="1152"/>
                  </a:cubicBezTo>
                  <a:cubicBezTo>
                    <a:pt x="226" y="1139"/>
                    <a:pt x="229" y="1126"/>
                    <a:pt x="233" y="1114"/>
                  </a:cubicBezTo>
                  <a:cubicBezTo>
                    <a:pt x="233" y="1113"/>
                    <a:pt x="233" y="1112"/>
                    <a:pt x="234" y="1112"/>
                  </a:cubicBezTo>
                  <a:cubicBezTo>
                    <a:pt x="240" y="1104"/>
                    <a:pt x="241" y="1095"/>
                    <a:pt x="243" y="1086"/>
                  </a:cubicBezTo>
                  <a:cubicBezTo>
                    <a:pt x="244" y="1080"/>
                    <a:pt x="248" y="1076"/>
                    <a:pt x="251" y="1071"/>
                  </a:cubicBezTo>
                  <a:cubicBezTo>
                    <a:pt x="253" y="1067"/>
                    <a:pt x="256" y="1064"/>
                    <a:pt x="258" y="1061"/>
                  </a:cubicBezTo>
                  <a:cubicBezTo>
                    <a:pt x="258" y="1060"/>
                    <a:pt x="258" y="1060"/>
                    <a:pt x="257" y="1059"/>
                  </a:cubicBezTo>
                  <a:cubicBezTo>
                    <a:pt x="249" y="1062"/>
                    <a:pt x="241" y="1064"/>
                    <a:pt x="233" y="1067"/>
                  </a:cubicBezTo>
                  <a:cubicBezTo>
                    <a:pt x="220" y="1072"/>
                    <a:pt x="207" y="1077"/>
                    <a:pt x="195" y="1083"/>
                  </a:cubicBezTo>
                  <a:cubicBezTo>
                    <a:pt x="168" y="1093"/>
                    <a:pt x="141" y="1104"/>
                    <a:pt x="114" y="1115"/>
                  </a:cubicBezTo>
                  <a:cubicBezTo>
                    <a:pt x="105" y="1119"/>
                    <a:pt x="96" y="1123"/>
                    <a:pt x="87" y="1126"/>
                  </a:cubicBezTo>
                  <a:cubicBezTo>
                    <a:pt x="85" y="1127"/>
                    <a:pt x="82" y="1127"/>
                    <a:pt x="81" y="1126"/>
                  </a:cubicBezTo>
                  <a:cubicBezTo>
                    <a:pt x="65" y="1111"/>
                    <a:pt x="49" y="1095"/>
                    <a:pt x="42" y="1075"/>
                  </a:cubicBezTo>
                  <a:cubicBezTo>
                    <a:pt x="37" y="1062"/>
                    <a:pt x="35" y="1049"/>
                    <a:pt x="33" y="1036"/>
                  </a:cubicBezTo>
                  <a:cubicBezTo>
                    <a:pt x="32" y="1031"/>
                    <a:pt x="31" y="1028"/>
                    <a:pt x="26" y="1028"/>
                  </a:cubicBezTo>
                  <a:cubicBezTo>
                    <a:pt x="20" y="1027"/>
                    <a:pt x="17" y="1023"/>
                    <a:pt x="15" y="1018"/>
                  </a:cubicBezTo>
                  <a:cubicBezTo>
                    <a:pt x="7" y="1000"/>
                    <a:pt x="1" y="982"/>
                    <a:pt x="1" y="962"/>
                  </a:cubicBezTo>
                  <a:cubicBezTo>
                    <a:pt x="0" y="952"/>
                    <a:pt x="4" y="945"/>
                    <a:pt x="13" y="942"/>
                  </a:cubicBezTo>
                  <a:cubicBezTo>
                    <a:pt x="31" y="935"/>
                    <a:pt x="49" y="928"/>
                    <a:pt x="66" y="922"/>
                  </a:cubicBezTo>
                  <a:cubicBezTo>
                    <a:pt x="97" y="911"/>
                    <a:pt x="127" y="900"/>
                    <a:pt x="159" y="888"/>
                  </a:cubicBezTo>
                  <a:cubicBezTo>
                    <a:pt x="156" y="880"/>
                    <a:pt x="153" y="872"/>
                    <a:pt x="151" y="864"/>
                  </a:cubicBezTo>
                  <a:cubicBezTo>
                    <a:pt x="149" y="854"/>
                    <a:pt x="149" y="844"/>
                    <a:pt x="149" y="833"/>
                  </a:cubicBezTo>
                  <a:cubicBezTo>
                    <a:pt x="148" y="830"/>
                    <a:pt x="152" y="826"/>
                    <a:pt x="153" y="823"/>
                  </a:cubicBezTo>
                  <a:cubicBezTo>
                    <a:pt x="155" y="813"/>
                    <a:pt x="156" y="803"/>
                    <a:pt x="158" y="793"/>
                  </a:cubicBezTo>
                  <a:cubicBezTo>
                    <a:pt x="161" y="778"/>
                    <a:pt x="165" y="763"/>
                    <a:pt x="168" y="748"/>
                  </a:cubicBezTo>
                  <a:cubicBezTo>
                    <a:pt x="170" y="738"/>
                    <a:pt x="171" y="727"/>
                    <a:pt x="172" y="716"/>
                  </a:cubicBezTo>
                  <a:cubicBezTo>
                    <a:pt x="174" y="702"/>
                    <a:pt x="176" y="689"/>
                    <a:pt x="178" y="675"/>
                  </a:cubicBezTo>
                  <a:cubicBezTo>
                    <a:pt x="178" y="672"/>
                    <a:pt x="180" y="669"/>
                    <a:pt x="181" y="666"/>
                  </a:cubicBezTo>
                  <a:cubicBezTo>
                    <a:pt x="184" y="661"/>
                    <a:pt x="187" y="656"/>
                    <a:pt x="189" y="650"/>
                  </a:cubicBezTo>
                  <a:cubicBezTo>
                    <a:pt x="191" y="644"/>
                    <a:pt x="193" y="638"/>
                    <a:pt x="195" y="632"/>
                  </a:cubicBezTo>
                  <a:cubicBezTo>
                    <a:pt x="196" y="624"/>
                    <a:pt x="198" y="615"/>
                    <a:pt x="198" y="607"/>
                  </a:cubicBezTo>
                  <a:cubicBezTo>
                    <a:pt x="198" y="589"/>
                    <a:pt x="200" y="572"/>
                    <a:pt x="205" y="556"/>
                  </a:cubicBezTo>
                  <a:cubicBezTo>
                    <a:pt x="208" y="547"/>
                    <a:pt x="210" y="537"/>
                    <a:pt x="213" y="528"/>
                  </a:cubicBezTo>
                  <a:cubicBezTo>
                    <a:pt x="219" y="507"/>
                    <a:pt x="230" y="487"/>
                    <a:pt x="245" y="470"/>
                  </a:cubicBezTo>
                  <a:cubicBezTo>
                    <a:pt x="252" y="463"/>
                    <a:pt x="261" y="458"/>
                    <a:pt x="271" y="455"/>
                  </a:cubicBezTo>
                  <a:cubicBezTo>
                    <a:pt x="289" y="448"/>
                    <a:pt x="308" y="440"/>
                    <a:pt x="326" y="433"/>
                  </a:cubicBezTo>
                  <a:cubicBezTo>
                    <a:pt x="340" y="428"/>
                    <a:pt x="354" y="422"/>
                    <a:pt x="369" y="417"/>
                  </a:cubicBezTo>
                  <a:cubicBezTo>
                    <a:pt x="375" y="414"/>
                    <a:pt x="382" y="412"/>
                    <a:pt x="387" y="408"/>
                  </a:cubicBezTo>
                  <a:cubicBezTo>
                    <a:pt x="391" y="405"/>
                    <a:pt x="394" y="400"/>
                    <a:pt x="397" y="395"/>
                  </a:cubicBezTo>
                  <a:cubicBezTo>
                    <a:pt x="401" y="389"/>
                    <a:pt x="404" y="383"/>
                    <a:pt x="407" y="377"/>
                  </a:cubicBezTo>
                  <a:cubicBezTo>
                    <a:pt x="410" y="373"/>
                    <a:pt x="413" y="368"/>
                    <a:pt x="417" y="365"/>
                  </a:cubicBezTo>
                  <a:cubicBezTo>
                    <a:pt x="424" y="359"/>
                    <a:pt x="425" y="351"/>
                    <a:pt x="418" y="344"/>
                  </a:cubicBezTo>
                  <a:cubicBezTo>
                    <a:pt x="415" y="341"/>
                    <a:pt x="411" y="340"/>
                    <a:pt x="408" y="338"/>
                  </a:cubicBezTo>
                  <a:cubicBezTo>
                    <a:pt x="388" y="330"/>
                    <a:pt x="379" y="313"/>
                    <a:pt x="371" y="295"/>
                  </a:cubicBezTo>
                  <a:cubicBezTo>
                    <a:pt x="370" y="293"/>
                    <a:pt x="372" y="291"/>
                    <a:pt x="373" y="289"/>
                  </a:cubicBezTo>
                  <a:cubicBezTo>
                    <a:pt x="374" y="288"/>
                    <a:pt x="375" y="288"/>
                    <a:pt x="376" y="287"/>
                  </a:cubicBezTo>
                  <a:cubicBezTo>
                    <a:pt x="377" y="286"/>
                    <a:pt x="378" y="285"/>
                    <a:pt x="377" y="285"/>
                  </a:cubicBezTo>
                  <a:cubicBezTo>
                    <a:pt x="373" y="279"/>
                    <a:pt x="382" y="275"/>
                    <a:pt x="379" y="269"/>
                  </a:cubicBezTo>
                  <a:cubicBezTo>
                    <a:pt x="374" y="259"/>
                    <a:pt x="374" y="259"/>
                    <a:pt x="363" y="261"/>
                  </a:cubicBezTo>
                  <a:cubicBezTo>
                    <a:pt x="359" y="261"/>
                    <a:pt x="354" y="260"/>
                    <a:pt x="350" y="258"/>
                  </a:cubicBezTo>
                  <a:cubicBezTo>
                    <a:pt x="346" y="256"/>
                    <a:pt x="345" y="246"/>
                    <a:pt x="351" y="244"/>
                  </a:cubicBezTo>
                  <a:cubicBezTo>
                    <a:pt x="356" y="243"/>
                    <a:pt x="356" y="240"/>
                    <a:pt x="354" y="236"/>
                  </a:cubicBezTo>
                  <a:cubicBezTo>
                    <a:pt x="352" y="231"/>
                    <a:pt x="352" y="225"/>
                    <a:pt x="351" y="220"/>
                  </a:cubicBezTo>
                  <a:cubicBezTo>
                    <a:pt x="349" y="212"/>
                    <a:pt x="347" y="205"/>
                    <a:pt x="345" y="197"/>
                  </a:cubicBezTo>
                  <a:cubicBezTo>
                    <a:pt x="340" y="180"/>
                    <a:pt x="335" y="163"/>
                    <a:pt x="335" y="145"/>
                  </a:cubicBezTo>
                  <a:cubicBezTo>
                    <a:pt x="333" y="119"/>
                    <a:pt x="342" y="95"/>
                    <a:pt x="356" y="74"/>
                  </a:cubicBezTo>
                  <a:cubicBezTo>
                    <a:pt x="371" y="50"/>
                    <a:pt x="394" y="35"/>
                    <a:pt x="420" y="24"/>
                  </a:cubicBezTo>
                  <a:cubicBezTo>
                    <a:pt x="439" y="16"/>
                    <a:pt x="458" y="11"/>
                    <a:pt x="478" y="6"/>
                  </a:cubicBezTo>
                  <a:cubicBezTo>
                    <a:pt x="505" y="0"/>
                    <a:pt x="532" y="0"/>
                    <a:pt x="559" y="5"/>
                  </a:cubicBezTo>
                  <a:cubicBezTo>
                    <a:pt x="564" y="5"/>
                    <a:pt x="569" y="8"/>
                    <a:pt x="573" y="12"/>
                  </a:cubicBezTo>
                  <a:cubicBezTo>
                    <a:pt x="585" y="24"/>
                    <a:pt x="597" y="36"/>
                    <a:pt x="608" y="49"/>
                  </a:cubicBezTo>
                  <a:cubicBezTo>
                    <a:pt x="617" y="60"/>
                    <a:pt x="624" y="74"/>
                    <a:pt x="631" y="87"/>
                  </a:cubicBezTo>
                  <a:cubicBezTo>
                    <a:pt x="640" y="104"/>
                    <a:pt x="647" y="122"/>
                    <a:pt x="655" y="139"/>
                  </a:cubicBezTo>
                  <a:cubicBezTo>
                    <a:pt x="656" y="141"/>
                    <a:pt x="659" y="143"/>
                    <a:pt x="661" y="143"/>
                  </a:cubicBezTo>
                  <a:cubicBezTo>
                    <a:pt x="677" y="147"/>
                    <a:pt x="694" y="151"/>
                    <a:pt x="710" y="154"/>
                  </a:cubicBezTo>
                  <a:cubicBezTo>
                    <a:pt x="712" y="155"/>
                    <a:pt x="714" y="156"/>
                    <a:pt x="716" y="158"/>
                  </a:cubicBezTo>
                  <a:cubicBezTo>
                    <a:pt x="716" y="158"/>
                    <a:pt x="716" y="159"/>
                    <a:pt x="715" y="159"/>
                  </a:cubicBezTo>
                  <a:cubicBezTo>
                    <a:pt x="710" y="159"/>
                    <a:pt x="705" y="159"/>
                    <a:pt x="700" y="159"/>
                  </a:cubicBezTo>
                  <a:cubicBezTo>
                    <a:pt x="684" y="160"/>
                    <a:pt x="668" y="161"/>
                    <a:pt x="652" y="162"/>
                  </a:cubicBezTo>
                  <a:cubicBezTo>
                    <a:pt x="647" y="162"/>
                    <a:pt x="644" y="169"/>
                    <a:pt x="645" y="173"/>
                  </a:cubicBezTo>
                  <a:cubicBezTo>
                    <a:pt x="649" y="186"/>
                    <a:pt x="653" y="200"/>
                    <a:pt x="656" y="214"/>
                  </a:cubicBezTo>
                  <a:cubicBezTo>
                    <a:pt x="658" y="222"/>
                    <a:pt x="659" y="231"/>
                    <a:pt x="659" y="239"/>
                  </a:cubicBezTo>
                  <a:cubicBezTo>
                    <a:pt x="660" y="242"/>
                    <a:pt x="656" y="244"/>
                    <a:pt x="653" y="247"/>
                  </a:cubicBezTo>
                  <a:cubicBezTo>
                    <a:pt x="658" y="256"/>
                    <a:pt x="664" y="263"/>
                    <a:pt x="670" y="272"/>
                  </a:cubicBezTo>
                  <a:cubicBezTo>
                    <a:pt x="674" y="279"/>
                    <a:pt x="679" y="286"/>
                    <a:pt x="682" y="293"/>
                  </a:cubicBezTo>
                  <a:cubicBezTo>
                    <a:pt x="685" y="301"/>
                    <a:pt x="680" y="308"/>
                    <a:pt x="672" y="309"/>
                  </a:cubicBezTo>
                  <a:cubicBezTo>
                    <a:pt x="668" y="310"/>
                    <a:pt x="665" y="310"/>
                    <a:pt x="661" y="310"/>
                  </a:cubicBezTo>
                  <a:cubicBezTo>
                    <a:pt x="661" y="315"/>
                    <a:pt x="661" y="319"/>
                    <a:pt x="662" y="324"/>
                  </a:cubicBezTo>
                  <a:cubicBezTo>
                    <a:pt x="662" y="326"/>
                    <a:pt x="662" y="329"/>
                    <a:pt x="662" y="331"/>
                  </a:cubicBezTo>
                  <a:cubicBezTo>
                    <a:pt x="660" y="336"/>
                    <a:pt x="660" y="340"/>
                    <a:pt x="666" y="344"/>
                  </a:cubicBezTo>
                  <a:cubicBezTo>
                    <a:pt x="668" y="346"/>
                    <a:pt x="668" y="353"/>
                    <a:pt x="667" y="355"/>
                  </a:cubicBezTo>
                  <a:cubicBezTo>
                    <a:pt x="661" y="365"/>
                    <a:pt x="663" y="373"/>
                    <a:pt x="668" y="381"/>
                  </a:cubicBezTo>
                  <a:cubicBezTo>
                    <a:pt x="675" y="392"/>
                    <a:pt x="668" y="403"/>
                    <a:pt x="660" y="408"/>
                  </a:cubicBezTo>
                  <a:cubicBezTo>
                    <a:pt x="650" y="414"/>
                    <a:pt x="641" y="420"/>
                    <a:pt x="631" y="426"/>
                  </a:cubicBezTo>
                  <a:cubicBezTo>
                    <a:pt x="620" y="434"/>
                    <a:pt x="610" y="441"/>
                    <a:pt x="599" y="449"/>
                  </a:cubicBezTo>
                  <a:cubicBezTo>
                    <a:pt x="597" y="450"/>
                    <a:pt x="595" y="452"/>
                    <a:pt x="593" y="453"/>
                  </a:cubicBezTo>
                  <a:cubicBezTo>
                    <a:pt x="592" y="447"/>
                    <a:pt x="592" y="441"/>
                    <a:pt x="590" y="435"/>
                  </a:cubicBezTo>
                  <a:cubicBezTo>
                    <a:pt x="585" y="423"/>
                    <a:pt x="575" y="416"/>
                    <a:pt x="565" y="410"/>
                  </a:cubicBezTo>
                  <a:cubicBezTo>
                    <a:pt x="547" y="399"/>
                    <a:pt x="528" y="390"/>
                    <a:pt x="507" y="383"/>
                  </a:cubicBezTo>
                  <a:cubicBezTo>
                    <a:pt x="482" y="374"/>
                    <a:pt x="456" y="369"/>
                    <a:pt x="429" y="367"/>
                  </a:cubicBezTo>
                  <a:cubicBezTo>
                    <a:pt x="439" y="370"/>
                    <a:pt x="450" y="372"/>
                    <a:pt x="460" y="375"/>
                  </a:cubicBezTo>
                  <a:cubicBezTo>
                    <a:pt x="487" y="383"/>
                    <a:pt x="513" y="390"/>
                    <a:pt x="535" y="407"/>
                  </a:cubicBezTo>
                  <a:cubicBezTo>
                    <a:pt x="545" y="413"/>
                    <a:pt x="553" y="421"/>
                    <a:pt x="562" y="428"/>
                  </a:cubicBezTo>
                  <a:cubicBezTo>
                    <a:pt x="572" y="437"/>
                    <a:pt x="583" y="446"/>
                    <a:pt x="592" y="456"/>
                  </a:cubicBezTo>
                  <a:cubicBezTo>
                    <a:pt x="601" y="466"/>
                    <a:pt x="608" y="477"/>
                    <a:pt x="616" y="488"/>
                  </a:cubicBezTo>
                  <a:cubicBezTo>
                    <a:pt x="622" y="496"/>
                    <a:pt x="627" y="505"/>
                    <a:pt x="633" y="513"/>
                  </a:cubicBezTo>
                  <a:cubicBezTo>
                    <a:pt x="639" y="521"/>
                    <a:pt x="645" y="528"/>
                    <a:pt x="651" y="535"/>
                  </a:cubicBezTo>
                  <a:cubicBezTo>
                    <a:pt x="655" y="542"/>
                    <a:pt x="659" y="549"/>
                    <a:pt x="663" y="556"/>
                  </a:cubicBezTo>
                  <a:cubicBezTo>
                    <a:pt x="667" y="565"/>
                    <a:pt x="671" y="573"/>
                    <a:pt x="674" y="582"/>
                  </a:cubicBezTo>
                  <a:cubicBezTo>
                    <a:pt x="677" y="590"/>
                    <a:pt x="679" y="598"/>
                    <a:pt x="681" y="606"/>
                  </a:cubicBezTo>
                  <a:cubicBezTo>
                    <a:pt x="684" y="617"/>
                    <a:pt x="686" y="627"/>
                    <a:pt x="689" y="638"/>
                  </a:cubicBezTo>
                  <a:cubicBezTo>
                    <a:pt x="693" y="653"/>
                    <a:pt x="697" y="668"/>
                    <a:pt x="701" y="684"/>
                  </a:cubicBezTo>
                  <a:cubicBezTo>
                    <a:pt x="702" y="687"/>
                    <a:pt x="703" y="689"/>
                    <a:pt x="704" y="693"/>
                  </a:cubicBezTo>
                  <a:cubicBezTo>
                    <a:pt x="715" y="689"/>
                    <a:pt x="727" y="685"/>
                    <a:pt x="738" y="681"/>
                  </a:cubicBezTo>
                  <a:cubicBezTo>
                    <a:pt x="773" y="669"/>
                    <a:pt x="809" y="656"/>
                    <a:pt x="844" y="643"/>
                  </a:cubicBezTo>
                  <a:cubicBezTo>
                    <a:pt x="870" y="633"/>
                    <a:pt x="897" y="623"/>
                    <a:pt x="924" y="614"/>
                  </a:cubicBezTo>
                  <a:cubicBezTo>
                    <a:pt x="935" y="610"/>
                    <a:pt x="940" y="612"/>
                    <a:pt x="948" y="622"/>
                  </a:cubicBezTo>
                  <a:cubicBezTo>
                    <a:pt x="957" y="635"/>
                    <a:pt x="963" y="650"/>
                    <a:pt x="967" y="665"/>
                  </a:cubicBezTo>
                  <a:cubicBezTo>
                    <a:pt x="969" y="671"/>
                    <a:pt x="969" y="676"/>
                    <a:pt x="965" y="681"/>
                  </a:cubicBezTo>
                  <a:cubicBezTo>
                    <a:pt x="964" y="682"/>
                    <a:pt x="964" y="687"/>
                    <a:pt x="965" y="688"/>
                  </a:cubicBezTo>
                  <a:cubicBezTo>
                    <a:pt x="985" y="712"/>
                    <a:pt x="987" y="740"/>
                    <a:pt x="986" y="769"/>
                  </a:cubicBezTo>
                  <a:cubicBezTo>
                    <a:pt x="985" y="784"/>
                    <a:pt x="987" y="780"/>
                    <a:pt x="974" y="785"/>
                  </a:cubicBezTo>
                  <a:cubicBezTo>
                    <a:pt x="939" y="797"/>
                    <a:pt x="904" y="809"/>
                    <a:pt x="868" y="821"/>
                  </a:cubicBezTo>
                  <a:cubicBezTo>
                    <a:pt x="866" y="822"/>
                    <a:pt x="864" y="823"/>
                    <a:pt x="861" y="825"/>
                  </a:cubicBezTo>
                  <a:cubicBezTo>
                    <a:pt x="866" y="831"/>
                    <a:pt x="870" y="836"/>
                    <a:pt x="875" y="842"/>
                  </a:cubicBezTo>
                  <a:cubicBezTo>
                    <a:pt x="891" y="861"/>
                    <a:pt x="907" y="881"/>
                    <a:pt x="923" y="901"/>
                  </a:cubicBezTo>
                  <a:cubicBezTo>
                    <a:pt x="934" y="914"/>
                    <a:pt x="945" y="927"/>
                    <a:pt x="955" y="941"/>
                  </a:cubicBezTo>
                  <a:cubicBezTo>
                    <a:pt x="963" y="951"/>
                    <a:pt x="962" y="956"/>
                    <a:pt x="954" y="965"/>
                  </a:cubicBezTo>
                  <a:cubicBezTo>
                    <a:pt x="938" y="983"/>
                    <a:pt x="922" y="1001"/>
                    <a:pt x="906" y="1018"/>
                  </a:cubicBezTo>
                  <a:cubicBezTo>
                    <a:pt x="903" y="1022"/>
                    <a:pt x="900" y="1025"/>
                    <a:pt x="896" y="1030"/>
                  </a:cubicBezTo>
                  <a:cubicBezTo>
                    <a:pt x="903" y="1036"/>
                    <a:pt x="910" y="1042"/>
                    <a:pt x="917" y="1048"/>
                  </a:cubicBezTo>
                  <a:cubicBezTo>
                    <a:pt x="921" y="1051"/>
                    <a:pt x="925" y="1054"/>
                    <a:pt x="922" y="1059"/>
                  </a:cubicBezTo>
                  <a:cubicBezTo>
                    <a:pt x="921" y="1062"/>
                    <a:pt x="917" y="1065"/>
                    <a:pt x="913" y="1066"/>
                  </a:cubicBezTo>
                  <a:cubicBezTo>
                    <a:pt x="909" y="1067"/>
                    <a:pt x="903" y="1067"/>
                    <a:pt x="898" y="1067"/>
                  </a:cubicBezTo>
                  <a:cubicBezTo>
                    <a:pt x="898" y="1071"/>
                    <a:pt x="899" y="1074"/>
                    <a:pt x="900" y="1077"/>
                  </a:cubicBezTo>
                  <a:cubicBezTo>
                    <a:pt x="902" y="1084"/>
                    <a:pt x="901" y="1090"/>
                    <a:pt x="897" y="1096"/>
                  </a:cubicBezTo>
                  <a:cubicBezTo>
                    <a:pt x="894" y="1101"/>
                    <a:pt x="892" y="1107"/>
                    <a:pt x="890" y="1113"/>
                  </a:cubicBezTo>
                  <a:cubicBezTo>
                    <a:pt x="886" y="1125"/>
                    <a:pt x="879" y="1134"/>
                    <a:pt x="869" y="1140"/>
                  </a:cubicBezTo>
                  <a:cubicBezTo>
                    <a:pt x="861" y="1145"/>
                    <a:pt x="854" y="1150"/>
                    <a:pt x="847" y="1155"/>
                  </a:cubicBezTo>
                  <a:cubicBezTo>
                    <a:pt x="835" y="1163"/>
                    <a:pt x="822" y="1163"/>
                    <a:pt x="808" y="1160"/>
                  </a:cubicBezTo>
                  <a:cubicBezTo>
                    <a:pt x="798" y="1157"/>
                    <a:pt x="789" y="1158"/>
                    <a:pt x="780" y="1162"/>
                  </a:cubicBezTo>
                  <a:cubicBezTo>
                    <a:pt x="776" y="1164"/>
                    <a:pt x="772" y="1170"/>
                    <a:pt x="768" y="1174"/>
                  </a:cubicBezTo>
                  <a:cubicBezTo>
                    <a:pt x="742" y="1204"/>
                    <a:pt x="716" y="1234"/>
                    <a:pt x="688" y="1264"/>
                  </a:cubicBezTo>
                  <a:cubicBezTo>
                    <a:pt x="680" y="1273"/>
                    <a:pt x="677" y="1282"/>
                    <a:pt x="678" y="1293"/>
                  </a:cubicBezTo>
                  <a:cubicBezTo>
                    <a:pt x="679" y="1297"/>
                    <a:pt x="678" y="1301"/>
                    <a:pt x="678" y="1305"/>
                  </a:cubicBezTo>
                  <a:cubicBezTo>
                    <a:pt x="514" y="1305"/>
                    <a:pt x="351" y="1305"/>
                    <a:pt x="187" y="1305"/>
                  </a:cubicBezTo>
                  <a:close/>
                  <a:moveTo>
                    <a:pt x="903" y="900"/>
                  </a:moveTo>
                  <a:cubicBezTo>
                    <a:pt x="900" y="904"/>
                    <a:pt x="898" y="907"/>
                    <a:pt x="895" y="910"/>
                  </a:cubicBezTo>
                  <a:cubicBezTo>
                    <a:pt x="890" y="915"/>
                    <a:pt x="887" y="915"/>
                    <a:pt x="883" y="910"/>
                  </a:cubicBezTo>
                  <a:cubicBezTo>
                    <a:pt x="879" y="905"/>
                    <a:pt x="875" y="901"/>
                    <a:pt x="871" y="896"/>
                  </a:cubicBezTo>
                  <a:cubicBezTo>
                    <a:pt x="864" y="888"/>
                    <a:pt x="857" y="879"/>
                    <a:pt x="850" y="871"/>
                  </a:cubicBezTo>
                  <a:cubicBezTo>
                    <a:pt x="839" y="858"/>
                    <a:pt x="830" y="846"/>
                    <a:pt x="819" y="834"/>
                  </a:cubicBezTo>
                  <a:cubicBezTo>
                    <a:pt x="815" y="829"/>
                    <a:pt x="815" y="824"/>
                    <a:pt x="821" y="820"/>
                  </a:cubicBezTo>
                  <a:cubicBezTo>
                    <a:pt x="823" y="818"/>
                    <a:pt x="825" y="817"/>
                    <a:pt x="827" y="816"/>
                  </a:cubicBezTo>
                  <a:cubicBezTo>
                    <a:pt x="829" y="814"/>
                    <a:pt x="830" y="812"/>
                    <a:pt x="828" y="809"/>
                  </a:cubicBezTo>
                  <a:cubicBezTo>
                    <a:pt x="815" y="793"/>
                    <a:pt x="803" y="777"/>
                    <a:pt x="791" y="762"/>
                  </a:cubicBezTo>
                  <a:cubicBezTo>
                    <a:pt x="786" y="757"/>
                    <a:pt x="786" y="757"/>
                    <a:pt x="781" y="762"/>
                  </a:cubicBezTo>
                  <a:cubicBezTo>
                    <a:pt x="770" y="774"/>
                    <a:pt x="760" y="786"/>
                    <a:pt x="749" y="799"/>
                  </a:cubicBezTo>
                  <a:cubicBezTo>
                    <a:pt x="735" y="815"/>
                    <a:pt x="721" y="831"/>
                    <a:pt x="707" y="847"/>
                  </a:cubicBezTo>
                  <a:cubicBezTo>
                    <a:pt x="699" y="856"/>
                    <a:pt x="691" y="865"/>
                    <a:pt x="682" y="874"/>
                  </a:cubicBezTo>
                  <a:cubicBezTo>
                    <a:pt x="678" y="877"/>
                    <a:pt x="678" y="881"/>
                    <a:pt x="680" y="886"/>
                  </a:cubicBezTo>
                  <a:cubicBezTo>
                    <a:pt x="683" y="892"/>
                    <a:pt x="685" y="899"/>
                    <a:pt x="687" y="906"/>
                  </a:cubicBezTo>
                  <a:cubicBezTo>
                    <a:pt x="694" y="922"/>
                    <a:pt x="702" y="937"/>
                    <a:pt x="714" y="950"/>
                  </a:cubicBezTo>
                  <a:cubicBezTo>
                    <a:pt x="718" y="956"/>
                    <a:pt x="722" y="962"/>
                    <a:pt x="727" y="968"/>
                  </a:cubicBezTo>
                  <a:cubicBezTo>
                    <a:pt x="727" y="969"/>
                    <a:pt x="728" y="970"/>
                    <a:pt x="729" y="971"/>
                  </a:cubicBezTo>
                  <a:cubicBezTo>
                    <a:pt x="736" y="976"/>
                    <a:pt x="744" y="980"/>
                    <a:pt x="753" y="980"/>
                  </a:cubicBezTo>
                  <a:cubicBezTo>
                    <a:pt x="757" y="980"/>
                    <a:pt x="762" y="982"/>
                    <a:pt x="764" y="985"/>
                  </a:cubicBezTo>
                  <a:cubicBezTo>
                    <a:pt x="768" y="991"/>
                    <a:pt x="772" y="996"/>
                    <a:pt x="780" y="996"/>
                  </a:cubicBezTo>
                  <a:cubicBezTo>
                    <a:pt x="781" y="996"/>
                    <a:pt x="782" y="996"/>
                    <a:pt x="782" y="997"/>
                  </a:cubicBezTo>
                  <a:cubicBezTo>
                    <a:pt x="789" y="1005"/>
                    <a:pt x="798" y="1004"/>
                    <a:pt x="807" y="1005"/>
                  </a:cubicBezTo>
                  <a:cubicBezTo>
                    <a:pt x="809" y="1005"/>
                    <a:pt x="811" y="1005"/>
                    <a:pt x="812" y="1006"/>
                  </a:cubicBezTo>
                  <a:cubicBezTo>
                    <a:pt x="832" y="1012"/>
                    <a:pt x="852" y="1017"/>
                    <a:pt x="872" y="1023"/>
                  </a:cubicBezTo>
                  <a:cubicBezTo>
                    <a:pt x="888" y="1028"/>
                    <a:pt x="888" y="1027"/>
                    <a:pt x="894" y="1016"/>
                  </a:cubicBezTo>
                  <a:cubicBezTo>
                    <a:pt x="895" y="1015"/>
                    <a:pt x="897" y="1014"/>
                    <a:pt x="898" y="1012"/>
                  </a:cubicBezTo>
                  <a:cubicBezTo>
                    <a:pt x="913" y="996"/>
                    <a:pt x="928" y="979"/>
                    <a:pt x="944" y="963"/>
                  </a:cubicBezTo>
                  <a:cubicBezTo>
                    <a:pt x="947" y="959"/>
                    <a:pt x="948" y="955"/>
                    <a:pt x="944" y="951"/>
                  </a:cubicBezTo>
                  <a:cubicBezTo>
                    <a:pt x="931" y="935"/>
                    <a:pt x="918" y="918"/>
                    <a:pt x="903" y="900"/>
                  </a:cubicBezTo>
                  <a:close/>
                  <a:moveTo>
                    <a:pt x="764" y="1166"/>
                  </a:moveTo>
                  <a:cubicBezTo>
                    <a:pt x="764" y="1165"/>
                    <a:pt x="764" y="1164"/>
                    <a:pt x="763" y="1164"/>
                  </a:cubicBezTo>
                  <a:cubicBezTo>
                    <a:pt x="762" y="1164"/>
                    <a:pt x="760" y="1164"/>
                    <a:pt x="758" y="1165"/>
                  </a:cubicBezTo>
                  <a:cubicBezTo>
                    <a:pt x="752" y="1166"/>
                    <a:pt x="747" y="1165"/>
                    <a:pt x="743" y="1159"/>
                  </a:cubicBezTo>
                  <a:cubicBezTo>
                    <a:pt x="740" y="1155"/>
                    <a:pt x="736" y="1151"/>
                    <a:pt x="732" y="1148"/>
                  </a:cubicBezTo>
                  <a:cubicBezTo>
                    <a:pt x="729" y="1145"/>
                    <a:pt x="725" y="1142"/>
                    <a:pt x="721" y="1141"/>
                  </a:cubicBezTo>
                  <a:cubicBezTo>
                    <a:pt x="716" y="1141"/>
                    <a:pt x="713" y="1138"/>
                    <a:pt x="709" y="1135"/>
                  </a:cubicBezTo>
                  <a:cubicBezTo>
                    <a:pt x="705" y="1131"/>
                    <a:pt x="699" y="1128"/>
                    <a:pt x="694" y="1126"/>
                  </a:cubicBezTo>
                  <a:cubicBezTo>
                    <a:pt x="689" y="1125"/>
                    <a:pt x="685" y="1123"/>
                    <a:pt x="683" y="1119"/>
                  </a:cubicBezTo>
                  <a:cubicBezTo>
                    <a:pt x="680" y="1115"/>
                    <a:pt x="677" y="1113"/>
                    <a:pt x="673" y="1112"/>
                  </a:cubicBezTo>
                  <a:cubicBezTo>
                    <a:pt x="664" y="1110"/>
                    <a:pt x="656" y="1108"/>
                    <a:pt x="647" y="1105"/>
                  </a:cubicBezTo>
                  <a:cubicBezTo>
                    <a:pt x="644" y="1104"/>
                    <a:pt x="642" y="1103"/>
                    <a:pt x="639" y="1101"/>
                  </a:cubicBezTo>
                  <a:cubicBezTo>
                    <a:pt x="624" y="1089"/>
                    <a:pt x="610" y="1078"/>
                    <a:pt x="592" y="1071"/>
                  </a:cubicBezTo>
                  <a:cubicBezTo>
                    <a:pt x="578" y="1065"/>
                    <a:pt x="567" y="1053"/>
                    <a:pt x="563" y="1037"/>
                  </a:cubicBezTo>
                  <a:cubicBezTo>
                    <a:pt x="561" y="1031"/>
                    <a:pt x="549" y="1028"/>
                    <a:pt x="545" y="1032"/>
                  </a:cubicBezTo>
                  <a:cubicBezTo>
                    <a:pt x="536" y="1040"/>
                    <a:pt x="528" y="1050"/>
                    <a:pt x="519" y="1059"/>
                  </a:cubicBezTo>
                  <a:cubicBezTo>
                    <a:pt x="575" y="1125"/>
                    <a:pt x="631" y="1191"/>
                    <a:pt x="687" y="1256"/>
                  </a:cubicBezTo>
                  <a:cubicBezTo>
                    <a:pt x="713" y="1226"/>
                    <a:pt x="739" y="1196"/>
                    <a:pt x="764" y="1166"/>
                  </a:cubicBezTo>
                  <a:close/>
                  <a:moveTo>
                    <a:pt x="832" y="815"/>
                  </a:moveTo>
                  <a:cubicBezTo>
                    <a:pt x="829" y="817"/>
                    <a:pt x="827" y="819"/>
                    <a:pt x="825" y="820"/>
                  </a:cubicBezTo>
                  <a:cubicBezTo>
                    <a:pt x="818" y="826"/>
                    <a:pt x="818" y="828"/>
                    <a:pt x="824" y="834"/>
                  </a:cubicBezTo>
                  <a:cubicBezTo>
                    <a:pt x="830" y="841"/>
                    <a:pt x="836" y="848"/>
                    <a:pt x="842" y="855"/>
                  </a:cubicBezTo>
                  <a:cubicBezTo>
                    <a:pt x="856" y="873"/>
                    <a:pt x="870" y="890"/>
                    <a:pt x="885" y="908"/>
                  </a:cubicBezTo>
                  <a:cubicBezTo>
                    <a:pt x="887" y="911"/>
                    <a:pt x="891" y="911"/>
                    <a:pt x="894" y="908"/>
                  </a:cubicBezTo>
                  <a:cubicBezTo>
                    <a:pt x="896" y="905"/>
                    <a:pt x="898" y="902"/>
                    <a:pt x="901" y="898"/>
                  </a:cubicBezTo>
                  <a:cubicBezTo>
                    <a:pt x="878" y="870"/>
                    <a:pt x="855" y="843"/>
                    <a:pt x="832" y="815"/>
                  </a:cubicBezTo>
                  <a:close/>
                  <a:moveTo>
                    <a:pt x="824" y="1151"/>
                  </a:moveTo>
                  <a:cubicBezTo>
                    <a:pt x="825" y="1151"/>
                    <a:pt x="825" y="1152"/>
                    <a:pt x="826" y="1152"/>
                  </a:cubicBezTo>
                  <a:cubicBezTo>
                    <a:pt x="834" y="1145"/>
                    <a:pt x="843" y="1138"/>
                    <a:pt x="851" y="1130"/>
                  </a:cubicBezTo>
                  <a:cubicBezTo>
                    <a:pt x="863" y="1120"/>
                    <a:pt x="870" y="1108"/>
                    <a:pt x="874" y="1094"/>
                  </a:cubicBezTo>
                  <a:cubicBezTo>
                    <a:pt x="880" y="1072"/>
                    <a:pt x="881" y="1051"/>
                    <a:pt x="874" y="1030"/>
                  </a:cubicBezTo>
                  <a:cubicBezTo>
                    <a:pt x="872" y="1025"/>
                    <a:pt x="869" y="1024"/>
                    <a:pt x="865" y="1024"/>
                  </a:cubicBezTo>
                  <a:cubicBezTo>
                    <a:pt x="881" y="1076"/>
                    <a:pt x="868" y="1118"/>
                    <a:pt x="824" y="115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37" name="Freeform 84542">
              <a:extLst>
                <a:ext uri="{FF2B5EF4-FFF2-40B4-BE49-F238E27FC236}">
                  <a16:creationId xmlns:a16="http://schemas.microsoft.com/office/drawing/2014/main" id="{A51A752F-EA05-42F4-A9E7-C694C4EFBD77}"/>
                </a:ext>
              </a:extLst>
            </p:cNvPr>
            <p:cNvSpPr>
              <a:spLocks/>
            </p:cNvSpPr>
            <p:nvPr/>
          </p:nvSpPr>
          <p:spPr bwMode="auto">
            <a:xfrm>
              <a:off x="2844707" y="7286990"/>
              <a:ext cx="131495" cy="152534"/>
            </a:xfrm>
            <a:custGeom>
              <a:avLst/>
              <a:gdLst>
                <a:gd name="T0" fmla="*/ 14 w 83"/>
                <a:gd name="T1" fmla="*/ 0 h 96"/>
                <a:gd name="T2" fmla="*/ 83 w 83"/>
                <a:gd name="T3" fmla="*/ 83 h 96"/>
                <a:gd name="T4" fmla="*/ 76 w 83"/>
                <a:gd name="T5" fmla="*/ 93 h 96"/>
                <a:gd name="T6" fmla="*/ 67 w 83"/>
                <a:gd name="T7" fmla="*/ 93 h 96"/>
                <a:gd name="T8" fmla="*/ 24 w 83"/>
                <a:gd name="T9" fmla="*/ 40 h 96"/>
                <a:gd name="T10" fmla="*/ 6 w 83"/>
                <a:gd name="T11" fmla="*/ 19 h 96"/>
                <a:gd name="T12" fmla="*/ 7 w 83"/>
                <a:gd name="T13" fmla="*/ 5 h 96"/>
                <a:gd name="T14" fmla="*/ 14 w 83"/>
                <a:gd name="T15" fmla="*/ 0 h 9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3" h="96">
                  <a:moveTo>
                    <a:pt x="14" y="0"/>
                  </a:moveTo>
                  <a:cubicBezTo>
                    <a:pt x="37" y="28"/>
                    <a:pt x="60" y="55"/>
                    <a:pt x="83" y="83"/>
                  </a:cubicBezTo>
                  <a:cubicBezTo>
                    <a:pt x="80" y="87"/>
                    <a:pt x="78" y="90"/>
                    <a:pt x="76" y="93"/>
                  </a:cubicBezTo>
                  <a:cubicBezTo>
                    <a:pt x="73" y="96"/>
                    <a:pt x="69" y="96"/>
                    <a:pt x="67" y="93"/>
                  </a:cubicBezTo>
                  <a:cubicBezTo>
                    <a:pt x="52" y="75"/>
                    <a:pt x="38" y="58"/>
                    <a:pt x="24" y="40"/>
                  </a:cubicBezTo>
                  <a:cubicBezTo>
                    <a:pt x="18" y="33"/>
                    <a:pt x="12" y="26"/>
                    <a:pt x="6" y="19"/>
                  </a:cubicBezTo>
                  <a:cubicBezTo>
                    <a:pt x="0" y="13"/>
                    <a:pt x="0" y="11"/>
                    <a:pt x="7" y="5"/>
                  </a:cubicBezTo>
                  <a:cubicBezTo>
                    <a:pt x="9" y="4"/>
                    <a:pt x="11" y="2"/>
                    <a:pt x="1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38" name="Freeform 84543">
              <a:extLst>
                <a:ext uri="{FF2B5EF4-FFF2-40B4-BE49-F238E27FC236}">
                  <a16:creationId xmlns:a16="http://schemas.microsoft.com/office/drawing/2014/main" id="{5686C4F5-B9D7-413B-8E99-E1F098D58A97}"/>
                </a:ext>
              </a:extLst>
            </p:cNvPr>
            <p:cNvSpPr>
              <a:spLocks/>
            </p:cNvSpPr>
            <p:nvPr/>
          </p:nvSpPr>
          <p:spPr bwMode="auto">
            <a:xfrm>
              <a:off x="2855227" y="7618353"/>
              <a:ext cx="89417" cy="205132"/>
            </a:xfrm>
            <a:custGeom>
              <a:avLst/>
              <a:gdLst>
                <a:gd name="T0" fmla="*/ 0 w 57"/>
                <a:gd name="T1" fmla="*/ 127 h 128"/>
                <a:gd name="T2" fmla="*/ 41 w 57"/>
                <a:gd name="T3" fmla="*/ 0 h 128"/>
                <a:gd name="T4" fmla="*/ 50 w 57"/>
                <a:gd name="T5" fmla="*/ 6 h 128"/>
                <a:gd name="T6" fmla="*/ 50 w 57"/>
                <a:gd name="T7" fmla="*/ 70 h 128"/>
                <a:gd name="T8" fmla="*/ 27 w 57"/>
                <a:gd name="T9" fmla="*/ 106 h 128"/>
                <a:gd name="T10" fmla="*/ 2 w 57"/>
                <a:gd name="T11" fmla="*/ 128 h 128"/>
                <a:gd name="T12" fmla="*/ 0 w 57"/>
                <a:gd name="T13" fmla="*/ 127 h 128"/>
              </a:gdLst>
              <a:ahLst/>
              <a:cxnLst>
                <a:cxn ang="0">
                  <a:pos x="T0" y="T1"/>
                </a:cxn>
                <a:cxn ang="0">
                  <a:pos x="T2" y="T3"/>
                </a:cxn>
                <a:cxn ang="0">
                  <a:pos x="T4" y="T5"/>
                </a:cxn>
                <a:cxn ang="0">
                  <a:pos x="T6" y="T7"/>
                </a:cxn>
                <a:cxn ang="0">
                  <a:pos x="T8" y="T9"/>
                </a:cxn>
                <a:cxn ang="0">
                  <a:pos x="T10" y="T11"/>
                </a:cxn>
                <a:cxn ang="0">
                  <a:pos x="T12" y="T13"/>
                </a:cxn>
              </a:cxnLst>
              <a:rect l="0" t="0" r="r" b="b"/>
              <a:pathLst>
                <a:path w="57" h="128">
                  <a:moveTo>
                    <a:pt x="0" y="127"/>
                  </a:moveTo>
                  <a:cubicBezTo>
                    <a:pt x="44" y="94"/>
                    <a:pt x="57" y="52"/>
                    <a:pt x="41" y="0"/>
                  </a:cubicBezTo>
                  <a:cubicBezTo>
                    <a:pt x="45" y="0"/>
                    <a:pt x="48" y="1"/>
                    <a:pt x="50" y="6"/>
                  </a:cubicBezTo>
                  <a:cubicBezTo>
                    <a:pt x="57" y="27"/>
                    <a:pt x="56" y="48"/>
                    <a:pt x="50" y="70"/>
                  </a:cubicBezTo>
                  <a:cubicBezTo>
                    <a:pt x="46" y="84"/>
                    <a:pt x="39" y="96"/>
                    <a:pt x="27" y="106"/>
                  </a:cubicBezTo>
                  <a:cubicBezTo>
                    <a:pt x="19" y="114"/>
                    <a:pt x="10" y="121"/>
                    <a:pt x="2" y="128"/>
                  </a:cubicBezTo>
                  <a:cubicBezTo>
                    <a:pt x="1" y="128"/>
                    <a:pt x="1" y="127"/>
                    <a:pt x="0" y="12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grpSp>
      <p:grpSp>
        <p:nvGrpSpPr>
          <p:cNvPr id="5" name="Grupo 4">
            <a:extLst>
              <a:ext uri="{FF2B5EF4-FFF2-40B4-BE49-F238E27FC236}">
                <a16:creationId xmlns:a16="http://schemas.microsoft.com/office/drawing/2014/main" id="{858F6645-E00F-F3BB-3384-DC2048F49D74}"/>
              </a:ext>
            </a:extLst>
          </p:cNvPr>
          <p:cNvGrpSpPr/>
          <p:nvPr/>
        </p:nvGrpSpPr>
        <p:grpSpPr>
          <a:xfrm>
            <a:off x="0" y="5759424"/>
            <a:ext cx="12192000" cy="1107811"/>
            <a:chOff x="0" y="5759424"/>
            <a:chExt cx="12192000" cy="1107811"/>
          </a:xfrm>
        </p:grpSpPr>
        <p:sp>
          <p:nvSpPr>
            <p:cNvPr id="63" name="Rectangle 9">
              <a:extLst>
                <a:ext uri="{FF2B5EF4-FFF2-40B4-BE49-F238E27FC236}">
                  <a16:creationId xmlns:a16="http://schemas.microsoft.com/office/drawing/2014/main" id="{D170CDCB-3686-4A02-A7F3-6F8FB86E6FEF}"/>
                </a:ext>
              </a:extLst>
            </p:cNvPr>
            <p:cNvSpPr/>
            <p:nvPr/>
          </p:nvSpPr>
          <p:spPr>
            <a:xfrm>
              <a:off x="0" y="6730111"/>
              <a:ext cx="12192000" cy="137124"/>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 name="Grupo 3">
              <a:extLst>
                <a:ext uri="{FF2B5EF4-FFF2-40B4-BE49-F238E27FC236}">
                  <a16:creationId xmlns:a16="http://schemas.microsoft.com/office/drawing/2014/main" id="{9FF638C9-3512-A12C-572C-1EC202A33352}"/>
                </a:ext>
              </a:extLst>
            </p:cNvPr>
            <p:cNvGrpSpPr/>
            <p:nvPr/>
          </p:nvGrpSpPr>
          <p:grpSpPr>
            <a:xfrm>
              <a:off x="9125380" y="5759424"/>
              <a:ext cx="3066619" cy="1003733"/>
              <a:chOff x="9125380" y="5759424"/>
              <a:chExt cx="3066619" cy="1003733"/>
            </a:xfrm>
          </p:grpSpPr>
          <p:sp>
            <p:nvSpPr>
              <p:cNvPr id="39" name="Freeform: Shape 8">
                <a:extLst>
                  <a:ext uri="{FF2B5EF4-FFF2-40B4-BE49-F238E27FC236}">
                    <a16:creationId xmlns:a16="http://schemas.microsoft.com/office/drawing/2014/main" id="{2B6D6358-505F-468E-96A5-14C764C2772E}"/>
                  </a:ext>
                </a:extLst>
              </p:cNvPr>
              <p:cNvSpPr>
                <a:spLocks/>
              </p:cNvSpPr>
              <p:nvPr/>
            </p:nvSpPr>
            <p:spPr bwMode="auto">
              <a:xfrm>
                <a:off x="9125380" y="6274754"/>
                <a:ext cx="3066619" cy="488403"/>
              </a:xfrm>
              <a:custGeom>
                <a:avLst/>
                <a:gdLst>
                  <a:gd name="connsiteX0" fmla="*/ 5307865 w 12192148"/>
                  <a:gd name="connsiteY0" fmla="*/ 0 h 1941773"/>
                  <a:gd name="connsiteX1" fmla="*/ 5817217 w 12192148"/>
                  <a:gd name="connsiteY1" fmla="*/ 0 h 1941773"/>
                  <a:gd name="connsiteX2" fmla="*/ 5817217 w 12192148"/>
                  <a:gd name="connsiteY2" fmla="*/ 697113 h 1941773"/>
                  <a:gd name="connsiteX3" fmla="*/ 6190042 w 12192148"/>
                  <a:gd name="connsiteY3" fmla="*/ 697113 h 1941773"/>
                  <a:gd name="connsiteX4" fmla="*/ 6190042 w 12192148"/>
                  <a:gd name="connsiteY4" fmla="*/ 1325570 h 1941773"/>
                  <a:gd name="connsiteX5" fmla="*/ 6489353 w 12192148"/>
                  <a:gd name="connsiteY5" fmla="*/ 1325570 h 1941773"/>
                  <a:gd name="connsiteX6" fmla="*/ 6489353 w 12192148"/>
                  <a:gd name="connsiteY6" fmla="*/ 1114324 h 1941773"/>
                  <a:gd name="connsiteX7" fmla="*/ 6898935 w 12192148"/>
                  <a:gd name="connsiteY7" fmla="*/ 1114324 h 1941773"/>
                  <a:gd name="connsiteX8" fmla="*/ 6898935 w 12192148"/>
                  <a:gd name="connsiteY8" fmla="*/ 348556 h 1941773"/>
                  <a:gd name="connsiteX9" fmla="*/ 7219249 w 12192148"/>
                  <a:gd name="connsiteY9" fmla="*/ 348556 h 1941773"/>
                  <a:gd name="connsiteX10" fmla="*/ 7219249 w 12192148"/>
                  <a:gd name="connsiteY10" fmla="*/ 1093199 h 1941773"/>
                  <a:gd name="connsiteX11" fmla="*/ 7413539 w 12192148"/>
                  <a:gd name="connsiteY11" fmla="*/ 1093199 h 1941773"/>
                  <a:gd name="connsiteX12" fmla="*/ 7413539 w 12192148"/>
                  <a:gd name="connsiteY12" fmla="*/ 517553 h 1941773"/>
                  <a:gd name="connsiteX13" fmla="*/ 7875631 w 12192148"/>
                  <a:gd name="connsiteY13" fmla="*/ 517553 h 1941773"/>
                  <a:gd name="connsiteX14" fmla="*/ 7875631 w 12192148"/>
                  <a:gd name="connsiteY14" fmla="*/ 1103761 h 1941773"/>
                  <a:gd name="connsiteX15" fmla="*/ 8342975 w 12192148"/>
                  <a:gd name="connsiteY15" fmla="*/ 1103761 h 1941773"/>
                  <a:gd name="connsiteX16" fmla="*/ 8342975 w 12192148"/>
                  <a:gd name="connsiteY16" fmla="*/ 739362 h 1941773"/>
                  <a:gd name="connsiteX17" fmla="*/ 8852328 w 12192148"/>
                  <a:gd name="connsiteY17" fmla="*/ 739362 h 1941773"/>
                  <a:gd name="connsiteX18" fmla="*/ 8852328 w 12192148"/>
                  <a:gd name="connsiteY18" fmla="*/ 1093199 h 1941773"/>
                  <a:gd name="connsiteX19" fmla="*/ 9240906 w 12192148"/>
                  <a:gd name="connsiteY19" fmla="*/ 1093199 h 1941773"/>
                  <a:gd name="connsiteX20" fmla="*/ 9240906 w 12192148"/>
                  <a:gd name="connsiteY20" fmla="*/ 924202 h 1941773"/>
                  <a:gd name="connsiteX21" fmla="*/ 9503459 w 12192148"/>
                  <a:gd name="connsiteY21" fmla="*/ 929483 h 1941773"/>
                  <a:gd name="connsiteX22" fmla="*/ 9503459 w 12192148"/>
                  <a:gd name="connsiteY22" fmla="*/ 781611 h 1941773"/>
                  <a:gd name="connsiteX23" fmla="*/ 9771263 w 12192148"/>
                  <a:gd name="connsiteY23" fmla="*/ 781611 h 1941773"/>
                  <a:gd name="connsiteX24" fmla="*/ 9771263 w 12192148"/>
                  <a:gd name="connsiteY24" fmla="*/ 918921 h 1941773"/>
                  <a:gd name="connsiteX25" fmla="*/ 10028565 w 12192148"/>
                  <a:gd name="connsiteY25" fmla="*/ 918921 h 1941773"/>
                  <a:gd name="connsiteX26" fmla="*/ 10028565 w 12192148"/>
                  <a:gd name="connsiteY26" fmla="*/ 765768 h 1941773"/>
                  <a:gd name="connsiteX27" fmla="*/ 10280615 w 12192148"/>
                  <a:gd name="connsiteY27" fmla="*/ 771049 h 1941773"/>
                  <a:gd name="connsiteX28" fmla="*/ 10280615 w 12192148"/>
                  <a:gd name="connsiteY28" fmla="*/ 190122 h 1941773"/>
                  <a:gd name="connsiteX29" fmla="*/ 10789968 w 12192148"/>
                  <a:gd name="connsiteY29" fmla="*/ 190122 h 1941773"/>
                  <a:gd name="connsiteX30" fmla="*/ 10789968 w 12192148"/>
                  <a:gd name="connsiteY30" fmla="*/ 697113 h 1941773"/>
                  <a:gd name="connsiteX31" fmla="*/ 11168044 w 12192148"/>
                  <a:gd name="connsiteY31" fmla="*/ 697113 h 1941773"/>
                  <a:gd name="connsiteX32" fmla="*/ 11168044 w 12192148"/>
                  <a:gd name="connsiteY32" fmla="*/ 1621315 h 1941773"/>
                  <a:gd name="connsiteX33" fmla="*/ 11467354 w 12192148"/>
                  <a:gd name="connsiteY33" fmla="*/ 1621315 h 1941773"/>
                  <a:gd name="connsiteX34" fmla="*/ 11467354 w 12192148"/>
                  <a:gd name="connsiteY34" fmla="*/ 1114324 h 1941773"/>
                  <a:gd name="connsiteX35" fmla="*/ 11871686 w 12192148"/>
                  <a:gd name="connsiteY35" fmla="*/ 1114324 h 1941773"/>
                  <a:gd name="connsiteX36" fmla="*/ 11871686 w 12192148"/>
                  <a:gd name="connsiteY36" fmla="*/ 348556 h 1941773"/>
                  <a:gd name="connsiteX37" fmla="*/ 12192000 w 12192148"/>
                  <a:gd name="connsiteY37" fmla="*/ 348556 h 1941773"/>
                  <a:gd name="connsiteX38" fmla="*/ 12192000 w 12192148"/>
                  <a:gd name="connsiteY38" fmla="*/ 1754103 h 1941773"/>
                  <a:gd name="connsiteX39" fmla="*/ 12192000 w 12192148"/>
                  <a:gd name="connsiteY39" fmla="*/ 1896676 h 1941773"/>
                  <a:gd name="connsiteX40" fmla="*/ 12192148 w 12192148"/>
                  <a:gd name="connsiteY40" fmla="*/ 1896676 h 1941773"/>
                  <a:gd name="connsiteX41" fmla="*/ 12192148 w 12192148"/>
                  <a:gd name="connsiteY41" fmla="*/ 1941773 h 1941773"/>
                  <a:gd name="connsiteX42" fmla="*/ 0 w 12192148"/>
                  <a:gd name="connsiteY42" fmla="*/ 1941773 h 1941773"/>
                  <a:gd name="connsiteX43" fmla="*/ 0 w 12192148"/>
                  <a:gd name="connsiteY43" fmla="*/ 1896676 h 1941773"/>
                  <a:gd name="connsiteX44" fmla="*/ 0 w 12192148"/>
                  <a:gd name="connsiteY44" fmla="*/ 1573784 h 1941773"/>
                  <a:gd name="connsiteX45" fmla="*/ 112847 w 12192148"/>
                  <a:gd name="connsiteY45" fmla="*/ 1573784 h 1941773"/>
                  <a:gd name="connsiteX46" fmla="*/ 293106 w 12192148"/>
                  <a:gd name="connsiteY46" fmla="*/ 1573784 h 1941773"/>
                  <a:gd name="connsiteX47" fmla="*/ 293106 w 12192148"/>
                  <a:gd name="connsiteY47" fmla="*/ 411930 h 1941773"/>
                  <a:gd name="connsiteX48" fmla="*/ 655428 w 12192148"/>
                  <a:gd name="connsiteY48" fmla="*/ 411930 h 1941773"/>
                  <a:gd name="connsiteX49" fmla="*/ 655428 w 12192148"/>
                  <a:gd name="connsiteY49" fmla="*/ 1373100 h 1941773"/>
                  <a:gd name="connsiteX50" fmla="*/ 791956 w 12192148"/>
                  <a:gd name="connsiteY50" fmla="*/ 1188260 h 1941773"/>
                  <a:gd name="connsiteX51" fmla="*/ 954739 w 12192148"/>
                  <a:gd name="connsiteY51" fmla="*/ 1399506 h 1941773"/>
                  <a:gd name="connsiteX52" fmla="*/ 1101768 w 12192148"/>
                  <a:gd name="connsiteY52" fmla="*/ 1188260 h 1941773"/>
                  <a:gd name="connsiteX53" fmla="*/ 1264551 w 12192148"/>
                  <a:gd name="connsiteY53" fmla="*/ 1399506 h 1941773"/>
                  <a:gd name="connsiteX54" fmla="*/ 1411580 w 12192148"/>
                  <a:gd name="connsiteY54" fmla="*/ 1188260 h 1941773"/>
                  <a:gd name="connsiteX55" fmla="*/ 1574363 w 12192148"/>
                  <a:gd name="connsiteY55" fmla="*/ 1399506 h 1941773"/>
                  <a:gd name="connsiteX56" fmla="*/ 1574363 w 12192148"/>
                  <a:gd name="connsiteY56" fmla="*/ 1447036 h 1941773"/>
                  <a:gd name="connsiteX57" fmla="*/ 1721393 w 12192148"/>
                  <a:gd name="connsiteY57" fmla="*/ 1447036 h 1941773"/>
                  <a:gd name="connsiteX58" fmla="*/ 1721393 w 12192148"/>
                  <a:gd name="connsiteY58" fmla="*/ 1299164 h 1941773"/>
                  <a:gd name="connsiteX59" fmla="*/ 1537606 w 12192148"/>
                  <a:gd name="connsiteY59" fmla="*/ 1072074 h 1941773"/>
                  <a:gd name="connsiteX60" fmla="*/ 1721393 w 12192148"/>
                  <a:gd name="connsiteY60" fmla="*/ 844985 h 1941773"/>
                  <a:gd name="connsiteX61" fmla="*/ 1721393 w 12192148"/>
                  <a:gd name="connsiteY61" fmla="*/ 586208 h 1941773"/>
                  <a:gd name="connsiteX62" fmla="*/ 1815912 w 12192148"/>
                  <a:gd name="connsiteY62" fmla="*/ 586208 h 1941773"/>
                  <a:gd name="connsiteX63" fmla="*/ 1815912 w 12192148"/>
                  <a:gd name="connsiteY63" fmla="*/ 844985 h 1941773"/>
                  <a:gd name="connsiteX64" fmla="*/ 1999699 w 12192148"/>
                  <a:gd name="connsiteY64" fmla="*/ 1072074 h 1941773"/>
                  <a:gd name="connsiteX65" fmla="*/ 1815912 w 12192148"/>
                  <a:gd name="connsiteY65" fmla="*/ 1299164 h 1941773"/>
                  <a:gd name="connsiteX66" fmla="*/ 1815912 w 12192148"/>
                  <a:gd name="connsiteY66" fmla="*/ 1447036 h 1941773"/>
                  <a:gd name="connsiteX67" fmla="*/ 1941937 w 12192148"/>
                  <a:gd name="connsiteY67" fmla="*/ 1447036 h 1941773"/>
                  <a:gd name="connsiteX68" fmla="*/ 1941937 w 12192148"/>
                  <a:gd name="connsiteY68" fmla="*/ 1293883 h 1941773"/>
                  <a:gd name="connsiteX69" fmla="*/ 2099469 w 12192148"/>
                  <a:gd name="connsiteY69" fmla="*/ 1293883 h 1941773"/>
                  <a:gd name="connsiteX70" fmla="*/ 2099469 w 12192148"/>
                  <a:gd name="connsiteY70" fmla="*/ 1093199 h 1941773"/>
                  <a:gd name="connsiteX71" fmla="*/ 2440788 w 12192148"/>
                  <a:gd name="connsiteY71" fmla="*/ 1093199 h 1941773"/>
                  <a:gd name="connsiteX72" fmla="*/ 2440788 w 12192148"/>
                  <a:gd name="connsiteY72" fmla="*/ 517553 h 1941773"/>
                  <a:gd name="connsiteX73" fmla="*/ 2897630 w 12192148"/>
                  <a:gd name="connsiteY73" fmla="*/ 517553 h 1941773"/>
                  <a:gd name="connsiteX74" fmla="*/ 2897630 w 12192148"/>
                  <a:gd name="connsiteY74" fmla="*/ 1103761 h 1941773"/>
                  <a:gd name="connsiteX75" fmla="*/ 3364974 w 12192148"/>
                  <a:gd name="connsiteY75" fmla="*/ 1103761 h 1941773"/>
                  <a:gd name="connsiteX76" fmla="*/ 3364974 w 12192148"/>
                  <a:gd name="connsiteY76" fmla="*/ 739362 h 1941773"/>
                  <a:gd name="connsiteX77" fmla="*/ 3879577 w 12192148"/>
                  <a:gd name="connsiteY77" fmla="*/ 739362 h 1941773"/>
                  <a:gd name="connsiteX78" fmla="*/ 3879577 w 12192148"/>
                  <a:gd name="connsiteY78" fmla="*/ 1093199 h 1941773"/>
                  <a:gd name="connsiteX79" fmla="*/ 4268157 w 12192148"/>
                  <a:gd name="connsiteY79" fmla="*/ 1093199 h 1941773"/>
                  <a:gd name="connsiteX80" fmla="*/ 4268157 w 12192148"/>
                  <a:gd name="connsiteY80" fmla="*/ 924202 h 1941773"/>
                  <a:gd name="connsiteX81" fmla="*/ 4530710 w 12192148"/>
                  <a:gd name="connsiteY81" fmla="*/ 929483 h 1941773"/>
                  <a:gd name="connsiteX82" fmla="*/ 4530710 w 12192148"/>
                  <a:gd name="connsiteY82" fmla="*/ 781611 h 1941773"/>
                  <a:gd name="connsiteX83" fmla="*/ 4798513 w 12192148"/>
                  <a:gd name="connsiteY83" fmla="*/ 781611 h 1941773"/>
                  <a:gd name="connsiteX84" fmla="*/ 4798513 w 12192148"/>
                  <a:gd name="connsiteY84" fmla="*/ 918921 h 1941773"/>
                  <a:gd name="connsiteX85" fmla="*/ 5055815 w 12192148"/>
                  <a:gd name="connsiteY85" fmla="*/ 918921 h 1941773"/>
                  <a:gd name="connsiteX86" fmla="*/ 5055815 w 12192148"/>
                  <a:gd name="connsiteY86" fmla="*/ 765768 h 1941773"/>
                  <a:gd name="connsiteX87" fmla="*/ 5307865 w 12192148"/>
                  <a:gd name="connsiteY87" fmla="*/ 771049 h 1941773"/>
                  <a:gd name="connsiteX88" fmla="*/ 5307865 w 12192148"/>
                  <a:gd name="connsiteY88" fmla="*/ 0 h 1941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12192148" h="1941773">
                    <a:moveTo>
                      <a:pt x="5307865" y="0"/>
                    </a:moveTo>
                    <a:cubicBezTo>
                      <a:pt x="5307865" y="0"/>
                      <a:pt x="5307865" y="0"/>
                      <a:pt x="5817217" y="0"/>
                    </a:cubicBezTo>
                    <a:cubicBezTo>
                      <a:pt x="5817217" y="0"/>
                      <a:pt x="5817217" y="0"/>
                      <a:pt x="5817217" y="697113"/>
                    </a:cubicBezTo>
                    <a:cubicBezTo>
                      <a:pt x="5817217" y="697113"/>
                      <a:pt x="5817217" y="697113"/>
                      <a:pt x="6190042" y="697113"/>
                    </a:cubicBezTo>
                    <a:cubicBezTo>
                      <a:pt x="6190042" y="697113"/>
                      <a:pt x="6190042" y="697113"/>
                      <a:pt x="6190042" y="1325570"/>
                    </a:cubicBezTo>
                    <a:cubicBezTo>
                      <a:pt x="6190042" y="1325570"/>
                      <a:pt x="6190042" y="1325570"/>
                      <a:pt x="6489353" y="1325570"/>
                    </a:cubicBezTo>
                    <a:cubicBezTo>
                      <a:pt x="6489353" y="1325570"/>
                      <a:pt x="6489353" y="1325570"/>
                      <a:pt x="6489353" y="1114324"/>
                    </a:cubicBezTo>
                    <a:cubicBezTo>
                      <a:pt x="6489353" y="1114324"/>
                      <a:pt x="6489353" y="1114324"/>
                      <a:pt x="6898935" y="1114324"/>
                    </a:cubicBezTo>
                    <a:cubicBezTo>
                      <a:pt x="6898935" y="1114324"/>
                      <a:pt x="6898935" y="1114324"/>
                      <a:pt x="6898935" y="348556"/>
                    </a:cubicBezTo>
                    <a:cubicBezTo>
                      <a:pt x="6898935" y="348556"/>
                      <a:pt x="6898935" y="348556"/>
                      <a:pt x="7219249" y="348556"/>
                    </a:cubicBezTo>
                    <a:cubicBezTo>
                      <a:pt x="7219249" y="348556"/>
                      <a:pt x="7219249" y="348556"/>
                      <a:pt x="7219249" y="1093199"/>
                    </a:cubicBezTo>
                    <a:cubicBezTo>
                      <a:pt x="7219249" y="1093199"/>
                      <a:pt x="7219249" y="1093199"/>
                      <a:pt x="7413539" y="1093199"/>
                    </a:cubicBezTo>
                    <a:cubicBezTo>
                      <a:pt x="7413539" y="1093199"/>
                      <a:pt x="7413539" y="1093199"/>
                      <a:pt x="7413539" y="517553"/>
                    </a:cubicBezTo>
                    <a:cubicBezTo>
                      <a:pt x="7413539" y="517553"/>
                      <a:pt x="7413539" y="517553"/>
                      <a:pt x="7875631" y="517553"/>
                    </a:cubicBezTo>
                    <a:cubicBezTo>
                      <a:pt x="7875631" y="517553"/>
                      <a:pt x="7875631" y="517553"/>
                      <a:pt x="7875631" y="1103761"/>
                    </a:cubicBezTo>
                    <a:cubicBezTo>
                      <a:pt x="7875631" y="1103761"/>
                      <a:pt x="7875631" y="1103761"/>
                      <a:pt x="8342975" y="1103761"/>
                    </a:cubicBezTo>
                    <a:cubicBezTo>
                      <a:pt x="8342975" y="1103761"/>
                      <a:pt x="8342975" y="1103761"/>
                      <a:pt x="8342975" y="739362"/>
                    </a:cubicBezTo>
                    <a:cubicBezTo>
                      <a:pt x="8342975" y="739362"/>
                      <a:pt x="8342975" y="739362"/>
                      <a:pt x="8852328" y="739362"/>
                    </a:cubicBezTo>
                    <a:cubicBezTo>
                      <a:pt x="8852328" y="739362"/>
                      <a:pt x="8852328" y="739362"/>
                      <a:pt x="8852328" y="1093199"/>
                    </a:cubicBezTo>
                    <a:cubicBezTo>
                      <a:pt x="8852328" y="1093199"/>
                      <a:pt x="8852328" y="1093199"/>
                      <a:pt x="9240906" y="1093199"/>
                    </a:cubicBezTo>
                    <a:cubicBezTo>
                      <a:pt x="9240906" y="1093199"/>
                      <a:pt x="9240906" y="1093199"/>
                      <a:pt x="9240906" y="924202"/>
                    </a:cubicBezTo>
                    <a:cubicBezTo>
                      <a:pt x="9240906" y="924202"/>
                      <a:pt x="9240906" y="924202"/>
                      <a:pt x="9503459" y="929483"/>
                    </a:cubicBezTo>
                    <a:cubicBezTo>
                      <a:pt x="9503459" y="929483"/>
                      <a:pt x="9503459" y="929483"/>
                      <a:pt x="9503459" y="781611"/>
                    </a:cubicBezTo>
                    <a:cubicBezTo>
                      <a:pt x="9503459" y="781611"/>
                      <a:pt x="9503459" y="781611"/>
                      <a:pt x="9771263" y="781611"/>
                    </a:cubicBezTo>
                    <a:cubicBezTo>
                      <a:pt x="9771263" y="781611"/>
                      <a:pt x="9771263" y="781611"/>
                      <a:pt x="9771263" y="918921"/>
                    </a:cubicBezTo>
                    <a:cubicBezTo>
                      <a:pt x="9771263" y="918921"/>
                      <a:pt x="9771263" y="918921"/>
                      <a:pt x="10028565" y="918921"/>
                    </a:cubicBezTo>
                    <a:cubicBezTo>
                      <a:pt x="10028565" y="918921"/>
                      <a:pt x="10028565" y="918921"/>
                      <a:pt x="10028565" y="765768"/>
                    </a:cubicBezTo>
                    <a:cubicBezTo>
                      <a:pt x="10028565" y="765768"/>
                      <a:pt x="10028565" y="765768"/>
                      <a:pt x="10280615" y="771049"/>
                    </a:cubicBezTo>
                    <a:cubicBezTo>
                      <a:pt x="10280615" y="771049"/>
                      <a:pt x="10280615" y="771049"/>
                      <a:pt x="10280615" y="190122"/>
                    </a:cubicBezTo>
                    <a:cubicBezTo>
                      <a:pt x="10280615" y="190122"/>
                      <a:pt x="10280615" y="190122"/>
                      <a:pt x="10789968" y="190122"/>
                    </a:cubicBezTo>
                    <a:cubicBezTo>
                      <a:pt x="10789968" y="190122"/>
                      <a:pt x="10789968" y="190122"/>
                      <a:pt x="10789968" y="697113"/>
                    </a:cubicBezTo>
                    <a:cubicBezTo>
                      <a:pt x="10789968" y="697113"/>
                      <a:pt x="10789968" y="697113"/>
                      <a:pt x="11168044" y="697113"/>
                    </a:cubicBezTo>
                    <a:cubicBezTo>
                      <a:pt x="11168044" y="697113"/>
                      <a:pt x="11168044" y="697113"/>
                      <a:pt x="11168044" y="1621315"/>
                    </a:cubicBezTo>
                    <a:cubicBezTo>
                      <a:pt x="11168044" y="1621315"/>
                      <a:pt x="11168044" y="1621315"/>
                      <a:pt x="11467354" y="1621315"/>
                    </a:cubicBezTo>
                    <a:cubicBezTo>
                      <a:pt x="11467354" y="1621315"/>
                      <a:pt x="11467354" y="1621315"/>
                      <a:pt x="11467354" y="1114324"/>
                    </a:cubicBezTo>
                    <a:cubicBezTo>
                      <a:pt x="11467354" y="1114324"/>
                      <a:pt x="11467354" y="1114324"/>
                      <a:pt x="11871686" y="1114324"/>
                    </a:cubicBezTo>
                    <a:cubicBezTo>
                      <a:pt x="11871686" y="1114324"/>
                      <a:pt x="11871686" y="1114324"/>
                      <a:pt x="11871686" y="348556"/>
                    </a:cubicBezTo>
                    <a:cubicBezTo>
                      <a:pt x="11871686" y="348556"/>
                      <a:pt x="11871686" y="348556"/>
                      <a:pt x="12192000" y="348556"/>
                    </a:cubicBezTo>
                    <a:cubicBezTo>
                      <a:pt x="12192000" y="348556"/>
                      <a:pt x="12192000" y="348556"/>
                      <a:pt x="12192000" y="1754103"/>
                    </a:cubicBezTo>
                    <a:lnTo>
                      <a:pt x="12192000" y="1896676"/>
                    </a:lnTo>
                    <a:lnTo>
                      <a:pt x="12192148" y="1896676"/>
                    </a:lnTo>
                    <a:lnTo>
                      <a:pt x="12192148" y="1941773"/>
                    </a:lnTo>
                    <a:lnTo>
                      <a:pt x="0" y="1941773"/>
                    </a:lnTo>
                    <a:lnTo>
                      <a:pt x="0" y="1896676"/>
                    </a:lnTo>
                    <a:lnTo>
                      <a:pt x="0" y="1573784"/>
                    </a:lnTo>
                    <a:lnTo>
                      <a:pt x="112847" y="1573784"/>
                    </a:lnTo>
                    <a:cubicBezTo>
                      <a:pt x="165111" y="1573784"/>
                      <a:pt x="224842" y="1573784"/>
                      <a:pt x="293106" y="1573784"/>
                    </a:cubicBezTo>
                    <a:cubicBezTo>
                      <a:pt x="293106" y="1573784"/>
                      <a:pt x="293106" y="1573784"/>
                      <a:pt x="293106" y="411930"/>
                    </a:cubicBezTo>
                    <a:cubicBezTo>
                      <a:pt x="293106" y="411930"/>
                      <a:pt x="293106" y="411930"/>
                      <a:pt x="655428" y="411930"/>
                    </a:cubicBezTo>
                    <a:cubicBezTo>
                      <a:pt x="655428" y="411930"/>
                      <a:pt x="655428" y="411930"/>
                      <a:pt x="655428" y="1373100"/>
                    </a:cubicBezTo>
                    <a:cubicBezTo>
                      <a:pt x="676433" y="1315008"/>
                      <a:pt x="734194" y="1188260"/>
                      <a:pt x="791956" y="1188260"/>
                    </a:cubicBezTo>
                    <a:cubicBezTo>
                      <a:pt x="875973" y="1188260"/>
                      <a:pt x="954739" y="1399506"/>
                      <a:pt x="954739" y="1399506"/>
                    </a:cubicBezTo>
                    <a:cubicBezTo>
                      <a:pt x="954739" y="1399506"/>
                      <a:pt x="1023002" y="1188260"/>
                      <a:pt x="1101768" y="1188260"/>
                    </a:cubicBezTo>
                    <a:cubicBezTo>
                      <a:pt x="1180534" y="1188260"/>
                      <a:pt x="1264551" y="1399506"/>
                      <a:pt x="1264551" y="1399506"/>
                    </a:cubicBezTo>
                    <a:cubicBezTo>
                      <a:pt x="1264551" y="1399506"/>
                      <a:pt x="1332815" y="1188260"/>
                      <a:pt x="1411580" y="1188260"/>
                    </a:cubicBezTo>
                    <a:cubicBezTo>
                      <a:pt x="1490347" y="1188260"/>
                      <a:pt x="1574363" y="1399506"/>
                      <a:pt x="1574363" y="1399506"/>
                    </a:cubicBezTo>
                    <a:cubicBezTo>
                      <a:pt x="1574363" y="1399506"/>
                      <a:pt x="1574363" y="1399506"/>
                      <a:pt x="1574363" y="1447036"/>
                    </a:cubicBezTo>
                    <a:cubicBezTo>
                      <a:pt x="1574363" y="1447036"/>
                      <a:pt x="1574363" y="1447036"/>
                      <a:pt x="1721393" y="1447036"/>
                    </a:cubicBezTo>
                    <a:cubicBezTo>
                      <a:pt x="1721393" y="1447036"/>
                      <a:pt x="1721393" y="1447036"/>
                      <a:pt x="1721393" y="1299164"/>
                    </a:cubicBezTo>
                    <a:cubicBezTo>
                      <a:pt x="1616372" y="1278040"/>
                      <a:pt x="1537606" y="1182979"/>
                      <a:pt x="1537606" y="1072074"/>
                    </a:cubicBezTo>
                    <a:cubicBezTo>
                      <a:pt x="1537606" y="961170"/>
                      <a:pt x="1616372" y="866110"/>
                      <a:pt x="1721393" y="844985"/>
                    </a:cubicBezTo>
                    <a:cubicBezTo>
                      <a:pt x="1721393" y="844985"/>
                      <a:pt x="1721393" y="844985"/>
                      <a:pt x="1721393" y="586208"/>
                    </a:cubicBezTo>
                    <a:cubicBezTo>
                      <a:pt x="1721393" y="586208"/>
                      <a:pt x="1721393" y="586208"/>
                      <a:pt x="1815912" y="586208"/>
                    </a:cubicBezTo>
                    <a:cubicBezTo>
                      <a:pt x="1815912" y="586208"/>
                      <a:pt x="1815912" y="586208"/>
                      <a:pt x="1815912" y="844985"/>
                    </a:cubicBezTo>
                    <a:cubicBezTo>
                      <a:pt x="1920933" y="866110"/>
                      <a:pt x="1999699" y="961170"/>
                      <a:pt x="1999699" y="1072074"/>
                    </a:cubicBezTo>
                    <a:cubicBezTo>
                      <a:pt x="1999699" y="1188260"/>
                      <a:pt x="1920933" y="1278040"/>
                      <a:pt x="1815912" y="1299164"/>
                    </a:cubicBezTo>
                    <a:cubicBezTo>
                      <a:pt x="1815912" y="1299164"/>
                      <a:pt x="1815912" y="1299164"/>
                      <a:pt x="1815912" y="1447036"/>
                    </a:cubicBezTo>
                    <a:cubicBezTo>
                      <a:pt x="1815912" y="1447036"/>
                      <a:pt x="1815912" y="1447036"/>
                      <a:pt x="1941937" y="1447036"/>
                    </a:cubicBezTo>
                    <a:cubicBezTo>
                      <a:pt x="1941937" y="1447036"/>
                      <a:pt x="1941937" y="1447036"/>
                      <a:pt x="1941937" y="1293883"/>
                    </a:cubicBezTo>
                    <a:cubicBezTo>
                      <a:pt x="1941937" y="1293883"/>
                      <a:pt x="1941937" y="1293883"/>
                      <a:pt x="2099469" y="1293883"/>
                    </a:cubicBezTo>
                    <a:cubicBezTo>
                      <a:pt x="2099469" y="1293883"/>
                      <a:pt x="2099469" y="1293883"/>
                      <a:pt x="2099469" y="1093199"/>
                    </a:cubicBezTo>
                    <a:cubicBezTo>
                      <a:pt x="2099469" y="1093199"/>
                      <a:pt x="2099469" y="1093199"/>
                      <a:pt x="2440788" y="1093199"/>
                    </a:cubicBezTo>
                    <a:cubicBezTo>
                      <a:pt x="2440788" y="1093199"/>
                      <a:pt x="2440788" y="1093199"/>
                      <a:pt x="2440788" y="517553"/>
                    </a:cubicBezTo>
                    <a:cubicBezTo>
                      <a:pt x="2440788" y="517553"/>
                      <a:pt x="2440788" y="517553"/>
                      <a:pt x="2897630" y="517553"/>
                    </a:cubicBezTo>
                    <a:cubicBezTo>
                      <a:pt x="2897630" y="517553"/>
                      <a:pt x="2897630" y="517553"/>
                      <a:pt x="2897630" y="1103761"/>
                    </a:cubicBezTo>
                    <a:cubicBezTo>
                      <a:pt x="2897630" y="1103761"/>
                      <a:pt x="2897630" y="1103761"/>
                      <a:pt x="3364974" y="1103761"/>
                    </a:cubicBezTo>
                    <a:cubicBezTo>
                      <a:pt x="3364974" y="1103761"/>
                      <a:pt x="3364974" y="1103761"/>
                      <a:pt x="3364974" y="739362"/>
                    </a:cubicBezTo>
                    <a:cubicBezTo>
                      <a:pt x="3364974" y="739362"/>
                      <a:pt x="3364974" y="739362"/>
                      <a:pt x="3879577" y="739362"/>
                    </a:cubicBezTo>
                    <a:cubicBezTo>
                      <a:pt x="3879577" y="739362"/>
                      <a:pt x="3879577" y="739362"/>
                      <a:pt x="3879577" y="1093199"/>
                    </a:cubicBezTo>
                    <a:cubicBezTo>
                      <a:pt x="3879577" y="1093199"/>
                      <a:pt x="3879577" y="1093199"/>
                      <a:pt x="4268157" y="1093199"/>
                    </a:cubicBezTo>
                    <a:cubicBezTo>
                      <a:pt x="4268157" y="1093199"/>
                      <a:pt x="4268157" y="1093199"/>
                      <a:pt x="4268157" y="924202"/>
                    </a:cubicBezTo>
                    <a:cubicBezTo>
                      <a:pt x="4268157" y="924202"/>
                      <a:pt x="4268157" y="924202"/>
                      <a:pt x="4530710" y="929483"/>
                    </a:cubicBezTo>
                    <a:cubicBezTo>
                      <a:pt x="4530710" y="929483"/>
                      <a:pt x="4530710" y="929483"/>
                      <a:pt x="4530710" y="781611"/>
                    </a:cubicBezTo>
                    <a:cubicBezTo>
                      <a:pt x="4530710" y="781611"/>
                      <a:pt x="4530710" y="781611"/>
                      <a:pt x="4798513" y="781611"/>
                    </a:cubicBezTo>
                    <a:cubicBezTo>
                      <a:pt x="4798513" y="781611"/>
                      <a:pt x="4798513" y="781611"/>
                      <a:pt x="4798513" y="918921"/>
                    </a:cubicBezTo>
                    <a:cubicBezTo>
                      <a:pt x="4798513" y="918921"/>
                      <a:pt x="4798513" y="918921"/>
                      <a:pt x="5055815" y="918921"/>
                    </a:cubicBezTo>
                    <a:cubicBezTo>
                      <a:pt x="5055815" y="918921"/>
                      <a:pt x="5055815" y="918921"/>
                      <a:pt x="5055815" y="765768"/>
                    </a:cubicBezTo>
                    <a:cubicBezTo>
                      <a:pt x="5055815" y="765768"/>
                      <a:pt x="5055815" y="765768"/>
                      <a:pt x="5307865" y="771049"/>
                    </a:cubicBezTo>
                    <a:cubicBezTo>
                      <a:pt x="5307865" y="771049"/>
                      <a:pt x="5307865" y="771049"/>
                      <a:pt x="5307865" y="0"/>
                    </a:cubicBezTo>
                    <a:close/>
                  </a:path>
                </a:pathLst>
              </a:custGeom>
              <a:solidFill>
                <a:srgbClr val="0070C0"/>
              </a:solidFill>
              <a:ln>
                <a:noFill/>
              </a:ln>
            </p:spPr>
            <p:txBody>
              <a:bodyPr vert="horz" wrap="square" lIns="91440" tIns="45720" rIns="91440" bIns="45720" numCol="1" anchor="t" anchorCtr="0" compatLnSpc="1">
                <a:prstTxWarp prst="textNoShape">
                  <a:avLst/>
                </a:prstTxWarp>
                <a:noAutofit/>
              </a:bodyPr>
              <a:lstStyle/>
              <a:p>
                <a:endParaRPr lang="en-US" dirty="0"/>
              </a:p>
            </p:txBody>
          </p:sp>
          <p:grpSp>
            <p:nvGrpSpPr>
              <p:cNvPr id="64" name="Group 10">
                <a:extLst>
                  <a:ext uri="{FF2B5EF4-FFF2-40B4-BE49-F238E27FC236}">
                    <a16:creationId xmlns:a16="http://schemas.microsoft.com/office/drawing/2014/main" id="{012C9FA7-B5D2-4773-8B24-14A50C1DA6B7}"/>
                  </a:ext>
                </a:extLst>
              </p:cNvPr>
              <p:cNvGrpSpPr/>
              <p:nvPr/>
            </p:nvGrpSpPr>
            <p:grpSpPr>
              <a:xfrm flipH="1">
                <a:off x="11178612" y="5759424"/>
                <a:ext cx="817770" cy="809183"/>
                <a:chOff x="3175" y="1588"/>
                <a:chExt cx="4686300" cy="4637087"/>
              </a:xfrm>
              <a:solidFill>
                <a:schemeClr val="accent1"/>
              </a:solidFill>
            </p:grpSpPr>
            <p:sp>
              <p:nvSpPr>
                <p:cNvPr id="65" name="Rectangle 5">
                  <a:extLst>
                    <a:ext uri="{FF2B5EF4-FFF2-40B4-BE49-F238E27FC236}">
                      <a16:creationId xmlns:a16="http://schemas.microsoft.com/office/drawing/2014/main" id="{FE60AEBC-7F05-4C31-B484-25691395E946}"/>
                    </a:ext>
                  </a:extLst>
                </p:cNvPr>
                <p:cNvSpPr>
                  <a:spLocks noChangeArrowheads="1"/>
                </p:cNvSpPr>
                <p:nvPr/>
              </p:nvSpPr>
              <p:spPr bwMode="auto">
                <a:xfrm>
                  <a:off x="1106488" y="3094038"/>
                  <a:ext cx="98425" cy="13366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6" name="Rectangle 6">
                  <a:extLst>
                    <a:ext uri="{FF2B5EF4-FFF2-40B4-BE49-F238E27FC236}">
                      <a16:creationId xmlns:a16="http://schemas.microsoft.com/office/drawing/2014/main" id="{3A7C716B-BC0D-4274-AE7F-DC63725948BC}"/>
                    </a:ext>
                  </a:extLst>
                </p:cNvPr>
                <p:cNvSpPr>
                  <a:spLocks noChangeArrowheads="1"/>
                </p:cNvSpPr>
                <p:nvPr/>
              </p:nvSpPr>
              <p:spPr bwMode="auto">
                <a:xfrm>
                  <a:off x="1450975" y="3094038"/>
                  <a:ext cx="85725" cy="13366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7" name="Rectangle 7">
                  <a:extLst>
                    <a:ext uri="{FF2B5EF4-FFF2-40B4-BE49-F238E27FC236}">
                      <a16:creationId xmlns:a16="http://schemas.microsoft.com/office/drawing/2014/main" id="{27ABC4EE-068E-478D-BAE3-D3CB55C01F15}"/>
                    </a:ext>
                  </a:extLst>
                </p:cNvPr>
                <p:cNvSpPr>
                  <a:spLocks noChangeArrowheads="1"/>
                </p:cNvSpPr>
                <p:nvPr/>
              </p:nvSpPr>
              <p:spPr bwMode="auto">
                <a:xfrm>
                  <a:off x="1147763" y="3148013"/>
                  <a:ext cx="357188"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8" name="Freeform 8">
                  <a:extLst>
                    <a:ext uri="{FF2B5EF4-FFF2-40B4-BE49-F238E27FC236}">
                      <a16:creationId xmlns:a16="http://schemas.microsoft.com/office/drawing/2014/main" id="{A75F01CF-D5DF-4243-B6F5-B8214CDE4171}"/>
                    </a:ext>
                  </a:extLst>
                </p:cNvPr>
                <p:cNvSpPr>
                  <a:spLocks/>
                </p:cNvSpPr>
                <p:nvPr/>
              </p:nvSpPr>
              <p:spPr bwMode="auto">
                <a:xfrm>
                  <a:off x="1173163" y="3176588"/>
                  <a:ext cx="306388" cy="306387"/>
                </a:xfrm>
                <a:custGeom>
                  <a:avLst/>
                  <a:gdLst>
                    <a:gd name="T0" fmla="*/ 175 w 193"/>
                    <a:gd name="T1" fmla="*/ 193 h 193"/>
                    <a:gd name="T2" fmla="*/ 0 w 193"/>
                    <a:gd name="T3" fmla="*/ 18 h 193"/>
                    <a:gd name="T4" fmla="*/ 18 w 193"/>
                    <a:gd name="T5" fmla="*/ 0 h 193"/>
                    <a:gd name="T6" fmla="*/ 193 w 193"/>
                    <a:gd name="T7" fmla="*/ 175 h 193"/>
                    <a:gd name="T8" fmla="*/ 175 w 193"/>
                    <a:gd name="T9" fmla="*/ 193 h 193"/>
                  </a:gdLst>
                  <a:ahLst/>
                  <a:cxnLst>
                    <a:cxn ang="0">
                      <a:pos x="T0" y="T1"/>
                    </a:cxn>
                    <a:cxn ang="0">
                      <a:pos x="T2" y="T3"/>
                    </a:cxn>
                    <a:cxn ang="0">
                      <a:pos x="T4" y="T5"/>
                    </a:cxn>
                    <a:cxn ang="0">
                      <a:pos x="T6" y="T7"/>
                    </a:cxn>
                    <a:cxn ang="0">
                      <a:pos x="T8" y="T9"/>
                    </a:cxn>
                  </a:cxnLst>
                  <a:rect l="0" t="0" r="r" b="b"/>
                  <a:pathLst>
                    <a:path w="193" h="193">
                      <a:moveTo>
                        <a:pt x="175" y="193"/>
                      </a:moveTo>
                      <a:lnTo>
                        <a:pt x="0" y="18"/>
                      </a:lnTo>
                      <a:lnTo>
                        <a:pt x="18" y="0"/>
                      </a:lnTo>
                      <a:lnTo>
                        <a:pt x="193" y="175"/>
                      </a:lnTo>
                      <a:lnTo>
                        <a:pt x="175" y="19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9" name="Freeform 9">
                  <a:extLst>
                    <a:ext uri="{FF2B5EF4-FFF2-40B4-BE49-F238E27FC236}">
                      <a16:creationId xmlns:a16="http://schemas.microsoft.com/office/drawing/2014/main" id="{48B416B1-7364-4A6F-B72E-A36D70A8DC61}"/>
                    </a:ext>
                  </a:extLst>
                </p:cNvPr>
                <p:cNvSpPr>
                  <a:spLocks/>
                </p:cNvSpPr>
                <p:nvPr/>
              </p:nvSpPr>
              <p:spPr bwMode="auto">
                <a:xfrm>
                  <a:off x="1173163" y="3176588"/>
                  <a:ext cx="306388" cy="306387"/>
                </a:xfrm>
                <a:custGeom>
                  <a:avLst/>
                  <a:gdLst>
                    <a:gd name="T0" fmla="*/ 0 w 193"/>
                    <a:gd name="T1" fmla="*/ 175 h 193"/>
                    <a:gd name="T2" fmla="*/ 175 w 193"/>
                    <a:gd name="T3" fmla="*/ 0 h 193"/>
                    <a:gd name="T4" fmla="*/ 193 w 193"/>
                    <a:gd name="T5" fmla="*/ 18 h 193"/>
                    <a:gd name="T6" fmla="*/ 18 w 193"/>
                    <a:gd name="T7" fmla="*/ 193 h 193"/>
                    <a:gd name="T8" fmla="*/ 0 w 193"/>
                    <a:gd name="T9" fmla="*/ 175 h 193"/>
                  </a:gdLst>
                  <a:ahLst/>
                  <a:cxnLst>
                    <a:cxn ang="0">
                      <a:pos x="T0" y="T1"/>
                    </a:cxn>
                    <a:cxn ang="0">
                      <a:pos x="T2" y="T3"/>
                    </a:cxn>
                    <a:cxn ang="0">
                      <a:pos x="T4" y="T5"/>
                    </a:cxn>
                    <a:cxn ang="0">
                      <a:pos x="T6" y="T7"/>
                    </a:cxn>
                    <a:cxn ang="0">
                      <a:pos x="T8" y="T9"/>
                    </a:cxn>
                  </a:cxnLst>
                  <a:rect l="0" t="0" r="r" b="b"/>
                  <a:pathLst>
                    <a:path w="193" h="193">
                      <a:moveTo>
                        <a:pt x="0" y="175"/>
                      </a:moveTo>
                      <a:lnTo>
                        <a:pt x="175" y="0"/>
                      </a:lnTo>
                      <a:lnTo>
                        <a:pt x="193" y="18"/>
                      </a:lnTo>
                      <a:lnTo>
                        <a:pt x="18" y="193"/>
                      </a:lnTo>
                      <a:lnTo>
                        <a:pt x="0" y="1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0" name="Rectangle 10">
                  <a:extLst>
                    <a:ext uri="{FF2B5EF4-FFF2-40B4-BE49-F238E27FC236}">
                      <a16:creationId xmlns:a16="http://schemas.microsoft.com/office/drawing/2014/main" id="{C3012293-AD36-4889-8DBD-B737DFE215C4}"/>
                    </a:ext>
                  </a:extLst>
                </p:cNvPr>
                <p:cNvSpPr>
                  <a:spLocks noChangeArrowheads="1"/>
                </p:cNvSpPr>
                <p:nvPr/>
              </p:nvSpPr>
              <p:spPr bwMode="auto">
                <a:xfrm>
                  <a:off x="1147763" y="3441700"/>
                  <a:ext cx="357188"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1" name="Freeform 11">
                  <a:extLst>
                    <a:ext uri="{FF2B5EF4-FFF2-40B4-BE49-F238E27FC236}">
                      <a16:creationId xmlns:a16="http://schemas.microsoft.com/office/drawing/2014/main" id="{DF5B8074-DF71-48FB-B489-BBDED047BF67}"/>
                    </a:ext>
                  </a:extLst>
                </p:cNvPr>
                <p:cNvSpPr>
                  <a:spLocks/>
                </p:cNvSpPr>
                <p:nvPr/>
              </p:nvSpPr>
              <p:spPr bwMode="auto">
                <a:xfrm>
                  <a:off x="1173163" y="3470275"/>
                  <a:ext cx="306388" cy="304800"/>
                </a:xfrm>
                <a:custGeom>
                  <a:avLst/>
                  <a:gdLst>
                    <a:gd name="T0" fmla="*/ 175 w 193"/>
                    <a:gd name="T1" fmla="*/ 192 h 192"/>
                    <a:gd name="T2" fmla="*/ 0 w 193"/>
                    <a:gd name="T3" fmla="*/ 18 h 192"/>
                    <a:gd name="T4" fmla="*/ 18 w 193"/>
                    <a:gd name="T5" fmla="*/ 0 h 192"/>
                    <a:gd name="T6" fmla="*/ 193 w 193"/>
                    <a:gd name="T7" fmla="*/ 174 h 192"/>
                    <a:gd name="T8" fmla="*/ 175 w 193"/>
                    <a:gd name="T9" fmla="*/ 192 h 192"/>
                  </a:gdLst>
                  <a:ahLst/>
                  <a:cxnLst>
                    <a:cxn ang="0">
                      <a:pos x="T0" y="T1"/>
                    </a:cxn>
                    <a:cxn ang="0">
                      <a:pos x="T2" y="T3"/>
                    </a:cxn>
                    <a:cxn ang="0">
                      <a:pos x="T4" y="T5"/>
                    </a:cxn>
                    <a:cxn ang="0">
                      <a:pos x="T6" y="T7"/>
                    </a:cxn>
                    <a:cxn ang="0">
                      <a:pos x="T8" y="T9"/>
                    </a:cxn>
                  </a:cxnLst>
                  <a:rect l="0" t="0" r="r" b="b"/>
                  <a:pathLst>
                    <a:path w="193" h="192">
                      <a:moveTo>
                        <a:pt x="175" y="192"/>
                      </a:moveTo>
                      <a:lnTo>
                        <a:pt x="0" y="18"/>
                      </a:lnTo>
                      <a:lnTo>
                        <a:pt x="18" y="0"/>
                      </a:lnTo>
                      <a:lnTo>
                        <a:pt x="193" y="174"/>
                      </a:lnTo>
                      <a:lnTo>
                        <a:pt x="175" y="19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2" name="Freeform 12">
                  <a:extLst>
                    <a:ext uri="{FF2B5EF4-FFF2-40B4-BE49-F238E27FC236}">
                      <a16:creationId xmlns:a16="http://schemas.microsoft.com/office/drawing/2014/main" id="{E8B168E9-4C6F-4AEC-AF08-02BC6A4F9C64}"/>
                    </a:ext>
                  </a:extLst>
                </p:cNvPr>
                <p:cNvSpPr>
                  <a:spLocks/>
                </p:cNvSpPr>
                <p:nvPr/>
              </p:nvSpPr>
              <p:spPr bwMode="auto">
                <a:xfrm>
                  <a:off x="1173163" y="3470275"/>
                  <a:ext cx="306388" cy="304800"/>
                </a:xfrm>
                <a:custGeom>
                  <a:avLst/>
                  <a:gdLst>
                    <a:gd name="T0" fmla="*/ 0 w 193"/>
                    <a:gd name="T1" fmla="*/ 174 h 192"/>
                    <a:gd name="T2" fmla="*/ 175 w 193"/>
                    <a:gd name="T3" fmla="*/ 0 h 192"/>
                    <a:gd name="T4" fmla="*/ 193 w 193"/>
                    <a:gd name="T5" fmla="*/ 18 h 192"/>
                    <a:gd name="T6" fmla="*/ 18 w 193"/>
                    <a:gd name="T7" fmla="*/ 192 h 192"/>
                    <a:gd name="T8" fmla="*/ 0 w 193"/>
                    <a:gd name="T9" fmla="*/ 174 h 192"/>
                  </a:gdLst>
                  <a:ahLst/>
                  <a:cxnLst>
                    <a:cxn ang="0">
                      <a:pos x="T0" y="T1"/>
                    </a:cxn>
                    <a:cxn ang="0">
                      <a:pos x="T2" y="T3"/>
                    </a:cxn>
                    <a:cxn ang="0">
                      <a:pos x="T4" y="T5"/>
                    </a:cxn>
                    <a:cxn ang="0">
                      <a:pos x="T6" y="T7"/>
                    </a:cxn>
                    <a:cxn ang="0">
                      <a:pos x="T8" y="T9"/>
                    </a:cxn>
                  </a:cxnLst>
                  <a:rect l="0" t="0" r="r" b="b"/>
                  <a:pathLst>
                    <a:path w="193" h="192">
                      <a:moveTo>
                        <a:pt x="0" y="174"/>
                      </a:moveTo>
                      <a:lnTo>
                        <a:pt x="175" y="0"/>
                      </a:lnTo>
                      <a:lnTo>
                        <a:pt x="193" y="18"/>
                      </a:lnTo>
                      <a:lnTo>
                        <a:pt x="18" y="192"/>
                      </a:lnTo>
                      <a:lnTo>
                        <a:pt x="0" y="17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3" name="Rectangle 13">
                  <a:extLst>
                    <a:ext uri="{FF2B5EF4-FFF2-40B4-BE49-F238E27FC236}">
                      <a16:creationId xmlns:a16="http://schemas.microsoft.com/office/drawing/2014/main" id="{1DDBDF57-E39E-49DB-BCC0-4EEE1AF88E15}"/>
                    </a:ext>
                  </a:extLst>
                </p:cNvPr>
                <p:cNvSpPr>
                  <a:spLocks noChangeArrowheads="1"/>
                </p:cNvSpPr>
                <p:nvPr/>
              </p:nvSpPr>
              <p:spPr bwMode="auto">
                <a:xfrm>
                  <a:off x="1147763" y="3733800"/>
                  <a:ext cx="357188"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4" name="Freeform 14">
                  <a:extLst>
                    <a:ext uri="{FF2B5EF4-FFF2-40B4-BE49-F238E27FC236}">
                      <a16:creationId xmlns:a16="http://schemas.microsoft.com/office/drawing/2014/main" id="{98DC5983-1999-477A-939E-F9F2645F5F94}"/>
                    </a:ext>
                  </a:extLst>
                </p:cNvPr>
                <p:cNvSpPr>
                  <a:spLocks/>
                </p:cNvSpPr>
                <p:nvPr/>
              </p:nvSpPr>
              <p:spPr bwMode="auto">
                <a:xfrm>
                  <a:off x="1173163" y="3762375"/>
                  <a:ext cx="306388" cy="306387"/>
                </a:xfrm>
                <a:custGeom>
                  <a:avLst/>
                  <a:gdLst>
                    <a:gd name="T0" fmla="*/ 175 w 193"/>
                    <a:gd name="T1" fmla="*/ 193 h 193"/>
                    <a:gd name="T2" fmla="*/ 0 w 193"/>
                    <a:gd name="T3" fmla="*/ 18 h 193"/>
                    <a:gd name="T4" fmla="*/ 18 w 193"/>
                    <a:gd name="T5" fmla="*/ 0 h 193"/>
                    <a:gd name="T6" fmla="*/ 193 w 193"/>
                    <a:gd name="T7" fmla="*/ 175 h 193"/>
                    <a:gd name="T8" fmla="*/ 175 w 193"/>
                    <a:gd name="T9" fmla="*/ 193 h 193"/>
                  </a:gdLst>
                  <a:ahLst/>
                  <a:cxnLst>
                    <a:cxn ang="0">
                      <a:pos x="T0" y="T1"/>
                    </a:cxn>
                    <a:cxn ang="0">
                      <a:pos x="T2" y="T3"/>
                    </a:cxn>
                    <a:cxn ang="0">
                      <a:pos x="T4" y="T5"/>
                    </a:cxn>
                    <a:cxn ang="0">
                      <a:pos x="T6" y="T7"/>
                    </a:cxn>
                    <a:cxn ang="0">
                      <a:pos x="T8" y="T9"/>
                    </a:cxn>
                  </a:cxnLst>
                  <a:rect l="0" t="0" r="r" b="b"/>
                  <a:pathLst>
                    <a:path w="193" h="193">
                      <a:moveTo>
                        <a:pt x="175" y="193"/>
                      </a:moveTo>
                      <a:lnTo>
                        <a:pt x="0" y="18"/>
                      </a:lnTo>
                      <a:lnTo>
                        <a:pt x="18" y="0"/>
                      </a:lnTo>
                      <a:lnTo>
                        <a:pt x="193" y="175"/>
                      </a:lnTo>
                      <a:lnTo>
                        <a:pt x="175" y="19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5" name="Freeform 15">
                  <a:extLst>
                    <a:ext uri="{FF2B5EF4-FFF2-40B4-BE49-F238E27FC236}">
                      <a16:creationId xmlns:a16="http://schemas.microsoft.com/office/drawing/2014/main" id="{98913179-7101-4B95-B239-A420B64E2F21}"/>
                    </a:ext>
                  </a:extLst>
                </p:cNvPr>
                <p:cNvSpPr>
                  <a:spLocks/>
                </p:cNvSpPr>
                <p:nvPr/>
              </p:nvSpPr>
              <p:spPr bwMode="auto">
                <a:xfrm>
                  <a:off x="1173163" y="3762375"/>
                  <a:ext cx="306388" cy="306387"/>
                </a:xfrm>
                <a:custGeom>
                  <a:avLst/>
                  <a:gdLst>
                    <a:gd name="T0" fmla="*/ 0 w 193"/>
                    <a:gd name="T1" fmla="*/ 175 h 193"/>
                    <a:gd name="T2" fmla="*/ 175 w 193"/>
                    <a:gd name="T3" fmla="*/ 0 h 193"/>
                    <a:gd name="T4" fmla="*/ 193 w 193"/>
                    <a:gd name="T5" fmla="*/ 18 h 193"/>
                    <a:gd name="T6" fmla="*/ 18 w 193"/>
                    <a:gd name="T7" fmla="*/ 193 h 193"/>
                    <a:gd name="T8" fmla="*/ 0 w 193"/>
                    <a:gd name="T9" fmla="*/ 175 h 193"/>
                  </a:gdLst>
                  <a:ahLst/>
                  <a:cxnLst>
                    <a:cxn ang="0">
                      <a:pos x="T0" y="T1"/>
                    </a:cxn>
                    <a:cxn ang="0">
                      <a:pos x="T2" y="T3"/>
                    </a:cxn>
                    <a:cxn ang="0">
                      <a:pos x="T4" y="T5"/>
                    </a:cxn>
                    <a:cxn ang="0">
                      <a:pos x="T6" y="T7"/>
                    </a:cxn>
                    <a:cxn ang="0">
                      <a:pos x="T8" y="T9"/>
                    </a:cxn>
                  </a:cxnLst>
                  <a:rect l="0" t="0" r="r" b="b"/>
                  <a:pathLst>
                    <a:path w="193" h="193">
                      <a:moveTo>
                        <a:pt x="0" y="175"/>
                      </a:moveTo>
                      <a:lnTo>
                        <a:pt x="175" y="0"/>
                      </a:lnTo>
                      <a:lnTo>
                        <a:pt x="193" y="18"/>
                      </a:lnTo>
                      <a:lnTo>
                        <a:pt x="18" y="193"/>
                      </a:lnTo>
                      <a:lnTo>
                        <a:pt x="0" y="1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6" name="Rectangle 16">
                  <a:extLst>
                    <a:ext uri="{FF2B5EF4-FFF2-40B4-BE49-F238E27FC236}">
                      <a16:creationId xmlns:a16="http://schemas.microsoft.com/office/drawing/2014/main" id="{B8C8E430-6452-4DEC-AF25-EF67617D0B1B}"/>
                    </a:ext>
                  </a:extLst>
                </p:cNvPr>
                <p:cNvSpPr>
                  <a:spLocks noChangeArrowheads="1"/>
                </p:cNvSpPr>
                <p:nvPr/>
              </p:nvSpPr>
              <p:spPr bwMode="auto">
                <a:xfrm>
                  <a:off x="1147763" y="4027488"/>
                  <a:ext cx="357188"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7" name="Freeform 17">
                  <a:extLst>
                    <a:ext uri="{FF2B5EF4-FFF2-40B4-BE49-F238E27FC236}">
                      <a16:creationId xmlns:a16="http://schemas.microsoft.com/office/drawing/2014/main" id="{1D045A4F-382B-4AAC-8CD8-A12B8D94A181}"/>
                    </a:ext>
                  </a:extLst>
                </p:cNvPr>
                <p:cNvSpPr>
                  <a:spLocks/>
                </p:cNvSpPr>
                <p:nvPr/>
              </p:nvSpPr>
              <p:spPr bwMode="auto">
                <a:xfrm>
                  <a:off x="1173163" y="4056063"/>
                  <a:ext cx="306388" cy="304800"/>
                </a:xfrm>
                <a:custGeom>
                  <a:avLst/>
                  <a:gdLst>
                    <a:gd name="T0" fmla="*/ 175 w 193"/>
                    <a:gd name="T1" fmla="*/ 192 h 192"/>
                    <a:gd name="T2" fmla="*/ 0 w 193"/>
                    <a:gd name="T3" fmla="*/ 18 h 192"/>
                    <a:gd name="T4" fmla="*/ 18 w 193"/>
                    <a:gd name="T5" fmla="*/ 0 h 192"/>
                    <a:gd name="T6" fmla="*/ 193 w 193"/>
                    <a:gd name="T7" fmla="*/ 174 h 192"/>
                    <a:gd name="T8" fmla="*/ 175 w 193"/>
                    <a:gd name="T9" fmla="*/ 192 h 192"/>
                  </a:gdLst>
                  <a:ahLst/>
                  <a:cxnLst>
                    <a:cxn ang="0">
                      <a:pos x="T0" y="T1"/>
                    </a:cxn>
                    <a:cxn ang="0">
                      <a:pos x="T2" y="T3"/>
                    </a:cxn>
                    <a:cxn ang="0">
                      <a:pos x="T4" y="T5"/>
                    </a:cxn>
                    <a:cxn ang="0">
                      <a:pos x="T6" y="T7"/>
                    </a:cxn>
                    <a:cxn ang="0">
                      <a:pos x="T8" y="T9"/>
                    </a:cxn>
                  </a:cxnLst>
                  <a:rect l="0" t="0" r="r" b="b"/>
                  <a:pathLst>
                    <a:path w="193" h="192">
                      <a:moveTo>
                        <a:pt x="175" y="192"/>
                      </a:moveTo>
                      <a:lnTo>
                        <a:pt x="0" y="18"/>
                      </a:lnTo>
                      <a:lnTo>
                        <a:pt x="18" y="0"/>
                      </a:lnTo>
                      <a:lnTo>
                        <a:pt x="193" y="174"/>
                      </a:lnTo>
                      <a:lnTo>
                        <a:pt x="175" y="19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8" name="Freeform 18">
                  <a:extLst>
                    <a:ext uri="{FF2B5EF4-FFF2-40B4-BE49-F238E27FC236}">
                      <a16:creationId xmlns:a16="http://schemas.microsoft.com/office/drawing/2014/main" id="{7F09E55F-ED88-4743-9E55-53AC2F7A4BFA}"/>
                    </a:ext>
                  </a:extLst>
                </p:cNvPr>
                <p:cNvSpPr>
                  <a:spLocks/>
                </p:cNvSpPr>
                <p:nvPr/>
              </p:nvSpPr>
              <p:spPr bwMode="auto">
                <a:xfrm>
                  <a:off x="1173163" y="4056063"/>
                  <a:ext cx="306388" cy="304800"/>
                </a:xfrm>
                <a:custGeom>
                  <a:avLst/>
                  <a:gdLst>
                    <a:gd name="T0" fmla="*/ 0 w 193"/>
                    <a:gd name="T1" fmla="*/ 174 h 192"/>
                    <a:gd name="T2" fmla="*/ 175 w 193"/>
                    <a:gd name="T3" fmla="*/ 0 h 192"/>
                    <a:gd name="T4" fmla="*/ 193 w 193"/>
                    <a:gd name="T5" fmla="*/ 18 h 192"/>
                    <a:gd name="T6" fmla="*/ 18 w 193"/>
                    <a:gd name="T7" fmla="*/ 192 h 192"/>
                    <a:gd name="T8" fmla="*/ 0 w 193"/>
                    <a:gd name="T9" fmla="*/ 174 h 192"/>
                  </a:gdLst>
                  <a:ahLst/>
                  <a:cxnLst>
                    <a:cxn ang="0">
                      <a:pos x="T0" y="T1"/>
                    </a:cxn>
                    <a:cxn ang="0">
                      <a:pos x="T2" y="T3"/>
                    </a:cxn>
                    <a:cxn ang="0">
                      <a:pos x="T4" y="T5"/>
                    </a:cxn>
                    <a:cxn ang="0">
                      <a:pos x="T6" y="T7"/>
                    </a:cxn>
                    <a:cxn ang="0">
                      <a:pos x="T8" y="T9"/>
                    </a:cxn>
                  </a:cxnLst>
                  <a:rect l="0" t="0" r="r" b="b"/>
                  <a:pathLst>
                    <a:path w="193" h="192">
                      <a:moveTo>
                        <a:pt x="0" y="174"/>
                      </a:moveTo>
                      <a:lnTo>
                        <a:pt x="175" y="0"/>
                      </a:lnTo>
                      <a:lnTo>
                        <a:pt x="193" y="18"/>
                      </a:lnTo>
                      <a:lnTo>
                        <a:pt x="18" y="192"/>
                      </a:lnTo>
                      <a:lnTo>
                        <a:pt x="0" y="17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9" name="Rectangle 19">
                  <a:extLst>
                    <a:ext uri="{FF2B5EF4-FFF2-40B4-BE49-F238E27FC236}">
                      <a16:creationId xmlns:a16="http://schemas.microsoft.com/office/drawing/2014/main" id="{32E4A62B-E6D8-4884-A243-1CC545A6BE79}"/>
                    </a:ext>
                  </a:extLst>
                </p:cNvPr>
                <p:cNvSpPr>
                  <a:spLocks noChangeArrowheads="1"/>
                </p:cNvSpPr>
                <p:nvPr/>
              </p:nvSpPr>
              <p:spPr bwMode="auto">
                <a:xfrm>
                  <a:off x="1106488" y="1897063"/>
                  <a:ext cx="98425" cy="12827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0" name="Rectangle 20">
                  <a:extLst>
                    <a:ext uri="{FF2B5EF4-FFF2-40B4-BE49-F238E27FC236}">
                      <a16:creationId xmlns:a16="http://schemas.microsoft.com/office/drawing/2014/main" id="{13C71594-BED6-4DB3-919D-C84150546420}"/>
                    </a:ext>
                  </a:extLst>
                </p:cNvPr>
                <p:cNvSpPr>
                  <a:spLocks noChangeArrowheads="1"/>
                </p:cNvSpPr>
                <p:nvPr/>
              </p:nvSpPr>
              <p:spPr bwMode="auto">
                <a:xfrm>
                  <a:off x="1450975" y="1897063"/>
                  <a:ext cx="85725" cy="12827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1" name="Rectangle 21">
                  <a:extLst>
                    <a:ext uri="{FF2B5EF4-FFF2-40B4-BE49-F238E27FC236}">
                      <a16:creationId xmlns:a16="http://schemas.microsoft.com/office/drawing/2014/main" id="{B1D3DF70-9974-4CD9-8B27-9A3515C02C26}"/>
                    </a:ext>
                  </a:extLst>
                </p:cNvPr>
                <p:cNvSpPr>
                  <a:spLocks noChangeArrowheads="1"/>
                </p:cNvSpPr>
                <p:nvPr/>
              </p:nvSpPr>
              <p:spPr bwMode="auto">
                <a:xfrm>
                  <a:off x="1147763" y="1897063"/>
                  <a:ext cx="357188"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2" name="Freeform 22">
                  <a:extLst>
                    <a:ext uri="{FF2B5EF4-FFF2-40B4-BE49-F238E27FC236}">
                      <a16:creationId xmlns:a16="http://schemas.microsoft.com/office/drawing/2014/main" id="{08E90999-7CC4-44D6-AE9D-3ABBF018A7F9}"/>
                    </a:ext>
                  </a:extLst>
                </p:cNvPr>
                <p:cNvSpPr>
                  <a:spLocks/>
                </p:cNvSpPr>
                <p:nvPr/>
              </p:nvSpPr>
              <p:spPr bwMode="auto">
                <a:xfrm>
                  <a:off x="1173163" y="1925638"/>
                  <a:ext cx="306388" cy="304800"/>
                </a:xfrm>
                <a:custGeom>
                  <a:avLst/>
                  <a:gdLst>
                    <a:gd name="T0" fmla="*/ 175 w 193"/>
                    <a:gd name="T1" fmla="*/ 192 h 192"/>
                    <a:gd name="T2" fmla="*/ 0 w 193"/>
                    <a:gd name="T3" fmla="*/ 18 h 192"/>
                    <a:gd name="T4" fmla="*/ 18 w 193"/>
                    <a:gd name="T5" fmla="*/ 0 h 192"/>
                    <a:gd name="T6" fmla="*/ 193 w 193"/>
                    <a:gd name="T7" fmla="*/ 174 h 192"/>
                    <a:gd name="T8" fmla="*/ 175 w 193"/>
                    <a:gd name="T9" fmla="*/ 192 h 192"/>
                  </a:gdLst>
                  <a:ahLst/>
                  <a:cxnLst>
                    <a:cxn ang="0">
                      <a:pos x="T0" y="T1"/>
                    </a:cxn>
                    <a:cxn ang="0">
                      <a:pos x="T2" y="T3"/>
                    </a:cxn>
                    <a:cxn ang="0">
                      <a:pos x="T4" y="T5"/>
                    </a:cxn>
                    <a:cxn ang="0">
                      <a:pos x="T6" y="T7"/>
                    </a:cxn>
                    <a:cxn ang="0">
                      <a:pos x="T8" y="T9"/>
                    </a:cxn>
                  </a:cxnLst>
                  <a:rect l="0" t="0" r="r" b="b"/>
                  <a:pathLst>
                    <a:path w="193" h="192">
                      <a:moveTo>
                        <a:pt x="175" y="192"/>
                      </a:moveTo>
                      <a:lnTo>
                        <a:pt x="0" y="18"/>
                      </a:lnTo>
                      <a:lnTo>
                        <a:pt x="18" y="0"/>
                      </a:lnTo>
                      <a:lnTo>
                        <a:pt x="193" y="174"/>
                      </a:lnTo>
                      <a:lnTo>
                        <a:pt x="175" y="19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3" name="Freeform 23">
                  <a:extLst>
                    <a:ext uri="{FF2B5EF4-FFF2-40B4-BE49-F238E27FC236}">
                      <a16:creationId xmlns:a16="http://schemas.microsoft.com/office/drawing/2014/main" id="{63DF44B4-BF48-4FC4-893F-75443EF717F0}"/>
                    </a:ext>
                  </a:extLst>
                </p:cNvPr>
                <p:cNvSpPr>
                  <a:spLocks/>
                </p:cNvSpPr>
                <p:nvPr/>
              </p:nvSpPr>
              <p:spPr bwMode="auto">
                <a:xfrm>
                  <a:off x="1173163" y="1925638"/>
                  <a:ext cx="306388" cy="304800"/>
                </a:xfrm>
                <a:custGeom>
                  <a:avLst/>
                  <a:gdLst>
                    <a:gd name="T0" fmla="*/ 0 w 193"/>
                    <a:gd name="T1" fmla="*/ 174 h 192"/>
                    <a:gd name="T2" fmla="*/ 175 w 193"/>
                    <a:gd name="T3" fmla="*/ 0 h 192"/>
                    <a:gd name="T4" fmla="*/ 193 w 193"/>
                    <a:gd name="T5" fmla="*/ 18 h 192"/>
                    <a:gd name="T6" fmla="*/ 18 w 193"/>
                    <a:gd name="T7" fmla="*/ 192 h 192"/>
                    <a:gd name="T8" fmla="*/ 0 w 193"/>
                    <a:gd name="T9" fmla="*/ 174 h 192"/>
                  </a:gdLst>
                  <a:ahLst/>
                  <a:cxnLst>
                    <a:cxn ang="0">
                      <a:pos x="T0" y="T1"/>
                    </a:cxn>
                    <a:cxn ang="0">
                      <a:pos x="T2" y="T3"/>
                    </a:cxn>
                    <a:cxn ang="0">
                      <a:pos x="T4" y="T5"/>
                    </a:cxn>
                    <a:cxn ang="0">
                      <a:pos x="T6" y="T7"/>
                    </a:cxn>
                    <a:cxn ang="0">
                      <a:pos x="T8" y="T9"/>
                    </a:cxn>
                  </a:cxnLst>
                  <a:rect l="0" t="0" r="r" b="b"/>
                  <a:pathLst>
                    <a:path w="193" h="192">
                      <a:moveTo>
                        <a:pt x="0" y="174"/>
                      </a:moveTo>
                      <a:lnTo>
                        <a:pt x="175" y="0"/>
                      </a:lnTo>
                      <a:lnTo>
                        <a:pt x="193" y="18"/>
                      </a:lnTo>
                      <a:lnTo>
                        <a:pt x="18" y="192"/>
                      </a:lnTo>
                      <a:lnTo>
                        <a:pt x="0" y="17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4" name="Rectangle 24">
                  <a:extLst>
                    <a:ext uri="{FF2B5EF4-FFF2-40B4-BE49-F238E27FC236}">
                      <a16:creationId xmlns:a16="http://schemas.microsoft.com/office/drawing/2014/main" id="{A31729C3-7BFB-495A-A111-192E9D848E00}"/>
                    </a:ext>
                  </a:extLst>
                </p:cNvPr>
                <p:cNvSpPr>
                  <a:spLocks noChangeArrowheads="1"/>
                </p:cNvSpPr>
                <p:nvPr/>
              </p:nvSpPr>
              <p:spPr bwMode="auto">
                <a:xfrm>
                  <a:off x="1147763" y="2189163"/>
                  <a:ext cx="357188"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5" name="Freeform 25">
                  <a:extLst>
                    <a:ext uri="{FF2B5EF4-FFF2-40B4-BE49-F238E27FC236}">
                      <a16:creationId xmlns:a16="http://schemas.microsoft.com/office/drawing/2014/main" id="{81AA90B6-E0C4-4D37-B77D-BADEE117BFA2}"/>
                    </a:ext>
                  </a:extLst>
                </p:cNvPr>
                <p:cNvSpPr>
                  <a:spLocks/>
                </p:cNvSpPr>
                <p:nvPr/>
              </p:nvSpPr>
              <p:spPr bwMode="auto">
                <a:xfrm>
                  <a:off x="1173163" y="2217738"/>
                  <a:ext cx="306388" cy="306387"/>
                </a:xfrm>
                <a:custGeom>
                  <a:avLst/>
                  <a:gdLst>
                    <a:gd name="T0" fmla="*/ 175 w 193"/>
                    <a:gd name="T1" fmla="*/ 193 h 193"/>
                    <a:gd name="T2" fmla="*/ 0 w 193"/>
                    <a:gd name="T3" fmla="*/ 18 h 193"/>
                    <a:gd name="T4" fmla="*/ 18 w 193"/>
                    <a:gd name="T5" fmla="*/ 0 h 193"/>
                    <a:gd name="T6" fmla="*/ 193 w 193"/>
                    <a:gd name="T7" fmla="*/ 175 h 193"/>
                    <a:gd name="T8" fmla="*/ 175 w 193"/>
                    <a:gd name="T9" fmla="*/ 193 h 193"/>
                  </a:gdLst>
                  <a:ahLst/>
                  <a:cxnLst>
                    <a:cxn ang="0">
                      <a:pos x="T0" y="T1"/>
                    </a:cxn>
                    <a:cxn ang="0">
                      <a:pos x="T2" y="T3"/>
                    </a:cxn>
                    <a:cxn ang="0">
                      <a:pos x="T4" y="T5"/>
                    </a:cxn>
                    <a:cxn ang="0">
                      <a:pos x="T6" y="T7"/>
                    </a:cxn>
                    <a:cxn ang="0">
                      <a:pos x="T8" y="T9"/>
                    </a:cxn>
                  </a:cxnLst>
                  <a:rect l="0" t="0" r="r" b="b"/>
                  <a:pathLst>
                    <a:path w="193" h="193">
                      <a:moveTo>
                        <a:pt x="175" y="193"/>
                      </a:moveTo>
                      <a:lnTo>
                        <a:pt x="0" y="18"/>
                      </a:lnTo>
                      <a:lnTo>
                        <a:pt x="18" y="0"/>
                      </a:lnTo>
                      <a:lnTo>
                        <a:pt x="193" y="175"/>
                      </a:lnTo>
                      <a:lnTo>
                        <a:pt x="175" y="19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6" name="Freeform 26">
                  <a:extLst>
                    <a:ext uri="{FF2B5EF4-FFF2-40B4-BE49-F238E27FC236}">
                      <a16:creationId xmlns:a16="http://schemas.microsoft.com/office/drawing/2014/main" id="{7D468AD8-9ED9-4CEA-967E-343BEE8E0D8C}"/>
                    </a:ext>
                  </a:extLst>
                </p:cNvPr>
                <p:cNvSpPr>
                  <a:spLocks/>
                </p:cNvSpPr>
                <p:nvPr/>
              </p:nvSpPr>
              <p:spPr bwMode="auto">
                <a:xfrm>
                  <a:off x="1173163" y="2217738"/>
                  <a:ext cx="306388" cy="306387"/>
                </a:xfrm>
                <a:custGeom>
                  <a:avLst/>
                  <a:gdLst>
                    <a:gd name="T0" fmla="*/ 0 w 193"/>
                    <a:gd name="T1" fmla="*/ 175 h 193"/>
                    <a:gd name="T2" fmla="*/ 175 w 193"/>
                    <a:gd name="T3" fmla="*/ 0 h 193"/>
                    <a:gd name="T4" fmla="*/ 193 w 193"/>
                    <a:gd name="T5" fmla="*/ 18 h 193"/>
                    <a:gd name="T6" fmla="*/ 18 w 193"/>
                    <a:gd name="T7" fmla="*/ 193 h 193"/>
                    <a:gd name="T8" fmla="*/ 0 w 193"/>
                    <a:gd name="T9" fmla="*/ 175 h 193"/>
                  </a:gdLst>
                  <a:ahLst/>
                  <a:cxnLst>
                    <a:cxn ang="0">
                      <a:pos x="T0" y="T1"/>
                    </a:cxn>
                    <a:cxn ang="0">
                      <a:pos x="T2" y="T3"/>
                    </a:cxn>
                    <a:cxn ang="0">
                      <a:pos x="T4" y="T5"/>
                    </a:cxn>
                    <a:cxn ang="0">
                      <a:pos x="T6" y="T7"/>
                    </a:cxn>
                    <a:cxn ang="0">
                      <a:pos x="T8" y="T9"/>
                    </a:cxn>
                  </a:cxnLst>
                  <a:rect l="0" t="0" r="r" b="b"/>
                  <a:pathLst>
                    <a:path w="193" h="193">
                      <a:moveTo>
                        <a:pt x="0" y="175"/>
                      </a:moveTo>
                      <a:lnTo>
                        <a:pt x="175" y="0"/>
                      </a:lnTo>
                      <a:lnTo>
                        <a:pt x="193" y="18"/>
                      </a:lnTo>
                      <a:lnTo>
                        <a:pt x="18" y="193"/>
                      </a:lnTo>
                      <a:lnTo>
                        <a:pt x="0" y="1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7" name="Rectangle 27">
                  <a:extLst>
                    <a:ext uri="{FF2B5EF4-FFF2-40B4-BE49-F238E27FC236}">
                      <a16:creationId xmlns:a16="http://schemas.microsoft.com/office/drawing/2014/main" id="{2DF083E7-0980-4BAF-88F1-EC90C703D25A}"/>
                    </a:ext>
                  </a:extLst>
                </p:cNvPr>
                <p:cNvSpPr>
                  <a:spLocks noChangeArrowheads="1"/>
                </p:cNvSpPr>
                <p:nvPr/>
              </p:nvSpPr>
              <p:spPr bwMode="auto">
                <a:xfrm>
                  <a:off x="1147763" y="2482850"/>
                  <a:ext cx="357188"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8" name="Freeform 28">
                  <a:extLst>
                    <a:ext uri="{FF2B5EF4-FFF2-40B4-BE49-F238E27FC236}">
                      <a16:creationId xmlns:a16="http://schemas.microsoft.com/office/drawing/2014/main" id="{B2F2D2E1-68FB-4005-91A8-A78A78C39919}"/>
                    </a:ext>
                  </a:extLst>
                </p:cNvPr>
                <p:cNvSpPr>
                  <a:spLocks/>
                </p:cNvSpPr>
                <p:nvPr/>
              </p:nvSpPr>
              <p:spPr bwMode="auto">
                <a:xfrm>
                  <a:off x="1173163" y="2511425"/>
                  <a:ext cx="306388" cy="304800"/>
                </a:xfrm>
                <a:custGeom>
                  <a:avLst/>
                  <a:gdLst>
                    <a:gd name="T0" fmla="*/ 175 w 193"/>
                    <a:gd name="T1" fmla="*/ 192 h 192"/>
                    <a:gd name="T2" fmla="*/ 0 w 193"/>
                    <a:gd name="T3" fmla="*/ 18 h 192"/>
                    <a:gd name="T4" fmla="*/ 18 w 193"/>
                    <a:gd name="T5" fmla="*/ 0 h 192"/>
                    <a:gd name="T6" fmla="*/ 193 w 193"/>
                    <a:gd name="T7" fmla="*/ 174 h 192"/>
                    <a:gd name="T8" fmla="*/ 175 w 193"/>
                    <a:gd name="T9" fmla="*/ 192 h 192"/>
                  </a:gdLst>
                  <a:ahLst/>
                  <a:cxnLst>
                    <a:cxn ang="0">
                      <a:pos x="T0" y="T1"/>
                    </a:cxn>
                    <a:cxn ang="0">
                      <a:pos x="T2" y="T3"/>
                    </a:cxn>
                    <a:cxn ang="0">
                      <a:pos x="T4" y="T5"/>
                    </a:cxn>
                    <a:cxn ang="0">
                      <a:pos x="T6" y="T7"/>
                    </a:cxn>
                    <a:cxn ang="0">
                      <a:pos x="T8" y="T9"/>
                    </a:cxn>
                  </a:cxnLst>
                  <a:rect l="0" t="0" r="r" b="b"/>
                  <a:pathLst>
                    <a:path w="193" h="192">
                      <a:moveTo>
                        <a:pt x="175" y="192"/>
                      </a:moveTo>
                      <a:lnTo>
                        <a:pt x="0" y="18"/>
                      </a:lnTo>
                      <a:lnTo>
                        <a:pt x="18" y="0"/>
                      </a:lnTo>
                      <a:lnTo>
                        <a:pt x="193" y="174"/>
                      </a:lnTo>
                      <a:lnTo>
                        <a:pt x="175" y="19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9" name="Freeform 29">
                  <a:extLst>
                    <a:ext uri="{FF2B5EF4-FFF2-40B4-BE49-F238E27FC236}">
                      <a16:creationId xmlns:a16="http://schemas.microsoft.com/office/drawing/2014/main" id="{D494293B-B99D-432A-8173-7B26963C4001}"/>
                    </a:ext>
                  </a:extLst>
                </p:cNvPr>
                <p:cNvSpPr>
                  <a:spLocks/>
                </p:cNvSpPr>
                <p:nvPr/>
              </p:nvSpPr>
              <p:spPr bwMode="auto">
                <a:xfrm>
                  <a:off x="1173163" y="2511425"/>
                  <a:ext cx="306388" cy="304800"/>
                </a:xfrm>
                <a:custGeom>
                  <a:avLst/>
                  <a:gdLst>
                    <a:gd name="T0" fmla="*/ 0 w 193"/>
                    <a:gd name="T1" fmla="*/ 174 h 192"/>
                    <a:gd name="T2" fmla="*/ 175 w 193"/>
                    <a:gd name="T3" fmla="*/ 0 h 192"/>
                    <a:gd name="T4" fmla="*/ 193 w 193"/>
                    <a:gd name="T5" fmla="*/ 18 h 192"/>
                    <a:gd name="T6" fmla="*/ 18 w 193"/>
                    <a:gd name="T7" fmla="*/ 192 h 192"/>
                    <a:gd name="T8" fmla="*/ 0 w 193"/>
                    <a:gd name="T9" fmla="*/ 174 h 192"/>
                  </a:gdLst>
                  <a:ahLst/>
                  <a:cxnLst>
                    <a:cxn ang="0">
                      <a:pos x="T0" y="T1"/>
                    </a:cxn>
                    <a:cxn ang="0">
                      <a:pos x="T2" y="T3"/>
                    </a:cxn>
                    <a:cxn ang="0">
                      <a:pos x="T4" y="T5"/>
                    </a:cxn>
                    <a:cxn ang="0">
                      <a:pos x="T6" y="T7"/>
                    </a:cxn>
                    <a:cxn ang="0">
                      <a:pos x="T8" y="T9"/>
                    </a:cxn>
                  </a:cxnLst>
                  <a:rect l="0" t="0" r="r" b="b"/>
                  <a:pathLst>
                    <a:path w="193" h="192">
                      <a:moveTo>
                        <a:pt x="0" y="174"/>
                      </a:moveTo>
                      <a:lnTo>
                        <a:pt x="175" y="0"/>
                      </a:lnTo>
                      <a:lnTo>
                        <a:pt x="193" y="18"/>
                      </a:lnTo>
                      <a:lnTo>
                        <a:pt x="18" y="192"/>
                      </a:lnTo>
                      <a:lnTo>
                        <a:pt x="0" y="17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0" name="Rectangle 30">
                  <a:extLst>
                    <a:ext uri="{FF2B5EF4-FFF2-40B4-BE49-F238E27FC236}">
                      <a16:creationId xmlns:a16="http://schemas.microsoft.com/office/drawing/2014/main" id="{6CE5FB48-0560-450E-AD0F-1EB1EC868009}"/>
                    </a:ext>
                  </a:extLst>
                </p:cNvPr>
                <p:cNvSpPr>
                  <a:spLocks noChangeArrowheads="1"/>
                </p:cNvSpPr>
                <p:nvPr/>
              </p:nvSpPr>
              <p:spPr bwMode="auto">
                <a:xfrm>
                  <a:off x="1147763" y="2774950"/>
                  <a:ext cx="357188"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1" name="Freeform 31">
                  <a:extLst>
                    <a:ext uri="{FF2B5EF4-FFF2-40B4-BE49-F238E27FC236}">
                      <a16:creationId xmlns:a16="http://schemas.microsoft.com/office/drawing/2014/main" id="{16CD074C-065B-4904-A3BD-92A89739A7DF}"/>
                    </a:ext>
                  </a:extLst>
                </p:cNvPr>
                <p:cNvSpPr>
                  <a:spLocks/>
                </p:cNvSpPr>
                <p:nvPr/>
              </p:nvSpPr>
              <p:spPr bwMode="auto">
                <a:xfrm>
                  <a:off x="1173163" y="2803525"/>
                  <a:ext cx="306388" cy="306387"/>
                </a:xfrm>
                <a:custGeom>
                  <a:avLst/>
                  <a:gdLst>
                    <a:gd name="T0" fmla="*/ 175 w 193"/>
                    <a:gd name="T1" fmla="*/ 193 h 193"/>
                    <a:gd name="T2" fmla="*/ 0 w 193"/>
                    <a:gd name="T3" fmla="*/ 18 h 193"/>
                    <a:gd name="T4" fmla="*/ 18 w 193"/>
                    <a:gd name="T5" fmla="*/ 0 h 193"/>
                    <a:gd name="T6" fmla="*/ 193 w 193"/>
                    <a:gd name="T7" fmla="*/ 175 h 193"/>
                    <a:gd name="T8" fmla="*/ 175 w 193"/>
                    <a:gd name="T9" fmla="*/ 193 h 193"/>
                  </a:gdLst>
                  <a:ahLst/>
                  <a:cxnLst>
                    <a:cxn ang="0">
                      <a:pos x="T0" y="T1"/>
                    </a:cxn>
                    <a:cxn ang="0">
                      <a:pos x="T2" y="T3"/>
                    </a:cxn>
                    <a:cxn ang="0">
                      <a:pos x="T4" y="T5"/>
                    </a:cxn>
                    <a:cxn ang="0">
                      <a:pos x="T6" y="T7"/>
                    </a:cxn>
                    <a:cxn ang="0">
                      <a:pos x="T8" y="T9"/>
                    </a:cxn>
                  </a:cxnLst>
                  <a:rect l="0" t="0" r="r" b="b"/>
                  <a:pathLst>
                    <a:path w="193" h="193">
                      <a:moveTo>
                        <a:pt x="175" y="193"/>
                      </a:moveTo>
                      <a:lnTo>
                        <a:pt x="0" y="18"/>
                      </a:lnTo>
                      <a:lnTo>
                        <a:pt x="18" y="0"/>
                      </a:lnTo>
                      <a:lnTo>
                        <a:pt x="193" y="175"/>
                      </a:lnTo>
                      <a:lnTo>
                        <a:pt x="175" y="19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2" name="Freeform 32">
                  <a:extLst>
                    <a:ext uri="{FF2B5EF4-FFF2-40B4-BE49-F238E27FC236}">
                      <a16:creationId xmlns:a16="http://schemas.microsoft.com/office/drawing/2014/main" id="{0D8840DF-1C49-49AD-B76E-3E9D9E52A6BC}"/>
                    </a:ext>
                  </a:extLst>
                </p:cNvPr>
                <p:cNvSpPr>
                  <a:spLocks/>
                </p:cNvSpPr>
                <p:nvPr/>
              </p:nvSpPr>
              <p:spPr bwMode="auto">
                <a:xfrm>
                  <a:off x="1173163" y="2803525"/>
                  <a:ext cx="306388" cy="306387"/>
                </a:xfrm>
                <a:custGeom>
                  <a:avLst/>
                  <a:gdLst>
                    <a:gd name="T0" fmla="*/ 0 w 193"/>
                    <a:gd name="T1" fmla="*/ 175 h 193"/>
                    <a:gd name="T2" fmla="*/ 175 w 193"/>
                    <a:gd name="T3" fmla="*/ 0 h 193"/>
                    <a:gd name="T4" fmla="*/ 193 w 193"/>
                    <a:gd name="T5" fmla="*/ 18 h 193"/>
                    <a:gd name="T6" fmla="*/ 18 w 193"/>
                    <a:gd name="T7" fmla="*/ 193 h 193"/>
                    <a:gd name="T8" fmla="*/ 0 w 193"/>
                    <a:gd name="T9" fmla="*/ 175 h 193"/>
                  </a:gdLst>
                  <a:ahLst/>
                  <a:cxnLst>
                    <a:cxn ang="0">
                      <a:pos x="T0" y="T1"/>
                    </a:cxn>
                    <a:cxn ang="0">
                      <a:pos x="T2" y="T3"/>
                    </a:cxn>
                    <a:cxn ang="0">
                      <a:pos x="T4" y="T5"/>
                    </a:cxn>
                    <a:cxn ang="0">
                      <a:pos x="T6" y="T7"/>
                    </a:cxn>
                    <a:cxn ang="0">
                      <a:pos x="T8" y="T9"/>
                    </a:cxn>
                  </a:cxnLst>
                  <a:rect l="0" t="0" r="r" b="b"/>
                  <a:pathLst>
                    <a:path w="193" h="193">
                      <a:moveTo>
                        <a:pt x="0" y="175"/>
                      </a:moveTo>
                      <a:lnTo>
                        <a:pt x="175" y="0"/>
                      </a:lnTo>
                      <a:lnTo>
                        <a:pt x="193" y="18"/>
                      </a:lnTo>
                      <a:lnTo>
                        <a:pt x="18" y="193"/>
                      </a:lnTo>
                      <a:lnTo>
                        <a:pt x="0" y="1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3" name="Rectangle 33">
                  <a:extLst>
                    <a:ext uri="{FF2B5EF4-FFF2-40B4-BE49-F238E27FC236}">
                      <a16:creationId xmlns:a16="http://schemas.microsoft.com/office/drawing/2014/main" id="{6F60E0C3-5D79-4A7A-A9C8-1AE1F610E59E}"/>
                    </a:ext>
                  </a:extLst>
                </p:cNvPr>
                <p:cNvSpPr>
                  <a:spLocks noChangeArrowheads="1"/>
                </p:cNvSpPr>
                <p:nvPr/>
              </p:nvSpPr>
              <p:spPr bwMode="auto">
                <a:xfrm>
                  <a:off x="1179513" y="919163"/>
                  <a:ext cx="44450" cy="9810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4" name="Rectangle 34">
                  <a:extLst>
                    <a:ext uri="{FF2B5EF4-FFF2-40B4-BE49-F238E27FC236}">
                      <a16:creationId xmlns:a16="http://schemas.microsoft.com/office/drawing/2014/main" id="{EF414663-53BF-44F7-AFCE-FCB1D8FEE0D7}"/>
                    </a:ext>
                  </a:extLst>
                </p:cNvPr>
                <p:cNvSpPr>
                  <a:spLocks noChangeArrowheads="1"/>
                </p:cNvSpPr>
                <p:nvPr/>
              </p:nvSpPr>
              <p:spPr bwMode="auto">
                <a:xfrm>
                  <a:off x="1412875" y="919163"/>
                  <a:ext cx="53975" cy="9810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5" name="Rectangle 35">
                  <a:extLst>
                    <a:ext uri="{FF2B5EF4-FFF2-40B4-BE49-F238E27FC236}">
                      <a16:creationId xmlns:a16="http://schemas.microsoft.com/office/drawing/2014/main" id="{E25C39DD-61FA-4DB6-BC9D-4BF7A9450FBF}"/>
                    </a:ext>
                  </a:extLst>
                </p:cNvPr>
                <p:cNvSpPr>
                  <a:spLocks noChangeArrowheads="1"/>
                </p:cNvSpPr>
                <p:nvPr/>
              </p:nvSpPr>
              <p:spPr bwMode="auto">
                <a:xfrm>
                  <a:off x="1179513" y="915988"/>
                  <a:ext cx="274638" cy="476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6" name="Freeform 36">
                  <a:extLst>
                    <a:ext uri="{FF2B5EF4-FFF2-40B4-BE49-F238E27FC236}">
                      <a16:creationId xmlns:a16="http://schemas.microsoft.com/office/drawing/2014/main" id="{F913C898-C3A4-4AFA-9C2D-B80844121ECE}"/>
                    </a:ext>
                  </a:extLst>
                </p:cNvPr>
                <p:cNvSpPr>
                  <a:spLocks/>
                </p:cNvSpPr>
                <p:nvPr/>
              </p:nvSpPr>
              <p:spPr bwMode="auto">
                <a:xfrm>
                  <a:off x="1198563" y="938213"/>
                  <a:ext cx="236538" cy="234950"/>
                </a:xfrm>
                <a:custGeom>
                  <a:avLst/>
                  <a:gdLst>
                    <a:gd name="T0" fmla="*/ 135 w 149"/>
                    <a:gd name="T1" fmla="*/ 148 h 148"/>
                    <a:gd name="T2" fmla="*/ 0 w 149"/>
                    <a:gd name="T3" fmla="*/ 14 h 148"/>
                    <a:gd name="T4" fmla="*/ 14 w 149"/>
                    <a:gd name="T5" fmla="*/ 0 h 148"/>
                    <a:gd name="T6" fmla="*/ 149 w 149"/>
                    <a:gd name="T7" fmla="*/ 134 h 148"/>
                    <a:gd name="T8" fmla="*/ 135 w 149"/>
                    <a:gd name="T9" fmla="*/ 148 h 148"/>
                  </a:gdLst>
                  <a:ahLst/>
                  <a:cxnLst>
                    <a:cxn ang="0">
                      <a:pos x="T0" y="T1"/>
                    </a:cxn>
                    <a:cxn ang="0">
                      <a:pos x="T2" y="T3"/>
                    </a:cxn>
                    <a:cxn ang="0">
                      <a:pos x="T4" y="T5"/>
                    </a:cxn>
                    <a:cxn ang="0">
                      <a:pos x="T6" y="T7"/>
                    </a:cxn>
                    <a:cxn ang="0">
                      <a:pos x="T8" y="T9"/>
                    </a:cxn>
                  </a:cxnLst>
                  <a:rect l="0" t="0" r="r" b="b"/>
                  <a:pathLst>
                    <a:path w="149" h="148">
                      <a:moveTo>
                        <a:pt x="135" y="148"/>
                      </a:moveTo>
                      <a:lnTo>
                        <a:pt x="0" y="14"/>
                      </a:lnTo>
                      <a:lnTo>
                        <a:pt x="14" y="0"/>
                      </a:lnTo>
                      <a:lnTo>
                        <a:pt x="149" y="134"/>
                      </a:lnTo>
                      <a:lnTo>
                        <a:pt x="135" y="1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7" name="Freeform 37">
                  <a:extLst>
                    <a:ext uri="{FF2B5EF4-FFF2-40B4-BE49-F238E27FC236}">
                      <a16:creationId xmlns:a16="http://schemas.microsoft.com/office/drawing/2014/main" id="{B980FB1F-2A9E-4419-AA8E-B2CB7129246F}"/>
                    </a:ext>
                  </a:extLst>
                </p:cNvPr>
                <p:cNvSpPr>
                  <a:spLocks/>
                </p:cNvSpPr>
                <p:nvPr/>
              </p:nvSpPr>
              <p:spPr bwMode="auto">
                <a:xfrm>
                  <a:off x="1198563" y="938213"/>
                  <a:ext cx="236538" cy="234950"/>
                </a:xfrm>
                <a:custGeom>
                  <a:avLst/>
                  <a:gdLst>
                    <a:gd name="T0" fmla="*/ 0 w 149"/>
                    <a:gd name="T1" fmla="*/ 134 h 148"/>
                    <a:gd name="T2" fmla="*/ 135 w 149"/>
                    <a:gd name="T3" fmla="*/ 0 h 148"/>
                    <a:gd name="T4" fmla="*/ 149 w 149"/>
                    <a:gd name="T5" fmla="*/ 14 h 148"/>
                    <a:gd name="T6" fmla="*/ 14 w 149"/>
                    <a:gd name="T7" fmla="*/ 148 h 148"/>
                    <a:gd name="T8" fmla="*/ 0 w 149"/>
                    <a:gd name="T9" fmla="*/ 134 h 148"/>
                  </a:gdLst>
                  <a:ahLst/>
                  <a:cxnLst>
                    <a:cxn ang="0">
                      <a:pos x="T0" y="T1"/>
                    </a:cxn>
                    <a:cxn ang="0">
                      <a:pos x="T2" y="T3"/>
                    </a:cxn>
                    <a:cxn ang="0">
                      <a:pos x="T4" y="T5"/>
                    </a:cxn>
                    <a:cxn ang="0">
                      <a:pos x="T6" y="T7"/>
                    </a:cxn>
                    <a:cxn ang="0">
                      <a:pos x="T8" y="T9"/>
                    </a:cxn>
                  </a:cxnLst>
                  <a:rect l="0" t="0" r="r" b="b"/>
                  <a:pathLst>
                    <a:path w="149" h="148">
                      <a:moveTo>
                        <a:pt x="0" y="134"/>
                      </a:moveTo>
                      <a:lnTo>
                        <a:pt x="135" y="0"/>
                      </a:lnTo>
                      <a:lnTo>
                        <a:pt x="149" y="14"/>
                      </a:lnTo>
                      <a:lnTo>
                        <a:pt x="14" y="148"/>
                      </a:lnTo>
                      <a:lnTo>
                        <a:pt x="0" y="13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8" name="Rectangle 38">
                  <a:extLst>
                    <a:ext uri="{FF2B5EF4-FFF2-40B4-BE49-F238E27FC236}">
                      <a16:creationId xmlns:a16="http://schemas.microsoft.com/office/drawing/2014/main" id="{3F2B06E2-DF75-44C9-A3B5-E796294CFACA}"/>
                    </a:ext>
                  </a:extLst>
                </p:cNvPr>
                <p:cNvSpPr>
                  <a:spLocks noChangeArrowheads="1"/>
                </p:cNvSpPr>
                <p:nvPr/>
              </p:nvSpPr>
              <p:spPr bwMode="auto">
                <a:xfrm>
                  <a:off x="1179513" y="1141413"/>
                  <a:ext cx="274638" cy="476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9" name="Freeform 39">
                  <a:extLst>
                    <a:ext uri="{FF2B5EF4-FFF2-40B4-BE49-F238E27FC236}">
                      <a16:creationId xmlns:a16="http://schemas.microsoft.com/office/drawing/2014/main" id="{A0988977-EE3D-4AC1-9C75-BEA73E2486B5}"/>
                    </a:ext>
                  </a:extLst>
                </p:cNvPr>
                <p:cNvSpPr>
                  <a:spLocks/>
                </p:cNvSpPr>
                <p:nvPr/>
              </p:nvSpPr>
              <p:spPr bwMode="auto">
                <a:xfrm>
                  <a:off x="1198563" y="1160463"/>
                  <a:ext cx="236538" cy="236537"/>
                </a:xfrm>
                <a:custGeom>
                  <a:avLst/>
                  <a:gdLst>
                    <a:gd name="T0" fmla="*/ 135 w 149"/>
                    <a:gd name="T1" fmla="*/ 149 h 149"/>
                    <a:gd name="T2" fmla="*/ 0 w 149"/>
                    <a:gd name="T3" fmla="*/ 14 h 149"/>
                    <a:gd name="T4" fmla="*/ 14 w 149"/>
                    <a:gd name="T5" fmla="*/ 0 h 149"/>
                    <a:gd name="T6" fmla="*/ 149 w 149"/>
                    <a:gd name="T7" fmla="*/ 135 h 149"/>
                    <a:gd name="T8" fmla="*/ 135 w 149"/>
                    <a:gd name="T9" fmla="*/ 149 h 149"/>
                  </a:gdLst>
                  <a:ahLst/>
                  <a:cxnLst>
                    <a:cxn ang="0">
                      <a:pos x="T0" y="T1"/>
                    </a:cxn>
                    <a:cxn ang="0">
                      <a:pos x="T2" y="T3"/>
                    </a:cxn>
                    <a:cxn ang="0">
                      <a:pos x="T4" y="T5"/>
                    </a:cxn>
                    <a:cxn ang="0">
                      <a:pos x="T6" y="T7"/>
                    </a:cxn>
                    <a:cxn ang="0">
                      <a:pos x="T8" y="T9"/>
                    </a:cxn>
                  </a:cxnLst>
                  <a:rect l="0" t="0" r="r" b="b"/>
                  <a:pathLst>
                    <a:path w="149" h="149">
                      <a:moveTo>
                        <a:pt x="135" y="149"/>
                      </a:moveTo>
                      <a:lnTo>
                        <a:pt x="0" y="14"/>
                      </a:lnTo>
                      <a:lnTo>
                        <a:pt x="14" y="0"/>
                      </a:lnTo>
                      <a:lnTo>
                        <a:pt x="149" y="135"/>
                      </a:lnTo>
                      <a:lnTo>
                        <a:pt x="135" y="14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0" name="Freeform 40">
                  <a:extLst>
                    <a:ext uri="{FF2B5EF4-FFF2-40B4-BE49-F238E27FC236}">
                      <a16:creationId xmlns:a16="http://schemas.microsoft.com/office/drawing/2014/main" id="{08034E3E-E04A-47F8-942A-9FE7C95134E6}"/>
                    </a:ext>
                  </a:extLst>
                </p:cNvPr>
                <p:cNvSpPr>
                  <a:spLocks/>
                </p:cNvSpPr>
                <p:nvPr/>
              </p:nvSpPr>
              <p:spPr bwMode="auto">
                <a:xfrm>
                  <a:off x="1198563" y="1160463"/>
                  <a:ext cx="236538" cy="236537"/>
                </a:xfrm>
                <a:custGeom>
                  <a:avLst/>
                  <a:gdLst>
                    <a:gd name="T0" fmla="*/ 0 w 149"/>
                    <a:gd name="T1" fmla="*/ 135 h 149"/>
                    <a:gd name="T2" fmla="*/ 135 w 149"/>
                    <a:gd name="T3" fmla="*/ 0 h 149"/>
                    <a:gd name="T4" fmla="*/ 149 w 149"/>
                    <a:gd name="T5" fmla="*/ 14 h 149"/>
                    <a:gd name="T6" fmla="*/ 14 w 149"/>
                    <a:gd name="T7" fmla="*/ 149 h 149"/>
                    <a:gd name="T8" fmla="*/ 0 w 149"/>
                    <a:gd name="T9" fmla="*/ 135 h 149"/>
                  </a:gdLst>
                  <a:ahLst/>
                  <a:cxnLst>
                    <a:cxn ang="0">
                      <a:pos x="T0" y="T1"/>
                    </a:cxn>
                    <a:cxn ang="0">
                      <a:pos x="T2" y="T3"/>
                    </a:cxn>
                    <a:cxn ang="0">
                      <a:pos x="T4" y="T5"/>
                    </a:cxn>
                    <a:cxn ang="0">
                      <a:pos x="T6" y="T7"/>
                    </a:cxn>
                    <a:cxn ang="0">
                      <a:pos x="T8" y="T9"/>
                    </a:cxn>
                  </a:cxnLst>
                  <a:rect l="0" t="0" r="r" b="b"/>
                  <a:pathLst>
                    <a:path w="149" h="149">
                      <a:moveTo>
                        <a:pt x="0" y="135"/>
                      </a:moveTo>
                      <a:lnTo>
                        <a:pt x="135" y="0"/>
                      </a:lnTo>
                      <a:lnTo>
                        <a:pt x="149" y="14"/>
                      </a:lnTo>
                      <a:lnTo>
                        <a:pt x="14" y="149"/>
                      </a:lnTo>
                      <a:lnTo>
                        <a:pt x="0" y="1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1" name="Rectangle 41">
                  <a:extLst>
                    <a:ext uri="{FF2B5EF4-FFF2-40B4-BE49-F238E27FC236}">
                      <a16:creationId xmlns:a16="http://schemas.microsoft.com/office/drawing/2014/main" id="{07CF9EBF-15FD-4E0D-931B-97EC10FA5D9F}"/>
                    </a:ext>
                  </a:extLst>
                </p:cNvPr>
                <p:cNvSpPr>
                  <a:spLocks noChangeArrowheads="1"/>
                </p:cNvSpPr>
                <p:nvPr/>
              </p:nvSpPr>
              <p:spPr bwMode="auto">
                <a:xfrm>
                  <a:off x="1179513" y="1365250"/>
                  <a:ext cx="274638" cy="476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2" name="Freeform 42">
                  <a:extLst>
                    <a:ext uri="{FF2B5EF4-FFF2-40B4-BE49-F238E27FC236}">
                      <a16:creationId xmlns:a16="http://schemas.microsoft.com/office/drawing/2014/main" id="{9817781E-6B00-423D-BAC1-DDB580178598}"/>
                    </a:ext>
                  </a:extLst>
                </p:cNvPr>
                <p:cNvSpPr>
                  <a:spLocks/>
                </p:cNvSpPr>
                <p:nvPr/>
              </p:nvSpPr>
              <p:spPr bwMode="auto">
                <a:xfrm>
                  <a:off x="1198563" y="1387475"/>
                  <a:ext cx="236538" cy="231775"/>
                </a:xfrm>
                <a:custGeom>
                  <a:avLst/>
                  <a:gdLst>
                    <a:gd name="T0" fmla="*/ 135 w 149"/>
                    <a:gd name="T1" fmla="*/ 146 h 146"/>
                    <a:gd name="T2" fmla="*/ 0 w 149"/>
                    <a:gd name="T3" fmla="*/ 12 h 146"/>
                    <a:gd name="T4" fmla="*/ 14 w 149"/>
                    <a:gd name="T5" fmla="*/ 0 h 146"/>
                    <a:gd name="T6" fmla="*/ 149 w 149"/>
                    <a:gd name="T7" fmla="*/ 134 h 146"/>
                    <a:gd name="T8" fmla="*/ 135 w 149"/>
                    <a:gd name="T9" fmla="*/ 146 h 146"/>
                  </a:gdLst>
                  <a:ahLst/>
                  <a:cxnLst>
                    <a:cxn ang="0">
                      <a:pos x="T0" y="T1"/>
                    </a:cxn>
                    <a:cxn ang="0">
                      <a:pos x="T2" y="T3"/>
                    </a:cxn>
                    <a:cxn ang="0">
                      <a:pos x="T4" y="T5"/>
                    </a:cxn>
                    <a:cxn ang="0">
                      <a:pos x="T6" y="T7"/>
                    </a:cxn>
                    <a:cxn ang="0">
                      <a:pos x="T8" y="T9"/>
                    </a:cxn>
                  </a:cxnLst>
                  <a:rect l="0" t="0" r="r" b="b"/>
                  <a:pathLst>
                    <a:path w="149" h="146">
                      <a:moveTo>
                        <a:pt x="135" y="146"/>
                      </a:moveTo>
                      <a:lnTo>
                        <a:pt x="0" y="12"/>
                      </a:lnTo>
                      <a:lnTo>
                        <a:pt x="14" y="0"/>
                      </a:lnTo>
                      <a:lnTo>
                        <a:pt x="149" y="134"/>
                      </a:lnTo>
                      <a:lnTo>
                        <a:pt x="135" y="14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3" name="Freeform 43">
                  <a:extLst>
                    <a:ext uri="{FF2B5EF4-FFF2-40B4-BE49-F238E27FC236}">
                      <a16:creationId xmlns:a16="http://schemas.microsoft.com/office/drawing/2014/main" id="{309F8F24-A8AB-4A46-9215-A02656276D4C}"/>
                    </a:ext>
                  </a:extLst>
                </p:cNvPr>
                <p:cNvSpPr>
                  <a:spLocks/>
                </p:cNvSpPr>
                <p:nvPr/>
              </p:nvSpPr>
              <p:spPr bwMode="auto">
                <a:xfrm>
                  <a:off x="1198563" y="1387475"/>
                  <a:ext cx="236538" cy="231775"/>
                </a:xfrm>
                <a:custGeom>
                  <a:avLst/>
                  <a:gdLst>
                    <a:gd name="T0" fmla="*/ 0 w 149"/>
                    <a:gd name="T1" fmla="*/ 134 h 146"/>
                    <a:gd name="T2" fmla="*/ 135 w 149"/>
                    <a:gd name="T3" fmla="*/ 0 h 146"/>
                    <a:gd name="T4" fmla="*/ 149 w 149"/>
                    <a:gd name="T5" fmla="*/ 12 h 146"/>
                    <a:gd name="T6" fmla="*/ 14 w 149"/>
                    <a:gd name="T7" fmla="*/ 146 h 146"/>
                    <a:gd name="T8" fmla="*/ 0 w 149"/>
                    <a:gd name="T9" fmla="*/ 134 h 146"/>
                  </a:gdLst>
                  <a:ahLst/>
                  <a:cxnLst>
                    <a:cxn ang="0">
                      <a:pos x="T0" y="T1"/>
                    </a:cxn>
                    <a:cxn ang="0">
                      <a:pos x="T2" y="T3"/>
                    </a:cxn>
                    <a:cxn ang="0">
                      <a:pos x="T4" y="T5"/>
                    </a:cxn>
                    <a:cxn ang="0">
                      <a:pos x="T6" y="T7"/>
                    </a:cxn>
                    <a:cxn ang="0">
                      <a:pos x="T8" y="T9"/>
                    </a:cxn>
                  </a:cxnLst>
                  <a:rect l="0" t="0" r="r" b="b"/>
                  <a:pathLst>
                    <a:path w="149" h="146">
                      <a:moveTo>
                        <a:pt x="0" y="134"/>
                      </a:moveTo>
                      <a:lnTo>
                        <a:pt x="135" y="0"/>
                      </a:lnTo>
                      <a:lnTo>
                        <a:pt x="149" y="12"/>
                      </a:lnTo>
                      <a:lnTo>
                        <a:pt x="14" y="146"/>
                      </a:lnTo>
                      <a:lnTo>
                        <a:pt x="0" y="13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4" name="Rectangle 44">
                  <a:extLst>
                    <a:ext uri="{FF2B5EF4-FFF2-40B4-BE49-F238E27FC236}">
                      <a16:creationId xmlns:a16="http://schemas.microsoft.com/office/drawing/2014/main" id="{62FF363B-FB3F-454A-B78B-704EB897C7CB}"/>
                    </a:ext>
                  </a:extLst>
                </p:cNvPr>
                <p:cNvSpPr>
                  <a:spLocks noChangeArrowheads="1"/>
                </p:cNvSpPr>
                <p:nvPr/>
              </p:nvSpPr>
              <p:spPr bwMode="auto">
                <a:xfrm>
                  <a:off x="1179513" y="1590675"/>
                  <a:ext cx="274638" cy="444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5" name="Freeform 45">
                  <a:extLst>
                    <a:ext uri="{FF2B5EF4-FFF2-40B4-BE49-F238E27FC236}">
                      <a16:creationId xmlns:a16="http://schemas.microsoft.com/office/drawing/2014/main" id="{D597F65B-3290-434B-88AF-9A8FC8A2D49C}"/>
                    </a:ext>
                  </a:extLst>
                </p:cNvPr>
                <p:cNvSpPr>
                  <a:spLocks/>
                </p:cNvSpPr>
                <p:nvPr/>
              </p:nvSpPr>
              <p:spPr bwMode="auto">
                <a:xfrm>
                  <a:off x="1198563" y="1609725"/>
                  <a:ext cx="236538" cy="236537"/>
                </a:xfrm>
                <a:custGeom>
                  <a:avLst/>
                  <a:gdLst>
                    <a:gd name="T0" fmla="*/ 135 w 149"/>
                    <a:gd name="T1" fmla="*/ 149 h 149"/>
                    <a:gd name="T2" fmla="*/ 0 w 149"/>
                    <a:gd name="T3" fmla="*/ 14 h 149"/>
                    <a:gd name="T4" fmla="*/ 14 w 149"/>
                    <a:gd name="T5" fmla="*/ 0 h 149"/>
                    <a:gd name="T6" fmla="*/ 149 w 149"/>
                    <a:gd name="T7" fmla="*/ 135 h 149"/>
                    <a:gd name="T8" fmla="*/ 135 w 149"/>
                    <a:gd name="T9" fmla="*/ 149 h 149"/>
                  </a:gdLst>
                  <a:ahLst/>
                  <a:cxnLst>
                    <a:cxn ang="0">
                      <a:pos x="T0" y="T1"/>
                    </a:cxn>
                    <a:cxn ang="0">
                      <a:pos x="T2" y="T3"/>
                    </a:cxn>
                    <a:cxn ang="0">
                      <a:pos x="T4" y="T5"/>
                    </a:cxn>
                    <a:cxn ang="0">
                      <a:pos x="T6" y="T7"/>
                    </a:cxn>
                    <a:cxn ang="0">
                      <a:pos x="T8" y="T9"/>
                    </a:cxn>
                  </a:cxnLst>
                  <a:rect l="0" t="0" r="r" b="b"/>
                  <a:pathLst>
                    <a:path w="149" h="149">
                      <a:moveTo>
                        <a:pt x="135" y="149"/>
                      </a:moveTo>
                      <a:lnTo>
                        <a:pt x="0" y="14"/>
                      </a:lnTo>
                      <a:lnTo>
                        <a:pt x="14" y="0"/>
                      </a:lnTo>
                      <a:lnTo>
                        <a:pt x="149" y="135"/>
                      </a:lnTo>
                      <a:lnTo>
                        <a:pt x="135" y="14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6" name="Freeform 46">
                  <a:extLst>
                    <a:ext uri="{FF2B5EF4-FFF2-40B4-BE49-F238E27FC236}">
                      <a16:creationId xmlns:a16="http://schemas.microsoft.com/office/drawing/2014/main" id="{B076F8E5-0B4E-41CD-917B-68530208DC1F}"/>
                    </a:ext>
                  </a:extLst>
                </p:cNvPr>
                <p:cNvSpPr>
                  <a:spLocks/>
                </p:cNvSpPr>
                <p:nvPr/>
              </p:nvSpPr>
              <p:spPr bwMode="auto">
                <a:xfrm>
                  <a:off x="1198563" y="1609725"/>
                  <a:ext cx="236538" cy="236537"/>
                </a:xfrm>
                <a:custGeom>
                  <a:avLst/>
                  <a:gdLst>
                    <a:gd name="T0" fmla="*/ 0 w 149"/>
                    <a:gd name="T1" fmla="*/ 135 h 149"/>
                    <a:gd name="T2" fmla="*/ 135 w 149"/>
                    <a:gd name="T3" fmla="*/ 0 h 149"/>
                    <a:gd name="T4" fmla="*/ 149 w 149"/>
                    <a:gd name="T5" fmla="*/ 14 h 149"/>
                    <a:gd name="T6" fmla="*/ 14 w 149"/>
                    <a:gd name="T7" fmla="*/ 149 h 149"/>
                    <a:gd name="T8" fmla="*/ 0 w 149"/>
                    <a:gd name="T9" fmla="*/ 135 h 149"/>
                  </a:gdLst>
                  <a:ahLst/>
                  <a:cxnLst>
                    <a:cxn ang="0">
                      <a:pos x="T0" y="T1"/>
                    </a:cxn>
                    <a:cxn ang="0">
                      <a:pos x="T2" y="T3"/>
                    </a:cxn>
                    <a:cxn ang="0">
                      <a:pos x="T4" y="T5"/>
                    </a:cxn>
                    <a:cxn ang="0">
                      <a:pos x="T6" y="T7"/>
                    </a:cxn>
                    <a:cxn ang="0">
                      <a:pos x="T8" y="T9"/>
                    </a:cxn>
                  </a:cxnLst>
                  <a:rect l="0" t="0" r="r" b="b"/>
                  <a:pathLst>
                    <a:path w="149" h="149">
                      <a:moveTo>
                        <a:pt x="0" y="135"/>
                      </a:moveTo>
                      <a:lnTo>
                        <a:pt x="135" y="0"/>
                      </a:lnTo>
                      <a:lnTo>
                        <a:pt x="149" y="14"/>
                      </a:lnTo>
                      <a:lnTo>
                        <a:pt x="14" y="149"/>
                      </a:lnTo>
                      <a:lnTo>
                        <a:pt x="0" y="1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7" name="Rectangle 47">
                  <a:extLst>
                    <a:ext uri="{FF2B5EF4-FFF2-40B4-BE49-F238E27FC236}">
                      <a16:creationId xmlns:a16="http://schemas.microsoft.com/office/drawing/2014/main" id="{D5535A2F-8118-4BCA-9509-6E11B874CA09}"/>
                    </a:ext>
                  </a:extLst>
                </p:cNvPr>
                <p:cNvSpPr>
                  <a:spLocks noChangeArrowheads="1"/>
                </p:cNvSpPr>
                <p:nvPr/>
              </p:nvSpPr>
              <p:spPr bwMode="auto">
                <a:xfrm>
                  <a:off x="1182688" y="217488"/>
                  <a:ext cx="44450" cy="7461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8" name="Rectangle 48">
                  <a:extLst>
                    <a:ext uri="{FF2B5EF4-FFF2-40B4-BE49-F238E27FC236}">
                      <a16:creationId xmlns:a16="http://schemas.microsoft.com/office/drawing/2014/main" id="{57FB8D93-6D93-4E05-807B-A1419C7817C2}"/>
                    </a:ext>
                  </a:extLst>
                </p:cNvPr>
                <p:cNvSpPr>
                  <a:spLocks noChangeArrowheads="1"/>
                </p:cNvSpPr>
                <p:nvPr/>
              </p:nvSpPr>
              <p:spPr bwMode="auto">
                <a:xfrm>
                  <a:off x="1416050" y="217488"/>
                  <a:ext cx="53975" cy="7461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9" name="Freeform 49">
                  <a:extLst>
                    <a:ext uri="{FF2B5EF4-FFF2-40B4-BE49-F238E27FC236}">
                      <a16:creationId xmlns:a16="http://schemas.microsoft.com/office/drawing/2014/main" id="{1D79992B-DB83-41DA-8F1D-EBBCEE382729}"/>
                    </a:ext>
                  </a:extLst>
                </p:cNvPr>
                <p:cNvSpPr>
                  <a:spLocks/>
                </p:cNvSpPr>
                <p:nvPr/>
              </p:nvSpPr>
              <p:spPr bwMode="auto">
                <a:xfrm>
                  <a:off x="1182688" y="65088"/>
                  <a:ext cx="287338" cy="188912"/>
                </a:xfrm>
                <a:custGeom>
                  <a:avLst/>
                  <a:gdLst>
                    <a:gd name="T0" fmla="*/ 181 w 181"/>
                    <a:gd name="T1" fmla="*/ 119 h 119"/>
                    <a:gd name="T2" fmla="*/ 0 w 181"/>
                    <a:gd name="T3" fmla="*/ 119 h 119"/>
                    <a:gd name="T4" fmla="*/ 0 w 181"/>
                    <a:gd name="T5" fmla="*/ 80 h 119"/>
                    <a:gd name="T6" fmla="*/ 86 w 181"/>
                    <a:gd name="T7" fmla="*/ 0 h 119"/>
                    <a:gd name="T8" fmla="*/ 181 w 181"/>
                    <a:gd name="T9" fmla="*/ 26 h 119"/>
                    <a:gd name="T10" fmla="*/ 181 w 181"/>
                    <a:gd name="T11" fmla="*/ 119 h 119"/>
                  </a:gdLst>
                  <a:ahLst/>
                  <a:cxnLst>
                    <a:cxn ang="0">
                      <a:pos x="T0" y="T1"/>
                    </a:cxn>
                    <a:cxn ang="0">
                      <a:pos x="T2" y="T3"/>
                    </a:cxn>
                    <a:cxn ang="0">
                      <a:pos x="T4" y="T5"/>
                    </a:cxn>
                    <a:cxn ang="0">
                      <a:pos x="T6" y="T7"/>
                    </a:cxn>
                    <a:cxn ang="0">
                      <a:pos x="T8" y="T9"/>
                    </a:cxn>
                    <a:cxn ang="0">
                      <a:pos x="T10" y="T11"/>
                    </a:cxn>
                  </a:cxnLst>
                  <a:rect l="0" t="0" r="r" b="b"/>
                  <a:pathLst>
                    <a:path w="181" h="119">
                      <a:moveTo>
                        <a:pt x="181" y="119"/>
                      </a:moveTo>
                      <a:lnTo>
                        <a:pt x="0" y="119"/>
                      </a:lnTo>
                      <a:lnTo>
                        <a:pt x="0" y="80"/>
                      </a:lnTo>
                      <a:lnTo>
                        <a:pt x="86" y="0"/>
                      </a:lnTo>
                      <a:lnTo>
                        <a:pt x="181" y="26"/>
                      </a:lnTo>
                      <a:lnTo>
                        <a:pt x="181" y="11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0" name="Freeform 50">
                  <a:extLst>
                    <a:ext uri="{FF2B5EF4-FFF2-40B4-BE49-F238E27FC236}">
                      <a16:creationId xmlns:a16="http://schemas.microsoft.com/office/drawing/2014/main" id="{1DF2E376-C595-4ACD-991C-9CEFAD98FAD7}"/>
                    </a:ext>
                  </a:extLst>
                </p:cNvPr>
                <p:cNvSpPr>
                  <a:spLocks/>
                </p:cNvSpPr>
                <p:nvPr/>
              </p:nvSpPr>
              <p:spPr bwMode="auto">
                <a:xfrm>
                  <a:off x="1201738" y="227013"/>
                  <a:ext cx="236538" cy="236537"/>
                </a:xfrm>
                <a:custGeom>
                  <a:avLst/>
                  <a:gdLst>
                    <a:gd name="T0" fmla="*/ 135 w 149"/>
                    <a:gd name="T1" fmla="*/ 149 h 149"/>
                    <a:gd name="T2" fmla="*/ 0 w 149"/>
                    <a:gd name="T3" fmla="*/ 15 h 149"/>
                    <a:gd name="T4" fmla="*/ 14 w 149"/>
                    <a:gd name="T5" fmla="*/ 0 h 149"/>
                    <a:gd name="T6" fmla="*/ 149 w 149"/>
                    <a:gd name="T7" fmla="*/ 135 h 149"/>
                    <a:gd name="T8" fmla="*/ 135 w 149"/>
                    <a:gd name="T9" fmla="*/ 149 h 149"/>
                  </a:gdLst>
                  <a:ahLst/>
                  <a:cxnLst>
                    <a:cxn ang="0">
                      <a:pos x="T0" y="T1"/>
                    </a:cxn>
                    <a:cxn ang="0">
                      <a:pos x="T2" y="T3"/>
                    </a:cxn>
                    <a:cxn ang="0">
                      <a:pos x="T4" y="T5"/>
                    </a:cxn>
                    <a:cxn ang="0">
                      <a:pos x="T6" y="T7"/>
                    </a:cxn>
                    <a:cxn ang="0">
                      <a:pos x="T8" y="T9"/>
                    </a:cxn>
                  </a:cxnLst>
                  <a:rect l="0" t="0" r="r" b="b"/>
                  <a:pathLst>
                    <a:path w="149" h="149">
                      <a:moveTo>
                        <a:pt x="135" y="149"/>
                      </a:moveTo>
                      <a:lnTo>
                        <a:pt x="0" y="15"/>
                      </a:lnTo>
                      <a:lnTo>
                        <a:pt x="14" y="0"/>
                      </a:lnTo>
                      <a:lnTo>
                        <a:pt x="149" y="135"/>
                      </a:lnTo>
                      <a:lnTo>
                        <a:pt x="135" y="14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1" name="Freeform 51">
                  <a:extLst>
                    <a:ext uri="{FF2B5EF4-FFF2-40B4-BE49-F238E27FC236}">
                      <a16:creationId xmlns:a16="http://schemas.microsoft.com/office/drawing/2014/main" id="{88D7E99C-2D54-4692-9122-BAE9EC89FBC2}"/>
                    </a:ext>
                  </a:extLst>
                </p:cNvPr>
                <p:cNvSpPr>
                  <a:spLocks/>
                </p:cNvSpPr>
                <p:nvPr/>
              </p:nvSpPr>
              <p:spPr bwMode="auto">
                <a:xfrm>
                  <a:off x="1201738" y="227013"/>
                  <a:ext cx="236538" cy="236537"/>
                </a:xfrm>
                <a:custGeom>
                  <a:avLst/>
                  <a:gdLst>
                    <a:gd name="T0" fmla="*/ 0 w 149"/>
                    <a:gd name="T1" fmla="*/ 135 h 149"/>
                    <a:gd name="T2" fmla="*/ 135 w 149"/>
                    <a:gd name="T3" fmla="*/ 0 h 149"/>
                    <a:gd name="T4" fmla="*/ 149 w 149"/>
                    <a:gd name="T5" fmla="*/ 15 h 149"/>
                    <a:gd name="T6" fmla="*/ 14 w 149"/>
                    <a:gd name="T7" fmla="*/ 149 h 149"/>
                    <a:gd name="T8" fmla="*/ 0 w 149"/>
                    <a:gd name="T9" fmla="*/ 135 h 149"/>
                  </a:gdLst>
                  <a:ahLst/>
                  <a:cxnLst>
                    <a:cxn ang="0">
                      <a:pos x="T0" y="T1"/>
                    </a:cxn>
                    <a:cxn ang="0">
                      <a:pos x="T2" y="T3"/>
                    </a:cxn>
                    <a:cxn ang="0">
                      <a:pos x="T4" y="T5"/>
                    </a:cxn>
                    <a:cxn ang="0">
                      <a:pos x="T6" y="T7"/>
                    </a:cxn>
                    <a:cxn ang="0">
                      <a:pos x="T8" y="T9"/>
                    </a:cxn>
                  </a:cxnLst>
                  <a:rect l="0" t="0" r="r" b="b"/>
                  <a:pathLst>
                    <a:path w="149" h="149">
                      <a:moveTo>
                        <a:pt x="0" y="135"/>
                      </a:moveTo>
                      <a:lnTo>
                        <a:pt x="135" y="0"/>
                      </a:lnTo>
                      <a:lnTo>
                        <a:pt x="149" y="15"/>
                      </a:lnTo>
                      <a:lnTo>
                        <a:pt x="14" y="149"/>
                      </a:lnTo>
                      <a:lnTo>
                        <a:pt x="0" y="1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2" name="Rectangle 52">
                  <a:extLst>
                    <a:ext uri="{FF2B5EF4-FFF2-40B4-BE49-F238E27FC236}">
                      <a16:creationId xmlns:a16="http://schemas.microsoft.com/office/drawing/2014/main" id="{2DE33689-3131-4121-9728-23246A61B508}"/>
                    </a:ext>
                  </a:extLst>
                </p:cNvPr>
                <p:cNvSpPr>
                  <a:spLocks noChangeArrowheads="1"/>
                </p:cNvSpPr>
                <p:nvPr/>
              </p:nvSpPr>
              <p:spPr bwMode="auto">
                <a:xfrm>
                  <a:off x="1182688" y="431800"/>
                  <a:ext cx="274638" cy="476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3" name="Freeform 53">
                  <a:extLst>
                    <a:ext uri="{FF2B5EF4-FFF2-40B4-BE49-F238E27FC236}">
                      <a16:creationId xmlns:a16="http://schemas.microsoft.com/office/drawing/2014/main" id="{B7678EAE-B932-4B73-9D73-43100D554250}"/>
                    </a:ext>
                  </a:extLst>
                </p:cNvPr>
                <p:cNvSpPr>
                  <a:spLocks/>
                </p:cNvSpPr>
                <p:nvPr/>
              </p:nvSpPr>
              <p:spPr bwMode="auto">
                <a:xfrm>
                  <a:off x="1201738" y="450850"/>
                  <a:ext cx="236538" cy="234950"/>
                </a:xfrm>
                <a:custGeom>
                  <a:avLst/>
                  <a:gdLst>
                    <a:gd name="T0" fmla="*/ 135 w 149"/>
                    <a:gd name="T1" fmla="*/ 148 h 148"/>
                    <a:gd name="T2" fmla="*/ 0 w 149"/>
                    <a:gd name="T3" fmla="*/ 14 h 148"/>
                    <a:gd name="T4" fmla="*/ 14 w 149"/>
                    <a:gd name="T5" fmla="*/ 0 h 148"/>
                    <a:gd name="T6" fmla="*/ 149 w 149"/>
                    <a:gd name="T7" fmla="*/ 134 h 148"/>
                    <a:gd name="T8" fmla="*/ 135 w 149"/>
                    <a:gd name="T9" fmla="*/ 148 h 148"/>
                  </a:gdLst>
                  <a:ahLst/>
                  <a:cxnLst>
                    <a:cxn ang="0">
                      <a:pos x="T0" y="T1"/>
                    </a:cxn>
                    <a:cxn ang="0">
                      <a:pos x="T2" y="T3"/>
                    </a:cxn>
                    <a:cxn ang="0">
                      <a:pos x="T4" y="T5"/>
                    </a:cxn>
                    <a:cxn ang="0">
                      <a:pos x="T6" y="T7"/>
                    </a:cxn>
                    <a:cxn ang="0">
                      <a:pos x="T8" y="T9"/>
                    </a:cxn>
                  </a:cxnLst>
                  <a:rect l="0" t="0" r="r" b="b"/>
                  <a:pathLst>
                    <a:path w="149" h="148">
                      <a:moveTo>
                        <a:pt x="135" y="148"/>
                      </a:moveTo>
                      <a:lnTo>
                        <a:pt x="0" y="14"/>
                      </a:lnTo>
                      <a:lnTo>
                        <a:pt x="14" y="0"/>
                      </a:lnTo>
                      <a:lnTo>
                        <a:pt x="149" y="134"/>
                      </a:lnTo>
                      <a:lnTo>
                        <a:pt x="135" y="1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4" name="Freeform 54">
                  <a:extLst>
                    <a:ext uri="{FF2B5EF4-FFF2-40B4-BE49-F238E27FC236}">
                      <a16:creationId xmlns:a16="http://schemas.microsoft.com/office/drawing/2014/main" id="{2F7D18FB-D7B5-4A63-B085-DFDDEC7C13D7}"/>
                    </a:ext>
                  </a:extLst>
                </p:cNvPr>
                <p:cNvSpPr>
                  <a:spLocks/>
                </p:cNvSpPr>
                <p:nvPr/>
              </p:nvSpPr>
              <p:spPr bwMode="auto">
                <a:xfrm>
                  <a:off x="1201738" y="450850"/>
                  <a:ext cx="236538" cy="234950"/>
                </a:xfrm>
                <a:custGeom>
                  <a:avLst/>
                  <a:gdLst>
                    <a:gd name="T0" fmla="*/ 0 w 149"/>
                    <a:gd name="T1" fmla="*/ 134 h 148"/>
                    <a:gd name="T2" fmla="*/ 135 w 149"/>
                    <a:gd name="T3" fmla="*/ 0 h 148"/>
                    <a:gd name="T4" fmla="*/ 149 w 149"/>
                    <a:gd name="T5" fmla="*/ 14 h 148"/>
                    <a:gd name="T6" fmla="*/ 14 w 149"/>
                    <a:gd name="T7" fmla="*/ 148 h 148"/>
                    <a:gd name="T8" fmla="*/ 0 w 149"/>
                    <a:gd name="T9" fmla="*/ 134 h 148"/>
                  </a:gdLst>
                  <a:ahLst/>
                  <a:cxnLst>
                    <a:cxn ang="0">
                      <a:pos x="T0" y="T1"/>
                    </a:cxn>
                    <a:cxn ang="0">
                      <a:pos x="T2" y="T3"/>
                    </a:cxn>
                    <a:cxn ang="0">
                      <a:pos x="T4" y="T5"/>
                    </a:cxn>
                    <a:cxn ang="0">
                      <a:pos x="T6" y="T7"/>
                    </a:cxn>
                    <a:cxn ang="0">
                      <a:pos x="T8" y="T9"/>
                    </a:cxn>
                  </a:cxnLst>
                  <a:rect l="0" t="0" r="r" b="b"/>
                  <a:pathLst>
                    <a:path w="149" h="148">
                      <a:moveTo>
                        <a:pt x="0" y="134"/>
                      </a:moveTo>
                      <a:lnTo>
                        <a:pt x="135" y="0"/>
                      </a:lnTo>
                      <a:lnTo>
                        <a:pt x="149" y="14"/>
                      </a:lnTo>
                      <a:lnTo>
                        <a:pt x="14" y="148"/>
                      </a:lnTo>
                      <a:lnTo>
                        <a:pt x="0" y="13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5" name="Rectangle 55">
                  <a:extLst>
                    <a:ext uri="{FF2B5EF4-FFF2-40B4-BE49-F238E27FC236}">
                      <a16:creationId xmlns:a16="http://schemas.microsoft.com/office/drawing/2014/main" id="{9A624CC1-3B2B-48D0-BB1E-9CE45E5C6014}"/>
                    </a:ext>
                  </a:extLst>
                </p:cNvPr>
                <p:cNvSpPr>
                  <a:spLocks noChangeArrowheads="1"/>
                </p:cNvSpPr>
                <p:nvPr/>
              </p:nvSpPr>
              <p:spPr bwMode="auto">
                <a:xfrm>
                  <a:off x="1182688" y="654050"/>
                  <a:ext cx="274638" cy="476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6" name="Freeform 56">
                  <a:extLst>
                    <a:ext uri="{FF2B5EF4-FFF2-40B4-BE49-F238E27FC236}">
                      <a16:creationId xmlns:a16="http://schemas.microsoft.com/office/drawing/2014/main" id="{C2357237-5088-47D7-B17A-BBDF3FAD4C5C}"/>
                    </a:ext>
                  </a:extLst>
                </p:cNvPr>
                <p:cNvSpPr>
                  <a:spLocks/>
                </p:cNvSpPr>
                <p:nvPr/>
              </p:nvSpPr>
              <p:spPr bwMode="auto">
                <a:xfrm>
                  <a:off x="1201738" y="676275"/>
                  <a:ext cx="236538" cy="233362"/>
                </a:xfrm>
                <a:custGeom>
                  <a:avLst/>
                  <a:gdLst>
                    <a:gd name="T0" fmla="*/ 135 w 149"/>
                    <a:gd name="T1" fmla="*/ 147 h 147"/>
                    <a:gd name="T2" fmla="*/ 0 w 149"/>
                    <a:gd name="T3" fmla="*/ 12 h 147"/>
                    <a:gd name="T4" fmla="*/ 14 w 149"/>
                    <a:gd name="T5" fmla="*/ 0 h 147"/>
                    <a:gd name="T6" fmla="*/ 149 w 149"/>
                    <a:gd name="T7" fmla="*/ 135 h 147"/>
                    <a:gd name="T8" fmla="*/ 135 w 149"/>
                    <a:gd name="T9" fmla="*/ 147 h 147"/>
                  </a:gdLst>
                  <a:ahLst/>
                  <a:cxnLst>
                    <a:cxn ang="0">
                      <a:pos x="T0" y="T1"/>
                    </a:cxn>
                    <a:cxn ang="0">
                      <a:pos x="T2" y="T3"/>
                    </a:cxn>
                    <a:cxn ang="0">
                      <a:pos x="T4" y="T5"/>
                    </a:cxn>
                    <a:cxn ang="0">
                      <a:pos x="T6" y="T7"/>
                    </a:cxn>
                    <a:cxn ang="0">
                      <a:pos x="T8" y="T9"/>
                    </a:cxn>
                  </a:cxnLst>
                  <a:rect l="0" t="0" r="r" b="b"/>
                  <a:pathLst>
                    <a:path w="149" h="147">
                      <a:moveTo>
                        <a:pt x="135" y="147"/>
                      </a:moveTo>
                      <a:lnTo>
                        <a:pt x="0" y="12"/>
                      </a:lnTo>
                      <a:lnTo>
                        <a:pt x="14" y="0"/>
                      </a:lnTo>
                      <a:lnTo>
                        <a:pt x="149" y="135"/>
                      </a:lnTo>
                      <a:lnTo>
                        <a:pt x="135" y="14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7" name="Freeform 57">
                  <a:extLst>
                    <a:ext uri="{FF2B5EF4-FFF2-40B4-BE49-F238E27FC236}">
                      <a16:creationId xmlns:a16="http://schemas.microsoft.com/office/drawing/2014/main" id="{066F2E0E-BD02-4E04-AC05-179486484BFF}"/>
                    </a:ext>
                  </a:extLst>
                </p:cNvPr>
                <p:cNvSpPr>
                  <a:spLocks/>
                </p:cNvSpPr>
                <p:nvPr/>
              </p:nvSpPr>
              <p:spPr bwMode="auto">
                <a:xfrm>
                  <a:off x="1201738" y="676275"/>
                  <a:ext cx="236538" cy="233362"/>
                </a:xfrm>
                <a:custGeom>
                  <a:avLst/>
                  <a:gdLst>
                    <a:gd name="T0" fmla="*/ 0 w 149"/>
                    <a:gd name="T1" fmla="*/ 135 h 147"/>
                    <a:gd name="T2" fmla="*/ 135 w 149"/>
                    <a:gd name="T3" fmla="*/ 0 h 147"/>
                    <a:gd name="T4" fmla="*/ 149 w 149"/>
                    <a:gd name="T5" fmla="*/ 12 h 147"/>
                    <a:gd name="T6" fmla="*/ 14 w 149"/>
                    <a:gd name="T7" fmla="*/ 147 h 147"/>
                    <a:gd name="T8" fmla="*/ 0 w 149"/>
                    <a:gd name="T9" fmla="*/ 135 h 147"/>
                  </a:gdLst>
                  <a:ahLst/>
                  <a:cxnLst>
                    <a:cxn ang="0">
                      <a:pos x="T0" y="T1"/>
                    </a:cxn>
                    <a:cxn ang="0">
                      <a:pos x="T2" y="T3"/>
                    </a:cxn>
                    <a:cxn ang="0">
                      <a:pos x="T4" y="T5"/>
                    </a:cxn>
                    <a:cxn ang="0">
                      <a:pos x="T6" y="T7"/>
                    </a:cxn>
                    <a:cxn ang="0">
                      <a:pos x="T8" y="T9"/>
                    </a:cxn>
                  </a:cxnLst>
                  <a:rect l="0" t="0" r="r" b="b"/>
                  <a:pathLst>
                    <a:path w="149" h="147">
                      <a:moveTo>
                        <a:pt x="0" y="135"/>
                      </a:moveTo>
                      <a:lnTo>
                        <a:pt x="135" y="0"/>
                      </a:lnTo>
                      <a:lnTo>
                        <a:pt x="149" y="12"/>
                      </a:lnTo>
                      <a:lnTo>
                        <a:pt x="14" y="147"/>
                      </a:lnTo>
                      <a:lnTo>
                        <a:pt x="0" y="1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8" name="Rectangle 58">
                  <a:extLst>
                    <a:ext uri="{FF2B5EF4-FFF2-40B4-BE49-F238E27FC236}">
                      <a16:creationId xmlns:a16="http://schemas.microsoft.com/office/drawing/2014/main" id="{4F7DEDC8-45CF-47E0-86CE-559A54798D7E}"/>
                    </a:ext>
                  </a:extLst>
                </p:cNvPr>
                <p:cNvSpPr>
                  <a:spLocks noChangeArrowheads="1"/>
                </p:cNvSpPr>
                <p:nvPr/>
              </p:nvSpPr>
              <p:spPr bwMode="auto">
                <a:xfrm>
                  <a:off x="398463" y="755650"/>
                  <a:ext cx="825500" cy="396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9" name="Rectangle 59">
                  <a:extLst>
                    <a:ext uri="{FF2B5EF4-FFF2-40B4-BE49-F238E27FC236}">
                      <a16:creationId xmlns:a16="http://schemas.microsoft.com/office/drawing/2014/main" id="{13058A99-7006-46C3-A7AE-527798E0BA40}"/>
                    </a:ext>
                  </a:extLst>
                </p:cNvPr>
                <p:cNvSpPr>
                  <a:spLocks noChangeArrowheads="1"/>
                </p:cNvSpPr>
                <p:nvPr/>
              </p:nvSpPr>
              <p:spPr bwMode="auto">
                <a:xfrm>
                  <a:off x="398463" y="950913"/>
                  <a:ext cx="825500" cy="444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0" name="Rectangle 60">
                  <a:extLst>
                    <a:ext uri="{FF2B5EF4-FFF2-40B4-BE49-F238E27FC236}">
                      <a16:creationId xmlns:a16="http://schemas.microsoft.com/office/drawing/2014/main" id="{9F58154D-CD0E-4576-9291-9C94B301822E}"/>
                    </a:ext>
                  </a:extLst>
                </p:cNvPr>
                <p:cNvSpPr>
                  <a:spLocks noChangeArrowheads="1"/>
                </p:cNvSpPr>
                <p:nvPr/>
              </p:nvSpPr>
              <p:spPr bwMode="auto">
                <a:xfrm>
                  <a:off x="1185863" y="755650"/>
                  <a:ext cx="38100"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1" name="Freeform 61">
                  <a:extLst>
                    <a:ext uri="{FF2B5EF4-FFF2-40B4-BE49-F238E27FC236}">
                      <a16:creationId xmlns:a16="http://schemas.microsoft.com/office/drawing/2014/main" id="{78728576-3DA4-4E8B-98F4-03841A20DA95}"/>
                    </a:ext>
                  </a:extLst>
                </p:cNvPr>
                <p:cNvSpPr>
                  <a:spLocks/>
                </p:cNvSpPr>
                <p:nvPr/>
              </p:nvSpPr>
              <p:spPr bwMode="auto">
                <a:xfrm>
                  <a:off x="1009650" y="773113"/>
                  <a:ext cx="198438" cy="196850"/>
                </a:xfrm>
                <a:custGeom>
                  <a:avLst/>
                  <a:gdLst>
                    <a:gd name="T0" fmla="*/ 0 w 125"/>
                    <a:gd name="T1" fmla="*/ 112 h 124"/>
                    <a:gd name="T2" fmla="*/ 113 w 125"/>
                    <a:gd name="T3" fmla="*/ 0 h 124"/>
                    <a:gd name="T4" fmla="*/ 125 w 125"/>
                    <a:gd name="T5" fmla="*/ 12 h 124"/>
                    <a:gd name="T6" fmla="*/ 11 w 125"/>
                    <a:gd name="T7" fmla="*/ 124 h 124"/>
                    <a:gd name="T8" fmla="*/ 0 w 125"/>
                    <a:gd name="T9" fmla="*/ 112 h 124"/>
                  </a:gdLst>
                  <a:ahLst/>
                  <a:cxnLst>
                    <a:cxn ang="0">
                      <a:pos x="T0" y="T1"/>
                    </a:cxn>
                    <a:cxn ang="0">
                      <a:pos x="T2" y="T3"/>
                    </a:cxn>
                    <a:cxn ang="0">
                      <a:pos x="T4" y="T5"/>
                    </a:cxn>
                    <a:cxn ang="0">
                      <a:pos x="T6" y="T7"/>
                    </a:cxn>
                    <a:cxn ang="0">
                      <a:pos x="T8" y="T9"/>
                    </a:cxn>
                  </a:cxnLst>
                  <a:rect l="0" t="0" r="r" b="b"/>
                  <a:pathLst>
                    <a:path w="125" h="124">
                      <a:moveTo>
                        <a:pt x="0" y="112"/>
                      </a:moveTo>
                      <a:lnTo>
                        <a:pt x="113" y="0"/>
                      </a:lnTo>
                      <a:lnTo>
                        <a:pt x="125" y="12"/>
                      </a:lnTo>
                      <a:lnTo>
                        <a:pt x="11"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2" name="Freeform 62">
                  <a:extLst>
                    <a:ext uri="{FF2B5EF4-FFF2-40B4-BE49-F238E27FC236}">
                      <a16:creationId xmlns:a16="http://schemas.microsoft.com/office/drawing/2014/main" id="{D705D147-B5F8-40C4-888D-21134DED2849}"/>
                    </a:ext>
                  </a:extLst>
                </p:cNvPr>
                <p:cNvSpPr>
                  <a:spLocks/>
                </p:cNvSpPr>
                <p:nvPr/>
              </p:nvSpPr>
              <p:spPr bwMode="auto">
                <a:xfrm>
                  <a:off x="1009650" y="773113"/>
                  <a:ext cx="198438" cy="196850"/>
                </a:xfrm>
                <a:custGeom>
                  <a:avLst/>
                  <a:gdLst>
                    <a:gd name="T0" fmla="*/ 11 w 125"/>
                    <a:gd name="T1" fmla="*/ 0 h 124"/>
                    <a:gd name="T2" fmla="*/ 125 w 125"/>
                    <a:gd name="T3" fmla="*/ 112 h 124"/>
                    <a:gd name="T4" fmla="*/ 113 w 125"/>
                    <a:gd name="T5" fmla="*/ 124 h 124"/>
                    <a:gd name="T6" fmla="*/ 0 w 125"/>
                    <a:gd name="T7" fmla="*/ 12 h 124"/>
                    <a:gd name="T8" fmla="*/ 11 w 125"/>
                    <a:gd name="T9" fmla="*/ 0 h 124"/>
                  </a:gdLst>
                  <a:ahLst/>
                  <a:cxnLst>
                    <a:cxn ang="0">
                      <a:pos x="T0" y="T1"/>
                    </a:cxn>
                    <a:cxn ang="0">
                      <a:pos x="T2" y="T3"/>
                    </a:cxn>
                    <a:cxn ang="0">
                      <a:pos x="T4" y="T5"/>
                    </a:cxn>
                    <a:cxn ang="0">
                      <a:pos x="T6" y="T7"/>
                    </a:cxn>
                    <a:cxn ang="0">
                      <a:pos x="T8" y="T9"/>
                    </a:cxn>
                  </a:cxnLst>
                  <a:rect l="0" t="0" r="r" b="b"/>
                  <a:pathLst>
                    <a:path w="125" h="124">
                      <a:moveTo>
                        <a:pt x="11" y="0"/>
                      </a:moveTo>
                      <a:lnTo>
                        <a:pt x="125" y="112"/>
                      </a:lnTo>
                      <a:lnTo>
                        <a:pt x="113" y="124"/>
                      </a:lnTo>
                      <a:lnTo>
                        <a:pt x="0" y="12"/>
                      </a:lnTo>
                      <a:lnTo>
                        <a:pt x="1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3" name="Rectangle 63">
                  <a:extLst>
                    <a:ext uri="{FF2B5EF4-FFF2-40B4-BE49-F238E27FC236}">
                      <a16:creationId xmlns:a16="http://schemas.microsoft.com/office/drawing/2014/main" id="{D4FFAC11-253C-4BD9-96F4-94EA807D4108}"/>
                    </a:ext>
                  </a:extLst>
                </p:cNvPr>
                <p:cNvSpPr>
                  <a:spLocks noChangeArrowheads="1"/>
                </p:cNvSpPr>
                <p:nvPr/>
              </p:nvSpPr>
              <p:spPr bwMode="auto">
                <a:xfrm>
                  <a:off x="996950" y="755650"/>
                  <a:ext cx="39688"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4" name="Freeform 64">
                  <a:extLst>
                    <a:ext uri="{FF2B5EF4-FFF2-40B4-BE49-F238E27FC236}">
                      <a16:creationId xmlns:a16="http://schemas.microsoft.com/office/drawing/2014/main" id="{CAE0A747-C076-4599-B1B6-2DE517E96FBE}"/>
                    </a:ext>
                  </a:extLst>
                </p:cNvPr>
                <p:cNvSpPr>
                  <a:spLocks/>
                </p:cNvSpPr>
                <p:nvPr/>
              </p:nvSpPr>
              <p:spPr bwMode="auto">
                <a:xfrm>
                  <a:off x="819150" y="773113"/>
                  <a:ext cx="201613" cy="196850"/>
                </a:xfrm>
                <a:custGeom>
                  <a:avLst/>
                  <a:gdLst>
                    <a:gd name="T0" fmla="*/ 0 w 127"/>
                    <a:gd name="T1" fmla="*/ 112 h 124"/>
                    <a:gd name="T2" fmla="*/ 114 w 127"/>
                    <a:gd name="T3" fmla="*/ 0 h 124"/>
                    <a:gd name="T4" fmla="*/ 127 w 127"/>
                    <a:gd name="T5" fmla="*/ 12 h 124"/>
                    <a:gd name="T6" fmla="*/ 12 w 127"/>
                    <a:gd name="T7" fmla="*/ 124 h 124"/>
                    <a:gd name="T8" fmla="*/ 0 w 127"/>
                    <a:gd name="T9" fmla="*/ 112 h 124"/>
                  </a:gdLst>
                  <a:ahLst/>
                  <a:cxnLst>
                    <a:cxn ang="0">
                      <a:pos x="T0" y="T1"/>
                    </a:cxn>
                    <a:cxn ang="0">
                      <a:pos x="T2" y="T3"/>
                    </a:cxn>
                    <a:cxn ang="0">
                      <a:pos x="T4" y="T5"/>
                    </a:cxn>
                    <a:cxn ang="0">
                      <a:pos x="T6" y="T7"/>
                    </a:cxn>
                    <a:cxn ang="0">
                      <a:pos x="T8" y="T9"/>
                    </a:cxn>
                  </a:cxnLst>
                  <a:rect l="0" t="0" r="r" b="b"/>
                  <a:pathLst>
                    <a:path w="127" h="124">
                      <a:moveTo>
                        <a:pt x="0" y="112"/>
                      </a:moveTo>
                      <a:lnTo>
                        <a:pt x="114" y="0"/>
                      </a:lnTo>
                      <a:lnTo>
                        <a:pt x="127" y="12"/>
                      </a:lnTo>
                      <a:lnTo>
                        <a:pt x="12"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5" name="Freeform 65">
                  <a:extLst>
                    <a:ext uri="{FF2B5EF4-FFF2-40B4-BE49-F238E27FC236}">
                      <a16:creationId xmlns:a16="http://schemas.microsoft.com/office/drawing/2014/main" id="{2F32E610-DCDB-4F24-82FC-934DDB5C96AC}"/>
                    </a:ext>
                  </a:extLst>
                </p:cNvPr>
                <p:cNvSpPr>
                  <a:spLocks/>
                </p:cNvSpPr>
                <p:nvPr/>
              </p:nvSpPr>
              <p:spPr bwMode="auto">
                <a:xfrm>
                  <a:off x="819150" y="773113"/>
                  <a:ext cx="201613" cy="196850"/>
                </a:xfrm>
                <a:custGeom>
                  <a:avLst/>
                  <a:gdLst>
                    <a:gd name="T0" fmla="*/ 12 w 127"/>
                    <a:gd name="T1" fmla="*/ 0 h 124"/>
                    <a:gd name="T2" fmla="*/ 127 w 127"/>
                    <a:gd name="T3" fmla="*/ 112 h 124"/>
                    <a:gd name="T4" fmla="*/ 114 w 127"/>
                    <a:gd name="T5" fmla="*/ 124 h 124"/>
                    <a:gd name="T6" fmla="*/ 0 w 127"/>
                    <a:gd name="T7" fmla="*/ 12 h 124"/>
                    <a:gd name="T8" fmla="*/ 12 w 127"/>
                    <a:gd name="T9" fmla="*/ 0 h 124"/>
                  </a:gdLst>
                  <a:ahLst/>
                  <a:cxnLst>
                    <a:cxn ang="0">
                      <a:pos x="T0" y="T1"/>
                    </a:cxn>
                    <a:cxn ang="0">
                      <a:pos x="T2" y="T3"/>
                    </a:cxn>
                    <a:cxn ang="0">
                      <a:pos x="T4" y="T5"/>
                    </a:cxn>
                    <a:cxn ang="0">
                      <a:pos x="T6" y="T7"/>
                    </a:cxn>
                    <a:cxn ang="0">
                      <a:pos x="T8" y="T9"/>
                    </a:cxn>
                  </a:cxnLst>
                  <a:rect l="0" t="0" r="r" b="b"/>
                  <a:pathLst>
                    <a:path w="127" h="124">
                      <a:moveTo>
                        <a:pt x="12" y="0"/>
                      </a:moveTo>
                      <a:lnTo>
                        <a:pt x="127" y="112"/>
                      </a:lnTo>
                      <a:lnTo>
                        <a:pt x="114" y="124"/>
                      </a:lnTo>
                      <a:lnTo>
                        <a:pt x="0" y="12"/>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6" name="Rectangle 66">
                  <a:extLst>
                    <a:ext uri="{FF2B5EF4-FFF2-40B4-BE49-F238E27FC236}">
                      <a16:creationId xmlns:a16="http://schemas.microsoft.com/office/drawing/2014/main" id="{B43D9CAC-B245-4829-83B1-8E42FAB4B72E}"/>
                    </a:ext>
                  </a:extLst>
                </p:cNvPr>
                <p:cNvSpPr>
                  <a:spLocks noChangeArrowheads="1"/>
                </p:cNvSpPr>
                <p:nvPr/>
              </p:nvSpPr>
              <p:spPr bwMode="auto">
                <a:xfrm>
                  <a:off x="806450" y="755650"/>
                  <a:ext cx="41275"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7" name="Freeform 67">
                  <a:extLst>
                    <a:ext uri="{FF2B5EF4-FFF2-40B4-BE49-F238E27FC236}">
                      <a16:creationId xmlns:a16="http://schemas.microsoft.com/office/drawing/2014/main" id="{55475F87-7390-4C86-8187-395B909C113E}"/>
                    </a:ext>
                  </a:extLst>
                </p:cNvPr>
                <p:cNvSpPr>
                  <a:spLocks/>
                </p:cNvSpPr>
                <p:nvPr/>
              </p:nvSpPr>
              <p:spPr bwMode="auto">
                <a:xfrm>
                  <a:off x="631825" y="773113"/>
                  <a:ext cx="196850" cy="196850"/>
                </a:xfrm>
                <a:custGeom>
                  <a:avLst/>
                  <a:gdLst>
                    <a:gd name="T0" fmla="*/ 0 w 124"/>
                    <a:gd name="T1" fmla="*/ 112 h 124"/>
                    <a:gd name="T2" fmla="*/ 114 w 124"/>
                    <a:gd name="T3" fmla="*/ 0 h 124"/>
                    <a:gd name="T4" fmla="*/ 124 w 124"/>
                    <a:gd name="T5" fmla="*/ 12 h 124"/>
                    <a:gd name="T6" fmla="*/ 12 w 124"/>
                    <a:gd name="T7" fmla="*/ 124 h 124"/>
                    <a:gd name="T8" fmla="*/ 0 w 124"/>
                    <a:gd name="T9" fmla="*/ 112 h 124"/>
                  </a:gdLst>
                  <a:ahLst/>
                  <a:cxnLst>
                    <a:cxn ang="0">
                      <a:pos x="T0" y="T1"/>
                    </a:cxn>
                    <a:cxn ang="0">
                      <a:pos x="T2" y="T3"/>
                    </a:cxn>
                    <a:cxn ang="0">
                      <a:pos x="T4" y="T5"/>
                    </a:cxn>
                    <a:cxn ang="0">
                      <a:pos x="T6" y="T7"/>
                    </a:cxn>
                    <a:cxn ang="0">
                      <a:pos x="T8" y="T9"/>
                    </a:cxn>
                  </a:cxnLst>
                  <a:rect l="0" t="0" r="r" b="b"/>
                  <a:pathLst>
                    <a:path w="124" h="124">
                      <a:moveTo>
                        <a:pt x="0" y="112"/>
                      </a:moveTo>
                      <a:lnTo>
                        <a:pt x="114" y="0"/>
                      </a:lnTo>
                      <a:lnTo>
                        <a:pt x="124" y="12"/>
                      </a:lnTo>
                      <a:lnTo>
                        <a:pt x="12"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8" name="Freeform 68">
                  <a:extLst>
                    <a:ext uri="{FF2B5EF4-FFF2-40B4-BE49-F238E27FC236}">
                      <a16:creationId xmlns:a16="http://schemas.microsoft.com/office/drawing/2014/main" id="{1426C060-DC66-4B07-9615-0F0845B2F173}"/>
                    </a:ext>
                  </a:extLst>
                </p:cNvPr>
                <p:cNvSpPr>
                  <a:spLocks/>
                </p:cNvSpPr>
                <p:nvPr/>
              </p:nvSpPr>
              <p:spPr bwMode="auto">
                <a:xfrm>
                  <a:off x="631825" y="773113"/>
                  <a:ext cx="196850" cy="196850"/>
                </a:xfrm>
                <a:custGeom>
                  <a:avLst/>
                  <a:gdLst>
                    <a:gd name="T0" fmla="*/ 12 w 124"/>
                    <a:gd name="T1" fmla="*/ 0 h 124"/>
                    <a:gd name="T2" fmla="*/ 124 w 124"/>
                    <a:gd name="T3" fmla="*/ 112 h 124"/>
                    <a:gd name="T4" fmla="*/ 114 w 124"/>
                    <a:gd name="T5" fmla="*/ 124 h 124"/>
                    <a:gd name="T6" fmla="*/ 0 w 124"/>
                    <a:gd name="T7" fmla="*/ 12 h 124"/>
                    <a:gd name="T8" fmla="*/ 12 w 124"/>
                    <a:gd name="T9" fmla="*/ 0 h 124"/>
                  </a:gdLst>
                  <a:ahLst/>
                  <a:cxnLst>
                    <a:cxn ang="0">
                      <a:pos x="T0" y="T1"/>
                    </a:cxn>
                    <a:cxn ang="0">
                      <a:pos x="T2" y="T3"/>
                    </a:cxn>
                    <a:cxn ang="0">
                      <a:pos x="T4" y="T5"/>
                    </a:cxn>
                    <a:cxn ang="0">
                      <a:pos x="T6" y="T7"/>
                    </a:cxn>
                    <a:cxn ang="0">
                      <a:pos x="T8" y="T9"/>
                    </a:cxn>
                  </a:cxnLst>
                  <a:rect l="0" t="0" r="r" b="b"/>
                  <a:pathLst>
                    <a:path w="124" h="124">
                      <a:moveTo>
                        <a:pt x="12" y="0"/>
                      </a:moveTo>
                      <a:lnTo>
                        <a:pt x="124" y="112"/>
                      </a:lnTo>
                      <a:lnTo>
                        <a:pt x="114" y="124"/>
                      </a:lnTo>
                      <a:lnTo>
                        <a:pt x="0" y="12"/>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9" name="Rectangle 69">
                  <a:extLst>
                    <a:ext uri="{FF2B5EF4-FFF2-40B4-BE49-F238E27FC236}">
                      <a16:creationId xmlns:a16="http://schemas.microsoft.com/office/drawing/2014/main" id="{185A4571-8AB1-4E81-B4AE-063BF8765089}"/>
                    </a:ext>
                  </a:extLst>
                </p:cNvPr>
                <p:cNvSpPr>
                  <a:spLocks noChangeArrowheads="1"/>
                </p:cNvSpPr>
                <p:nvPr/>
              </p:nvSpPr>
              <p:spPr bwMode="auto">
                <a:xfrm>
                  <a:off x="617538" y="755650"/>
                  <a:ext cx="42863"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0" name="Freeform 70">
                  <a:extLst>
                    <a:ext uri="{FF2B5EF4-FFF2-40B4-BE49-F238E27FC236}">
                      <a16:creationId xmlns:a16="http://schemas.microsoft.com/office/drawing/2014/main" id="{9A95B294-C2F9-4940-A50C-B31FF58C83AA}"/>
                    </a:ext>
                  </a:extLst>
                </p:cNvPr>
                <p:cNvSpPr>
                  <a:spLocks/>
                </p:cNvSpPr>
                <p:nvPr/>
              </p:nvSpPr>
              <p:spPr bwMode="auto">
                <a:xfrm>
                  <a:off x="442913" y="773113"/>
                  <a:ext cx="198438" cy="196850"/>
                </a:xfrm>
                <a:custGeom>
                  <a:avLst/>
                  <a:gdLst>
                    <a:gd name="T0" fmla="*/ 0 w 125"/>
                    <a:gd name="T1" fmla="*/ 112 h 124"/>
                    <a:gd name="T2" fmla="*/ 112 w 125"/>
                    <a:gd name="T3" fmla="*/ 0 h 124"/>
                    <a:gd name="T4" fmla="*/ 125 w 125"/>
                    <a:gd name="T5" fmla="*/ 12 h 124"/>
                    <a:gd name="T6" fmla="*/ 12 w 125"/>
                    <a:gd name="T7" fmla="*/ 124 h 124"/>
                    <a:gd name="T8" fmla="*/ 0 w 125"/>
                    <a:gd name="T9" fmla="*/ 112 h 124"/>
                  </a:gdLst>
                  <a:ahLst/>
                  <a:cxnLst>
                    <a:cxn ang="0">
                      <a:pos x="T0" y="T1"/>
                    </a:cxn>
                    <a:cxn ang="0">
                      <a:pos x="T2" y="T3"/>
                    </a:cxn>
                    <a:cxn ang="0">
                      <a:pos x="T4" y="T5"/>
                    </a:cxn>
                    <a:cxn ang="0">
                      <a:pos x="T6" y="T7"/>
                    </a:cxn>
                    <a:cxn ang="0">
                      <a:pos x="T8" y="T9"/>
                    </a:cxn>
                  </a:cxnLst>
                  <a:rect l="0" t="0" r="r" b="b"/>
                  <a:pathLst>
                    <a:path w="125" h="124">
                      <a:moveTo>
                        <a:pt x="0" y="112"/>
                      </a:moveTo>
                      <a:lnTo>
                        <a:pt x="112" y="0"/>
                      </a:lnTo>
                      <a:lnTo>
                        <a:pt x="125" y="12"/>
                      </a:lnTo>
                      <a:lnTo>
                        <a:pt x="12"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1" name="Freeform 71">
                  <a:extLst>
                    <a:ext uri="{FF2B5EF4-FFF2-40B4-BE49-F238E27FC236}">
                      <a16:creationId xmlns:a16="http://schemas.microsoft.com/office/drawing/2014/main" id="{FF32AC28-7279-425F-839E-9D0C7C090030}"/>
                    </a:ext>
                  </a:extLst>
                </p:cNvPr>
                <p:cNvSpPr>
                  <a:spLocks/>
                </p:cNvSpPr>
                <p:nvPr/>
              </p:nvSpPr>
              <p:spPr bwMode="auto">
                <a:xfrm>
                  <a:off x="442913" y="773113"/>
                  <a:ext cx="198438" cy="196850"/>
                </a:xfrm>
                <a:custGeom>
                  <a:avLst/>
                  <a:gdLst>
                    <a:gd name="T0" fmla="*/ 12 w 125"/>
                    <a:gd name="T1" fmla="*/ 0 h 124"/>
                    <a:gd name="T2" fmla="*/ 125 w 125"/>
                    <a:gd name="T3" fmla="*/ 112 h 124"/>
                    <a:gd name="T4" fmla="*/ 112 w 125"/>
                    <a:gd name="T5" fmla="*/ 124 h 124"/>
                    <a:gd name="T6" fmla="*/ 0 w 125"/>
                    <a:gd name="T7" fmla="*/ 12 h 124"/>
                    <a:gd name="T8" fmla="*/ 12 w 125"/>
                    <a:gd name="T9" fmla="*/ 0 h 124"/>
                  </a:gdLst>
                  <a:ahLst/>
                  <a:cxnLst>
                    <a:cxn ang="0">
                      <a:pos x="T0" y="T1"/>
                    </a:cxn>
                    <a:cxn ang="0">
                      <a:pos x="T2" y="T3"/>
                    </a:cxn>
                    <a:cxn ang="0">
                      <a:pos x="T4" y="T5"/>
                    </a:cxn>
                    <a:cxn ang="0">
                      <a:pos x="T6" y="T7"/>
                    </a:cxn>
                    <a:cxn ang="0">
                      <a:pos x="T8" y="T9"/>
                    </a:cxn>
                  </a:cxnLst>
                  <a:rect l="0" t="0" r="r" b="b"/>
                  <a:pathLst>
                    <a:path w="125" h="124">
                      <a:moveTo>
                        <a:pt x="12" y="0"/>
                      </a:moveTo>
                      <a:lnTo>
                        <a:pt x="125" y="112"/>
                      </a:lnTo>
                      <a:lnTo>
                        <a:pt x="112" y="124"/>
                      </a:lnTo>
                      <a:lnTo>
                        <a:pt x="0" y="12"/>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2" name="Rectangle 72">
                  <a:extLst>
                    <a:ext uri="{FF2B5EF4-FFF2-40B4-BE49-F238E27FC236}">
                      <a16:creationId xmlns:a16="http://schemas.microsoft.com/office/drawing/2014/main" id="{CA5B303D-1468-41E0-A1A1-1CFD5D90FF82}"/>
                    </a:ext>
                  </a:extLst>
                </p:cNvPr>
                <p:cNvSpPr>
                  <a:spLocks noChangeArrowheads="1"/>
                </p:cNvSpPr>
                <p:nvPr/>
              </p:nvSpPr>
              <p:spPr bwMode="auto">
                <a:xfrm>
                  <a:off x="1504950" y="755650"/>
                  <a:ext cx="822325" cy="396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3" name="Rectangle 73">
                  <a:extLst>
                    <a:ext uri="{FF2B5EF4-FFF2-40B4-BE49-F238E27FC236}">
                      <a16:creationId xmlns:a16="http://schemas.microsoft.com/office/drawing/2014/main" id="{3B7413D3-84CE-4E14-A498-174AE7937949}"/>
                    </a:ext>
                  </a:extLst>
                </p:cNvPr>
                <p:cNvSpPr>
                  <a:spLocks noChangeArrowheads="1"/>
                </p:cNvSpPr>
                <p:nvPr/>
              </p:nvSpPr>
              <p:spPr bwMode="auto">
                <a:xfrm>
                  <a:off x="1504950" y="950913"/>
                  <a:ext cx="822325" cy="444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4" name="Rectangle 74">
                  <a:extLst>
                    <a:ext uri="{FF2B5EF4-FFF2-40B4-BE49-F238E27FC236}">
                      <a16:creationId xmlns:a16="http://schemas.microsoft.com/office/drawing/2014/main" id="{0651D7D1-5F2E-40BA-826E-00E47D50B71B}"/>
                    </a:ext>
                  </a:extLst>
                </p:cNvPr>
                <p:cNvSpPr>
                  <a:spLocks noChangeArrowheads="1"/>
                </p:cNvSpPr>
                <p:nvPr/>
              </p:nvSpPr>
              <p:spPr bwMode="auto">
                <a:xfrm>
                  <a:off x="2292350" y="755650"/>
                  <a:ext cx="38100"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5" name="Freeform 75">
                  <a:extLst>
                    <a:ext uri="{FF2B5EF4-FFF2-40B4-BE49-F238E27FC236}">
                      <a16:creationId xmlns:a16="http://schemas.microsoft.com/office/drawing/2014/main" id="{100B8B5A-EFF2-4EF5-8A52-B9842A843AFA}"/>
                    </a:ext>
                  </a:extLst>
                </p:cNvPr>
                <p:cNvSpPr>
                  <a:spLocks/>
                </p:cNvSpPr>
                <p:nvPr/>
              </p:nvSpPr>
              <p:spPr bwMode="auto">
                <a:xfrm>
                  <a:off x="2116138" y="773113"/>
                  <a:ext cx="198438" cy="196850"/>
                </a:xfrm>
                <a:custGeom>
                  <a:avLst/>
                  <a:gdLst>
                    <a:gd name="T0" fmla="*/ 0 w 125"/>
                    <a:gd name="T1" fmla="*/ 112 h 124"/>
                    <a:gd name="T2" fmla="*/ 113 w 125"/>
                    <a:gd name="T3" fmla="*/ 0 h 124"/>
                    <a:gd name="T4" fmla="*/ 125 w 125"/>
                    <a:gd name="T5" fmla="*/ 12 h 124"/>
                    <a:gd name="T6" fmla="*/ 10 w 125"/>
                    <a:gd name="T7" fmla="*/ 124 h 124"/>
                    <a:gd name="T8" fmla="*/ 0 w 125"/>
                    <a:gd name="T9" fmla="*/ 112 h 124"/>
                  </a:gdLst>
                  <a:ahLst/>
                  <a:cxnLst>
                    <a:cxn ang="0">
                      <a:pos x="T0" y="T1"/>
                    </a:cxn>
                    <a:cxn ang="0">
                      <a:pos x="T2" y="T3"/>
                    </a:cxn>
                    <a:cxn ang="0">
                      <a:pos x="T4" y="T5"/>
                    </a:cxn>
                    <a:cxn ang="0">
                      <a:pos x="T6" y="T7"/>
                    </a:cxn>
                    <a:cxn ang="0">
                      <a:pos x="T8" y="T9"/>
                    </a:cxn>
                  </a:cxnLst>
                  <a:rect l="0" t="0" r="r" b="b"/>
                  <a:pathLst>
                    <a:path w="125" h="124">
                      <a:moveTo>
                        <a:pt x="0" y="112"/>
                      </a:moveTo>
                      <a:lnTo>
                        <a:pt x="113" y="0"/>
                      </a:lnTo>
                      <a:lnTo>
                        <a:pt x="125" y="12"/>
                      </a:lnTo>
                      <a:lnTo>
                        <a:pt x="10"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6" name="Freeform 76">
                  <a:extLst>
                    <a:ext uri="{FF2B5EF4-FFF2-40B4-BE49-F238E27FC236}">
                      <a16:creationId xmlns:a16="http://schemas.microsoft.com/office/drawing/2014/main" id="{2CE69B04-CF82-4398-9E75-EA1430BE64EC}"/>
                    </a:ext>
                  </a:extLst>
                </p:cNvPr>
                <p:cNvSpPr>
                  <a:spLocks/>
                </p:cNvSpPr>
                <p:nvPr/>
              </p:nvSpPr>
              <p:spPr bwMode="auto">
                <a:xfrm>
                  <a:off x="2116138" y="773113"/>
                  <a:ext cx="198438" cy="196850"/>
                </a:xfrm>
                <a:custGeom>
                  <a:avLst/>
                  <a:gdLst>
                    <a:gd name="T0" fmla="*/ 10 w 125"/>
                    <a:gd name="T1" fmla="*/ 0 h 124"/>
                    <a:gd name="T2" fmla="*/ 125 w 125"/>
                    <a:gd name="T3" fmla="*/ 112 h 124"/>
                    <a:gd name="T4" fmla="*/ 113 w 125"/>
                    <a:gd name="T5" fmla="*/ 124 h 124"/>
                    <a:gd name="T6" fmla="*/ 0 w 125"/>
                    <a:gd name="T7" fmla="*/ 12 h 124"/>
                    <a:gd name="T8" fmla="*/ 10 w 125"/>
                    <a:gd name="T9" fmla="*/ 0 h 124"/>
                  </a:gdLst>
                  <a:ahLst/>
                  <a:cxnLst>
                    <a:cxn ang="0">
                      <a:pos x="T0" y="T1"/>
                    </a:cxn>
                    <a:cxn ang="0">
                      <a:pos x="T2" y="T3"/>
                    </a:cxn>
                    <a:cxn ang="0">
                      <a:pos x="T4" y="T5"/>
                    </a:cxn>
                    <a:cxn ang="0">
                      <a:pos x="T6" y="T7"/>
                    </a:cxn>
                    <a:cxn ang="0">
                      <a:pos x="T8" y="T9"/>
                    </a:cxn>
                  </a:cxnLst>
                  <a:rect l="0" t="0" r="r" b="b"/>
                  <a:pathLst>
                    <a:path w="125" h="124">
                      <a:moveTo>
                        <a:pt x="10" y="0"/>
                      </a:moveTo>
                      <a:lnTo>
                        <a:pt x="125" y="112"/>
                      </a:lnTo>
                      <a:lnTo>
                        <a:pt x="113" y="124"/>
                      </a:lnTo>
                      <a:lnTo>
                        <a:pt x="0" y="12"/>
                      </a:lnTo>
                      <a:lnTo>
                        <a:pt x="1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7" name="Rectangle 77">
                  <a:extLst>
                    <a:ext uri="{FF2B5EF4-FFF2-40B4-BE49-F238E27FC236}">
                      <a16:creationId xmlns:a16="http://schemas.microsoft.com/office/drawing/2014/main" id="{D32A3982-3298-432C-B296-E95DC238D01B}"/>
                    </a:ext>
                  </a:extLst>
                </p:cNvPr>
                <p:cNvSpPr>
                  <a:spLocks noChangeArrowheads="1"/>
                </p:cNvSpPr>
                <p:nvPr/>
              </p:nvSpPr>
              <p:spPr bwMode="auto">
                <a:xfrm>
                  <a:off x="2100263" y="755650"/>
                  <a:ext cx="41275"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8" name="Freeform 78">
                  <a:extLst>
                    <a:ext uri="{FF2B5EF4-FFF2-40B4-BE49-F238E27FC236}">
                      <a16:creationId xmlns:a16="http://schemas.microsoft.com/office/drawing/2014/main" id="{A9335B67-4D52-4295-A045-2DF8A59DF3E4}"/>
                    </a:ext>
                  </a:extLst>
                </p:cNvPr>
                <p:cNvSpPr>
                  <a:spLocks/>
                </p:cNvSpPr>
                <p:nvPr/>
              </p:nvSpPr>
              <p:spPr bwMode="auto">
                <a:xfrm>
                  <a:off x="1925638" y="773113"/>
                  <a:ext cx="200025" cy="196850"/>
                </a:xfrm>
                <a:custGeom>
                  <a:avLst/>
                  <a:gdLst>
                    <a:gd name="T0" fmla="*/ 0 w 126"/>
                    <a:gd name="T1" fmla="*/ 112 h 124"/>
                    <a:gd name="T2" fmla="*/ 114 w 126"/>
                    <a:gd name="T3" fmla="*/ 0 h 124"/>
                    <a:gd name="T4" fmla="*/ 126 w 126"/>
                    <a:gd name="T5" fmla="*/ 12 h 124"/>
                    <a:gd name="T6" fmla="*/ 12 w 126"/>
                    <a:gd name="T7" fmla="*/ 124 h 124"/>
                    <a:gd name="T8" fmla="*/ 0 w 126"/>
                    <a:gd name="T9" fmla="*/ 112 h 124"/>
                  </a:gdLst>
                  <a:ahLst/>
                  <a:cxnLst>
                    <a:cxn ang="0">
                      <a:pos x="T0" y="T1"/>
                    </a:cxn>
                    <a:cxn ang="0">
                      <a:pos x="T2" y="T3"/>
                    </a:cxn>
                    <a:cxn ang="0">
                      <a:pos x="T4" y="T5"/>
                    </a:cxn>
                    <a:cxn ang="0">
                      <a:pos x="T6" y="T7"/>
                    </a:cxn>
                    <a:cxn ang="0">
                      <a:pos x="T8" y="T9"/>
                    </a:cxn>
                  </a:cxnLst>
                  <a:rect l="0" t="0" r="r" b="b"/>
                  <a:pathLst>
                    <a:path w="126" h="124">
                      <a:moveTo>
                        <a:pt x="0" y="112"/>
                      </a:moveTo>
                      <a:lnTo>
                        <a:pt x="114" y="0"/>
                      </a:lnTo>
                      <a:lnTo>
                        <a:pt x="126" y="12"/>
                      </a:lnTo>
                      <a:lnTo>
                        <a:pt x="12"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9" name="Freeform 79">
                  <a:extLst>
                    <a:ext uri="{FF2B5EF4-FFF2-40B4-BE49-F238E27FC236}">
                      <a16:creationId xmlns:a16="http://schemas.microsoft.com/office/drawing/2014/main" id="{27E4C784-92BF-4003-A06D-B4D4936E465B}"/>
                    </a:ext>
                  </a:extLst>
                </p:cNvPr>
                <p:cNvSpPr>
                  <a:spLocks/>
                </p:cNvSpPr>
                <p:nvPr/>
              </p:nvSpPr>
              <p:spPr bwMode="auto">
                <a:xfrm>
                  <a:off x="1925638" y="773113"/>
                  <a:ext cx="200025" cy="196850"/>
                </a:xfrm>
                <a:custGeom>
                  <a:avLst/>
                  <a:gdLst>
                    <a:gd name="T0" fmla="*/ 12 w 126"/>
                    <a:gd name="T1" fmla="*/ 0 h 124"/>
                    <a:gd name="T2" fmla="*/ 126 w 126"/>
                    <a:gd name="T3" fmla="*/ 112 h 124"/>
                    <a:gd name="T4" fmla="*/ 114 w 126"/>
                    <a:gd name="T5" fmla="*/ 124 h 124"/>
                    <a:gd name="T6" fmla="*/ 0 w 126"/>
                    <a:gd name="T7" fmla="*/ 12 h 124"/>
                    <a:gd name="T8" fmla="*/ 12 w 126"/>
                    <a:gd name="T9" fmla="*/ 0 h 124"/>
                  </a:gdLst>
                  <a:ahLst/>
                  <a:cxnLst>
                    <a:cxn ang="0">
                      <a:pos x="T0" y="T1"/>
                    </a:cxn>
                    <a:cxn ang="0">
                      <a:pos x="T2" y="T3"/>
                    </a:cxn>
                    <a:cxn ang="0">
                      <a:pos x="T4" y="T5"/>
                    </a:cxn>
                    <a:cxn ang="0">
                      <a:pos x="T6" y="T7"/>
                    </a:cxn>
                    <a:cxn ang="0">
                      <a:pos x="T8" y="T9"/>
                    </a:cxn>
                  </a:cxnLst>
                  <a:rect l="0" t="0" r="r" b="b"/>
                  <a:pathLst>
                    <a:path w="126" h="124">
                      <a:moveTo>
                        <a:pt x="12" y="0"/>
                      </a:moveTo>
                      <a:lnTo>
                        <a:pt x="126" y="112"/>
                      </a:lnTo>
                      <a:lnTo>
                        <a:pt x="114" y="124"/>
                      </a:lnTo>
                      <a:lnTo>
                        <a:pt x="0" y="12"/>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0" name="Rectangle 80">
                  <a:extLst>
                    <a:ext uri="{FF2B5EF4-FFF2-40B4-BE49-F238E27FC236}">
                      <a16:creationId xmlns:a16="http://schemas.microsoft.com/office/drawing/2014/main" id="{B6D32BE7-805D-46DB-B9A9-79DF6A2183C7}"/>
                    </a:ext>
                  </a:extLst>
                </p:cNvPr>
                <p:cNvSpPr>
                  <a:spLocks noChangeArrowheads="1"/>
                </p:cNvSpPr>
                <p:nvPr/>
              </p:nvSpPr>
              <p:spPr bwMode="auto">
                <a:xfrm>
                  <a:off x="1912938" y="755650"/>
                  <a:ext cx="41275"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1" name="Freeform 81">
                  <a:extLst>
                    <a:ext uri="{FF2B5EF4-FFF2-40B4-BE49-F238E27FC236}">
                      <a16:creationId xmlns:a16="http://schemas.microsoft.com/office/drawing/2014/main" id="{01AB0852-0E7D-4669-9F38-AA58BF6B1680}"/>
                    </a:ext>
                  </a:extLst>
                </p:cNvPr>
                <p:cNvSpPr>
                  <a:spLocks/>
                </p:cNvSpPr>
                <p:nvPr/>
              </p:nvSpPr>
              <p:spPr bwMode="auto">
                <a:xfrm>
                  <a:off x="1736725" y="773113"/>
                  <a:ext cx="198438" cy="196850"/>
                </a:xfrm>
                <a:custGeom>
                  <a:avLst/>
                  <a:gdLst>
                    <a:gd name="T0" fmla="*/ 0 w 125"/>
                    <a:gd name="T1" fmla="*/ 112 h 124"/>
                    <a:gd name="T2" fmla="*/ 113 w 125"/>
                    <a:gd name="T3" fmla="*/ 0 h 124"/>
                    <a:gd name="T4" fmla="*/ 125 w 125"/>
                    <a:gd name="T5" fmla="*/ 12 h 124"/>
                    <a:gd name="T6" fmla="*/ 12 w 125"/>
                    <a:gd name="T7" fmla="*/ 124 h 124"/>
                    <a:gd name="T8" fmla="*/ 0 w 125"/>
                    <a:gd name="T9" fmla="*/ 112 h 124"/>
                  </a:gdLst>
                  <a:ahLst/>
                  <a:cxnLst>
                    <a:cxn ang="0">
                      <a:pos x="T0" y="T1"/>
                    </a:cxn>
                    <a:cxn ang="0">
                      <a:pos x="T2" y="T3"/>
                    </a:cxn>
                    <a:cxn ang="0">
                      <a:pos x="T4" y="T5"/>
                    </a:cxn>
                    <a:cxn ang="0">
                      <a:pos x="T6" y="T7"/>
                    </a:cxn>
                    <a:cxn ang="0">
                      <a:pos x="T8" y="T9"/>
                    </a:cxn>
                  </a:cxnLst>
                  <a:rect l="0" t="0" r="r" b="b"/>
                  <a:pathLst>
                    <a:path w="125" h="124">
                      <a:moveTo>
                        <a:pt x="0" y="112"/>
                      </a:moveTo>
                      <a:lnTo>
                        <a:pt x="113" y="0"/>
                      </a:lnTo>
                      <a:lnTo>
                        <a:pt x="125" y="12"/>
                      </a:lnTo>
                      <a:lnTo>
                        <a:pt x="12"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2" name="Freeform 82">
                  <a:extLst>
                    <a:ext uri="{FF2B5EF4-FFF2-40B4-BE49-F238E27FC236}">
                      <a16:creationId xmlns:a16="http://schemas.microsoft.com/office/drawing/2014/main" id="{F2AECD15-14F8-4E79-9313-E887E44FF594}"/>
                    </a:ext>
                  </a:extLst>
                </p:cNvPr>
                <p:cNvSpPr>
                  <a:spLocks/>
                </p:cNvSpPr>
                <p:nvPr/>
              </p:nvSpPr>
              <p:spPr bwMode="auto">
                <a:xfrm>
                  <a:off x="1736725" y="773113"/>
                  <a:ext cx="198438" cy="196850"/>
                </a:xfrm>
                <a:custGeom>
                  <a:avLst/>
                  <a:gdLst>
                    <a:gd name="T0" fmla="*/ 12 w 125"/>
                    <a:gd name="T1" fmla="*/ 0 h 124"/>
                    <a:gd name="T2" fmla="*/ 125 w 125"/>
                    <a:gd name="T3" fmla="*/ 112 h 124"/>
                    <a:gd name="T4" fmla="*/ 113 w 125"/>
                    <a:gd name="T5" fmla="*/ 124 h 124"/>
                    <a:gd name="T6" fmla="*/ 0 w 125"/>
                    <a:gd name="T7" fmla="*/ 12 h 124"/>
                    <a:gd name="T8" fmla="*/ 12 w 125"/>
                    <a:gd name="T9" fmla="*/ 0 h 124"/>
                  </a:gdLst>
                  <a:ahLst/>
                  <a:cxnLst>
                    <a:cxn ang="0">
                      <a:pos x="T0" y="T1"/>
                    </a:cxn>
                    <a:cxn ang="0">
                      <a:pos x="T2" y="T3"/>
                    </a:cxn>
                    <a:cxn ang="0">
                      <a:pos x="T4" y="T5"/>
                    </a:cxn>
                    <a:cxn ang="0">
                      <a:pos x="T6" y="T7"/>
                    </a:cxn>
                    <a:cxn ang="0">
                      <a:pos x="T8" y="T9"/>
                    </a:cxn>
                  </a:cxnLst>
                  <a:rect l="0" t="0" r="r" b="b"/>
                  <a:pathLst>
                    <a:path w="125" h="124">
                      <a:moveTo>
                        <a:pt x="12" y="0"/>
                      </a:moveTo>
                      <a:lnTo>
                        <a:pt x="125" y="112"/>
                      </a:lnTo>
                      <a:lnTo>
                        <a:pt x="113" y="124"/>
                      </a:lnTo>
                      <a:lnTo>
                        <a:pt x="0" y="12"/>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3" name="Rectangle 83">
                  <a:extLst>
                    <a:ext uri="{FF2B5EF4-FFF2-40B4-BE49-F238E27FC236}">
                      <a16:creationId xmlns:a16="http://schemas.microsoft.com/office/drawing/2014/main" id="{8DE860F6-F69E-4FCB-8996-1F2E3BC811C7}"/>
                    </a:ext>
                  </a:extLst>
                </p:cNvPr>
                <p:cNvSpPr>
                  <a:spLocks noChangeArrowheads="1"/>
                </p:cNvSpPr>
                <p:nvPr/>
              </p:nvSpPr>
              <p:spPr bwMode="auto">
                <a:xfrm>
                  <a:off x="1724025" y="755650"/>
                  <a:ext cx="38100"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4" name="Freeform 84">
                  <a:extLst>
                    <a:ext uri="{FF2B5EF4-FFF2-40B4-BE49-F238E27FC236}">
                      <a16:creationId xmlns:a16="http://schemas.microsoft.com/office/drawing/2014/main" id="{756DBF1E-2B76-4900-AEE8-E83883167F5B}"/>
                    </a:ext>
                  </a:extLst>
                </p:cNvPr>
                <p:cNvSpPr>
                  <a:spLocks/>
                </p:cNvSpPr>
                <p:nvPr/>
              </p:nvSpPr>
              <p:spPr bwMode="auto">
                <a:xfrm>
                  <a:off x="1549400" y="773113"/>
                  <a:ext cx="196850" cy="196850"/>
                </a:xfrm>
                <a:custGeom>
                  <a:avLst/>
                  <a:gdLst>
                    <a:gd name="T0" fmla="*/ 0 w 124"/>
                    <a:gd name="T1" fmla="*/ 112 h 124"/>
                    <a:gd name="T2" fmla="*/ 112 w 124"/>
                    <a:gd name="T3" fmla="*/ 0 h 124"/>
                    <a:gd name="T4" fmla="*/ 124 w 124"/>
                    <a:gd name="T5" fmla="*/ 12 h 124"/>
                    <a:gd name="T6" fmla="*/ 12 w 124"/>
                    <a:gd name="T7" fmla="*/ 124 h 124"/>
                    <a:gd name="T8" fmla="*/ 0 w 124"/>
                    <a:gd name="T9" fmla="*/ 112 h 124"/>
                  </a:gdLst>
                  <a:ahLst/>
                  <a:cxnLst>
                    <a:cxn ang="0">
                      <a:pos x="T0" y="T1"/>
                    </a:cxn>
                    <a:cxn ang="0">
                      <a:pos x="T2" y="T3"/>
                    </a:cxn>
                    <a:cxn ang="0">
                      <a:pos x="T4" y="T5"/>
                    </a:cxn>
                    <a:cxn ang="0">
                      <a:pos x="T6" y="T7"/>
                    </a:cxn>
                    <a:cxn ang="0">
                      <a:pos x="T8" y="T9"/>
                    </a:cxn>
                  </a:cxnLst>
                  <a:rect l="0" t="0" r="r" b="b"/>
                  <a:pathLst>
                    <a:path w="124" h="124">
                      <a:moveTo>
                        <a:pt x="0" y="112"/>
                      </a:moveTo>
                      <a:lnTo>
                        <a:pt x="112" y="0"/>
                      </a:lnTo>
                      <a:lnTo>
                        <a:pt x="124" y="12"/>
                      </a:lnTo>
                      <a:lnTo>
                        <a:pt x="12"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5" name="Freeform 85">
                  <a:extLst>
                    <a:ext uri="{FF2B5EF4-FFF2-40B4-BE49-F238E27FC236}">
                      <a16:creationId xmlns:a16="http://schemas.microsoft.com/office/drawing/2014/main" id="{F96EAE84-C1F2-4E5E-981E-67411244D212}"/>
                    </a:ext>
                  </a:extLst>
                </p:cNvPr>
                <p:cNvSpPr>
                  <a:spLocks/>
                </p:cNvSpPr>
                <p:nvPr/>
              </p:nvSpPr>
              <p:spPr bwMode="auto">
                <a:xfrm>
                  <a:off x="1549400" y="773113"/>
                  <a:ext cx="196850" cy="196850"/>
                </a:xfrm>
                <a:custGeom>
                  <a:avLst/>
                  <a:gdLst>
                    <a:gd name="T0" fmla="*/ 12 w 124"/>
                    <a:gd name="T1" fmla="*/ 0 h 124"/>
                    <a:gd name="T2" fmla="*/ 124 w 124"/>
                    <a:gd name="T3" fmla="*/ 112 h 124"/>
                    <a:gd name="T4" fmla="*/ 112 w 124"/>
                    <a:gd name="T5" fmla="*/ 124 h 124"/>
                    <a:gd name="T6" fmla="*/ 0 w 124"/>
                    <a:gd name="T7" fmla="*/ 12 h 124"/>
                    <a:gd name="T8" fmla="*/ 12 w 124"/>
                    <a:gd name="T9" fmla="*/ 0 h 124"/>
                  </a:gdLst>
                  <a:ahLst/>
                  <a:cxnLst>
                    <a:cxn ang="0">
                      <a:pos x="T0" y="T1"/>
                    </a:cxn>
                    <a:cxn ang="0">
                      <a:pos x="T2" y="T3"/>
                    </a:cxn>
                    <a:cxn ang="0">
                      <a:pos x="T4" y="T5"/>
                    </a:cxn>
                    <a:cxn ang="0">
                      <a:pos x="T6" y="T7"/>
                    </a:cxn>
                    <a:cxn ang="0">
                      <a:pos x="T8" y="T9"/>
                    </a:cxn>
                  </a:cxnLst>
                  <a:rect l="0" t="0" r="r" b="b"/>
                  <a:pathLst>
                    <a:path w="124" h="124">
                      <a:moveTo>
                        <a:pt x="12" y="0"/>
                      </a:moveTo>
                      <a:lnTo>
                        <a:pt x="124" y="112"/>
                      </a:lnTo>
                      <a:lnTo>
                        <a:pt x="112" y="124"/>
                      </a:lnTo>
                      <a:lnTo>
                        <a:pt x="0" y="12"/>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6" name="Rectangle 86">
                  <a:extLst>
                    <a:ext uri="{FF2B5EF4-FFF2-40B4-BE49-F238E27FC236}">
                      <a16:creationId xmlns:a16="http://schemas.microsoft.com/office/drawing/2014/main" id="{211AB507-52AE-45D2-830B-FED0D86C8FF7}"/>
                    </a:ext>
                  </a:extLst>
                </p:cNvPr>
                <p:cNvSpPr>
                  <a:spLocks noChangeArrowheads="1"/>
                </p:cNvSpPr>
                <p:nvPr/>
              </p:nvSpPr>
              <p:spPr bwMode="auto">
                <a:xfrm>
                  <a:off x="2266950" y="755650"/>
                  <a:ext cx="825500" cy="396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7" name="Freeform 87">
                  <a:extLst>
                    <a:ext uri="{FF2B5EF4-FFF2-40B4-BE49-F238E27FC236}">
                      <a16:creationId xmlns:a16="http://schemas.microsoft.com/office/drawing/2014/main" id="{7EEC449C-291C-4D87-89FA-6CBEBCFCE314}"/>
                    </a:ext>
                  </a:extLst>
                </p:cNvPr>
                <p:cNvSpPr>
                  <a:spLocks/>
                </p:cNvSpPr>
                <p:nvPr/>
              </p:nvSpPr>
              <p:spPr bwMode="auto">
                <a:xfrm>
                  <a:off x="2266950" y="950913"/>
                  <a:ext cx="1379538" cy="44450"/>
                </a:xfrm>
                <a:custGeom>
                  <a:avLst/>
                  <a:gdLst>
                    <a:gd name="T0" fmla="*/ 869 w 869"/>
                    <a:gd name="T1" fmla="*/ 0 h 28"/>
                    <a:gd name="T2" fmla="*/ 869 w 869"/>
                    <a:gd name="T3" fmla="*/ 28 h 28"/>
                    <a:gd name="T4" fmla="*/ 0 w 869"/>
                    <a:gd name="T5" fmla="*/ 28 h 28"/>
                    <a:gd name="T6" fmla="*/ 0 w 869"/>
                    <a:gd name="T7" fmla="*/ 0 h 28"/>
                    <a:gd name="T8" fmla="*/ 777 w 869"/>
                    <a:gd name="T9" fmla="*/ 0 h 28"/>
                    <a:gd name="T10" fmla="*/ 869 w 869"/>
                    <a:gd name="T11" fmla="*/ 0 h 28"/>
                  </a:gdLst>
                  <a:ahLst/>
                  <a:cxnLst>
                    <a:cxn ang="0">
                      <a:pos x="T0" y="T1"/>
                    </a:cxn>
                    <a:cxn ang="0">
                      <a:pos x="T2" y="T3"/>
                    </a:cxn>
                    <a:cxn ang="0">
                      <a:pos x="T4" y="T5"/>
                    </a:cxn>
                    <a:cxn ang="0">
                      <a:pos x="T6" y="T7"/>
                    </a:cxn>
                    <a:cxn ang="0">
                      <a:pos x="T8" y="T9"/>
                    </a:cxn>
                    <a:cxn ang="0">
                      <a:pos x="T10" y="T11"/>
                    </a:cxn>
                  </a:cxnLst>
                  <a:rect l="0" t="0" r="r" b="b"/>
                  <a:pathLst>
                    <a:path w="869" h="28">
                      <a:moveTo>
                        <a:pt x="869" y="0"/>
                      </a:moveTo>
                      <a:lnTo>
                        <a:pt x="869" y="28"/>
                      </a:lnTo>
                      <a:lnTo>
                        <a:pt x="0" y="28"/>
                      </a:lnTo>
                      <a:lnTo>
                        <a:pt x="0" y="0"/>
                      </a:lnTo>
                      <a:lnTo>
                        <a:pt x="777" y="0"/>
                      </a:lnTo>
                      <a:lnTo>
                        <a:pt x="86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8" name="Freeform 88">
                  <a:extLst>
                    <a:ext uri="{FF2B5EF4-FFF2-40B4-BE49-F238E27FC236}">
                      <a16:creationId xmlns:a16="http://schemas.microsoft.com/office/drawing/2014/main" id="{C3DA4E27-4CC7-48B3-B30F-09392573D843}"/>
                    </a:ext>
                  </a:extLst>
                </p:cNvPr>
                <p:cNvSpPr>
                  <a:spLocks/>
                </p:cNvSpPr>
                <p:nvPr/>
              </p:nvSpPr>
              <p:spPr bwMode="auto">
                <a:xfrm>
                  <a:off x="2266950" y="950913"/>
                  <a:ext cx="1379538" cy="44450"/>
                </a:xfrm>
                <a:custGeom>
                  <a:avLst/>
                  <a:gdLst>
                    <a:gd name="T0" fmla="*/ 869 w 869"/>
                    <a:gd name="T1" fmla="*/ 0 h 28"/>
                    <a:gd name="T2" fmla="*/ 869 w 869"/>
                    <a:gd name="T3" fmla="*/ 28 h 28"/>
                    <a:gd name="T4" fmla="*/ 0 w 869"/>
                    <a:gd name="T5" fmla="*/ 28 h 28"/>
                    <a:gd name="T6" fmla="*/ 0 w 869"/>
                    <a:gd name="T7" fmla="*/ 0 h 28"/>
                    <a:gd name="T8" fmla="*/ 777 w 869"/>
                    <a:gd name="T9" fmla="*/ 0 h 28"/>
                  </a:gdLst>
                  <a:ahLst/>
                  <a:cxnLst>
                    <a:cxn ang="0">
                      <a:pos x="T0" y="T1"/>
                    </a:cxn>
                    <a:cxn ang="0">
                      <a:pos x="T2" y="T3"/>
                    </a:cxn>
                    <a:cxn ang="0">
                      <a:pos x="T4" y="T5"/>
                    </a:cxn>
                    <a:cxn ang="0">
                      <a:pos x="T6" y="T7"/>
                    </a:cxn>
                    <a:cxn ang="0">
                      <a:pos x="T8" y="T9"/>
                    </a:cxn>
                  </a:cxnLst>
                  <a:rect l="0" t="0" r="r" b="b"/>
                  <a:pathLst>
                    <a:path w="869" h="28">
                      <a:moveTo>
                        <a:pt x="869" y="0"/>
                      </a:moveTo>
                      <a:lnTo>
                        <a:pt x="869" y="28"/>
                      </a:lnTo>
                      <a:lnTo>
                        <a:pt x="0" y="28"/>
                      </a:lnTo>
                      <a:lnTo>
                        <a:pt x="0" y="0"/>
                      </a:lnTo>
                      <a:lnTo>
                        <a:pt x="777"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9" name="Rectangle 89">
                  <a:extLst>
                    <a:ext uri="{FF2B5EF4-FFF2-40B4-BE49-F238E27FC236}">
                      <a16:creationId xmlns:a16="http://schemas.microsoft.com/office/drawing/2014/main" id="{564D4409-2FBD-4C21-9114-5392C3272A61}"/>
                    </a:ext>
                  </a:extLst>
                </p:cNvPr>
                <p:cNvSpPr>
                  <a:spLocks noChangeArrowheads="1"/>
                </p:cNvSpPr>
                <p:nvPr/>
              </p:nvSpPr>
              <p:spPr bwMode="auto">
                <a:xfrm>
                  <a:off x="3054350" y="755650"/>
                  <a:ext cx="41275"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0" name="Freeform 90">
                  <a:extLst>
                    <a:ext uri="{FF2B5EF4-FFF2-40B4-BE49-F238E27FC236}">
                      <a16:creationId xmlns:a16="http://schemas.microsoft.com/office/drawing/2014/main" id="{E686B3EF-48C5-42B4-B103-6825BE19DAA4}"/>
                    </a:ext>
                  </a:extLst>
                </p:cNvPr>
                <p:cNvSpPr>
                  <a:spLocks/>
                </p:cNvSpPr>
                <p:nvPr/>
              </p:nvSpPr>
              <p:spPr bwMode="auto">
                <a:xfrm>
                  <a:off x="2878138" y="773113"/>
                  <a:ext cx="198438" cy="196850"/>
                </a:xfrm>
                <a:custGeom>
                  <a:avLst/>
                  <a:gdLst>
                    <a:gd name="T0" fmla="*/ 0 w 125"/>
                    <a:gd name="T1" fmla="*/ 112 h 124"/>
                    <a:gd name="T2" fmla="*/ 113 w 125"/>
                    <a:gd name="T3" fmla="*/ 0 h 124"/>
                    <a:gd name="T4" fmla="*/ 125 w 125"/>
                    <a:gd name="T5" fmla="*/ 12 h 124"/>
                    <a:gd name="T6" fmla="*/ 12 w 125"/>
                    <a:gd name="T7" fmla="*/ 124 h 124"/>
                    <a:gd name="T8" fmla="*/ 0 w 125"/>
                    <a:gd name="T9" fmla="*/ 112 h 124"/>
                  </a:gdLst>
                  <a:ahLst/>
                  <a:cxnLst>
                    <a:cxn ang="0">
                      <a:pos x="T0" y="T1"/>
                    </a:cxn>
                    <a:cxn ang="0">
                      <a:pos x="T2" y="T3"/>
                    </a:cxn>
                    <a:cxn ang="0">
                      <a:pos x="T4" y="T5"/>
                    </a:cxn>
                    <a:cxn ang="0">
                      <a:pos x="T6" y="T7"/>
                    </a:cxn>
                    <a:cxn ang="0">
                      <a:pos x="T8" y="T9"/>
                    </a:cxn>
                  </a:cxnLst>
                  <a:rect l="0" t="0" r="r" b="b"/>
                  <a:pathLst>
                    <a:path w="125" h="124">
                      <a:moveTo>
                        <a:pt x="0" y="112"/>
                      </a:moveTo>
                      <a:lnTo>
                        <a:pt x="113" y="0"/>
                      </a:lnTo>
                      <a:lnTo>
                        <a:pt x="125" y="12"/>
                      </a:lnTo>
                      <a:lnTo>
                        <a:pt x="12"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1" name="Freeform 91">
                  <a:extLst>
                    <a:ext uri="{FF2B5EF4-FFF2-40B4-BE49-F238E27FC236}">
                      <a16:creationId xmlns:a16="http://schemas.microsoft.com/office/drawing/2014/main" id="{AA17C483-94AE-468C-9D4A-E39A668C581C}"/>
                    </a:ext>
                  </a:extLst>
                </p:cNvPr>
                <p:cNvSpPr>
                  <a:spLocks/>
                </p:cNvSpPr>
                <p:nvPr/>
              </p:nvSpPr>
              <p:spPr bwMode="auto">
                <a:xfrm>
                  <a:off x="2878138" y="773113"/>
                  <a:ext cx="198438" cy="196850"/>
                </a:xfrm>
                <a:custGeom>
                  <a:avLst/>
                  <a:gdLst>
                    <a:gd name="T0" fmla="*/ 12 w 125"/>
                    <a:gd name="T1" fmla="*/ 0 h 124"/>
                    <a:gd name="T2" fmla="*/ 125 w 125"/>
                    <a:gd name="T3" fmla="*/ 112 h 124"/>
                    <a:gd name="T4" fmla="*/ 113 w 125"/>
                    <a:gd name="T5" fmla="*/ 124 h 124"/>
                    <a:gd name="T6" fmla="*/ 0 w 125"/>
                    <a:gd name="T7" fmla="*/ 12 h 124"/>
                    <a:gd name="T8" fmla="*/ 12 w 125"/>
                    <a:gd name="T9" fmla="*/ 0 h 124"/>
                  </a:gdLst>
                  <a:ahLst/>
                  <a:cxnLst>
                    <a:cxn ang="0">
                      <a:pos x="T0" y="T1"/>
                    </a:cxn>
                    <a:cxn ang="0">
                      <a:pos x="T2" y="T3"/>
                    </a:cxn>
                    <a:cxn ang="0">
                      <a:pos x="T4" y="T5"/>
                    </a:cxn>
                    <a:cxn ang="0">
                      <a:pos x="T6" y="T7"/>
                    </a:cxn>
                    <a:cxn ang="0">
                      <a:pos x="T8" y="T9"/>
                    </a:cxn>
                  </a:cxnLst>
                  <a:rect l="0" t="0" r="r" b="b"/>
                  <a:pathLst>
                    <a:path w="125" h="124">
                      <a:moveTo>
                        <a:pt x="12" y="0"/>
                      </a:moveTo>
                      <a:lnTo>
                        <a:pt x="125" y="112"/>
                      </a:lnTo>
                      <a:lnTo>
                        <a:pt x="113" y="124"/>
                      </a:lnTo>
                      <a:lnTo>
                        <a:pt x="0" y="12"/>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2" name="Rectangle 92">
                  <a:extLst>
                    <a:ext uri="{FF2B5EF4-FFF2-40B4-BE49-F238E27FC236}">
                      <a16:creationId xmlns:a16="http://schemas.microsoft.com/office/drawing/2014/main" id="{BEB8080E-148B-4270-B1D5-88913DDB2AF5}"/>
                    </a:ext>
                  </a:extLst>
                </p:cNvPr>
                <p:cNvSpPr>
                  <a:spLocks noChangeArrowheads="1"/>
                </p:cNvSpPr>
                <p:nvPr/>
              </p:nvSpPr>
              <p:spPr bwMode="auto">
                <a:xfrm>
                  <a:off x="2865438" y="755650"/>
                  <a:ext cx="38100"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3" name="Freeform 93">
                  <a:extLst>
                    <a:ext uri="{FF2B5EF4-FFF2-40B4-BE49-F238E27FC236}">
                      <a16:creationId xmlns:a16="http://schemas.microsoft.com/office/drawing/2014/main" id="{8BBD141E-85B8-4E2D-A14E-14B646B1216D}"/>
                    </a:ext>
                  </a:extLst>
                </p:cNvPr>
                <p:cNvSpPr>
                  <a:spLocks/>
                </p:cNvSpPr>
                <p:nvPr/>
              </p:nvSpPr>
              <p:spPr bwMode="auto">
                <a:xfrm>
                  <a:off x="2690813" y="773113"/>
                  <a:ext cx="196850" cy="196850"/>
                </a:xfrm>
                <a:custGeom>
                  <a:avLst/>
                  <a:gdLst>
                    <a:gd name="T0" fmla="*/ 0 w 124"/>
                    <a:gd name="T1" fmla="*/ 112 h 124"/>
                    <a:gd name="T2" fmla="*/ 112 w 124"/>
                    <a:gd name="T3" fmla="*/ 0 h 124"/>
                    <a:gd name="T4" fmla="*/ 124 w 124"/>
                    <a:gd name="T5" fmla="*/ 12 h 124"/>
                    <a:gd name="T6" fmla="*/ 10 w 124"/>
                    <a:gd name="T7" fmla="*/ 124 h 124"/>
                    <a:gd name="T8" fmla="*/ 0 w 124"/>
                    <a:gd name="T9" fmla="*/ 112 h 124"/>
                  </a:gdLst>
                  <a:ahLst/>
                  <a:cxnLst>
                    <a:cxn ang="0">
                      <a:pos x="T0" y="T1"/>
                    </a:cxn>
                    <a:cxn ang="0">
                      <a:pos x="T2" y="T3"/>
                    </a:cxn>
                    <a:cxn ang="0">
                      <a:pos x="T4" y="T5"/>
                    </a:cxn>
                    <a:cxn ang="0">
                      <a:pos x="T6" y="T7"/>
                    </a:cxn>
                    <a:cxn ang="0">
                      <a:pos x="T8" y="T9"/>
                    </a:cxn>
                  </a:cxnLst>
                  <a:rect l="0" t="0" r="r" b="b"/>
                  <a:pathLst>
                    <a:path w="124" h="124">
                      <a:moveTo>
                        <a:pt x="0" y="112"/>
                      </a:moveTo>
                      <a:lnTo>
                        <a:pt x="112" y="0"/>
                      </a:lnTo>
                      <a:lnTo>
                        <a:pt x="124" y="12"/>
                      </a:lnTo>
                      <a:lnTo>
                        <a:pt x="10"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4" name="Freeform 94">
                  <a:extLst>
                    <a:ext uri="{FF2B5EF4-FFF2-40B4-BE49-F238E27FC236}">
                      <a16:creationId xmlns:a16="http://schemas.microsoft.com/office/drawing/2014/main" id="{6226BA11-0BBE-46DE-94E7-9F679B696E74}"/>
                    </a:ext>
                  </a:extLst>
                </p:cNvPr>
                <p:cNvSpPr>
                  <a:spLocks/>
                </p:cNvSpPr>
                <p:nvPr/>
              </p:nvSpPr>
              <p:spPr bwMode="auto">
                <a:xfrm>
                  <a:off x="2690813" y="773113"/>
                  <a:ext cx="196850" cy="196850"/>
                </a:xfrm>
                <a:custGeom>
                  <a:avLst/>
                  <a:gdLst>
                    <a:gd name="T0" fmla="*/ 10 w 124"/>
                    <a:gd name="T1" fmla="*/ 0 h 124"/>
                    <a:gd name="T2" fmla="*/ 124 w 124"/>
                    <a:gd name="T3" fmla="*/ 112 h 124"/>
                    <a:gd name="T4" fmla="*/ 112 w 124"/>
                    <a:gd name="T5" fmla="*/ 124 h 124"/>
                    <a:gd name="T6" fmla="*/ 0 w 124"/>
                    <a:gd name="T7" fmla="*/ 12 h 124"/>
                    <a:gd name="T8" fmla="*/ 10 w 124"/>
                    <a:gd name="T9" fmla="*/ 0 h 124"/>
                  </a:gdLst>
                  <a:ahLst/>
                  <a:cxnLst>
                    <a:cxn ang="0">
                      <a:pos x="T0" y="T1"/>
                    </a:cxn>
                    <a:cxn ang="0">
                      <a:pos x="T2" y="T3"/>
                    </a:cxn>
                    <a:cxn ang="0">
                      <a:pos x="T4" y="T5"/>
                    </a:cxn>
                    <a:cxn ang="0">
                      <a:pos x="T6" y="T7"/>
                    </a:cxn>
                    <a:cxn ang="0">
                      <a:pos x="T8" y="T9"/>
                    </a:cxn>
                  </a:cxnLst>
                  <a:rect l="0" t="0" r="r" b="b"/>
                  <a:pathLst>
                    <a:path w="124" h="124">
                      <a:moveTo>
                        <a:pt x="10" y="0"/>
                      </a:moveTo>
                      <a:lnTo>
                        <a:pt x="124" y="112"/>
                      </a:lnTo>
                      <a:lnTo>
                        <a:pt x="112" y="124"/>
                      </a:lnTo>
                      <a:lnTo>
                        <a:pt x="0" y="12"/>
                      </a:lnTo>
                      <a:lnTo>
                        <a:pt x="1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5" name="Rectangle 95">
                  <a:extLst>
                    <a:ext uri="{FF2B5EF4-FFF2-40B4-BE49-F238E27FC236}">
                      <a16:creationId xmlns:a16="http://schemas.microsoft.com/office/drawing/2014/main" id="{89D7AB69-D694-4E65-AD8E-D23F3E3F9F01}"/>
                    </a:ext>
                  </a:extLst>
                </p:cNvPr>
                <p:cNvSpPr>
                  <a:spLocks noChangeArrowheads="1"/>
                </p:cNvSpPr>
                <p:nvPr/>
              </p:nvSpPr>
              <p:spPr bwMode="auto">
                <a:xfrm>
                  <a:off x="2674938" y="755650"/>
                  <a:ext cx="41275"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6" name="Freeform 96">
                  <a:extLst>
                    <a:ext uri="{FF2B5EF4-FFF2-40B4-BE49-F238E27FC236}">
                      <a16:creationId xmlns:a16="http://schemas.microsoft.com/office/drawing/2014/main" id="{44D38F51-3437-4BEF-AC3E-FC188F162999}"/>
                    </a:ext>
                  </a:extLst>
                </p:cNvPr>
                <p:cNvSpPr>
                  <a:spLocks/>
                </p:cNvSpPr>
                <p:nvPr/>
              </p:nvSpPr>
              <p:spPr bwMode="auto">
                <a:xfrm>
                  <a:off x="2498725" y="773113"/>
                  <a:ext cx="201613" cy="196850"/>
                </a:xfrm>
                <a:custGeom>
                  <a:avLst/>
                  <a:gdLst>
                    <a:gd name="T0" fmla="*/ 0 w 127"/>
                    <a:gd name="T1" fmla="*/ 112 h 124"/>
                    <a:gd name="T2" fmla="*/ 115 w 127"/>
                    <a:gd name="T3" fmla="*/ 0 h 124"/>
                    <a:gd name="T4" fmla="*/ 127 w 127"/>
                    <a:gd name="T5" fmla="*/ 12 h 124"/>
                    <a:gd name="T6" fmla="*/ 12 w 127"/>
                    <a:gd name="T7" fmla="*/ 124 h 124"/>
                    <a:gd name="T8" fmla="*/ 0 w 127"/>
                    <a:gd name="T9" fmla="*/ 112 h 124"/>
                  </a:gdLst>
                  <a:ahLst/>
                  <a:cxnLst>
                    <a:cxn ang="0">
                      <a:pos x="T0" y="T1"/>
                    </a:cxn>
                    <a:cxn ang="0">
                      <a:pos x="T2" y="T3"/>
                    </a:cxn>
                    <a:cxn ang="0">
                      <a:pos x="T4" y="T5"/>
                    </a:cxn>
                    <a:cxn ang="0">
                      <a:pos x="T6" y="T7"/>
                    </a:cxn>
                    <a:cxn ang="0">
                      <a:pos x="T8" y="T9"/>
                    </a:cxn>
                  </a:cxnLst>
                  <a:rect l="0" t="0" r="r" b="b"/>
                  <a:pathLst>
                    <a:path w="127" h="124">
                      <a:moveTo>
                        <a:pt x="0" y="112"/>
                      </a:moveTo>
                      <a:lnTo>
                        <a:pt x="115" y="0"/>
                      </a:lnTo>
                      <a:lnTo>
                        <a:pt x="127" y="12"/>
                      </a:lnTo>
                      <a:lnTo>
                        <a:pt x="12"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7" name="Freeform 97">
                  <a:extLst>
                    <a:ext uri="{FF2B5EF4-FFF2-40B4-BE49-F238E27FC236}">
                      <a16:creationId xmlns:a16="http://schemas.microsoft.com/office/drawing/2014/main" id="{964B5BE9-9522-4F9D-95CE-2C6F611744B4}"/>
                    </a:ext>
                  </a:extLst>
                </p:cNvPr>
                <p:cNvSpPr>
                  <a:spLocks/>
                </p:cNvSpPr>
                <p:nvPr/>
              </p:nvSpPr>
              <p:spPr bwMode="auto">
                <a:xfrm>
                  <a:off x="2498725" y="773113"/>
                  <a:ext cx="201613" cy="196850"/>
                </a:xfrm>
                <a:custGeom>
                  <a:avLst/>
                  <a:gdLst>
                    <a:gd name="T0" fmla="*/ 12 w 127"/>
                    <a:gd name="T1" fmla="*/ 0 h 124"/>
                    <a:gd name="T2" fmla="*/ 127 w 127"/>
                    <a:gd name="T3" fmla="*/ 112 h 124"/>
                    <a:gd name="T4" fmla="*/ 115 w 127"/>
                    <a:gd name="T5" fmla="*/ 124 h 124"/>
                    <a:gd name="T6" fmla="*/ 0 w 127"/>
                    <a:gd name="T7" fmla="*/ 12 h 124"/>
                    <a:gd name="T8" fmla="*/ 12 w 127"/>
                    <a:gd name="T9" fmla="*/ 0 h 124"/>
                  </a:gdLst>
                  <a:ahLst/>
                  <a:cxnLst>
                    <a:cxn ang="0">
                      <a:pos x="T0" y="T1"/>
                    </a:cxn>
                    <a:cxn ang="0">
                      <a:pos x="T2" y="T3"/>
                    </a:cxn>
                    <a:cxn ang="0">
                      <a:pos x="T4" y="T5"/>
                    </a:cxn>
                    <a:cxn ang="0">
                      <a:pos x="T6" y="T7"/>
                    </a:cxn>
                    <a:cxn ang="0">
                      <a:pos x="T8" y="T9"/>
                    </a:cxn>
                  </a:cxnLst>
                  <a:rect l="0" t="0" r="r" b="b"/>
                  <a:pathLst>
                    <a:path w="127" h="124">
                      <a:moveTo>
                        <a:pt x="12" y="0"/>
                      </a:moveTo>
                      <a:lnTo>
                        <a:pt x="127" y="112"/>
                      </a:lnTo>
                      <a:lnTo>
                        <a:pt x="115" y="124"/>
                      </a:lnTo>
                      <a:lnTo>
                        <a:pt x="0" y="12"/>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8" name="Rectangle 98">
                  <a:extLst>
                    <a:ext uri="{FF2B5EF4-FFF2-40B4-BE49-F238E27FC236}">
                      <a16:creationId xmlns:a16="http://schemas.microsoft.com/office/drawing/2014/main" id="{B11347BC-72FE-44D4-A393-492761BEABED}"/>
                    </a:ext>
                  </a:extLst>
                </p:cNvPr>
                <p:cNvSpPr>
                  <a:spLocks noChangeArrowheads="1"/>
                </p:cNvSpPr>
                <p:nvPr/>
              </p:nvSpPr>
              <p:spPr bwMode="auto">
                <a:xfrm>
                  <a:off x="2486025" y="755650"/>
                  <a:ext cx="41275"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9" name="Freeform 99">
                  <a:extLst>
                    <a:ext uri="{FF2B5EF4-FFF2-40B4-BE49-F238E27FC236}">
                      <a16:creationId xmlns:a16="http://schemas.microsoft.com/office/drawing/2014/main" id="{50CCB2F7-16AD-46AD-AD32-0001187CEDCB}"/>
                    </a:ext>
                  </a:extLst>
                </p:cNvPr>
                <p:cNvSpPr>
                  <a:spLocks/>
                </p:cNvSpPr>
                <p:nvPr/>
              </p:nvSpPr>
              <p:spPr bwMode="auto">
                <a:xfrm>
                  <a:off x="2311400" y="773113"/>
                  <a:ext cx="196850" cy="196850"/>
                </a:xfrm>
                <a:custGeom>
                  <a:avLst/>
                  <a:gdLst>
                    <a:gd name="T0" fmla="*/ 0 w 124"/>
                    <a:gd name="T1" fmla="*/ 112 h 124"/>
                    <a:gd name="T2" fmla="*/ 112 w 124"/>
                    <a:gd name="T3" fmla="*/ 0 h 124"/>
                    <a:gd name="T4" fmla="*/ 124 w 124"/>
                    <a:gd name="T5" fmla="*/ 12 h 124"/>
                    <a:gd name="T6" fmla="*/ 12 w 124"/>
                    <a:gd name="T7" fmla="*/ 124 h 124"/>
                    <a:gd name="T8" fmla="*/ 0 w 124"/>
                    <a:gd name="T9" fmla="*/ 112 h 124"/>
                  </a:gdLst>
                  <a:ahLst/>
                  <a:cxnLst>
                    <a:cxn ang="0">
                      <a:pos x="T0" y="T1"/>
                    </a:cxn>
                    <a:cxn ang="0">
                      <a:pos x="T2" y="T3"/>
                    </a:cxn>
                    <a:cxn ang="0">
                      <a:pos x="T4" y="T5"/>
                    </a:cxn>
                    <a:cxn ang="0">
                      <a:pos x="T6" y="T7"/>
                    </a:cxn>
                    <a:cxn ang="0">
                      <a:pos x="T8" y="T9"/>
                    </a:cxn>
                  </a:cxnLst>
                  <a:rect l="0" t="0" r="r" b="b"/>
                  <a:pathLst>
                    <a:path w="124" h="124">
                      <a:moveTo>
                        <a:pt x="0" y="112"/>
                      </a:moveTo>
                      <a:lnTo>
                        <a:pt x="112" y="0"/>
                      </a:lnTo>
                      <a:lnTo>
                        <a:pt x="124" y="12"/>
                      </a:lnTo>
                      <a:lnTo>
                        <a:pt x="12"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0" name="Freeform 100">
                  <a:extLst>
                    <a:ext uri="{FF2B5EF4-FFF2-40B4-BE49-F238E27FC236}">
                      <a16:creationId xmlns:a16="http://schemas.microsoft.com/office/drawing/2014/main" id="{013ADAF4-4F5C-4E04-9311-E1EFB711B257}"/>
                    </a:ext>
                  </a:extLst>
                </p:cNvPr>
                <p:cNvSpPr>
                  <a:spLocks/>
                </p:cNvSpPr>
                <p:nvPr/>
              </p:nvSpPr>
              <p:spPr bwMode="auto">
                <a:xfrm>
                  <a:off x="2311400" y="773113"/>
                  <a:ext cx="196850" cy="196850"/>
                </a:xfrm>
                <a:custGeom>
                  <a:avLst/>
                  <a:gdLst>
                    <a:gd name="T0" fmla="*/ 12 w 124"/>
                    <a:gd name="T1" fmla="*/ 0 h 124"/>
                    <a:gd name="T2" fmla="*/ 124 w 124"/>
                    <a:gd name="T3" fmla="*/ 112 h 124"/>
                    <a:gd name="T4" fmla="*/ 112 w 124"/>
                    <a:gd name="T5" fmla="*/ 124 h 124"/>
                    <a:gd name="T6" fmla="*/ 0 w 124"/>
                    <a:gd name="T7" fmla="*/ 12 h 124"/>
                    <a:gd name="T8" fmla="*/ 12 w 124"/>
                    <a:gd name="T9" fmla="*/ 0 h 124"/>
                  </a:gdLst>
                  <a:ahLst/>
                  <a:cxnLst>
                    <a:cxn ang="0">
                      <a:pos x="T0" y="T1"/>
                    </a:cxn>
                    <a:cxn ang="0">
                      <a:pos x="T2" y="T3"/>
                    </a:cxn>
                    <a:cxn ang="0">
                      <a:pos x="T4" y="T5"/>
                    </a:cxn>
                    <a:cxn ang="0">
                      <a:pos x="T6" y="T7"/>
                    </a:cxn>
                    <a:cxn ang="0">
                      <a:pos x="T8" y="T9"/>
                    </a:cxn>
                  </a:cxnLst>
                  <a:rect l="0" t="0" r="r" b="b"/>
                  <a:pathLst>
                    <a:path w="124" h="124">
                      <a:moveTo>
                        <a:pt x="12" y="0"/>
                      </a:moveTo>
                      <a:lnTo>
                        <a:pt x="124" y="112"/>
                      </a:lnTo>
                      <a:lnTo>
                        <a:pt x="112" y="124"/>
                      </a:lnTo>
                      <a:lnTo>
                        <a:pt x="0" y="12"/>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1" name="Freeform 101">
                  <a:extLst>
                    <a:ext uri="{FF2B5EF4-FFF2-40B4-BE49-F238E27FC236}">
                      <a16:creationId xmlns:a16="http://schemas.microsoft.com/office/drawing/2014/main" id="{D171BF0D-724C-4748-9985-D8F39CDF6B0B}"/>
                    </a:ext>
                  </a:extLst>
                </p:cNvPr>
                <p:cNvSpPr>
                  <a:spLocks/>
                </p:cNvSpPr>
                <p:nvPr/>
              </p:nvSpPr>
              <p:spPr bwMode="auto">
                <a:xfrm>
                  <a:off x="1052513" y="628650"/>
                  <a:ext cx="652463" cy="474662"/>
                </a:xfrm>
                <a:custGeom>
                  <a:avLst/>
                  <a:gdLst>
                    <a:gd name="T0" fmla="*/ 205 w 205"/>
                    <a:gd name="T1" fmla="*/ 149 h 149"/>
                    <a:gd name="T2" fmla="*/ 0 w 205"/>
                    <a:gd name="T3" fmla="*/ 149 h 149"/>
                    <a:gd name="T4" fmla="*/ 0 w 205"/>
                    <a:gd name="T5" fmla="*/ 0 h 149"/>
                    <a:gd name="T6" fmla="*/ 125 w 205"/>
                    <a:gd name="T7" fmla="*/ 0 h 149"/>
                    <a:gd name="T8" fmla="*/ 205 w 205"/>
                    <a:gd name="T9" fmla="*/ 67 h 149"/>
                    <a:gd name="T10" fmla="*/ 205 w 205"/>
                    <a:gd name="T11" fmla="*/ 149 h 149"/>
                  </a:gdLst>
                  <a:ahLst/>
                  <a:cxnLst>
                    <a:cxn ang="0">
                      <a:pos x="T0" y="T1"/>
                    </a:cxn>
                    <a:cxn ang="0">
                      <a:pos x="T2" y="T3"/>
                    </a:cxn>
                    <a:cxn ang="0">
                      <a:pos x="T4" y="T5"/>
                    </a:cxn>
                    <a:cxn ang="0">
                      <a:pos x="T6" y="T7"/>
                    </a:cxn>
                    <a:cxn ang="0">
                      <a:pos x="T8" y="T9"/>
                    </a:cxn>
                    <a:cxn ang="0">
                      <a:pos x="T10" y="T11"/>
                    </a:cxn>
                  </a:cxnLst>
                  <a:rect l="0" t="0" r="r" b="b"/>
                  <a:pathLst>
                    <a:path w="205" h="149">
                      <a:moveTo>
                        <a:pt x="205" y="149"/>
                      </a:moveTo>
                      <a:cubicBezTo>
                        <a:pt x="0" y="149"/>
                        <a:pt x="0" y="149"/>
                        <a:pt x="0" y="149"/>
                      </a:cubicBezTo>
                      <a:cubicBezTo>
                        <a:pt x="0" y="0"/>
                        <a:pt x="0" y="0"/>
                        <a:pt x="0" y="0"/>
                      </a:cubicBezTo>
                      <a:cubicBezTo>
                        <a:pt x="125" y="0"/>
                        <a:pt x="125" y="0"/>
                        <a:pt x="125" y="0"/>
                      </a:cubicBezTo>
                      <a:cubicBezTo>
                        <a:pt x="169" y="0"/>
                        <a:pt x="205" y="30"/>
                        <a:pt x="205" y="67"/>
                      </a:cubicBezTo>
                      <a:lnTo>
                        <a:pt x="205" y="14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2" name="Rectangle 102">
                  <a:extLst>
                    <a:ext uri="{FF2B5EF4-FFF2-40B4-BE49-F238E27FC236}">
                      <a16:creationId xmlns:a16="http://schemas.microsoft.com/office/drawing/2014/main" id="{A33DF7C3-C3E7-4457-9247-7CFE2D951B57}"/>
                    </a:ext>
                  </a:extLst>
                </p:cNvPr>
                <p:cNvSpPr>
                  <a:spLocks noChangeArrowheads="1"/>
                </p:cNvSpPr>
                <p:nvPr/>
              </p:nvSpPr>
              <p:spPr bwMode="auto">
                <a:xfrm>
                  <a:off x="236538" y="698500"/>
                  <a:ext cx="219075" cy="49053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3" name="Freeform 103">
                  <a:extLst>
                    <a:ext uri="{FF2B5EF4-FFF2-40B4-BE49-F238E27FC236}">
                      <a16:creationId xmlns:a16="http://schemas.microsoft.com/office/drawing/2014/main" id="{78C3F778-582C-4CFC-97DA-9595DA85E1CE}"/>
                    </a:ext>
                  </a:extLst>
                </p:cNvPr>
                <p:cNvSpPr>
                  <a:spLocks/>
                </p:cNvSpPr>
                <p:nvPr/>
              </p:nvSpPr>
              <p:spPr bwMode="auto">
                <a:xfrm>
                  <a:off x="411163" y="1588"/>
                  <a:ext cx="3952875" cy="977900"/>
                </a:xfrm>
                <a:custGeom>
                  <a:avLst/>
                  <a:gdLst>
                    <a:gd name="T0" fmla="*/ 2474 w 2490"/>
                    <a:gd name="T1" fmla="*/ 616 h 616"/>
                    <a:gd name="T2" fmla="*/ 580 w 2490"/>
                    <a:gd name="T3" fmla="*/ 48 h 616"/>
                    <a:gd name="T4" fmla="*/ 28 w 2490"/>
                    <a:gd name="T5" fmla="*/ 469 h 616"/>
                    <a:gd name="T6" fmla="*/ 0 w 2490"/>
                    <a:gd name="T7" fmla="*/ 437 h 616"/>
                    <a:gd name="T8" fmla="*/ 572 w 2490"/>
                    <a:gd name="T9" fmla="*/ 0 h 616"/>
                    <a:gd name="T10" fmla="*/ 2490 w 2490"/>
                    <a:gd name="T11" fmla="*/ 578 h 616"/>
                    <a:gd name="T12" fmla="*/ 2474 w 2490"/>
                    <a:gd name="T13" fmla="*/ 616 h 616"/>
                  </a:gdLst>
                  <a:ahLst/>
                  <a:cxnLst>
                    <a:cxn ang="0">
                      <a:pos x="T0" y="T1"/>
                    </a:cxn>
                    <a:cxn ang="0">
                      <a:pos x="T2" y="T3"/>
                    </a:cxn>
                    <a:cxn ang="0">
                      <a:pos x="T4" y="T5"/>
                    </a:cxn>
                    <a:cxn ang="0">
                      <a:pos x="T6" y="T7"/>
                    </a:cxn>
                    <a:cxn ang="0">
                      <a:pos x="T8" y="T9"/>
                    </a:cxn>
                    <a:cxn ang="0">
                      <a:pos x="T10" y="T11"/>
                    </a:cxn>
                    <a:cxn ang="0">
                      <a:pos x="T12" y="T13"/>
                    </a:cxn>
                  </a:cxnLst>
                  <a:rect l="0" t="0" r="r" b="b"/>
                  <a:pathLst>
                    <a:path w="2490" h="616">
                      <a:moveTo>
                        <a:pt x="2474" y="616"/>
                      </a:moveTo>
                      <a:lnTo>
                        <a:pt x="580" y="48"/>
                      </a:lnTo>
                      <a:lnTo>
                        <a:pt x="28" y="469"/>
                      </a:lnTo>
                      <a:lnTo>
                        <a:pt x="0" y="437"/>
                      </a:lnTo>
                      <a:lnTo>
                        <a:pt x="572" y="0"/>
                      </a:lnTo>
                      <a:lnTo>
                        <a:pt x="2490" y="578"/>
                      </a:lnTo>
                      <a:lnTo>
                        <a:pt x="2474" y="6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4" name="Rectangle 104">
                  <a:extLst>
                    <a:ext uri="{FF2B5EF4-FFF2-40B4-BE49-F238E27FC236}">
                      <a16:creationId xmlns:a16="http://schemas.microsoft.com/office/drawing/2014/main" id="{9130F99C-43EA-4AAF-99FB-67A8ECC1323F}"/>
                    </a:ext>
                  </a:extLst>
                </p:cNvPr>
                <p:cNvSpPr>
                  <a:spLocks noChangeArrowheads="1"/>
                </p:cNvSpPr>
                <p:nvPr/>
              </p:nvSpPr>
              <p:spPr bwMode="auto">
                <a:xfrm>
                  <a:off x="4294188" y="966788"/>
                  <a:ext cx="44450" cy="10128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5" name="Rectangle 105">
                  <a:extLst>
                    <a:ext uri="{FF2B5EF4-FFF2-40B4-BE49-F238E27FC236}">
                      <a16:creationId xmlns:a16="http://schemas.microsoft.com/office/drawing/2014/main" id="{A7F96FAF-3C6D-4CC9-8DD9-2D9303A25DFF}"/>
                    </a:ext>
                  </a:extLst>
                </p:cNvPr>
                <p:cNvSpPr>
                  <a:spLocks noChangeArrowheads="1"/>
                </p:cNvSpPr>
                <p:nvPr/>
              </p:nvSpPr>
              <p:spPr bwMode="auto">
                <a:xfrm>
                  <a:off x="3952875" y="1938338"/>
                  <a:ext cx="736600" cy="2413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6" name="Rectangle 106">
                  <a:extLst>
                    <a:ext uri="{FF2B5EF4-FFF2-40B4-BE49-F238E27FC236}">
                      <a16:creationId xmlns:a16="http://schemas.microsoft.com/office/drawing/2014/main" id="{5BF39866-1185-41BD-8592-3C6675619008}"/>
                    </a:ext>
                  </a:extLst>
                </p:cNvPr>
                <p:cNvSpPr>
                  <a:spLocks noChangeArrowheads="1"/>
                </p:cNvSpPr>
                <p:nvPr/>
              </p:nvSpPr>
              <p:spPr bwMode="auto">
                <a:xfrm>
                  <a:off x="4224338" y="1855788"/>
                  <a:ext cx="187325" cy="1238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7" name="Rectangle 107">
                  <a:extLst>
                    <a:ext uri="{FF2B5EF4-FFF2-40B4-BE49-F238E27FC236}">
                      <a16:creationId xmlns:a16="http://schemas.microsoft.com/office/drawing/2014/main" id="{53FADA8D-999C-4DA2-8D49-BEC74E29D5C1}"/>
                    </a:ext>
                  </a:extLst>
                </p:cNvPr>
                <p:cNvSpPr>
                  <a:spLocks noChangeArrowheads="1"/>
                </p:cNvSpPr>
                <p:nvPr/>
              </p:nvSpPr>
              <p:spPr bwMode="auto">
                <a:xfrm>
                  <a:off x="3044825" y="752475"/>
                  <a:ext cx="771525" cy="3651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8" name="Freeform 108">
                  <a:extLst>
                    <a:ext uri="{FF2B5EF4-FFF2-40B4-BE49-F238E27FC236}">
                      <a16:creationId xmlns:a16="http://schemas.microsoft.com/office/drawing/2014/main" id="{D3207BF0-52DE-4527-A03D-17F71198B20C}"/>
                    </a:ext>
                  </a:extLst>
                </p:cNvPr>
                <p:cNvSpPr>
                  <a:spLocks/>
                </p:cNvSpPr>
                <p:nvPr/>
              </p:nvSpPr>
              <p:spPr bwMode="auto">
                <a:xfrm>
                  <a:off x="3044825" y="900113"/>
                  <a:ext cx="1287463" cy="88900"/>
                </a:xfrm>
                <a:custGeom>
                  <a:avLst/>
                  <a:gdLst>
                    <a:gd name="T0" fmla="*/ 0 w 811"/>
                    <a:gd name="T1" fmla="*/ 56 h 56"/>
                    <a:gd name="T2" fmla="*/ 0 w 811"/>
                    <a:gd name="T3" fmla="*/ 30 h 56"/>
                    <a:gd name="T4" fmla="*/ 725 w 811"/>
                    <a:gd name="T5" fmla="*/ 30 h 56"/>
                    <a:gd name="T6" fmla="*/ 735 w 811"/>
                    <a:gd name="T7" fmla="*/ 0 h 56"/>
                    <a:gd name="T8" fmla="*/ 811 w 811"/>
                    <a:gd name="T9" fmla="*/ 30 h 56"/>
                    <a:gd name="T10" fmla="*/ 811 w 811"/>
                    <a:gd name="T11" fmla="*/ 56 h 56"/>
                    <a:gd name="T12" fmla="*/ 0 w 811"/>
                    <a:gd name="T13" fmla="*/ 56 h 56"/>
                  </a:gdLst>
                  <a:ahLst/>
                  <a:cxnLst>
                    <a:cxn ang="0">
                      <a:pos x="T0" y="T1"/>
                    </a:cxn>
                    <a:cxn ang="0">
                      <a:pos x="T2" y="T3"/>
                    </a:cxn>
                    <a:cxn ang="0">
                      <a:pos x="T4" y="T5"/>
                    </a:cxn>
                    <a:cxn ang="0">
                      <a:pos x="T6" y="T7"/>
                    </a:cxn>
                    <a:cxn ang="0">
                      <a:pos x="T8" y="T9"/>
                    </a:cxn>
                    <a:cxn ang="0">
                      <a:pos x="T10" y="T11"/>
                    </a:cxn>
                    <a:cxn ang="0">
                      <a:pos x="T12" y="T13"/>
                    </a:cxn>
                  </a:cxnLst>
                  <a:rect l="0" t="0" r="r" b="b"/>
                  <a:pathLst>
                    <a:path w="811" h="56">
                      <a:moveTo>
                        <a:pt x="0" y="56"/>
                      </a:moveTo>
                      <a:lnTo>
                        <a:pt x="0" y="30"/>
                      </a:lnTo>
                      <a:lnTo>
                        <a:pt x="725" y="30"/>
                      </a:lnTo>
                      <a:lnTo>
                        <a:pt x="735" y="0"/>
                      </a:lnTo>
                      <a:lnTo>
                        <a:pt x="811" y="30"/>
                      </a:lnTo>
                      <a:lnTo>
                        <a:pt x="811" y="56"/>
                      </a:lnTo>
                      <a:lnTo>
                        <a:pt x="0" y="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9" name="Rectangle 109">
                  <a:extLst>
                    <a:ext uri="{FF2B5EF4-FFF2-40B4-BE49-F238E27FC236}">
                      <a16:creationId xmlns:a16="http://schemas.microsoft.com/office/drawing/2014/main" id="{8977C18E-31F7-42D5-AEE1-25B4423B7FFD}"/>
                    </a:ext>
                  </a:extLst>
                </p:cNvPr>
                <p:cNvSpPr>
                  <a:spLocks noChangeArrowheads="1"/>
                </p:cNvSpPr>
                <p:nvPr/>
              </p:nvSpPr>
              <p:spPr bwMode="auto">
                <a:xfrm>
                  <a:off x="3781425" y="752475"/>
                  <a:ext cx="34925" cy="21431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0" name="Rectangle 110">
                  <a:extLst>
                    <a:ext uri="{FF2B5EF4-FFF2-40B4-BE49-F238E27FC236}">
                      <a16:creationId xmlns:a16="http://schemas.microsoft.com/office/drawing/2014/main" id="{DFA4ECD7-42A1-4FAF-B87B-ADCF91B0D76F}"/>
                    </a:ext>
                  </a:extLst>
                </p:cNvPr>
                <p:cNvSpPr>
                  <a:spLocks noChangeArrowheads="1"/>
                </p:cNvSpPr>
                <p:nvPr/>
              </p:nvSpPr>
              <p:spPr bwMode="auto">
                <a:xfrm>
                  <a:off x="3949700" y="820738"/>
                  <a:ext cx="38100" cy="1333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1" name="Freeform 111">
                  <a:extLst>
                    <a:ext uri="{FF2B5EF4-FFF2-40B4-BE49-F238E27FC236}">
                      <a16:creationId xmlns:a16="http://schemas.microsoft.com/office/drawing/2014/main" id="{F338E767-5F52-4166-864C-3576E6EFC44B}"/>
                    </a:ext>
                  </a:extLst>
                </p:cNvPr>
                <p:cNvSpPr>
                  <a:spLocks/>
                </p:cNvSpPr>
                <p:nvPr/>
              </p:nvSpPr>
              <p:spPr bwMode="auto">
                <a:xfrm>
                  <a:off x="3614738" y="768350"/>
                  <a:ext cx="185738" cy="185737"/>
                </a:xfrm>
                <a:custGeom>
                  <a:avLst/>
                  <a:gdLst>
                    <a:gd name="T0" fmla="*/ 0 w 117"/>
                    <a:gd name="T1" fmla="*/ 105 h 117"/>
                    <a:gd name="T2" fmla="*/ 107 w 117"/>
                    <a:gd name="T3" fmla="*/ 0 h 117"/>
                    <a:gd name="T4" fmla="*/ 117 w 117"/>
                    <a:gd name="T5" fmla="*/ 11 h 117"/>
                    <a:gd name="T6" fmla="*/ 12 w 117"/>
                    <a:gd name="T7" fmla="*/ 117 h 117"/>
                    <a:gd name="T8" fmla="*/ 0 w 117"/>
                    <a:gd name="T9" fmla="*/ 105 h 117"/>
                  </a:gdLst>
                  <a:ahLst/>
                  <a:cxnLst>
                    <a:cxn ang="0">
                      <a:pos x="T0" y="T1"/>
                    </a:cxn>
                    <a:cxn ang="0">
                      <a:pos x="T2" y="T3"/>
                    </a:cxn>
                    <a:cxn ang="0">
                      <a:pos x="T4" y="T5"/>
                    </a:cxn>
                    <a:cxn ang="0">
                      <a:pos x="T6" y="T7"/>
                    </a:cxn>
                    <a:cxn ang="0">
                      <a:pos x="T8" y="T9"/>
                    </a:cxn>
                  </a:cxnLst>
                  <a:rect l="0" t="0" r="r" b="b"/>
                  <a:pathLst>
                    <a:path w="117" h="117">
                      <a:moveTo>
                        <a:pt x="0" y="105"/>
                      </a:moveTo>
                      <a:lnTo>
                        <a:pt x="107" y="0"/>
                      </a:lnTo>
                      <a:lnTo>
                        <a:pt x="117" y="11"/>
                      </a:lnTo>
                      <a:lnTo>
                        <a:pt x="12" y="117"/>
                      </a:lnTo>
                      <a:lnTo>
                        <a:pt x="0" y="10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2" name="Freeform 112">
                  <a:extLst>
                    <a:ext uri="{FF2B5EF4-FFF2-40B4-BE49-F238E27FC236}">
                      <a16:creationId xmlns:a16="http://schemas.microsoft.com/office/drawing/2014/main" id="{86FDFB91-DFD0-4A55-9422-85AE8EC8156F}"/>
                    </a:ext>
                  </a:extLst>
                </p:cNvPr>
                <p:cNvSpPr>
                  <a:spLocks/>
                </p:cNvSpPr>
                <p:nvPr/>
              </p:nvSpPr>
              <p:spPr bwMode="auto">
                <a:xfrm>
                  <a:off x="3797300" y="814388"/>
                  <a:ext cx="142875" cy="139700"/>
                </a:xfrm>
                <a:custGeom>
                  <a:avLst/>
                  <a:gdLst>
                    <a:gd name="T0" fmla="*/ 0 w 90"/>
                    <a:gd name="T1" fmla="*/ 78 h 88"/>
                    <a:gd name="T2" fmla="*/ 78 w 90"/>
                    <a:gd name="T3" fmla="*/ 0 h 88"/>
                    <a:gd name="T4" fmla="*/ 90 w 90"/>
                    <a:gd name="T5" fmla="*/ 10 h 88"/>
                    <a:gd name="T6" fmla="*/ 12 w 90"/>
                    <a:gd name="T7" fmla="*/ 88 h 88"/>
                    <a:gd name="T8" fmla="*/ 0 w 90"/>
                    <a:gd name="T9" fmla="*/ 78 h 88"/>
                  </a:gdLst>
                  <a:ahLst/>
                  <a:cxnLst>
                    <a:cxn ang="0">
                      <a:pos x="T0" y="T1"/>
                    </a:cxn>
                    <a:cxn ang="0">
                      <a:pos x="T2" y="T3"/>
                    </a:cxn>
                    <a:cxn ang="0">
                      <a:pos x="T4" y="T5"/>
                    </a:cxn>
                    <a:cxn ang="0">
                      <a:pos x="T6" y="T7"/>
                    </a:cxn>
                    <a:cxn ang="0">
                      <a:pos x="T8" y="T9"/>
                    </a:cxn>
                  </a:cxnLst>
                  <a:rect l="0" t="0" r="r" b="b"/>
                  <a:pathLst>
                    <a:path w="90" h="88">
                      <a:moveTo>
                        <a:pt x="0" y="78"/>
                      </a:moveTo>
                      <a:lnTo>
                        <a:pt x="78" y="0"/>
                      </a:lnTo>
                      <a:lnTo>
                        <a:pt x="90" y="10"/>
                      </a:lnTo>
                      <a:lnTo>
                        <a:pt x="12" y="88"/>
                      </a:lnTo>
                      <a:lnTo>
                        <a:pt x="0" y="7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3" name="Freeform 113">
                  <a:extLst>
                    <a:ext uri="{FF2B5EF4-FFF2-40B4-BE49-F238E27FC236}">
                      <a16:creationId xmlns:a16="http://schemas.microsoft.com/office/drawing/2014/main" id="{52261FE1-57A9-463D-B6F5-2D84C035EB53}"/>
                    </a:ext>
                  </a:extLst>
                </p:cNvPr>
                <p:cNvSpPr>
                  <a:spLocks/>
                </p:cNvSpPr>
                <p:nvPr/>
              </p:nvSpPr>
              <p:spPr bwMode="auto">
                <a:xfrm>
                  <a:off x="3614738" y="768350"/>
                  <a:ext cx="185738" cy="185737"/>
                </a:xfrm>
                <a:custGeom>
                  <a:avLst/>
                  <a:gdLst>
                    <a:gd name="T0" fmla="*/ 12 w 117"/>
                    <a:gd name="T1" fmla="*/ 0 h 117"/>
                    <a:gd name="T2" fmla="*/ 117 w 117"/>
                    <a:gd name="T3" fmla="*/ 105 h 117"/>
                    <a:gd name="T4" fmla="*/ 107 w 117"/>
                    <a:gd name="T5" fmla="*/ 117 h 117"/>
                    <a:gd name="T6" fmla="*/ 0 w 117"/>
                    <a:gd name="T7" fmla="*/ 11 h 117"/>
                    <a:gd name="T8" fmla="*/ 12 w 117"/>
                    <a:gd name="T9" fmla="*/ 0 h 117"/>
                  </a:gdLst>
                  <a:ahLst/>
                  <a:cxnLst>
                    <a:cxn ang="0">
                      <a:pos x="T0" y="T1"/>
                    </a:cxn>
                    <a:cxn ang="0">
                      <a:pos x="T2" y="T3"/>
                    </a:cxn>
                    <a:cxn ang="0">
                      <a:pos x="T4" y="T5"/>
                    </a:cxn>
                    <a:cxn ang="0">
                      <a:pos x="T6" y="T7"/>
                    </a:cxn>
                    <a:cxn ang="0">
                      <a:pos x="T8" y="T9"/>
                    </a:cxn>
                  </a:cxnLst>
                  <a:rect l="0" t="0" r="r" b="b"/>
                  <a:pathLst>
                    <a:path w="117" h="117">
                      <a:moveTo>
                        <a:pt x="12" y="0"/>
                      </a:moveTo>
                      <a:lnTo>
                        <a:pt x="117" y="105"/>
                      </a:lnTo>
                      <a:lnTo>
                        <a:pt x="107" y="117"/>
                      </a:lnTo>
                      <a:lnTo>
                        <a:pt x="0" y="11"/>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4" name="Rectangle 114">
                  <a:extLst>
                    <a:ext uri="{FF2B5EF4-FFF2-40B4-BE49-F238E27FC236}">
                      <a16:creationId xmlns:a16="http://schemas.microsoft.com/office/drawing/2014/main" id="{C44D9F11-EA60-4B09-8372-8B54D59F4B56}"/>
                    </a:ext>
                  </a:extLst>
                </p:cNvPr>
                <p:cNvSpPr>
                  <a:spLocks noChangeArrowheads="1"/>
                </p:cNvSpPr>
                <p:nvPr/>
              </p:nvSpPr>
              <p:spPr bwMode="auto">
                <a:xfrm>
                  <a:off x="3602038" y="752475"/>
                  <a:ext cx="38100" cy="21431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5" name="Freeform 115">
                  <a:extLst>
                    <a:ext uri="{FF2B5EF4-FFF2-40B4-BE49-F238E27FC236}">
                      <a16:creationId xmlns:a16="http://schemas.microsoft.com/office/drawing/2014/main" id="{20A39533-D3B7-4C08-9B8B-1618727950E0}"/>
                    </a:ext>
                  </a:extLst>
                </p:cNvPr>
                <p:cNvSpPr>
                  <a:spLocks/>
                </p:cNvSpPr>
                <p:nvPr/>
              </p:nvSpPr>
              <p:spPr bwMode="auto">
                <a:xfrm>
                  <a:off x="3440113" y="768350"/>
                  <a:ext cx="184150" cy="185737"/>
                </a:xfrm>
                <a:custGeom>
                  <a:avLst/>
                  <a:gdLst>
                    <a:gd name="T0" fmla="*/ 0 w 116"/>
                    <a:gd name="T1" fmla="*/ 105 h 117"/>
                    <a:gd name="T2" fmla="*/ 104 w 116"/>
                    <a:gd name="T3" fmla="*/ 0 h 117"/>
                    <a:gd name="T4" fmla="*/ 116 w 116"/>
                    <a:gd name="T5" fmla="*/ 11 h 117"/>
                    <a:gd name="T6" fmla="*/ 10 w 116"/>
                    <a:gd name="T7" fmla="*/ 117 h 117"/>
                    <a:gd name="T8" fmla="*/ 0 w 116"/>
                    <a:gd name="T9" fmla="*/ 105 h 117"/>
                  </a:gdLst>
                  <a:ahLst/>
                  <a:cxnLst>
                    <a:cxn ang="0">
                      <a:pos x="T0" y="T1"/>
                    </a:cxn>
                    <a:cxn ang="0">
                      <a:pos x="T2" y="T3"/>
                    </a:cxn>
                    <a:cxn ang="0">
                      <a:pos x="T4" y="T5"/>
                    </a:cxn>
                    <a:cxn ang="0">
                      <a:pos x="T6" y="T7"/>
                    </a:cxn>
                    <a:cxn ang="0">
                      <a:pos x="T8" y="T9"/>
                    </a:cxn>
                  </a:cxnLst>
                  <a:rect l="0" t="0" r="r" b="b"/>
                  <a:pathLst>
                    <a:path w="116" h="117">
                      <a:moveTo>
                        <a:pt x="0" y="105"/>
                      </a:moveTo>
                      <a:lnTo>
                        <a:pt x="104" y="0"/>
                      </a:lnTo>
                      <a:lnTo>
                        <a:pt x="116" y="11"/>
                      </a:lnTo>
                      <a:lnTo>
                        <a:pt x="10" y="117"/>
                      </a:lnTo>
                      <a:lnTo>
                        <a:pt x="0" y="10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6" name="Freeform 116">
                  <a:extLst>
                    <a:ext uri="{FF2B5EF4-FFF2-40B4-BE49-F238E27FC236}">
                      <a16:creationId xmlns:a16="http://schemas.microsoft.com/office/drawing/2014/main" id="{97D72EFB-12FC-4C41-A16C-CB9DF6F15A83}"/>
                    </a:ext>
                  </a:extLst>
                </p:cNvPr>
                <p:cNvSpPr>
                  <a:spLocks/>
                </p:cNvSpPr>
                <p:nvPr/>
              </p:nvSpPr>
              <p:spPr bwMode="auto">
                <a:xfrm>
                  <a:off x="3440113" y="768350"/>
                  <a:ext cx="184150" cy="185737"/>
                </a:xfrm>
                <a:custGeom>
                  <a:avLst/>
                  <a:gdLst>
                    <a:gd name="T0" fmla="*/ 10 w 116"/>
                    <a:gd name="T1" fmla="*/ 0 h 117"/>
                    <a:gd name="T2" fmla="*/ 116 w 116"/>
                    <a:gd name="T3" fmla="*/ 105 h 117"/>
                    <a:gd name="T4" fmla="*/ 104 w 116"/>
                    <a:gd name="T5" fmla="*/ 117 h 117"/>
                    <a:gd name="T6" fmla="*/ 0 w 116"/>
                    <a:gd name="T7" fmla="*/ 11 h 117"/>
                    <a:gd name="T8" fmla="*/ 10 w 116"/>
                    <a:gd name="T9" fmla="*/ 0 h 117"/>
                  </a:gdLst>
                  <a:ahLst/>
                  <a:cxnLst>
                    <a:cxn ang="0">
                      <a:pos x="T0" y="T1"/>
                    </a:cxn>
                    <a:cxn ang="0">
                      <a:pos x="T2" y="T3"/>
                    </a:cxn>
                    <a:cxn ang="0">
                      <a:pos x="T4" y="T5"/>
                    </a:cxn>
                    <a:cxn ang="0">
                      <a:pos x="T6" y="T7"/>
                    </a:cxn>
                    <a:cxn ang="0">
                      <a:pos x="T8" y="T9"/>
                    </a:cxn>
                  </a:cxnLst>
                  <a:rect l="0" t="0" r="r" b="b"/>
                  <a:pathLst>
                    <a:path w="116" h="117">
                      <a:moveTo>
                        <a:pt x="10" y="0"/>
                      </a:moveTo>
                      <a:lnTo>
                        <a:pt x="116" y="105"/>
                      </a:lnTo>
                      <a:lnTo>
                        <a:pt x="104" y="117"/>
                      </a:lnTo>
                      <a:lnTo>
                        <a:pt x="0" y="11"/>
                      </a:lnTo>
                      <a:lnTo>
                        <a:pt x="1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7" name="Rectangle 117">
                  <a:extLst>
                    <a:ext uri="{FF2B5EF4-FFF2-40B4-BE49-F238E27FC236}">
                      <a16:creationId xmlns:a16="http://schemas.microsoft.com/office/drawing/2014/main" id="{5D12595E-0746-4DEE-BD57-6835613BAFA3}"/>
                    </a:ext>
                  </a:extLst>
                </p:cNvPr>
                <p:cNvSpPr>
                  <a:spLocks noChangeArrowheads="1"/>
                </p:cNvSpPr>
                <p:nvPr/>
              </p:nvSpPr>
              <p:spPr bwMode="auto">
                <a:xfrm>
                  <a:off x="3427413" y="752475"/>
                  <a:ext cx="38100" cy="21431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8" name="Freeform 118">
                  <a:extLst>
                    <a:ext uri="{FF2B5EF4-FFF2-40B4-BE49-F238E27FC236}">
                      <a16:creationId xmlns:a16="http://schemas.microsoft.com/office/drawing/2014/main" id="{BE251713-96E2-4418-A3F1-C0CE3904E841}"/>
                    </a:ext>
                  </a:extLst>
                </p:cNvPr>
                <p:cNvSpPr>
                  <a:spLocks/>
                </p:cNvSpPr>
                <p:nvPr/>
              </p:nvSpPr>
              <p:spPr bwMode="auto">
                <a:xfrm>
                  <a:off x="3260725" y="768350"/>
                  <a:ext cx="188913" cy="185737"/>
                </a:xfrm>
                <a:custGeom>
                  <a:avLst/>
                  <a:gdLst>
                    <a:gd name="T0" fmla="*/ 0 w 119"/>
                    <a:gd name="T1" fmla="*/ 105 h 117"/>
                    <a:gd name="T2" fmla="*/ 107 w 119"/>
                    <a:gd name="T3" fmla="*/ 0 h 117"/>
                    <a:gd name="T4" fmla="*/ 119 w 119"/>
                    <a:gd name="T5" fmla="*/ 11 h 117"/>
                    <a:gd name="T6" fmla="*/ 12 w 119"/>
                    <a:gd name="T7" fmla="*/ 117 h 117"/>
                    <a:gd name="T8" fmla="*/ 0 w 119"/>
                    <a:gd name="T9" fmla="*/ 105 h 117"/>
                  </a:gdLst>
                  <a:ahLst/>
                  <a:cxnLst>
                    <a:cxn ang="0">
                      <a:pos x="T0" y="T1"/>
                    </a:cxn>
                    <a:cxn ang="0">
                      <a:pos x="T2" y="T3"/>
                    </a:cxn>
                    <a:cxn ang="0">
                      <a:pos x="T4" y="T5"/>
                    </a:cxn>
                    <a:cxn ang="0">
                      <a:pos x="T6" y="T7"/>
                    </a:cxn>
                    <a:cxn ang="0">
                      <a:pos x="T8" y="T9"/>
                    </a:cxn>
                  </a:cxnLst>
                  <a:rect l="0" t="0" r="r" b="b"/>
                  <a:pathLst>
                    <a:path w="119" h="117">
                      <a:moveTo>
                        <a:pt x="0" y="105"/>
                      </a:moveTo>
                      <a:lnTo>
                        <a:pt x="107" y="0"/>
                      </a:lnTo>
                      <a:lnTo>
                        <a:pt x="119" y="11"/>
                      </a:lnTo>
                      <a:lnTo>
                        <a:pt x="12" y="117"/>
                      </a:lnTo>
                      <a:lnTo>
                        <a:pt x="0" y="10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9" name="Freeform 119">
                  <a:extLst>
                    <a:ext uri="{FF2B5EF4-FFF2-40B4-BE49-F238E27FC236}">
                      <a16:creationId xmlns:a16="http://schemas.microsoft.com/office/drawing/2014/main" id="{27A49E14-2A02-431D-95E3-A00FFA2D2560}"/>
                    </a:ext>
                  </a:extLst>
                </p:cNvPr>
                <p:cNvSpPr>
                  <a:spLocks/>
                </p:cNvSpPr>
                <p:nvPr/>
              </p:nvSpPr>
              <p:spPr bwMode="auto">
                <a:xfrm>
                  <a:off x="3260725" y="768350"/>
                  <a:ext cx="188913" cy="185737"/>
                </a:xfrm>
                <a:custGeom>
                  <a:avLst/>
                  <a:gdLst>
                    <a:gd name="T0" fmla="*/ 12 w 119"/>
                    <a:gd name="T1" fmla="*/ 0 h 117"/>
                    <a:gd name="T2" fmla="*/ 119 w 119"/>
                    <a:gd name="T3" fmla="*/ 105 h 117"/>
                    <a:gd name="T4" fmla="*/ 107 w 119"/>
                    <a:gd name="T5" fmla="*/ 117 h 117"/>
                    <a:gd name="T6" fmla="*/ 0 w 119"/>
                    <a:gd name="T7" fmla="*/ 11 h 117"/>
                    <a:gd name="T8" fmla="*/ 12 w 119"/>
                    <a:gd name="T9" fmla="*/ 0 h 117"/>
                  </a:gdLst>
                  <a:ahLst/>
                  <a:cxnLst>
                    <a:cxn ang="0">
                      <a:pos x="T0" y="T1"/>
                    </a:cxn>
                    <a:cxn ang="0">
                      <a:pos x="T2" y="T3"/>
                    </a:cxn>
                    <a:cxn ang="0">
                      <a:pos x="T4" y="T5"/>
                    </a:cxn>
                    <a:cxn ang="0">
                      <a:pos x="T6" y="T7"/>
                    </a:cxn>
                    <a:cxn ang="0">
                      <a:pos x="T8" y="T9"/>
                    </a:cxn>
                  </a:cxnLst>
                  <a:rect l="0" t="0" r="r" b="b"/>
                  <a:pathLst>
                    <a:path w="119" h="117">
                      <a:moveTo>
                        <a:pt x="12" y="0"/>
                      </a:moveTo>
                      <a:lnTo>
                        <a:pt x="119" y="105"/>
                      </a:lnTo>
                      <a:lnTo>
                        <a:pt x="107" y="117"/>
                      </a:lnTo>
                      <a:lnTo>
                        <a:pt x="0" y="11"/>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0" name="Rectangle 120">
                  <a:extLst>
                    <a:ext uri="{FF2B5EF4-FFF2-40B4-BE49-F238E27FC236}">
                      <a16:creationId xmlns:a16="http://schemas.microsoft.com/office/drawing/2014/main" id="{934E7022-5AB4-4981-80AD-911FC1D0E2B5}"/>
                    </a:ext>
                  </a:extLst>
                </p:cNvPr>
                <p:cNvSpPr>
                  <a:spLocks noChangeArrowheads="1"/>
                </p:cNvSpPr>
                <p:nvPr/>
              </p:nvSpPr>
              <p:spPr bwMode="auto">
                <a:xfrm>
                  <a:off x="3251200" y="752475"/>
                  <a:ext cx="34925" cy="21431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1" name="Freeform 121">
                  <a:extLst>
                    <a:ext uri="{FF2B5EF4-FFF2-40B4-BE49-F238E27FC236}">
                      <a16:creationId xmlns:a16="http://schemas.microsoft.com/office/drawing/2014/main" id="{95F9054F-9DE9-4CAF-92E6-F4BE91CA7518}"/>
                    </a:ext>
                  </a:extLst>
                </p:cNvPr>
                <p:cNvSpPr>
                  <a:spLocks/>
                </p:cNvSpPr>
                <p:nvPr/>
              </p:nvSpPr>
              <p:spPr bwMode="auto">
                <a:xfrm>
                  <a:off x="3086100" y="768350"/>
                  <a:ext cx="184150" cy="185737"/>
                </a:xfrm>
                <a:custGeom>
                  <a:avLst/>
                  <a:gdLst>
                    <a:gd name="T0" fmla="*/ 0 w 116"/>
                    <a:gd name="T1" fmla="*/ 105 h 117"/>
                    <a:gd name="T2" fmla="*/ 106 w 116"/>
                    <a:gd name="T3" fmla="*/ 0 h 117"/>
                    <a:gd name="T4" fmla="*/ 116 w 116"/>
                    <a:gd name="T5" fmla="*/ 11 h 117"/>
                    <a:gd name="T6" fmla="*/ 12 w 116"/>
                    <a:gd name="T7" fmla="*/ 117 h 117"/>
                    <a:gd name="T8" fmla="*/ 0 w 116"/>
                    <a:gd name="T9" fmla="*/ 105 h 117"/>
                  </a:gdLst>
                  <a:ahLst/>
                  <a:cxnLst>
                    <a:cxn ang="0">
                      <a:pos x="T0" y="T1"/>
                    </a:cxn>
                    <a:cxn ang="0">
                      <a:pos x="T2" y="T3"/>
                    </a:cxn>
                    <a:cxn ang="0">
                      <a:pos x="T4" y="T5"/>
                    </a:cxn>
                    <a:cxn ang="0">
                      <a:pos x="T6" y="T7"/>
                    </a:cxn>
                    <a:cxn ang="0">
                      <a:pos x="T8" y="T9"/>
                    </a:cxn>
                  </a:cxnLst>
                  <a:rect l="0" t="0" r="r" b="b"/>
                  <a:pathLst>
                    <a:path w="116" h="117">
                      <a:moveTo>
                        <a:pt x="0" y="105"/>
                      </a:moveTo>
                      <a:lnTo>
                        <a:pt x="106" y="0"/>
                      </a:lnTo>
                      <a:lnTo>
                        <a:pt x="116" y="11"/>
                      </a:lnTo>
                      <a:lnTo>
                        <a:pt x="12" y="117"/>
                      </a:lnTo>
                      <a:lnTo>
                        <a:pt x="0" y="10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2" name="Freeform 122">
                  <a:extLst>
                    <a:ext uri="{FF2B5EF4-FFF2-40B4-BE49-F238E27FC236}">
                      <a16:creationId xmlns:a16="http://schemas.microsoft.com/office/drawing/2014/main" id="{F6F8AB66-B8E6-440A-8CD5-97E1C684E19D}"/>
                    </a:ext>
                  </a:extLst>
                </p:cNvPr>
                <p:cNvSpPr>
                  <a:spLocks/>
                </p:cNvSpPr>
                <p:nvPr/>
              </p:nvSpPr>
              <p:spPr bwMode="auto">
                <a:xfrm>
                  <a:off x="3086100" y="768350"/>
                  <a:ext cx="184150" cy="185737"/>
                </a:xfrm>
                <a:custGeom>
                  <a:avLst/>
                  <a:gdLst>
                    <a:gd name="T0" fmla="*/ 12 w 116"/>
                    <a:gd name="T1" fmla="*/ 0 h 117"/>
                    <a:gd name="T2" fmla="*/ 116 w 116"/>
                    <a:gd name="T3" fmla="*/ 105 h 117"/>
                    <a:gd name="T4" fmla="*/ 106 w 116"/>
                    <a:gd name="T5" fmla="*/ 117 h 117"/>
                    <a:gd name="T6" fmla="*/ 0 w 116"/>
                    <a:gd name="T7" fmla="*/ 11 h 117"/>
                    <a:gd name="T8" fmla="*/ 12 w 116"/>
                    <a:gd name="T9" fmla="*/ 0 h 117"/>
                  </a:gdLst>
                  <a:ahLst/>
                  <a:cxnLst>
                    <a:cxn ang="0">
                      <a:pos x="T0" y="T1"/>
                    </a:cxn>
                    <a:cxn ang="0">
                      <a:pos x="T2" y="T3"/>
                    </a:cxn>
                    <a:cxn ang="0">
                      <a:pos x="T4" y="T5"/>
                    </a:cxn>
                    <a:cxn ang="0">
                      <a:pos x="T6" y="T7"/>
                    </a:cxn>
                    <a:cxn ang="0">
                      <a:pos x="T8" y="T9"/>
                    </a:cxn>
                  </a:cxnLst>
                  <a:rect l="0" t="0" r="r" b="b"/>
                  <a:pathLst>
                    <a:path w="116" h="117">
                      <a:moveTo>
                        <a:pt x="12" y="0"/>
                      </a:moveTo>
                      <a:lnTo>
                        <a:pt x="116" y="105"/>
                      </a:lnTo>
                      <a:lnTo>
                        <a:pt x="106" y="117"/>
                      </a:lnTo>
                      <a:lnTo>
                        <a:pt x="0" y="11"/>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3" name="Rectangle 123">
                  <a:extLst>
                    <a:ext uri="{FF2B5EF4-FFF2-40B4-BE49-F238E27FC236}">
                      <a16:creationId xmlns:a16="http://schemas.microsoft.com/office/drawing/2014/main" id="{50731E04-3CF2-4DBB-A04D-C17717E0FC70}"/>
                    </a:ext>
                  </a:extLst>
                </p:cNvPr>
                <p:cNvSpPr>
                  <a:spLocks noChangeArrowheads="1"/>
                </p:cNvSpPr>
                <p:nvPr/>
              </p:nvSpPr>
              <p:spPr bwMode="auto">
                <a:xfrm>
                  <a:off x="3952875" y="2192338"/>
                  <a:ext cx="736600" cy="2428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4" name="Rectangle 124">
                  <a:extLst>
                    <a:ext uri="{FF2B5EF4-FFF2-40B4-BE49-F238E27FC236}">
                      <a16:creationId xmlns:a16="http://schemas.microsoft.com/office/drawing/2014/main" id="{2E871918-CFC9-4E30-B0D0-2BF1E79E0835}"/>
                    </a:ext>
                  </a:extLst>
                </p:cNvPr>
                <p:cNvSpPr>
                  <a:spLocks noChangeArrowheads="1"/>
                </p:cNvSpPr>
                <p:nvPr/>
              </p:nvSpPr>
              <p:spPr bwMode="auto">
                <a:xfrm>
                  <a:off x="3175" y="695325"/>
                  <a:ext cx="206375" cy="6762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5" name="Freeform 125">
                  <a:extLst>
                    <a:ext uri="{FF2B5EF4-FFF2-40B4-BE49-F238E27FC236}">
                      <a16:creationId xmlns:a16="http://schemas.microsoft.com/office/drawing/2014/main" id="{F8E4425E-1D21-4734-936C-F9535659B7B1}"/>
                    </a:ext>
                  </a:extLst>
                </p:cNvPr>
                <p:cNvSpPr>
                  <a:spLocks/>
                </p:cNvSpPr>
                <p:nvPr/>
              </p:nvSpPr>
              <p:spPr bwMode="auto">
                <a:xfrm>
                  <a:off x="752475" y="4430713"/>
                  <a:ext cx="1154113" cy="207962"/>
                </a:xfrm>
                <a:custGeom>
                  <a:avLst/>
                  <a:gdLst>
                    <a:gd name="T0" fmla="*/ 362 w 362"/>
                    <a:gd name="T1" fmla="*/ 31 h 65"/>
                    <a:gd name="T2" fmla="*/ 362 w 362"/>
                    <a:gd name="T3" fmla="*/ 65 h 65"/>
                    <a:gd name="T4" fmla="*/ 0 w 362"/>
                    <a:gd name="T5" fmla="*/ 65 h 65"/>
                    <a:gd name="T6" fmla="*/ 0 w 362"/>
                    <a:gd name="T7" fmla="*/ 31 h 65"/>
                    <a:gd name="T8" fmla="*/ 30 w 362"/>
                    <a:gd name="T9" fmla="*/ 0 h 65"/>
                    <a:gd name="T10" fmla="*/ 332 w 362"/>
                    <a:gd name="T11" fmla="*/ 0 h 65"/>
                    <a:gd name="T12" fmla="*/ 362 w 362"/>
                    <a:gd name="T13" fmla="*/ 31 h 65"/>
                  </a:gdLst>
                  <a:ahLst/>
                  <a:cxnLst>
                    <a:cxn ang="0">
                      <a:pos x="T0" y="T1"/>
                    </a:cxn>
                    <a:cxn ang="0">
                      <a:pos x="T2" y="T3"/>
                    </a:cxn>
                    <a:cxn ang="0">
                      <a:pos x="T4" y="T5"/>
                    </a:cxn>
                    <a:cxn ang="0">
                      <a:pos x="T6" y="T7"/>
                    </a:cxn>
                    <a:cxn ang="0">
                      <a:pos x="T8" y="T9"/>
                    </a:cxn>
                    <a:cxn ang="0">
                      <a:pos x="T10" y="T11"/>
                    </a:cxn>
                    <a:cxn ang="0">
                      <a:pos x="T12" y="T13"/>
                    </a:cxn>
                  </a:cxnLst>
                  <a:rect l="0" t="0" r="r" b="b"/>
                  <a:pathLst>
                    <a:path w="362" h="65">
                      <a:moveTo>
                        <a:pt x="362" y="31"/>
                      </a:moveTo>
                      <a:cubicBezTo>
                        <a:pt x="362" y="65"/>
                        <a:pt x="362" y="65"/>
                        <a:pt x="362" y="65"/>
                      </a:cubicBezTo>
                      <a:cubicBezTo>
                        <a:pt x="0" y="65"/>
                        <a:pt x="0" y="65"/>
                        <a:pt x="0" y="65"/>
                      </a:cubicBezTo>
                      <a:cubicBezTo>
                        <a:pt x="0" y="31"/>
                        <a:pt x="0" y="31"/>
                        <a:pt x="0" y="31"/>
                      </a:cubicBezTo>
                      <a:cubicBezTo>
                        <a:pt x="0" y="14"/>
                        <a:pt x="13" y="0"/>
                        <a:pt x="30" y="0"/>
                      </a:cubicBezTo>
                      <a:cubicBezTo>
                        <a:pt x="332" y="0"/>
                        <a:pt x="332" y="0"/>
                        <a:pt x="332" y="0"/>
                      </a:cubicBezTo>
                      <a:cubicBezTo>
                        <a:pt x="349" y="0"/>
                        <a:pt x="362" y="14"/>
                        <a:pt x="362" y="3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grpSp>
    </p:spTree>
    <p:extLst>
      <p:ext uri="{BB962C8B-B14F-4D97-AF65-F5344CB8AC3E}">
        <p14:creationId xmlns:p14="http://schemas.microsoft.com/office/powerpoint/2010/main" val="373424390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이등변 삼각형 2">
            <a:extLst>
              <a:ext uri="{FF2B5EF4-FFF2-40B4-BE49-F238E27FC236}">
                <a16:creationId xmlns:a16="http://schemas.microsoft.com/office/drawing/2014/main" id="{CADAD7C9-38AD-4127-BB35-9A5A8F34E4CB}"/>
              </a:ext>
            </a:extLst>
          </p:cNvPr>
          <p:cNvSpPr/>
          <p:nvPr/>
        </p:nvSpPr>
        <p:spPr>
          <a:xfrm rot="5400000">
            <a:off x="-1466446" y="4024824"/>
            <a:ext cx="4124530" cy="1191638"/>
          </a:xfrm>
          <a:prstGeom prst="triangle">
            <a:avLst/>
          </a:prstGeom>
          <a:solidFill>
            <a:srgbClr val="0070C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4" name="이등변 삼각형 3">
            <a:extLst>
              <a:ext uri="{FF2B5EF4-FFF2-40B4-BE49-F238E27FC236}">
                <a16:creationId xmlns:a16="http://schemas.microsoft.com/office/drawing/2014/main" id="{AD0F6835-07FA-4BA5-A425-E3BBC4796380}"/>
              </a:ext>
            </a:extLst>
          </p:cNvPr>
          <p:cNvSpPr/>
          <p:nvPr/>
        </p:nvSpPr>
        <p:spPr>
          <a:xfrm rot="10800000">
            <a:off x="1408150" y="0"/>
            <a:ext cx="2550203" cy="2198451"/>
          </a:xfrm>
          <a:prstGeom prst="triangle">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6" name="이등변 삼각형 5">
            <a:extLst>
              <a:ext uri="{FF2B5EF4-FFF2-40B4-BE49-F238E27FC236}">
                <a16:creationId xmlns:a16="http://schemas.microsoft.com/office/drawing/2014/main" id="{55543BC5-A112-4B75-9CA3-D72464282DB1}"/>
              </a:ext>
            </a:extLst>
          </p:cNvPr>
          <p:cNvSpPr/>
          <p:nvPr/>
        </p:nvSpPr>
        <p:spPr>
          <a:xfrm rot="10800000">
            <a:off x="4216201" y="4659550"/>
            <a:ext cx="2550203" cy="2198451"/>
          </a:xfrm>
          <a:prstGeom prst="triangle">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 name="이등변 삼각형 9">
            <a:extLst>
              <a:ext uri="{FF2B5EF4-FFF2-40B4-BE49-F238E27FC236}">
                <a16:creationId xmlns:a16="http://schemas.microsoft.com/office/drawing/2014/main" id="{4B833B78-A868-45CC-90AD-6C0DD1DAA67A}"/>
              </a:ext>
            </a:extLst>
          </p:cNvPr>
          <p:cNvSpPr/>
          <p:nvPr/>
        </p:nvSpPr>
        <p:spPr>
          <a:xfrm rot="16200000">
            <a:off x="4108318" y="1668294"/>
            <a:ext cx="4124530" cy="1191638"/>
          </a:xfrm>
          <a:prstGeom prst="triangle">
            <a:avLst/>
          </a:prstGeom>
          <a:solidFill>
            <a:srgbClr val="0070C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5" name="직사각형 4">
            <a:extLst>
              <a:ext uri="{FF2B5EF4-FFF2-40B4-BE49-F238E27FC236}">
                <a16:creationId xmlns:a16="http://schemas.microsoft.com/office/drawing/2014/main" id="{F5C55A3F-7177-456E-A484-CB5E55AA4871}"/>
              </a:ext>
            </a:extLst>
          </p:cNvPr>
          <p:cNvSpPr/>
          <p:nvPr/>
        </p:nvSpPr>
        <p:spPr>
          <a:xfrm>
            <a:off x="11070078" y="0"/>
            <a:ext cx="1121923" cy="6858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 name="Text Placeholder 13">
            <a:extLst>
              <a:ext uri="{FF2B5EF4-FFF2-40B4-BE49-F238E27FC236}">
                <a16:creationId xmlns:a16="http://schemas.microsoft.com/office/drawing/2014/main" id="{31674A07-8E2D-431A-8AEC-24A15D6D952E}"/>
              </a:ext>
            </a:extLst>
          </p:cNvPr>
          <p:cNvSpPr txBox="1">
            <a:spLocks/>
          </p:cNvSpPr>
          <p:nvPr/>
        </p:nvSpPr>
        <p:spPr>
          <a:xfrm rot="5400000">
            <a:off x="8388606" y="2962769"/>
            <a:ext cx="6454304" cy="932463"/>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dist">
              <a:lnSpc>
                <a:spcPct val="80000"/>
              </a:lnSpc>
              <a:buNone/>
            </a:pPr>
            <a:r>
              <a:rPr lang="en-US" altLang="ko-KR" sz="3600" b="1" dirty="0">
                <a:solidFill>
                  <a:schemeClr val="bg1"/>
                </a:solidFill>
                <a:latin typeface="+mj-lt"/>
                <a:cs typeface="Arial" pitchFamily="34" charset="0"/>
              </a:rPr>
              <a:t>Portfolio Presentation</a:t>
            </a:r>
          </a:p>
        </p:txBody>
      </p:sp>
      <p:grpSp>
        <p:nvGrpSpPr>
          <p:cNvPr id="16" name="그룹 15">
            <a:extLst>
              <a:ext uri="{FF2B5EF4-FFF2-40B4-BE49-F238E27FC236}">
                <a16:creationId xmlns:a16="http://schemas.microsoft.com/office/drawing/2014/main" id="{E612C1AA-A10A-4DF0-A9F7-F02A0F5C0AA8}"/>
              </a:ext>
            </a:extLst>
          </p:cNvPr>
          <p:cNvGrpSpPr/>
          <p:nvPr/>
        </p:nvGrpSpPr>
        <p:grpSpPr>
          <a:xfrm>
            <a:off x="7521188" y="876023"/>
            <a:ext cx="2988374" cy="3148978"/>
            <a:chOff x="7385001" y="817657"/>
            <a:chExt cx="2988374" cy="3148978"/>
          </a:xfrm>
        </p:grpSpPr>
        <p:sp>
          <p:nvSpPr>
            <p:cNvPr id="14" name="자유형: 도형 13">
              <a:extLst>
                <a:ext uri="{FF2B5EF4-FFF2-40B4-BE49-F238E27FC236}">
                  <a16:creationId xmlns:a16="http://schemas.microsoft.com/office/drawing/2014/main" id="{BAB73E16-50CC-412D-ADE6-02EA39070C6F}"/>
                </a:ext>
              </a:extLst>
            </p:cNvPr>
            <p:cNvSpPr/>
            <p:nvPr/>
          </p:nvSpPr>
          <p:spPr>
            <a:xfrm>
              <a:off x="7385001" y="817657"/>
              <a:ext cx="304444" cy="281568"/>
            </a:xfrm>
            <a:custGeom>
              <a:avLst/>
              <a:gdLst/>
              <a:ahLst/>
              <a:cxnLst/>
              <a:rect l="l" t="t" r="r" b="b"/>
              <a:pathLst>
                <a:path w="282415" h="261194">
                  <a:moveTo>
                    <a:pt x="258472" y="0"/>
                  </a:moveTo>
                  <a:lnTo>
                    <a:pt x="282415" y="38091"/>
                  </a:lnTo>
                  <a:cubicBezTo>
                    <a:pt x="262463" y="46435"/>
                    <a:pt x="247771" y="58859"/>
                    <a:pt x="238339" y="75365"/>
                  </a:cubicBezTo>
                  <a:cubicBezTo>
                    <a:pt x="228907" y="91871"/>
                    <a:pt x="223647" y="115905"/>
                    <a:pt x="222558" y="147466"/>
                  </a:cubicBezTo>
                  <a:lnTo>
                    <a:pt x="273709" y="147466"/>
                  </a:lnTo>
                  <a:lnTo>
                    <a:pt x="273709" y="261194"/>
                  </a:lnTo>
                  <a:lnTo>
                    <a:pt x="168687" y="261194"/>
                  </a:lnTo>
                  <a:lnTo>
                    <a:pt x="168687" y="171408"/>
                  </a:lnTo>
                  <a:cubicBezTo>
                    <a:pt x="168687" y="122797"/>
                    <a:pt x="174491" y="87609"/>
                    <a:pt x="186100" y="65843"/>
                  </a:cubicBezTo>
                  <a:cubicBezTo>
                    <a:pt x="201336" y="36821"/>
                    <a:pt x="225460" y="14874"/>
                    <a:pt x="258472" y="0"/>
                  </a:cubicBezTo>
                  <a:close/>
                  <a:moveTo>
                    <a:pt x="89785" y="0"/>
                  </a:moveTo>
                  <a:lnTo>
                    <a:pt x="113728" y="38091"/>
                  </a:lnTo>
                  <a:cubicBezTo>
                    <a:pt x="93775" y="46435"/>
                    <a:pt x="79083" y="58859"/>
                    <a:pt x="69651" y="75365"/>
                  </a:cubicBezTo>
                  <a:cubicBezTo>
                    <a:pt x="60219" y="91871"/>
                    <a:pt x="54959" y="115905"/>
                    <a:pt x="53871" y="147466"/>
                  </a:cubicBezTo>
                  <a:lnTo>
                    <a:pt x="105021" y="147466"/>
                  </a:lnTo>
                  <a:lnTo>
                    <a:pt x="105021" y="261194"/>
                  </a:lnTo>
                  <a:lnTo>
                    <a:pt x="0" y="261194"/>
                  </a:lnTo>
                  <a:lnTo>
                    <a:pt x="0" y="171408"/>
                  </a:lnTo>
                  <a:cubicBezTo>
                    <a:pt x="0" y="122797"/>
                    <a:pt x="5804" y="87609"/>
                    <a:pt x="17413" y="65843"/>
                  </a:cubicBezTo>
                  <a:cubicBezTo>
                    <a:pt x="32649" y="36821"/>
                    <a:pt x="56773" y="14874"/>
                    <a:pt x="89785" y="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 name="TextBox 8">
              <a:extLst>
                <a:ext uri="{FF2B5EF4-FFF2-40B4-BE49-F238E27FC236}">
                  <a16:creationId xmlns:a16="http://schemas.microsoft.com/office/drawing/2014/main" id="{A1996AAA-5210-4595-9A58-80C645C1F3E3}"/>
                </a:ext>
              </a:extLst>
            </p:cNvPr>
            <p:cNvSpPr txBox="1"/>
            <p:nvPr/>
          </p:nvSpPr>
          <p:spPr>
            <a:xfrm>
              <a:off x="7495011" y="858092"/>
              <a:ext cx="2878364" cy="3108543"/>
            </a:xfrm>
            <a:prstGeom prst="rect">
              <a:avLst/>
            </a:prstGeom>
            <a:noFill/>
          </p:spPr>
          <p:txBody>
            <a:bodyPr wrap="square" rtlCol="0">
              <a:spAutoFit/>
            </a:bodyPr>
            <a:lstStyle/>
            <a:p>
              <a:r>
                <a:rPr lang="en-US" altLang="ko-KR" sz="2800" dirty="0">
                  <a:solidFill>
                    <a:schemeClr val="tx1">
                      <a:lumMod val="75000"/>
                      <a:lumOff val="25000"/>
                    </a:schemeClr>
                  </a:solidFill>
                  <a:cs typeface="Arial" pitchFamily="34" charset="0"/>
                </a:rPr>
                <a:t>  You can simply impress your audience and add a unique zing and appeal to your Presentations. </a:t>
              </a:r>
              <a:endParaRPr lang="ko-KR" altLang="en-US" sz="2800" dirty="0">
                <a:solidFill>
                  <a:schemeClr val="tx1">
                    <a:lumMod val="75000"/>
                    <a:lumOff val="25000"/>
                  </a:schemeClr>
                </a:solidFill>
                <a:cs typeface="Arial" pitchFamily="34" charset="0"/>
              </a:endParaRPr>
            </a:p>
          </p:txBody>
        </p:sp>
        <p:sp>
          <p:nvSpPr>
            <p:cNvPr id="15" name="자유형: 도형 14">
              <a:extLst>
                <a:ext uri="{FF2B5EF4-FFF2-40B4-BE49-F238E27FC236}">
                  <a16:creationId xmlns:a16="http://schemas.microsoft.com/office/drawing/2014/main" id="{80B6F707-4ED6-4F60-85F0-2B909CC7D520}"/>
                </a:ext>
              </a:extLst>
            </p:cNvPr>
            <p:cNvSpPr/>
            <p:nvPr/>
          </p:nvSpPr>
          <p:spPr>
            <a:xfrm rot="10800000">
              <a:off x="9957427" y="3324729"/>
              <a:ext cx="304444" cy="281568"/>
            </a:xfrm>
            <a:custGeom>
              <a:avLst/>
              <a:gdLst/>
              <a:ahLst/>
              <a:cxnLst/>
              <a:rect l="l" t="t" r="r" b="b"/>
              <a:pathLst>
                <a:path w="282415" h="261194">
                  <a:moveTo>
                    <a:pt x="258472" y="0"/>
                  </a:moveTo>
                  <a:lnTo>
                    <a:pt x="282415" y="38091"/>
                  </a:lnTo>
                  <a:cubicBezTo>
                    <a:pt x="262463" y="46435"/>
                    <a:pt x="247771" y="58859"/>
                    <a:pt x="238339" y="75365"/>
                  </a:cubicBezTo>
                  <a:cubicBezTo>
                    <a:pt x="228907" y="91871"/>
                    <a:pt x="223647" y="115905"/>
                    <a:pt x="222558" y="147466"/>
                  </a:cubicBezTo>
                  <a:lnTo>
                    <a:pt x="273709" y="147466"/>
                  </a:lnTo>
                  <a:lnTo>
                    <a:pt x="273709" y="261194"/>
                  </a:lnTo>
                  <a:lnTo>
                    <a:pt x="168687" y="261194"/>
                  </a:lnTo>
                  <a:lnTo>
                    <a:pt x="168687" y="171408"/>
                  </a:lnTo>
                  <a:cubicBezTo>
                    <a:pt x="168687" y="122797"/>
                    <a:pt x="174491" y="87609"/>
                    <a:pt x="186100" y="65843"/>
                  </a:cubicBezTo>
                  <a:cubicBezTo>
                    <a:pt x="201336" y="36821"/>
                    <a:pt x="225460" y="14874"/>
                    <a:pt x="258472" y="0"/>
                  </a:cubicBezTo>
                  <a:close/>
                  <a:moveTo>
                    <a:pt x="89785" y="0"/>
                  </a:moveTo>
                  <a:lnTo>
                    <a:pt x="113728" y="38091"/>
                  </a:lnTo>
                  <a:cubicBezTo>
                    <a:pt x="93775" y="46435"/>
                    <a:pt x="79083" y="58859"/>
                    <a:pt x="69651" y="75365"/>
                  </a:cubicBezTo>
                  <a:cubicBezTo>
                    <a:pt x="60219" y="91871"/>
                    <a:pt x="54959" y="115905"/>
                    <a:pt x="53871" y="147466"/>
                  </a:cubicBezTo>
                  <a:lnTo>
                    <a:pt x="105021" y="147466"/>
                  </a:lnTo>
                  <a:lnTo>
                    <a:pt x="105021" y="261194"/>
                  </a:lnTo>
                  <a:lnTo>
                    <a:pt x="0" y="261194"/>
                  </a:lnTo>
                  <a:lnTo>
                    <a:pt x="0" y="171408"/>
                  </a:lnTo>
                  <a:cubicBezTo>
                    <a:pt x="0" y="122797"/>
                    <a:pt x="5804" y="87609"/>
                    <a:pt x="17413" y="65843"/>
                  </a:cubicBezTo>
                  <a:cubicBezTo>
                    <a:pt x="32649" y="36821"/>
                    <a:pt x="56773" y="14874"/>
                    <a:pt x="89785" y="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pic>
        <p:nvPicPr>
          <p:cNvPr id="8" name="Marcador de posición de imagen 7">
            <a:extLst>
              <a:ext uri="{FF2B5EF4-FFF2-40B4-BE49-F238E27FC236}">
                <a16:creationId xmlns:a16="http://schemas.microsoft.com/office/drawing/2014/main" id="{7E0465AA-CDA5-4B0E-86F4-527EBB044CDD}"/>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2119" b="2119"/>
          <a:stretch>
            <a:fillRect/>
          </a:stretch>
        </p:blipFill>
        <p:spPr/>
      </p:pic>
    </p:spTree>
    <p:extLst>
      <p:ext uri="{BB962C8B-B14F-4D97-AF65-F5344CB8AC3E}">
        <p14:creationId xmlns:p14="http://schemas.microsoft.com/office/powerpoint/2010/main" val="2256089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2648E0C5-1016-4C5D-924A-AAA51EA61D48}"/>
              </a:ext>
            </a:extLst>
          </p:cNvPr>
          <p:cNvSpPr/>
          <p:nvPr/>
        </p:nvSpPr>
        <p:spPr>
          <a:xfrm>
            <a:off x="6096001" y="0"/>
            <a:ext cx="6096000" cy="6858000"/>
          </a:xfrm>
          <a:prstGeom prst="rect">
            <a:avLst/>
          </a:prstGeom>
          <a:solidFill>
            <a:schemeClr val="bg1">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TextBox 2">
            <a:extLst>
              <a:ext uri="{FF2B5EF4-FFF2-40B4-BE49-F238E27FC236}">
                <a16:creationId xmlns:a16="http://schemas.microsoft.com/office/drawing/2014/main" id="{931060B9-B07E-4F56-B3BE-2A3190CF0149}"/>
              </a:ext>
            </a:extLst>
          </p:cNvPr>
          <p:cNvSpPr txBox="1"/>
          <p:nvPr/>
        </p:nvSpPr>
        <p:spPr>
          <a:xfrm>
            <a:off x="9927223" y="2743484"/>
            <a:ext cx="1562683" cy="333524"/>
          </a:xfrm>
          <a:prstGeom prst="rect">
            <a:avLst/>
          </a:prstGeom>
          <a:noFill/>
        </p:spPr>
        <p:txBody>
          <a:bodyPr lIns="0" anchor="ctr"/>
          <a:lstStyle>
            <a:lvl1pPr indent="0">
              <a:spcBef>
                <a:spcPct val="20000"/>
              </a:spcBef>
              <a:buFontTx/>
              <a:buNone/>
              <a:defRPr sz="2400" b="1" baseline="0">
                <a:solidFill>
                  <a:schemeClr val="bg1"/>
                </a:solidFill>
              </a:defRPr>
            </a:lvl1pPr>
            <a:lvl2pPr marL="742950" indent="-285750">
              <a:spcBef>
                <a:spcPct val="20000"/>
              </a:spcBef>
              <a:buFont typeface="Arial" pitchFamily="34" charset="0"/>
              <a:buChar char="–"/>
              <a:defRPr sz="2800"/>
            </a:lvl2pPr>
            <a:lvl3pPr marL="1143000" indent="-228600">
              <a:spcBef>
                <a:spcPct val="20000"/>
              </a:spcBef>
              <a:buFont typeface="Arial" pitchFamily="34" charset="0"/>
              <a:buChar char="•"/>
              <a:defRPr sz="2400"/>
            </a:lvl3pPr>
            <a:lvl4pPr marL="1600200" indent="-228600">
              <a:spcBef>
                <a:spcPct val="20000"/>
              </a:spcBef>
              <a:buFont typeface="Arial" pitchFamily="34" charset="0"/>
              <a:buChar char="–"/>
              <a:defRPr sz="2000"/>
            </a:lvl4pPr>
            <a:lvl5pPr marL="2057400" indent="-228600">
              <a:spcBef>
                <a:spcPct val="20000"/>
              </a:spcBef>
              <a:buFont typeface="Arial" pitchFamily="34" charset="0"/>
              <a:buChar char="»"/>
              <a:defRPr sz="2000"/>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algn="r"/>
            <a:r>
              <a:rPr lang="en-US" altLang="ko-KR" sz="2800" dirty="0">
                <a:solidFill>
                  <a:srgbClr val="0070C0"/>
                </a:solidFill>
              </a:rPr>
              <a:t>SIMPLE</a:t>
            </a:r>
          </a:p>
        </p:txBody>
      </p:sp>
      <p:sp>
        <p:nvSpPr>
          <p:cNvPr id="4" name="직사각형 34">
            <a:extLst>
              <a:ext uri="{FF2B5EF4-FFF2-40B4-BE49-F238E27FC236}">
                <a16:creationId xmlns:a16="http://schemas.microsoft.com/office/drawing/2014/main" id="{D2669D4A-B9AB-4175-9ECE-CBD398D82229}"/>
              </a:ext>
            </a:extLst>
          </p:cNvPr>
          <p:cNvSpPr/>
          <p:nvPr/>
        </p:nvSpPr>
        <p:spPr>
          <a:xfrm>
            <a:off x="9207143" y="3113944"/>
            <a:ext cx="2282763" cy="333524"/>
          </a:xfrm>
          <a:prstGeom prst="rect">
            <a:avLst/>
          </a:prstGeom>
          <a:noFill/>
        </p:spPr>
        <p:txBody>
          <a:bodyPr lIns="0" anchor="ctr"/>
          <a:lstStyle/>
          <a:p>
            <a:pPr algn="r"/>
            <a:r>
              <a:rPr lang="en-US" altLang="ko-KR" sz="2800" b="1" dirty="0">
                <a:solidFill>
                  <a:srgbClr val="0070C0"/>
                </a:solidFill>
              </a:rPr>
              <a:t>PORTFOLIO</a:t>
            </a:r>
          </a:p>
        </p:txBody>
      </p:sp>
      <p:sp>
        <p:nvSpPr>
          <p:cNvPr id="5" name="직사각형 35">
            <a:extLst>
              <a:ext uri="{FF2B5EF4-FFF2-40B4-BE49-F238E27FC236}">
                <a16:creationId xmlns:a16="http://schemas.microsoft.com/office/drawing/2014/main" id="{FBD952FF-FFD0-4574-91FE-4FA5F27AC801}"/>
              </a:ext>
            </a:extLst>
          </p:cNvPr>
          <p:cNvSpPr/>
          <p:nvPr/>
        </p:nvSpPr>
        <p:spPr>
          <a:xfrm>
            <a:off x="8631079" y="3484403"/>
            <a:ext cx="2858827" cy="333524"/>
          </a:xfrm>
          <a:prstGeom prst="rect">
            <a:avLst/>
          </a:prstGeom>
          <a:noFill/>
        </p:spPr>
        <p:txBody>
          <a:bodyPr lIns="0" anchor="ctr"/>
          <a:lstStyle/>
          <a:p>
            <a:pPr algn="r"/>
            <a:r>
              <a:rPr lang="en-US" altLang="ko-KR" sz="2800" b="1" dirty="0">
                <a:solidFill>
                  <a:srgbClr val="0070C0"/>
                </a:solidFill>
              </a:rPr>
              <a:t>PRESENTATION</a:t>
            </a:r>
          </a:p>
        </p:txBody>
      </p:sp>
      <p:sp>
        <p:nvSpPr>
          <p:cNvPr id="6" name="Text Placeholder 20">
            <a:extLst>
              <a:ext uri="{FF2B5EF4-FFF2-40B4-BE49-F238E27FC236}">
                <a16:creationId xmlns:a16="http://schemas.microsoft.com/office/drawing/2014/main" id="{F2B4BA35-402E-4A96-AA33-EBBF5C9FEBE7}"/>
              </a:ext>
            </a:extLst>
          </p:cNvPr>
          <p:cNvSpPr txBox="1">
            <a:spLocks/>
          </p:cNvSpPr>
          <p:nvPr/>
        </p:nvSpPr>
        <p:spPr>
          <a:xfrm>
            <a:off x="6718853" y="4086448"/>
            <a:ext cx="4771054" cy="2207287"/>
          </a:xfrm>
          <a:prstGeom prst="rect">
            <a:avLst/>
          </a:prstGeom>
        </p:spPr>
        <p:txBody>
          <a:bodyPr lIns="0" anchor="t"/>
          <a:lstStyle>
            <a:lvl1pPr marL="0" indent="0" algn="r" defTabSz="914400" rtl="0" eaLnBrk="1" latinLnBrk="0" hangingPunct="1">
              <a:spcBef>
                <a:spcPct val="20000"/>
              </a:spcBef>
              <a:buFontTx/>
              <a:buNone/>
              <a:defRPr sz="1200" b="0" kern="1200">
                <a:solidFill>
                  <a:schemeClr val="tx1">
                    <a:lumMod val="50000"/>
                    <a:lumOff val="50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altLang="ko-KR" sz="1600" dirty="0">
                <a:solidFill>
                  <a:srgbClr val="002060"/>
                </a:solidFill>
              </a:rPr>
              <a:t>Get a modern PowerPoint  Presentation that is beautifully designed. I hope and I believe that this Template will your Time. </a:t>
            </a:r>
            <a:r>
              <a:rPr lang="en-US" altLang="ko-KR" sz="1600" dirty="0">
                <a:solidFill>
                  <a:srgbClr val="002060"/>
                </a:solidFill>
                <a:cs typeface="Arial" pitchFamily="34" charset="0"/>
              </a:rPr>
              <a:t>Get a modern PowerPoint  Presentation that is beautifully designed.  Easy to change colors, photos and Text. You can simply impress your audience and add a unique zing and appeal to your Presentations. Get a modern PowerPoint  Presentation that is beautifully designed. Easy to change colors, photos and Text. </a:t>
            </a:r>
          </a:p>
        </p:txBody>
      </p:sp>
      <p:sp>
        <p:nvSpPr>
          <p:cNvPr id="7" name="TextBox 6">
            <a:extLst>
              <a:ext uri="{FF2B5EF4-FFF2-40B4-BE49-F238E27FC236}">
                <a16:creationId xmlns:a16="http://schemas.microsoft.com/office/drawing/2014/main" id="{F0F03A0F-9403-4D70-8019-13001F654388}"/>
              </a:ext>
            </a:extLst>
          </p:cNvPr>
          <p:cNvSpPr txBox="1"/>
          <p:nvPr/>
        </p:nvSpPr>
        <p:spPr>
          <a:xfrm>
            <a:off x="6570985" y="720637"/>
            <a:ext cx="4918921" cy="1754326"/>
          </a:xfrm>
          <a:prstGeom prst="rect">
            <a:avLst/>
          </a:prstGeom>
          <a:noFill/>
        </p:spPr>
        <p:txBody>
          <a:bodyPr wrap="square" rtlCol="0" anchor="ctr">
            <a:spAutoFit/>
          </a:bodyPr>
          <a:lstStyle/>
          <a:p>
            <a:pPr algn="r"/>
            <a:r>
              <a:rPr lang="en-GB" altLang="ko-KR" sz="3600" dirty="0">
                <a:solidFill>
                  <a:srgbClr val="0070C0"/>
                </a:solidFill>
                <a:latin typeface="+mj-lt"/>
                <a:cs typeface="Arial" pitchFamily="34" charset="0"/>
              </a:rPr>
              <a:t>ALLPPT Layout</a:t>
            </a:r>
          </a:p>
          <a:p>
            <a:pPr algn="r"/>
            <a:r>
              <a:rPr lang="en-GB" altLang="ko-KR" sz="3600" dirty="0">
                <a:solidFill>
                  <a:srgbClr val="0070C0"/>
                </a:solidFill>
                <a:latin typeface="+mj-lt"/>
                <a:cs typeface="Arial" pitchFamily="34" charset="0"/>
              </a:rPr>
              <a:t>Clean Text Slide </a:t>
            </a:r>
          </a:p>
          <a:p>
            <a:pPr algn="r"/>
            <a:r>
              <a:rPr lang="en-GB" altLang="ko-KR" sz="3600" dirty="0">
                <a:solidFill>
                  <a:srgbClr val="0070C0"/>
                </a:solidFill>
                <a:latin typeface="+mj-lt"/>
                <a:cs typeface="Arial" pitchFamily="34" charset="0"/>
              </a:rPr>
              <a:t>for your Presentation</a:t>
            </a:r>
            <a:endParaRPr lang="ko-KR" altLang="en-US" sz="3600" dirty="0">
              <a:solidFill>
                <a:srgbClr val="0070C0"/>
              </a:solidFill>
              <a:latin typeface="+mj-lt"/>
              <a:cs typeface="Arial" pitchFamily="34" charset="0"/>
            </a:endParaRPr>
          </a:p>
        </p:txBody>
      </p:sp>
    </p:spTree>
    <p:extLst>
      <p:ext uri="{BB962C8B-B14F-4D97-AF65-F5344CB8AC3E}">
        <p14:creationId xmlns:p14="http://schemas.microsoft.com/office/powerpoint/2010/main" val="101351933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2" name="Grupo 41">
            <a:extLst>
              <a:ext uri="{FF2B5EF4-FFF2-40B4-BE49-F238E27FC236}">
                <a16:creationId xmlns:a16="http://schemas.microsoft.com/office/drawing/2014/main" id="{B6BA99D1-D026-D27B-A2FB-1CC12EAB92EC}"/>
              </a:ext>
            </a:extLst>
          </p:cNvPr>
          <p:cNvGrpSpPr/>
          <p:nvPr/>
        </p:nvGrpSpPr>
        <p:grpSpPr>
          <a:xfrm>
            <a:off x="3648276" y="1885332"/>
            <a:ext cx="2414701" cy="3659988"/>
            <a:chOff x="3648276" y="1885332"/>
            <a:chExt cx="2414701" cy="3659988"/>
          </a:xfrm>
        </p:grpSpPr>
        <p:sp>
          <p:nvSpPr>
            <p:cNvPr id="10" name="Right Arrow Callout 12">
              <a:extLst>
                <a:ext uri="{FF2B5EF4-FFF2-40B4-BE49-F238E27FC236}">
                  <a16:creationId xmlns:a16="http://schemas.microsoft.com/office/drawing/2014/main" id="{D0EEF900-85B1-4CC3-B431-E57B2FF36AD7}"/>
                </a:ext>
              </a:extLst>
            </p:cNvPr>
            <p:cNvSpPr/>
            <p:nvPr/>
          </p:nvSpPr>
          <p:spPr>
            <a:xfrm>
              <a:off x="3648276" y="2949763"/>
              <a:ext cx="2414701" cy="1539159"/>
            </a:xfrm>
            <a:prstGeom prst="rightArrowCallout">
              <a:avLst>
                <a:gd name="adj1" fmla="val 25000"/>
                <a:gd name="adj2" fmla="val 25000"/>
                <a:gd name="adj3" fmla="val 25000"/>
                <a:gd name="adj4" fmla="val 63815"/>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dirty="0">
                <a:solidFill>
                  <a:schemeClr val="tx1">
                    <a:lumMod val="75000"/>
                    <a:lumOff val="25000"/>
                  </a:schemeClr>
                </a:solidFill>
              </a:endParaRPr>
            </a:p>
          </p:txBody>
        </p:sp>
        <p:sp>
          <p:nvSpPr>
            <p:cNvPr id="8" name="Bent-Up Arrow 10">
              <a:extLst>
                <a:ext uri="{FF2B5EF4-FFF2-40B4-BE49-F238E27FC236}">
                  <a16:creationId xmlns:a16="http://schemas.microsoft.com/office/drawing/2014/main" id="{680E495F-7F94-49E6-86C3-D83CA4AFC143}"/>
                </a:ext>
              </a:extLst>
            </p:cNvPr>
            <p:cNvSpPr/>
            <p:nvPr/>
          </p:nvSpPr>
          <p:spPr>
            <a:xfrm rot="5400000">
              <a:off x="4621105" y="4103449"/>
              <a:ext cx="1078951" cy="1804791"/>
            </a:xfrm>
            <a:prstGeom prst="bentUpArrow">
              <a:avLst>
                <a:gd name="adj1" fmla="val 36792"/>
                <a:gd name="adj2" fmla="val 30827"/>
                <a:gd name="adj3" fmla="val 39985"/>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lumMod val="75000"/>
                    <a:lumOff val="25000"/>
                  </a:schemeClr>
                </a:solidFill>
              </a:endParaRPr>
            </a:p>
          </p:txBody>
        </p:sp>
        <p:sp>
          <p:nvSpPr>
            <p:cNvPr id="9" name="Bent-Up Arrow 11">
              <a:extLst>
                <a:ext uri="{FF2B5EF4-FFF2-40B4-BE49-F238E27FC236}">
                  <a16:creationId xmlns:a16="http://schemas.microsoft.com/office/drawing/2014/main" id="{A024AA69-9E5E-4126-9329-7A38FEA29618}"/>
                </a:ext>
              </a:extLst>
            </p:cNvPr>
            <p:cNvSpPr/>
            <p:nvPr/>
          </p:nvSpPr>
          <p:spPr>
            <a:xfrm rot="16200000" flipV="1">
              <a:off x="4621105" y="1522412"/>
              <a:ext cx="1078952" cy="1804791"/>
            </a:xfrm>
            <a:prstGeom prst="bentUpArrow">
              <a:avLst>
                <a:gd name="adj1" fmla="val 36792"/>
                <a:gd name="adj2" fmla="val 30827"/>
                <a:gd name="adj3" fmla="val 39985"/>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lumMod val="75000"/>
                    <a:lumOff val="25000"/>
                  </a:schemeClr>
                </a:solidFill>
              </a:endParaRPr>
            </a:p>
          </p:txBody>
        </p:sp>
      </p:grpSp>
      <p:sp>
        <p:nvSpPr>
          <p:cNvPr id="2" name="Text Placeholder 1">
            <a:extLst>
              <a:ext uri="{FF2B5EF4-FFF2-40B4-BE49-F238E27FC236}">
                <a16:creationId xmlns:a16="http://schemas.microsoft.com/office/drawing/2014/main" id="{4D1AE3FB-4EB9-4FE6-8E65-B5FAA422F121}"/>
              </a:ext>
            </a:extLst>
          </p:cNvPr>
          <p:cNvSpPr>
            <a:spLocks noGrp="1"/>
          </p:cNvSpPr>
          <p:nvPr>
            <p:ph type="body" sz="quarter" idx="10"/>
          </p:nvPr>
        </p:nvSpPr>
        <p:spPr/>
        <p:txBody>
          <a:bodyPr/>
          <a:lstStyle/>
          <a:p>
            <a:r>
              <a:rPr lang="en-US" dirty="0"/>
              <a:t>Infographic </a:t>
            </a:r>
            <a:r>
              <a:rPr lang="en-US" dirty="0">
                <a:solidFill>
                  <a:schemeClr val="accent1"/>
                </a:solidFill>
              </a:rPr>
              <a:t>Style</a:t>
            </a:r>
          </a:p>
        </p:txBody>
      </p:sp>
      <p:sp>
        <p:nvSpPr>
          <p:cNvPr id="4" name="Right Arrow Callout 6">
            <a:extLst>
              <a:ext uri="{FF2B5EF4-FFF2-40B4-BE49-F238E27FC236}">
                <a16:creationId xmlns:a16="http://schemas.microsoft.com/office/drawing/2014/main" id="{9CE40176-3FE8-41EA-BF64-B0390CA54DFB}"/>
              </a:ext>
            </a:extLst>
          </p:cNvPr>
          <p:cNvSpPr/>
          <p:nvPr/>
        </p:nvSpPr>
        <p:spPr>
          <a:xfrm>
            <a:off x="972443" y="2953635"/>
            <a:ext cx="2414701" cy="1539163"/>
          </a:xfrm>
          <a:prstGeom prst="rightArrowCallout">
            <a:avLst>
              <a:gd name="adj1" fmla="val 25000"/>
              <a:gd name="adj2" fmla="val 25000"/>
              <a:gd name="adj3" fmla="val 25000"/>
              <a:gd name="adj4" fmla="val 63815"/>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lumMod val="75000"/>
                  <a:lumOff val="25000"/>
                </a:schemeClr>
              </a:solidFill>
            </a:endParaRPr>
          </a:p>
        </p:txBody>
      </p:sp>
      <p:sp>
        <p:nvSpPr>
          <p:cNvPr id="5" name="Rectangle 4">
            <a:extLst>
              <a:ext uri="{FF2B5EF4-FFF2-40B4-BE49-F238E27FC236}">
                <a16:creationId xmlns:a16="http://schemas.microsoft.com/office/drawing/2014/main" id="{4181B5E4-2990-4ABC-B5D3-D610478D5BAC}"/>
              </a:ext>
            </a:extLst>
          </p:cNvPr>
          <p:cNvSpPr/>
          <p:nvPr/>
        </p:nvSpPr>
        <p:spPr>
          <a:xfrm>
            <a:off x="1068485" y="3060311"/>
            <a:ext cx="1329129" cy="13291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lumMod val="75000"/>
                  <a:lumOff val="25000"/>
                </a:schemeClr>
              </a:solidFill>
            </a:endParaRPr>
          </a:p>
        </p:txBody>
      </p:sp>
      <p:sp>
        <p:nvSpPr>
          <p:cNvPr id="11" name="Rectangle 10">
            <a:extLst>
              <a:ext uri="{FF2B5EF4-FFF2-40B4-BE49-F238E27FC236}">
                <a16:creationId xmlns:a16="http://schemas.microsoft.com/office/drawing/2014/main" id="{8ADE9675-31A6-4599-B65D-0AAA80676775}"/>
              </a:ext>
            </a:extLst>
          </p:cNvPr>
          <p:cNvSpPr/>
          <p:nvPr/>
        </p:nvSpPr>
        <p:spPr>
          <a:xfrm>
            <a:off x="3744318" y="3056439"/>
            <a:ext cx="1329129" cy="13291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lumMod val="75000"/>
                  <a:lumOff val="25000"/>
                </a:schemeClr>
              </a:solidFill>
            </a:endParaRPr>
          </a:p>
        </p:txBody>
      </p:sp>
      <p:sp>
        <p:nvSpPr>
          <p:cNvPr id="13" name="Rectangle 12">
            <a:extLst>
              <a:ext uri="{FF2B5EF4-FFF2-40B4-BE49-F238E27FC236}">
                <a16:creationId xmlns:a16="http://schemas.microsoft.com/office/drawing/2014/main" id="{7B6B2C99-6764-4FFB-9CD9-017E0EBA0C78}"/>
              </a:ext>
            </a:extLst>
          </p:cNvPr>
          <p:cNvSpPr/>
          <p:nvPr/>
        </p:nvSpPr>
        <p:spPr>
          <a:xfrm>
            <a:off x="6753036" y="3089693"/>
            <a:ext cx="1224260" cy="122426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lumMod val="75000"/>
                  <a:lumOff val="25000"/>
                </a:schemeClr>
              </a:solidFill>
            </a:endParaRPr>
          </a:p>
        </p:txBody>
      </p:sp>
      <p:sp>
        <p:nvSpPr>
          <p:cNvPr id="14" name="Rectangle 13">
            <a:extLst>
              <a:ext uri="{FF2B5EF4-FFF2-40B4-BE49-F238E27FC236}">
                <a16:creationId xmlns:a16="http://schemas.microsoft.com/office/drawing/2014/main" id="{81E91048-107C-4CB2-B2E9-FB37A169C4F8}"/>
              </a:ext>
            </a:extLst>
          </p:cNvPr>
          <p:cNvSpPr/>
          <p:nvPr/>
        </p:nvSpPr>
        <p:spPr>
          <a:xfrm>
            <a:off x="6836508" y="3173165"/>
            <a:ext cx="1057315" cy="10573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lumMod val="75000"/>
                  <a:lumOff val="25000"/>
                </a:schemeClr>
              </a:solidFill>
            </a:endParaRPr>
          </a:p>
        </p:txBody>
      </p:sp>
      <p:sp>
        <p:nvSpPr>
          <p:cNvPr id="16" name="Rectangle 15">
            <a:extLst>
              <a:ext uri="{FF2B5EF4-FFF2-40B4-BE49-F238E27FC236}">
                <a16:creationId xmlns:a16="http://schemas.microsoft.com/office/drawing/2014/main" id="{392E70FB-0361-40B1-8A0A-37CFDDF1870D}"/>
              </a:ext>
            </a:extLst>
          </p:cNvPr>
          <p:cNvSpPr/>
          <p:nvPr/>
        </p:nvSpPr>
        <p:spPr>
          <a:xfrm>
            <a:off x="6140906" y="1593858"/>
            <a:ext cx="1224260" cy="12242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lumMod val="75000"/>
                  <a:lumOff val="25000"/>
                </a:schemeClr>
              </a:solidFill>
            </a:endParaRPr>
          </a:p>
        </p:txBody>
      </p:sp>
      <p:sp>
        <p:nvSpPr>
          <p:cNvPr id="17" name="Rectangle 16">
            <a:extLst>
              <a:ext uri="{FF2B5EF4-FFF2-40B4-BE49-F238E27FC236}">
                <a16:creationId xmlns:a16="http://schemas.microsoft.com/office/drawing/2014/main" id="{C613AB08-2A55-425B-A669-F3422ABF5830}"/>
              </a:ext>
            </a:extLst>
          </p:cNvPr>
          <p:cNvSpPr/>
          <p:nvPr/>
        </p:nvSpPr>
        <p:spPr>
          <a:xfrm>
            <a:off x="6224378" y="1677330"/>
            <a:ext cx="1057315" cy="10573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lumMod val="75000"/>
                  <a:lumOff val="25000"/>
                </a:schemeClr>
              </a:solidFill>
            </a:endParaRPr>
          </a:p>
        </p:txBody>
      </p:sp>
      <p:sp>
        <p:nvSpPr>
          <p:cNvPr id="19" name="Rectangle 18">
            <a:extLst>
              <a:ext uri="{FF2B5EF4-FFF2-40B4-BE49-F238E27FC236}">
                <a16:creationId xmlns:a16="http://schemas.microsoft.com/office/drawing/2014/main" id="{6019EDB3-3119-4C84-B725-F8AAE1494ABA}"/>
              </a:ext>
            </a:extLst>
          </p:cNvPr>
          <p:cNvSpPr/>
          <p:nvPr/>
        </p:nvSpPr>
        <p:spPr>
          <a:xfrm>
            <a:off x="6140906" y="4585528"/>
            <a:ext cx="1224260" cy="12242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lumMod val="75000"/>
                  <a:lumOff val="25000"/>
                </a:schemeClr>
              </a:solidFill>
            </a:endParaRPr>
          </a:p>
        </p:txBody>
      </p:sp>
      <p:sp>
        <p:nvSpPr>
          <p:cNvPr id="20" name="Rectangle 19">
            <a:extLst>
              <a:ext uri="{FF2B5EF4-FFF2-40B4-BE49-F238E27FC236}">
                <a16:creationId xmlns:a16="http://schemas.microsoft.com/office/drawing/2014/main" id="{595D75B4-C09B-454D-9EAD-E1D7DDAD5573}"/>
              </a:ext>
            </a:extLst>
          </p:cNvPr>
          <p:cNvSpPr/>
          <p:nvPr/>
        </p:nvSpPr>
        <p:spPr>
          <a:xfrm>
            <a:off x="6224378" y="4669000"/>
            <a:ext cx="1057315" cy="10573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lumMod val="75000"/>
                  <a:lumOff val="25000"/>
                </a:schemeClr>
              </a:solidFill>
            </a:endParaRPr>
          </a:p>
        </p:txBody>
      </p:sp>
      <p:grpSp>
        <p:nvGrpSpPr>
          <p:cNvPr id="21" name="Group 20">
            <a:extLst>
              <a:ext uri="{FF2B5EF4-FFF2-40B4-BE49-F238E27FC236}">
                <a16:creationId xmlns:a16="http://schemas.microsoft.com/office/drawing/2014/main" id="{3CDBD8FE-1690-4DFB-BCF4-32F050A8A84C}"/>
              </a:ext>
            </a:extLst>
          </p:cNvPr>
          <p:cNvGrpSpPr/>
          <p:nvPr/>
        </p:nvGrpSpPr>
        <p:grpSpPr>
          <a:xfrm>
            <a:off x="1202171" y="3664803"/>
            <a:ext cx="1080070" cy="672483"/>
            <a:chOff x="3233964" y="1954419"/>
            <a:chExt cx="1410044" cy="692150"/>
          </a:xfrm>
        </p:grpSpPr>
        <p:sp>
          <p:nvSpPr>
            <p:cNvPr id="22" name="TextBox 21">
              <a:extLst>
                <a:ext uri="{FF2B5EF4-FFF2-40B4-BE49-F238E27FC236}">
                  <a16:creationId xmlns:a16="http://schemas.microsoft.com/office/drawing/2014/main" id="{F83D0676-4AE8-4E95-AB55-91CDDD7931D3}"/>
                </a:ext>
              </a:extLst>
            </p:cNvPr>
            <p:cNvSpPr txBox="1"/>
            <p:nvPr/>
          </p:nvSpPr>
          <p:spPr>
            <a:xfrm>
              <a:off x="3233964" y="1954419"/>
              <a:ext cx="1400519" cy="316778"/>
            </a:xfrm>
            <a:prstGeom prst="rect">
              <a:avLst/>
            </a:prstGeom>
            <a:noFill/>
          </p:spPr>
          <p:txBody>
            <a:bodyPr wrap="square" rtlCol="0">
              <a:spAutoFit/>
            </a:bodyPr>
            <a:lstStyle/>
            <a:p>
              <a:pPr algn="ctr"/>
              <a:r>
                <a:rPr lang="en-US" altLang="ko-KR" sz="1400" b="1" dirty="0">
                  <a:solidFill>
                    <a:schemeClr val="tx1">
                      <a:lumMod val="75000"/>
                      <a:lumOff val="25000"/>
                    </a:schemeClr>
                  </a:solidFill>
                  <a:cs typeface="Arial" pitchFamily="34" charset="0"/>
                </a:rPr>
                <a:t>Add Text</a:t>
              </a:r>
              <a:endParaRPr lang="ko-KR" altLang="en-US" sz="1400" b="1" dirty="0">
                <a:solidFill>
                  <a:schemeClr val="tx1">
                    <a:lumMod val="75000"/>
                    <a:lumOff val="25000"/>
                  </a:schemeClr>
                </a:solidFill>
                <a:cs typeface="Arial" pitchFamily="34" charset="0"/>
              </a:endParaRPr>
            </a:p>
          </p:txBody>
        </p:sp>
        <p:sp>
          <p:nvSpPr>
            <p:cNvPr id="23" name="TextBox 22">
              <a:extLst>
                <a:ext uri="{FF2B5EF4-FFF2-40B4-BE49-F238E27FC236}">
                  <a16:creationId xmlns:a16="http://schemas.microsoft.com/office/drawing/2014/main" id="{AD3E6AF0-C004-4AD2-9F2D-CD883DC2D9B2}"/>
                </a:ext>
              </a:extLst>
            </p:cNvPr>
            <p:cNvSpPr txBox="1"/>
            <p:nvPr/>
          </p:nvSpPr>
          <p:spPr>
            <a:xfrm>
              <a:off x="3243489" y="2171403"/>
              <a:ext cx="1400519" cy="475166"/>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Simple PowerPoint</a:t>
              </a:r>
              <a:endParaRPr lang="ko-KR" altLang="en-US" sz="1200" dirty="0">
                <a:solidFill>
                  <a:schemeClr val="tx1">
                    <a:lumMod val="75000"/>
                    <a:lumOff val="25000"/>
                  </a:schemeClr>
                </a:solidFill>
                <a:cs typeface="Arial" pitchFamily="34" charset="0"/>
              </a:endParaRPr>
            </a:p>
          </p:txBody>
        </p:sp>
      </p:grpSp>
      <p:grpSp>
        <p:nvGrpSpPr>
          <p:cNvPr id="24" name="Group 23">
            <a:extLst>
              <a:ext uri="{FF2B5EF4-FFF2-40B4-BE49-F238E27FC236}">
                <a16:creationId xmlns:a16="http://schemas.microsoft.com/office/drawing/2014/main" id="{4E9BD2C0-D9C0-4991-9895-7FB0E16B33C8}"/>
              </a:ext>
            </a:extLst>
          </p:cNvPr>
          <p:cNvGrpSpPr/>
          <p:nvPr/>
        </p:nvGrpSpPr>
        <p:grpSpPr>
          <a:xfrm>
            <a:off x="3894751" y="3664803"/>
            <a:ext cx="1080070" cy="672483"/>
            <a:chOff x="3233964" y="1954419"/>
            <a:chExt cx="1410044" cy="692150"/>
          </a:xfrm>
        </p:grpSpPr>
        <p:sp>
          <p:nvSpPr>
            <p:cNvPr id="25" name="TextBox 24">
              <a:extLst>
                <a:ext uri="{FF2B5EF4-FFF2-40B4-BE49-F238E27FC236}">
                  <a16:creationId xmlns:a16="http://schemas.microsoft.com/office/drawing/2014/main" id="{52E18185-0149-4B21-999C-E342B4AE7EE6}"/>
                </a:ext>
              </a:extLst>
            </p:cNvPr>
            <p:cNvSpPr txBox="1"/>
            <p:nvPr/>
          </p:nvSpPr>
          <p:spPr>
            <a:xfrm>
              <a:off x="3233964" y="1954419"/>
              <a:ext cx="1400519" cy="316778"/>
            </a:xfrm>
            <a:prstGeom prst="rect">
              <a:avLst/>
            </a:prstGeom>
            <a:noFill/>
          </p:spPr>
          <p:txBody>
            <a:bodyPr wrap="square" rtlCol="0">
              <a:spAutoFit/>
            </a:bodyPr>
            <a:lstStyle/>
            <a:p>
              <a:pPr algn="ctr"/>
              <a:r>
                <a:rPr lang="en-US" altLang="ko-KR" sz="1400" b="1" dirty="0">
                  <a:solidFill>
                    <a:schemeClr val="tx1">
                      <a:lumMod val="75000"/>
                      <a:lumOff val="25000"/>
                    </a:schemeClr>
                  </a:solidFill>
                  <a:cs typeface="Arial" pitchFamily="34" charset="0"/>
                </a:rPr>
                <a:t>Add Text</a:t>
              </a:r>
              <a:endParaRPr lang="ko-KR" altLang="en-US" sz="1400" b="1" dirty="0">
                <a:solidFill>
                  <a:schemeClr val="tx1">
                    <a:lumMod val="75000"/>
                    <a:lumOff val="25000"/>
                  </a:schemeClr>
                </a:solidFill>
                <a:cs typeface="Arial" pitchFamily="34" charset="0"/>
              </a:endParaRPr>
            </a:p>
          </p:txBody>
        </p:sp>
        <p:sp>
          <p:nvSpPr>
            <p:cNvPr id="26" name="TextBox 25">
              <a:extLst>
                <a:ext uri="{FF2B5EF4-FFF2-40B4-BE49-F238E27FC236}">
                  <a16:creationId xmlns:a16="http://schemas.microsoft.com/office/drawing/2014/main" id="{16B2A72B-2DBB-4B1B-9225-F1732B21BBDF}"/>
                </a:ext>
              </a:extLst>
            </p:cNvPr>
            <p:cNvSpPr txBox="1"/>
            <p:nvPr/>
          </p:nvSpPr>
          <p:spPr>
            <a:xfrm>
              <a:off x="3243489" y="2171403"/>
              <a:ext cx="1400519" cy="475166"/>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Simple PowerPoint</a:t>
              </a:r>
              <a:endParaRPr lang="ko-KR" altLang="en-US" sz="1200" dirty="0">
                <a:solidFill>
                  <a:schemeClr val="tx1">
                    <a:lumMod val="75000"/>
                    <a:lumOff val="25000"/>
                  </a:schemeClr>
                </a:solidFill>
                <a:cs typeface="Arial" pitchFamily="34" charset="0"/>
              </a:endParaRPr>
            </a:p>
          </p:txBody>
        </p:sp>
      </p:grpSp>
      <p:sp>
        <p:nvSpPr>
          <p:cNvPr id="27" name="TextBox 26">
            <a:extLst>
              <a:ext uri="{FF2B5EF4-FFF2-40B4-BE49-F238E27FC236}">
                <a16:creationId xmlns:a16="http://schemas.microsoft.com/office/drawing/2014/main" id="{C2B0EC9A-D817-4B5C-AE39-566FD7305B9E}"/>
              </a:ext>
            </a:extLst>
          </p:cNvPr>
          <p:cNvSpPr txBox="1"/>
          <p:nvPr/>
        </p:nvSpPr>
        <p:spPr>
          <a:xfrm>
            <a:off x="6216649" y="2306595"/>
            <a:ext cx="1072774" cy="307777"/>
          </a:xfrm>
          <a:prstGeom prst="rect">
            <a:avLst/>
          </a:prstGeom>
          <a:noFill/>
        </p:spPr>
        <p:txBody>
          <a:bodyPr wrap="square" rtlCol="0">
            <a:spAutoFit/>
          </a:bodyPr>
          <a:lstStyle/>
          <a:p>
            <a:pPr algn="ctr"/>
            <a:r>
              <a:rPr lang="en-US" altLang="ko-KR" sz="1400" b="1" dirty="0">
                <a:solidFill>
                  <a:schemeClr val="tx1">
                    <a:lumMod val="75000"/>
                    <a:lumOff val="25000"/>
                  </a:schemeClr>
                </a:solidFill>
                <a:cs typeface="Arial" pitchFamily="34" charset="0"/>
              </a:rPr>
              <a:t>Add Text</a:t>
            </a:r>
            <a:endParaRPr lang="ko-KR" altLang="en-US" sz="1400" b="1" dirty="0">
              <a:solidFill>
                <a:schemeClr val="tx1">
                  <a:lumMod val="75000"/>
                  <a:lumOff val="25000"/>
                </a:schemeClr>
              </a:solidFill>
              <a:cs typeface="Arial" pitchFamily="34" charset="0"/>
            </a:endParaRPr>
          </a:p>
        </p:txBody>
      </p:sp>
      <p:sp>
        <p:nvSpPr>
          <p:cNvPr id="28" name="TextBox 27">
            <a:extLst>
              <a:ext uri="{FF2B5EF4-FFF2-40B4-BE49-F238E27FC236}">
                <a16:creationId xmlns:a16="http://schemas.microsoft.com/office/drawing/2014/main" id="{0A8D2417-47D5-4912-97ED-0D79903452AA}"/>
              </a:ext>
            </a:extLst>
          </p:cNvPr>
          <p:cNvSpPr txBox="1"/>
          <p:nvPr/>
        </p:nvSpPr>
        <p:spPr>
          <a:xfrm>
            <a:off x="6828779" y="3819945"/>
            <a:ext cx="1072774" cy="307777"/>
          </a:xfrm>
          <a:prstGeom prst="rect">
            <a:avLst/>
          </a:prstGeom>
          <a:noFill/>
        </p:spPr>
        <p:txBody>
          <a:bodyPr wrap="square" rtlCol="0">
            <a:spAutoFit/>
          </a:bodyPr>
          <a:lstStyle/>
          <a:p>
            <a:pPr algn="ctr"/>
            <a:r>
              <a:rPr lang="en-US" altLang="ko-KR" sz="1400" b="1" dirty="0">
                <a:solidFill>
                  <a:schemeClr val="tx1">
                    <a:lumMod val="75000"/>
                    <a:lumOff val="25000"/>
                  </a:schemeClr>
                </a:solidFill>
                <a:cs typeface="Arial" pitchFamily="34" charset="0"/>
              </a:rPr>
              <a:t>Add Text</a:t>
            </a:r>
            <a:endParaRPr lang="ko-KR" altLang="en-US" sz="1400" b="1" dirty="0">
              <a:solidFill>
                <a:schemeClr val="tx1">
                  <a:lumMod val="75000"/>
                  <a:lumOff val="25000"/>
                </a:schemeClr>
              </a:solidFill>
              <a:cs typeface="Arial" pitchFamily="34" charset="0"/>
            </a:endParaRPr>
          </a:p>
        </p:txBody>
      </p:sp>
      <p:sp>
        <p:nvSpPr>
          <p:cNvPr id="29" name="TextBox 28">
            <a:extLst>
              <a:ext uri="{FF2B5EF4-FFF2-40B4-BE49-F238E27FC236}">
                <a16:creationId xmlns:a16="http://schemas.microsoft.com/office/drawing/2014/main" id="{FDD0F196-61C2-4FA9-8DB0-BF5E83BD4432}"/>
              </a:ext>
            </a:extLst>
          </p:cNvPr>
          <p:cNvSpPr txBox="1"/>
          <p:nvPr/>
        </p:nvSpPr>
        <p:spPr>
          <a:xfrm>
            <a:off x="6224379" y="5339085"/>
            <a:ext cx="1072774" cy="307777"/>
          </a:xfrm>
          <a:prstGeom prst="rect">
            <a:avLst/>
          </a:prstGeom>
          <a:noFill/>
        </p:spPr>
        <p:txBody>
          <a:bodyPr wrap="square" rtlCol="0">
            <a:spAutoFit/>
          </a:bodyPr>
          <a:lstStyle/>
          <a:p>
            <a:pPr algn="ctr"/>
            <a:r>
              <a:rPr lang="en-US" altLang="ko-KR" sz="1400" b="1" dirty="0">
                <a:solidFill>
                  <a:schemeClr val="tx1">
                    <a:lumMod val="75000"/>
                    <a:lumOff val="25000"/>
                  </a:schemeClr>
                </a:solidFill>
                <a:cs typeface="Arial" pitchFamily="34" charset="0"/>
              </a:rPr>
              <a:t>Add Text</a:t>
            </a:r>
            <a:endParaRPr lang="ko-KR" altLang="en-US" sz="1400" b="1" dirty="0">
              <a:solidFill>
                <a:schemeClr val="tx1">
                  <a:lumMod val="75000"/>
                  <a:lumOff val="25000"/>
                </a:schemeClr>
              </a:solidFill>
              <a:cs typeface="Arial" pitchFamily="34" charset="0"/>
            </a:endParaRPr>
          </a:p>
        </p:txBody>
      </p:sp>
      <p:grpSp>
        <p:nvGrpSpPr>
          <p:cNvPr id="30" name="Group 29">
            <a:extLst>
              <a:ext uri="{FF2B5EF4-FFF2-40B4-BE49-F238E27FC236}">
                <a16:creationId xmlns:a16="http://schemas.microsoft.com/office/drawing/2014/main" id="{3461329B-1C4C-407D-A0F2-2D92E696E3D9}"/>
              </a:ext>
            </a:extLst>
          </p:cNvPr>
          <p:cNvGrpSpPr/>
          <p:nvPr/>
        </p:nvGrpSpPr>
        <p:grpSpPr>
          <a:xfrm>
            <a:off x="8098928" y="3246095"/>
            <a:ext cx="3118180" cy="915460"/>
            <a:chOff x="6210994" y="1433695"/>
            <a:chExt cx="1012963" cy="670326"/>
          </a:xfrm>
        </p:grpSpPr>
        <p:sp>
          <p:nvSpPr>
            <p:cNvPr id="31" name="TextBox 30">
              <a:extLst>
                <a:ext uri="{FF2B5EF4-FFF2-40B4-BE49-F238E27FC236}">
                  <a16:creationId xmlns:a16="http://schemas.microsoft.com/office/drawing/2014/main" id="{D6FE3EA5-5426-4335-9C3A-372DDC5DB429}"/>
                </a:ext>
              </a:extLst>
            </p:cNvPr>
            <p:cNvSpPr txBox="1"/>
            <p:nvPr/>
          </p:nvSpPr>
          <p:spPr>
            <a:xfrm>
              <a:off x="6210999" y="1433695"/>
              <a:ext cx="1012958" cy="225363"/>
            </a:xfrm>
            <a:prstGeom prst="rect">
              <a:avLst/>
            </a:prstGeom>
            <a:noFill/>
          </p:spPr>
          <p:txBody>
            <a:bodyPr wrap="square" rtlCol="0">
              <a:spAutoFit/>
            </a:bodyPr>
            <a:lstStyle/>
            <a:p>
              <a:r>
                <a:rPr lang="en-US" altLang="ko-KR" sz="1400" b="1" dirty="0">
                  <a:solidFill>
                    <a:schemeClr val="tx1">
                      <a:lumMod val="75000"/>
                      <a:lumOff val="25000"/>
                    </a:schemeClr>
                  </a:solidFill>
                  <a:cs typeface="Arial" pitchFamily="34" charset="0"/>
                </a:rPr>
                <a:t>Text  Here</a:t>
              </a:r>
              <a:endParaRPr lang="ko-KR" altLang="en-US" sz="1400" b="1" dirty="0">
                <a:solidFill>
                  <a:schemeClr val="tx1">
                    <a:lumMod val="75000"/>
                    <a:lumOff val="25000"/>
                  </a:schemeClr>
                </a:solidFill>
                <a:cs typeface="Arial" pitchFamily="34" charset="0"/>
              </a:endParaRPr>
            </a:p>
          </p:txBody>
        </p:sp>
        <p:sp>
          <p:nvSpPr>
            <p:cNvPr id="32" name="TextBox 31">
              <a:extLst>
                <a:ext uri="{FF2B5EF4-FFF2-40B4-BE49-F238E27FC236}">
                  <a16:creationId xmlns:a16="http://schemas.microsoft.com/office/drawing/2014/main" id="{700D01A4-AA3A-40D0-92EF-B375F5FCDD42}"/>
                </a:ext>
              </a:extLst>
            </p:cNvPr>
            <p:cNvSpPr txBox="1"/>
            <p:nvPr/>
          </p:nvSpPr>
          <p:spPr>
            <a:xfrm>
              <a:off x="6210994" y="1630759"/>
              <a:ext cx="1012957" cy="473262"/>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Get a modern PowerPoint  Presentation that is beautifully designed. Easy to change colors, photos and Text.   </a:t>
              </a:r>
              <a:endParaRPr lang="ko-KR" altLang="en-US" sz="1200" dirty="0">
                <a:solidFill>
                  <a:schemeClr val="tx1">
                    <a:lumMod val="75000"/>
                    <a:lumOff val="25000"/>
                  </a:schemeClr>
                </a:solidFill>
                <a:cs typeface="Arial" pitchFamily="34" charset="0"/>
              </a:endParaRPr>
            </a:p>
          </p:txBody>
        </p:sp>
      </p:grpSp>
      <p:grpSp>
        <p:nvGrpSpPr>
          <p:cNvPr id="33" name="Group 32">
            <a:extLst>
              <a:ext uri="{FF2B5EF4-FFF2-40B4-BE49-F238E27FC236}">
                <a16:creationId xmlns:a16="http://schemas.microsoft.com/office/drawing/2014/main" id="{A3A7D292-D103-46A1-A754-802AE9C661FF}"/>
              </a:ext>
            </a:extLst>
          </p:cNvPr>
          <p:cNvGrpSpPr/>
          <p:nvPr/>
        </p:nvGrpSpPr>
        <p:grpSpPr>
          <a:xfrm>
            <a:off x="7496935" y="4736777"/>
            <a:ext cx="3729956" cy="915460"/>
            <a:chOff x="6210996" y="1433695"/>
            <a:chExt cx="1493001" cy="670326"/>
          </a:xfrm>
        </p:grpSpPr>
        <p:sp>
          <p:nvSpPr>
            <p:cNvPr id="34" name="TextBox 33">
              <a:extLst>
                <a:ext uri="{FF2B5EF4-FFF2-40B4-BE49-F238E27FC236}">
                  <a16:creationId xmlns:a16="http://schemas.microsoft.com/office/drawing/2014/main" id="{01A65DE0-3EBB-472A-9559-8191334E60E2}"/>
                </a:ext>
              </a:extLst>
            </p:cNvPr>
            <p:cNvSpPr txBox="1"/>
            <p:nvPr/>
          </p:nvSpPr>
          <p:spPr>
            <a:xfrm>
              <a:off x="6210999" y="1433695"/>
              <a:ext cx="1492998" cy="225363"/>
            </a:xfrm>
            <a:prstGeom prst="rect">
              <a:avLst/>
            </a:prstGeom>
            <a:noFill/>
          </p:spPr>
          <p:txBody>
            <a:bodyPr wrap="square" rtlCol="0">
              <a:spAutoFit/>
            </a:bodyPr>
            <a:lstStyle/>
            <a:p>
              <a:r>
                <a:rPr lang="en-US" altLang="ko-KR" sz="1400" b="1" dirty="0">
                  <a:solidFill>
                    <a:schemeClr val="tx1">
                      <a:lumMod val="75000"/>
                      <a:lumOff val="25000"/>
                    </a:schemeClr>
                  </a:solidFill>
                  <a:cs typeface="Arial" pitchFamily="34" charset="0"/>
                </a:rPr>
                <a:t>Your Text  Here</a:t>
              </a:r>
              <a:endParaRPr lang="ko-KR" altLang="en-US" sz="1400" b="1" dirty="0">
                <a:solidFill>
                  <a:schemeClr val="tx1">
                    <a:lumMod val="75000"/>
                    <a:lumOff val="25000"/>
                  </a:schemeClr>
                </a:solidFill>
                <a:cs typeface="Arial" pitchFamily="34" charset="0"/>
              </a:endParaRPr>
            </a:p>
          </p:txBody>
        </p:sp>
        <p:sp>
          <p:nvSpPr>
            <p:cNvPr id="35" name="TextBox 34">
              <a:extLst>
                <a:ext uri="{FF2B5EF4-FFF2-40B4-BE49-F238E27FC236}">
                  <a16:creationId xmlns:a16="http://schemas.microsoft.com/office/drawing/2014/main" id="{5D6FC262-A6BC-473A-8E56-7C9149606C25}"/>
                </a:ext>
              </a:extLst>
            </p:cNvPr>
            <p:cNvSpPr txBox="1"/>
            <p:nvPr/>
          </p:nvSpPr>
          <p:spPr>
            <a:xfrm>
              <a:off x="6210996" y="1630759"/>
              <a:ext cx="1492998" cy="473262"/>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Get a modern PowerPoint  Presentation that is beautifully designed. Easy to change colors, photos and Text.  </a:t>
              </a:r>
              <a:endParaRPr lang="ko-KR" altLang="en-US" sz="1200" dirty="0">
                <a:solidFill>
                  <a:schemeClr val="tx1">
                    <a:lumMod val="75000"/>
                    <a:lumOff val="25000"/>
                  </a:schemeClr>
                </a:solidFill>
                <a:cs typeface="Arial" pitchFamily="34" charset="0"/>
              </a:endParaRPr>
            </a:p>
          </p:txBody>
        </p:sp>
      </p:grpSp>
      <p:grpSp>
        <p:nvGrpSpPr>
          <p:cNvPr id="36" name="Group 35">
            <a:extLst>
              <a:ext uri="{FF2B5EF4-FFF2-40B4-BE49-F238E27FC236}">
                <a16:creationId xmlns:a16="http://schemas.microsoft.com/office/drawing/2014/main" id="{65174754-DC8C-4D3A-A621-5EB5CE0C2DB2}"/>
              </a:ext>
            </a:extLst>
          </p:cNvPr>
          <p:cNvGrpSpPr/>
          <p:nvPr/>
        </p:nvGrpSpPr>
        <p:grpSpPr>
          <a:xfrm>
            <a:off x="7487159" y="1755411"/>
            <a:ext cx="3729956" cy="915460"/>
            <a:chOff x="6210996" y="1433695"/>
            <a:chExt cx="1493001" cy="670326"/>
          </a:xfrm>
        </p:grpSpPr>
        <p:sp>
          <p:nvSpPr>
            <p:cNvPr id="37" name="TextBox 36">
              <a:extLst>
                <a:ext uri="{FF2B5EF4-FFF2-40B4-BE49-F238E27FC236}">
                  <a16:creationId xmlns:a16="http://schemas.microsoft.com/office/drawing/2014/main" id="{F205952D-E07D-4450-9ED4-56BF0AF4446F}"/>
                </a:ext>
              </a:extLst>
            </p:cNvPr>
            <p:cNvSpPr txBox="1"/>
            <p:nvPr/>
          </p:nvSpPr>
          <p:spPr>
            <a:xfrm>
              <a:off x="6210999" y="1433695"/>
              <a:ext cx="1492998" cy="225363"/>
            </a:xfrm>
            <a:prstGeom prst="rect">
              <a:avLst/>
            </a:prstGeom>
            <a:noFill/>
          </p:spPr>
          <p:txBody>
            <a:bodyPr wrap="square" rtlCol="0">
              <a:spAutoFit/>
            </a:bodyPr>
            <a:lstStyle/>
            <a:p>
              <a:r>
                <a:rPr lang="en-US" altLang="ko-KR" sz="1400" b="1" dirty="0">
                  <a:solidFill>
                    <a:schemeClr val="tx1">
                      <a:lumMod val="75000"/>
                      <a:lumOff val="25000"/>
                    </a:schemeClr>
                  </a:solidFill>
                  <a:cs typeface="Arial" pitchFamily="34" charset="0"/>
                </a:rPr>
                <a:t>Your Text  Here</a:t>
              </a:r>
              <a:endParaRPr lang="ko-KR" altLang="en-US" sz="1400" b="1" dirty="0">
                <a:solidFill>
                  <a:schemeClr val="tx1">
                    <a:lumMod val="75000"/>
                    <a:lumOff val="25000"/>
                  </a:schemeClr>
                </a:solidFill>
                <a:cs typeface="Arial" pitchFamily="34" charset="0"/>
              </a:endParaRPr>
            </a:p>
          </p:txBody>
        </p:sp>
        <p:sp>
          <p:nvSpPr>
            <p:cNvPr id="38" name="TextBox 37">
              <a:extLst>
                <a:ext uri="{FF2B5EF4-FFF2-40B4-BE49-F238E27FC236}">
                  <a16:creationId xmlns:a16="http://schemas.microsoft.com/office/drawing/2014/main" id="{6A5CC856-A7B9-4F53-8DD1-F12922166D37}"/>
                </a:ext>
              </a:extLst>
            </p:cNvPr>
            <p:cNvSpPr txBox="1"/>
            <p:nvPr/>
          </p:nvSpPr>
          <p:spPr>
            <a:xfrm>
              <a:off x="6210996" y="1630759"/>
              <a:ext cx="1492998" cy="473262"/>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Get a modern PowerPoint  Presentation that is beautifully designed. Easy to change colors, photos and Text.  </a:t>
              </a:r>
              <a:endParaRPr lang="ko-KR" altLang="en-US" sz="1200" dirty="0">
                <a:solidFill>
                  <a:schemeClr val="tx1">
                    <a:lumMod val="75000"/>
                    <a:lumOff val="25000"/>
                  </a:schemeClr>
                </a:solidFill>
                <a:cs typeface="Arial" pitchFamily="34" charset="0"/>
              </a:endParaRPr>
            </a:p>
          </p:txBody>
        </p:sp>
      </p:grpSp>
      <p:grpSp>
        <p:nvGrpSpPr>
          <p:cNvPr id="39" name="Group 38">
            <a:extLst>
              <a:ext uri="{FF2B5EF4-FFF2-40B4-BE49-F238E27FC236}">
                <a16:creationId xmlns:a16="http://schemas.microsoft.com/office/drawing/2014/main" id="{CFB66AE2-BC53-4699-9FD2-C486326FB432}"/>
              </a:ext>
            </a:extLst>
          </p:cNvPr>
          <p:cNvGrpSpPr/>
          <p:nvPr/>
        </p:nvGrpSpPr>
        <p:grpSpPr>
          <a:xfrm>
            <a:off x="972443" y="4521150"/>
            <a:ext cx="1902689" cy="1100126"/>
            <a:chOff x="6210996" y="1433695"/>
            <a:chExt cx="1493001" cy="805544"/>
          </a:xfrm>
        </p:grpSpPr>
        <p:sp>
          <p:nvSpPr>
            <p:cNvPr id="40" name="TextBox 39">
              <a:extLst>
                <a:ext uri="{FF2B5EF4-FFF2-40B4-BE49-F238E27FC236}">
                  <a16:creationId xmlns:a16="http://schemas.microsoft.com/office/drawing/2014/main" id="{8AC00D4E-269F-4E23-A02C-6889AC852D6D}"/>
                </a:ext>
              </a:extLst>
            </p:cNvPr>
            <p:cNvSpPr txBox="1"/>
            <p:nvPr/>
          </p:nvSpPr>
          <p:spPr>
            <a:xfrm>
              <a:off x="6210999" y="1433695"/>
              <a:ext cx="1492998" cy="202827"/>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sp>
          <p:nvSpPr>
            <p:cNvPr id="41" name="TextBox 40">
              <a:extLst>
                <a:ext uri="{FF2B5EF4-FFF2-40B4-BE49-F238E27FC236}">
                  <a16:creationId xmlns:a16="http://schemas.microsoft.com/office/drawing/2014/main" id="{70B88B64-1976-454D-B932-1EF3B885919A}"/>
                </a:ext>
              </a:extLst>
            </p:cNvPr>
            <p:cNvSpPr txBox="1"/>
            <p:nvPr/>
          </p:nvSpPr>
          <p:spPr>
            <a:xfrm>
              <a:off x="6210996" y="1630759"/>
              <a:ext cx="1492998" cy="608480"/>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Get a modern PowerPoint  Presentation that is beautifully designed.      </a:t>
              </a:r>
              <a:endParaRPr lang="ko-KR" altLang="en-US" sz="1200" dirty="0">
                <a:solidFill>
                  <a:schemeClr val="tx1">
                    <a:lumMod val="75000"/>
                    <a:lumOff val="25000"/>
                  </a:schemeClr>
                </a:solidFill>
                <a:cs typeface="Arial" pitchFamily="34" charset="0"/>
              </a:endParaRPr>
            </a:p>
          </p:txBody>
        </p:sp>
      </p:grpSp>
      <p:grpSp>
        <p:nvGrpSpPr>
          <p:cNvPr id="47" name="Group 46">
            <a:extLst>
              <a:ext uri="{FF2B5EF4-FFF2-40B4-BE49-F238E27FC236}">
                <a16:creationId xmlns:a16="http://schemas.microsoft.com/office/drawing/2014/main" id="{3EAA6B08-9747-4158-9F30-A647171A6C2E}"/>
              </a:ext>
            </a:extLst>
          </p:cNvPr>
          <p:cNvGrpSpPr/>
          <p:nvPr/>
        </p:nvGrpSpPr>
        <p:grpSpPr>
          <a:xfrm rot="2820855">
            <a:off x="4262887" y="3166695"/>
            <a:ext cx="315084" cy="537347"/>
            <a:chOff x="4877940" y="1698632"/>
            <a:chExt cx="711288" cy="1213035"/>
          </a:xfrm>
          <a:solidFill>
            <a:srgbClr val="002060"/>
          </a:solidFill>
        </p:grpSpPr>
        <p:sp>
          <p:nvSpPr>
            <p:cNvPr id="48" name="Freeform: Shape 47">
              <a:extLst>
                <a:ext uri="{FF2B5EF4-FFF2-40B4-BE49-F238E27FC236}">
                  <a16:creationId xmlns:a16="http://schemas.microsoft.com/office/drawing/2014/main" id="{211151BD-435B-42B1-943A-B707368765E8}"/>
                </a:ext>
              </a:extLst>
            </p:cNvPr>
            <p:cNvSpPr/>
            <p:nvPr/>
          </p:nvSpPr>
          <p:spPr>
            <a:xfrm>
              <a:off x="4877940" y="1700555"/>
              <a:ext cx="692064" cy="1211112"/>
            </a:xfrm>
            <a:custGeom>
              <a:avLst/>
              <a:gdLst>
                <a:gd name="connsiteX0" fmla="*/ 653934 w 692064"/>
                <a:gd name="connsiteY0" fmla="*/ 29076 h 1211112"/>
                <a:gd name="connsiteX1" fmla="*/ 584728 w 692064"/>
                <a:gd name="connsiteY1" fmla="*/ 29076 h 1211112"/>
                <a:gd name="connsiteX2" fmla="*/ 559737 w 692064"/>
                <a:gd name="connsiteY2" fmla="*/ 65602 h 1211112"/>
                <a:gd name="connsiteX3" fmla="*/ 521289 w 692064"/>
                <a:gd name="connsiteY3" fmla="*/ 65602 h 1211112"/>
                <a:gd name="connsiteX4" fmla="*/ 496297 w 692064"/>
                <a:gd name="connsiteY4" fmla="*/ 29076 h 1211112"/>
                <a:gd name="connsiteX5" fmla="*/ 277144 w 692064"/>
                <a:gd name="connsiteY5" fmla="*/ 29076 h 1211112"/>
                <a:gd name="connsiteX6" fmla="*/ 69525 w 692064"/>
                <a:gd name="connsiteY6" fmla="*/ 159800 h 1211112"/>
                <a:gd name="connsiteX7" fmla="*/ 34921 w 692064"/>
                <a:gd name="connsiteY7" fmla="*/ 198248 h 1211112"/>
                <a:gd name="connsiteX8" fmla="*/ 31077 w 692064"/>
                <a:gd name="connsiteY8" fmla="*/ 221316 h 1211112"/>
                <a:gd name="connsiteX9" fmla="*/ 50301 w 692064"/>
                <a:gd name="connsiteY9" fmla="*/ 234773 h 1211112"/>
                <a:gd name="connsiteX10" fmla="*/ 59913 w 692064"/>
                <a:gd name="connsiteY10" fmla="*/ 232851 h 1211112"/>
                <a:gd name="connsiteX11" fmla="*/ 113740 w 692064"/>
                <a:gd name="connsiteY11" fmla="*/ 204015 h 1211112"/>
                <a:gd name="connsiteX12" fmla="*/ 271377 w 692064"/>
                <a:gd name="connsiteY12" fmla="*/ 192480 h 1211112"/>
                <a:gd name="connsiteX13" fmla="*/ 275221 w 692064"/>
                <a:gd name="connsiteY13" fmla="*/ 194403 h 1211112"/>
                <a:gd name="connsiteX14" fmla="*/ 329049 w 692064"/>
                <a:gd name="connsiteY14" fmla="*/ 194403 h 1211112"/>
                <a:gd name="connsiteX15" fmla="*/ 329049 w 692064"/>
                <a:gd name="connsiteY15" fmla="*/ 580805 h 1211112"/>
                <a:gd name="connsiteX16" fmla="*/ 307902 w 692064"/>
                <a:gd name="connsiteY16" fmla="*/ 605796 h 1211112"/>
                <a:gd name="connsiteX17" fmla="*/ 290601 w 692064"/>
                <a:gd name="connsiteY17" fmla="*/ 1030647 h 1211112"/>
                <a:gd name="connsiteX18" fmla="*/ 323281 w 692064"/>
                <a:gd name="connsiteY18" fmla="*/ 1138301 h 1211112"/>
                <a:gd name="connsiteX19" fmla="*/ 375186 w 692064"/>
                <a:gd name="connsiteY19" fmla="*/ 1184439 h 1211112"/>
                <a:gd name="connsiteX20" fmla="*/ 427091 w 692064"/>
                <a:gd name="connsiteY20" fmla="*/ 1138301 h 1211112"/>
                <a:gd name="connsiteX21" fmla="*/ 459772 w 692064"/>
                <a:gd name="connsiteY21" fmla="*/ 1030647 h 1211112"/>
                <a:gd name="connsiteX22" fmla="*/ 442470 w 692064"/>
                <a:gd name="connsiteY22" fmla="*/ 605796 h 1211112"/>
                <a:gd name="connsiteX23" fmla="*/ 421324 w 692064"/>
                <a:gd name="connsiteY23" fmla="*/ 580805 h 1211112"/>
                <a:gd name="connsiteX24" fmla="*/ 421324 w 692064"/>
                <a:gd name="connsiteY24" fmla="*/ 192480 h 1211112"/>
                <a:gd name="connsiteX25" fmla="*/ 494375 w 692064"/>
                <a:gd name="connsiteY25" fmla="*/ 192480 h 1211112"/>
                <a:gd name="connsiteX26" fmla="*/ 519366 w 692064"/>
                <a:gd name="connsiteY26" fmla="*/ 155955 h 1211112"/>
                <a:gd name="connsiteX27" fmla="*/ 557814 w 692064"/>
                <a:gd name="connsiteY27" fmla="*/ 155955 h 1211112"/>
                <a:gd name="connsiteX28" fmla="*/ 582805 w 692064"/>
                <a:gd name="connsiteY28" fmla="*/ 192480 h 1211112"/>
                <a:gd name="connsiteX29" fmla="*/ 652012 w 692064"/>
                <a:gd name="connsiteY29" fmla="*/ 192480 h 1211112"/>
                <a:gd name="connsiteX30" fmla="*/ 680848 w 692064"/>
                <a:gd name="connsiteY30" fmla="*/ 109817 h 1211112"/>
                <a:gd name="connsiteX31" fmla="*/ 653934 w 692064"/>
                <a:gd name="connsiteY31" fmla="*/ 29076 h 1211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92064" h="1211112">
                  <a:moveTo>
                    <a:pt x="653934" y="29076"/>
                  </a:moveTo>
                  <a:lnTo>
                    <a:pt x="584728" y="29076"/>
                  </a:lnTo>
                  <a:cubicBezTo>
                    <a:pt x="573193" y="29076"/>
                    <a:pt x="563581" y="32921"/>
                    <a:pt x="559737" y="65602"/>
                  </a:cubicBezTo>
                  <a:lnTo>
                    <a:pt x="521289" y="65602"/>
                  </a:lnTo>
                  <a:cubicBezTo>
                    <a:pt x="517444" y="32921"/>
                    <a:pt x="507832" y="29076"/>
                    <a:pt x="496297" y="29076"/>
                  </a:cubicBezTo>
                  <a:lnTo>
                    <a:pt x="277144" y="29076"/>
                  </a:lnTo>
                  <a:cubicBezTo>
                    <a:pt x="182946" y="65602"/>
                    <a:pt x="136809" y="84826"/>
                    <a:pt x="69525" y="159800"/>
                  </a:cubicBezTo>
                  <a:lnTo>
                    <a:pt x="34921" y="198248"/>
                  </a:lnTo>
                  <a:cubicBezTo>
                    <a:pt x="29154" y="204015"/>
                    <a:pt x="27232" y="213627"/>
                    <a:pt x="31077" y="221316"/>
                  </a:cubicBezTo>
                  <a:cubicBezTo>
                    <a:pt x="34921" y="229006"/>
                    <a:pt x="42611" y="234773"/>
                    <a:pt x="50301" y="234773"/>
                  </a:cubicBezTo>
                  <a:cubicBezTo>
                    <a:pt x="54145" y="234773"/>
                    <a:pt x="57990" y="234773"/>
                    <a:pt x="59913" y="232851"/>
                  </a:cubicBezTo>
                  <a:lnTo>
                    <a:pt x="113740" y="204015"/>
                  </a:lnTo>
                  <a:cubicBezTo>
                    <a:pt x="175257" y="173256"/>
                    <a:pt x="207937" y="167489"/>
                    <a:pt x="271377" y="192480"/>
                  </a:cubicBezTo>
                  <a:lnTo>
                    <a:pt x="275221" y="194403"/>
                  </a:lnTo>
                  <a:lnTo>
                    <a:pt x="329049" y="194403"/>
                  </a:lnTo>
                  <a:lnTo>
                    <a:pt x="329049" y="580805"/>
                  </a:lnTo>
                  <a:cubicBezTo>
                    <a:pt x="317514" y="582728"/>
                    <a:pt x="307902" y="592340"/>
                    <a:pt x="307902" y="605796"/>
                  </a:cubicBezTo>
                  <a:lnTo>
                    <a:pt x="290601" y="1030647"/>
                  </a:lnTo>
                  <a:cubicBezTo>
                    <a:pt x="286756" y="1069095"/>
                    <a:pt x="298290" y="1109465"/>
                    <a:pt x="323281" y="1138301"/>
                  </a:cubicBezTo>
                  <a:cubicBezTo>
                    <a:pt x="346350" y="1167137"/>
                    <a:pt x="340583" y="1184439"/>
                    <a:pt x="375186" y="1184439"/>
                  </a:cubicBezTo>
                  <a:cubicBezTo>
                    <a:pt x="409789" y="1184439"/>
                    <a:pt x="404022" y="1167137"/>
                    <a:pt x="427091" y="1138301"/>
                  </a:cubicBezTo>
                  <a:cubicBezTo>
                    <a:pt x="450160" y="1109465"/>
                    <a:pt x="461694" y="1071017"/>
                    <a:pt x="459772" y="1030647"/>
                  </a:cubicBezTo>
                  <a:lnTo>
                    <a:pt x="442470" y="605796"/>
                  </a:lnTo>
                  <a:cubicBezTo>
                    <a:pt x="440548" y="592340"/>
                    <a:pt x="432858" y="582728"/>
                    <a:pt x="421324" y="580805"/>
                  </a:cubicBezTo>
                  <a:lnTo>
                    <a:pt x="421324" y="192480"/>
                  </a:lnTo>
                  <a:lnTo>
                    <a:pt x="494375" y="192480"/>
                  </a:lnTo>
                  <a:cubicBezTo>
                    <a:pt x="505909" y="192480"/>
                    <a:pt x="515521" y="188636"/>
                    <a:pt x="519366" y="155955"/>
                  </a:cubicBezTo>
                  <a:lnTo>
                    <a:pt x="557814" y="155955"/>
                  </a:lnTo>
                  <a:cubicBezTo>
                    <a:pt x="561659" y="188636"/>
                    <a:pt x="571271" y="192480"/>
                    <a:pt x="582805" y="192480"/>
                  </a:cubicBezTo>
                  <a:lnTo>
                    <a:pt x="652012" y="192480"/>
                  </a:lnTo>
                  <a:cubicBezTo>
                    <a:pt x="667391" y="192480"/>
                    <a:pt x="680848" y="165567"/>
                    <a:pt x="680848" y="109817"/>
                  </a:cubicBezTo>
                  <a:cubicBezTo>
                    <a:pt x="682770" y="54068"/>
                    <a:pt x="669313" y="29076"/>
                    <a:pt x="653934" y="29076"/>
                  </a:cubicBezTo>
                  <a:close/>
                </a:path>
              </a:pathLst>
            </a:custGeom>
            <a:grpFill/>
            <a:ln w="19209" cap="flat">
              <a:noFill/>
              <a:prstDash val="solid"/>
              <a:miter/>
            </a:ln>
          </p:spPr>
          <p:txBody>
            <a:bodyPr rtlCol="0" anchor="ctr"/>
            <a:lstStyle/>
            <a:p>
              <a:endParaRPr lang="en-US" dirty="0"/>
            </a:p>
          </p:txBody>
        </p:sp>
        <p:sp>
          <p:nvSpPr>
            <p:cNvPr id="49" name="Freeform: Shape 48">
              <a:extLst>
                <a:ext uri="{FF2B5EF4-FFF2-40B4-BE49-F238E27FC236}">
                  <a16:creationId xmlns:a16="http://schemas.microsoft.com/office/drawing/2014/main" id="{C5384E96-6DD0-4F52-B6AA-03C1E853F6A3}"/>
                </a:ext>
              </a:extLst>
            </p:cNvPr>
            <p:cNvSpPr/>
            <p:nvPr/>
          </p:nvSpPr>
          <p:spPr>
            <a:xfrm>
              <a:off x="4877940" y="1698632"/>
              <a:ext cx="711288" cy="595944"/>
            </a:xfrm>
            <a:custGeom>
              <a:avLst/>
              <a:gdLst>
                <a:gd name="connsiteX0" fmla="*/ 115662 w 711288"/>
                <a:gd name="connsiteY0" fmla="*/ 204015 h 595944"/>
                <a:gd name="connsiteX1" fmla="*/ 273299 w 711288"/>
                <a:gd name="connsiteY1" fmla="*/ 192480 h 595944"/>
                <a:gd name="connsiteX2" fmla="*/ 277144 w 711288"/>
                <a:gd name="connsiteY2" fmla="*/ 194403 h 595944"/>
                <a:gd name="connsiteX3" fmla="*/ 330971 w 711288"/>
                <a:gd name="connsiteY3" fmla="*/ 194403 h 595944"/>
                <a:gd name="connsiteX4" fmla="*/ 330971 w 711288"/>
                <a:gd name="connsiteY4" fmla="*/ 575038 h 595944"/>
                <a:gd name="connsiteX5" fmla="*/ 423246 w 711288"/>
                <a:gd name="connsiteY5" fmla="*/ 575038 h 595944"/>
                <a:gd name="connsiteX6" fmla="*/ 423246 w 711288"/>
                <a:gd name="connsiteY6" fmla="*/ 194403 h 595944"/>
                <a:gd name="connsiteX7" fmla="*/ 496297 w 711288"/>
                <a:gd name="connsiteY7" fmla="*/ 194403 h 595944"/>
                <a:gd name="connsiteX8" fmla="*/ 521289 w 711288"/>
                <a:gd name="connsiteY8" fmla="*/ 157877 h 595944"/>
                <a:gd name="connsiteX9" fmla="*/ 559737 w 711288"/>
                <a:gd name="connsiteY9" fmla="*/ 157877 h 595944"/>
                <a:gd name="connsiteX10" fmla="*/ 584728 w 711288"/>
                <a:gd name="connsiteY10" fmla="*/ 194403 h 595944"/>
                <a:gd name="connsiteX11" fmla="*/ 653934 w 711288"/>
                <a:gd name="connsiteY11" fmla="*/ 194403 h 595944"/>
                <a:gd name="connsiteX12" fmla="*/ 682770 w 711288"/>
                <a:gd name="connsiteY12" fmla="*/ 111740 h 595944"/>
                <a:gd name="connsiteX13" fmla="*/ 653934 w 711288"/>
                <a:gd name="connsiteY13" fmla="*/ 29076 h 595944"/>
                <a:gd name="connsiteX14" fmla="*/ 584728 w 711288"/>
                <a:gd name="connsiteY14" fmla="*/ 29076 h 595944"/>
                <a:gd name="connsiteX15" fmla="*/ 559737 w 711288"/>
                <a:gd name="connsiteY15" fmla="*/ 65602 h 595944"/>
                <a:gd name="connsiteX16" fmla="*/ 521289 w 711288"/>
                <a:gd name="connsiteY16" fmla="*/ 65602 h 595944"/>
                <a:gd name="connsiteX17" fmla="*/ 496297 w 711288"/>
                <a:gd name="connsiteY17" fmla="*/ 29076 h 595944"/>
                <a:gd name="connsiteX18" fmla="*/ 277144 w 711288"/>
                <a:gd name="connsiteY18" fmla="*/ 29076 h 595944"/>
                <a:gd name="connsiteX19" fmla="*/ 69525 w 711288"/>
                <a:gd name="connsiteY19" fmla="*/ 159800 h 595944"/>
                <a:gd name="connsiteX20" fmla="*/ 34921 w 711288"/>
                <a:gd name="connsiteY20" fmla="*/ 198248 h 595944"/>
                <a:gd name="connsiteX21" fmla="*/ 31077 w 711288"/>
                <a:gd name="connsiteY21" fmla="*/ 221316 h 595944"/>
                <a:gd name="connsiteX22" fmla="*/ 50301 w 711288"/>
                <a:gd name="connsiteY22" fmla="*/ 234773 h 595944"/>
                <a:gd name="connsiteX23" fmla="*/ 59913 w 711288"/>
                <a:gd name="connsiteY23" fmla="*/ 232851 h 595944"/>
                <a:gd name="connsiteX24" fmla="*/ 115662 w 711288"/>
                <a:gd name="connsiteY24" fmla="*/ 204015 h 595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711288" h="595944">
                  <a:moveTo>
                    <a:pt x="115662" y="204015"/>
                  </a:moveTo>
                  <a:cubicBezTo>
                    <a:pt x="177179" y="173256"/>
                    <a:pt x="209860" y="167489"/>
                    <a:pt x="273299" y="192480"/>
                  </a:cubicBezTo>
                  <a:lnTo>
                    <a:pt x="277144" y="194403"/>
                  </a:lnTo>
                  <a:lnTo>
                    <a:pt x="330971" y="194403"/>
                  </a:lnTo>
                  <a:lnTo>
                    <a:pt x="330971" y="575038"/>
                  </a:lnTo>
                  <a:lnTo>
                    <a:pt x="423246" y="575038"/>
                  </a:lnTo>
                  <a:lnTo>
                    <a:pt x="423246" y="194403"/>
                  </a:lnTo>
                  <a:lnTo>
                    <a:pt x="496297" y="194403"/>
                  </a:lnTo>
                  <a:cubicBezTo>
                    <a:pt x="507832" y="194403"/>
                    <a:pt x="517444" y="190558"/>
                    <a:pt x="521289" y="157877"/>
                  </a:cubicBezTo>
                  <a:lnTo>
                    <a:pt x="559737" y="157877"/>
                  </a:lnTo>
                  <a:cubicBezTo>
                    <a:pt x="563581" y="190558"/>
                    <a:pt x="573193" y="194403"/>
                    <a:pt x="584728" y="194403"/>
                  </a:cubicBezTo>
                  <a:lnTo>
                    <a:pt x="653934" y="194403"/>
                  </a:lnTo>
                  <a:cubicBezTo>
                    <a:pt x="669313" y="194403"/>
                    <a:pt x="682770" y="167489"/>
                    <a:pt x="682770" y="111740"/>
                  </a:cubicBezTo>
                  <a:cubicBezTo>
                    <a:pt x="682770" y="55990"/>
                    <a:pt x="669313" y="29076"/>
                    <a:pt x="653934" y="29076"/>
                  </a:cubicBezTo>
                  <a:lnTo>
                    <a:pt x="584728" y="29076"/>
                  </a:lnTo>
                  <a:cubicBezTo>
                    <a:pt x="573193" y="29076"/>
                    <a:pt x="563581" y="32921"/>
                    <a:pt x="559737" y="65602"/>
                  </a:cubicBezTo>
                  <a:lnTo>
                    <a:pt x="521289" y="65602"/>
                  </a:lnTo>
                  <a:cubicBezTo>
                    <a:pt x="517444" y="32921"/>
                    <a:pt x="507832" y="29076"/>
                    <a:pt x="496297" y="29076"/>
                  </a:cubicBezTo>
                  <a:lnTo>
                    <a:pt x="277144" y="29076"/>
                  </a:lnTo>
                  <a:cubicBezTo>
                    <a:pt x="182946" y="65602"/>
                    <a:pt x="136809" y="84826"/>
                    <a:pt x="69525" y="159800"/>
                  </a:cubicBezTo>
                  <a:lnTo>
                    <a:pt x="34921" y="198248"/>
                  </a:lnTo>
                  <a:cubicBezTo>
                    <a:pt x="29154" y="204015"/>
                    <a:pt x="27232" y="213627"/>
                    <a:pt x="31077" y="221316"/>
                  </a:cubicBezTo>
                  <a:cubicBezTo>
                    <a:pt x="34921" y="229006"/>
                    <a:pt x="42611" y="234773"/>
                    <a:pt x="50301" y="234773"/>
                  </a:cubicBezTo>
                  <a:cubicBezTo>
                    <a:pt x="54145" y="234773"/>
                    <a:pt x="57990" y="234773"/>
                    <a:pt x="59913" y="232851"/>
                  </a:cubicBezTo>
                  <a:lnTo>
                    <a:pt x="115662" y="204015"/>
                  </a:lnTo>
                  <a:close/>
                </a:path>
              </a:pathLst>
            </a:custGeom>
            <a:grpFill/>
            <a:ln w="19209" cap="flat">
              <a:noFill/>
              <a:prstDash val="solid"/>
              <a:miter/>
            </a:ln>
          </p:spPr>
          <p:txBody>
            <a:bodyPr rtlCol="0" anchor="ctr"/>
            <a:lstStyle/>
            <a:p>
              <a:endParaRPr lang="en-US" dirty="0"/>
            </a:p>
          </p:txBody>
        </p:sp>
      </p:grpSp>
      <p:grpSp>
        <p:nvGrpSpPr>
          <p:cNvPr id="54" name="Group 53">
            <a:extLst>
              <a:ext uri="{FF2B5EF4-FFF2-40B4-BE49-F238E27FC236}">
                <a16:creationId xmlns:a16="http://schemas.microsoft.com/office/drawing/2014/main" id="{E61138AE-6BE7-48C6-81F2-F308E94704F1}"/>
              </a:ext>
            </a:extLst>
          </p:cNvPr>
          <p:cNvGrpSpPr/>
          <p:nvPr/>
        </p:nvGrpSpPr>
        <p:grpSpPr>
          <a:xfrm rot="1846856">
            <a:off x="6610151" y="1732017"/>
            <a:ext cx="322664" cy="529296"/>
            <a:chOff x="7997054" y="1606357"/>
            <a:chExt cx="796901" cy="1307232"/>
          </a:xfrm>
          <a:solidFill>
            <a:srgbClr val="002060"/>
          </a:solidFill>
        </p:grpSpPr>
        <p:sp>
          <p:nvSpPr>
            <p:cNvPr id="55" name="Freeform: Shape 54">
              <a:extLst>
                <a:ext uri="{FF2B5EF4-FFF2-40B4-BE49-F238E27FC236}">
                  <a16:creationId xmlns:a16="http://schemas.microsoft.com/office/drawing/2014/main" id="{CA909FD3-D68E-4725-882D-E82839B868DD}"/>
                </a:ext>
              </a:extLst>
            </p:cNvPr>
            <p:cNvSpPr/>
            <p:nvPr/>
          </p:nvSpPr>
          <p:spPr>
            <a:xfrm>
              <a:off x="8198011" y="1606357"/>
              <a:ext cx="595944" cy="1307232"/>
            </a:xfrm>
            <a:custGeom>
              <a:avLst/>
              <a:gdLst>
                <a:gd name="connsiteX0" fmla="*/ 100198 w 595944"/>
                <a:gd name="connsiteY0" fmla="*/ 29076 h 1307232"/>
                <a:gd name="connsiteX1" fmla="*/ 148258 w 595944"/>
                <a:gd name="connsiteY1" fmla="*/ 540435 h 1307232"/>
                <a:gd name="connsiteX2" fmla="*/ 423161 w 595944"/>
                <a:gd name="connsiteY2" fmla="*/ 1178672 h 1307232"/>
                <a:gd name="connsiteX3" fmla="*/ 523126 w 595944"/>
                <a:gd name="connsiteY3" fmla="*/ 1278637 h 1307232"/>
                <a:gd name="connsiteX4" fmla="*/ 575031 w 595944"/>
                <a:gd name="connsiteY4" fmla="*/ 1145991 h 1307232"/>
                <a:gd name="connsiteX5" fmla="*/ 303972 w 595944"/>
                <a:gd name="connsiteY5" fmla="*/ 513521 h 1307232"/>
                <a:gd name="connsiteX6" fmla="*/ 169404 w 595944"/>
                <a:gd name="connsiteY6" fmla="*/ 267454 h 1307232"/>
                <a:gd name="connsiteX7" fmla="*/ 100198 w 595944"/>
                <a:gd name="connsiteY7" fmla="*/ 29076 h 1307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95944" h="1307232">
                  <a:moveTo>
                    <a:pt x="100198" y="29076"/>
                  </a:moveTo>
                  <a:cubicBezTo>
                    <a:pt x="100198" y="29076"/>
                    <a:pt x="-88197" y="236696"/>
                    <a:pt x="148258" y="540435"/>
                  </a:cubicBezTo>
                  <a:cubicBezTo>
                    <a:pt x="384713" y="842252"/>
                    <a:pt x="398170" y="1046026"/>
                    <a:pt x="423161" y="1178672"/>
                  </a:cubicBezTo>
                  <a:cubicBezTo>
                    <a:pt x="446230" y="1311317"/>
                    <a:pt x="523126" y="1278637"/>
                    <a:pt x="523126" y="1278637"/>
                  </a:cubicBezTo>
                  <a:cubicBezTo>
                    <a:pt x="523126" y="1278637"/>
                    <a:pt x="584643" y="1255568"/>
                    <a:pt x="575031" y="1145991"/>
                  </a:cubicBezTo>
                  <a:cubicBezTo>
                    <a:pt x="565419" y="1036414"/>
                    <a:pt x="500057" y="805726"/>
                    <a:pt x="303972" y="513521"/>
                  </a:cubicBezTo>
                  <a:cubicBezTo>
                    <a:pt x="303972" y="513521"/>
                    <a:pt x="350110" y="303980"/>
                    <a:pt x="169404" y="267454"/>
                  </a:cubicBezTo>
                  <a:lnTo>
                    <a:pt x="100198" y="29076"/>
                  </a:lnTo>
                  <a:close/>
                </a:path>
              </a:pathLst>
            </a:custGeom>
            <a:grpFill/>
            <a:ln w="19209" cap="flat">
              <a:noFill/>
              <a:prstDash val="solid"/>
              <a:miter/>
            </a:ln>
          </p:spPr>
          <p:txBody>
            <a:bodyPr rtlCol="0" anchor="ctr"/>
            <a:lstStyle/>
            <a:p>
              <a:endParaRPr lang="en-US" dirty="0"/>
            </a:p>
          </p:txBody>
        </p:sp>
        <p:sp>
          <p:nvSpPr>
            <p:cNvPr id="56" name="Freeform: Shape 55">
              <a:extLst>
                <a:ext uri="{FF2B5EF4-FFF2-40B4-BE49-F238E27FC236}">
                  <a16:creationId xmlns:a16="http://schemas.microsoft.com/office/drawing/2014/main" id="{E6D9C246-3971-4F7A-90F3-DE75550FA144}"/>
                </a:ext>
              </a:extLst>
            </p:cNvPr>
            <p:cNvSpPr/>
            <p:nvPr/>
          </p:nvSpPr>
          <p:spPr>
            <a:xfrm>
              <a:off x="7997054" y="1606357"/>
              <a:ext cx="595944" cy="1307232"/>
            </a:xfrm>
            <a:custGeom>
              <a:avLst/>
              <a:gdLst>
                <a:gd name="connsiteX0" fmla="*/ 504929 w 595944"/>
                <a:gd name="connsiteY0" fmla="*/ 29076 h 1307232"/>
                <a:gd name="connsiteX1" fmla="*/ 456869 w 595944"/>
                <a:gd name="connsiteY1" fmla="*/ 540435 h 1307232"/>
                <a:gd name="connsiteX2" fmla="*/ 181966 w 595944"/>
                <a:gd name="connsiteY2" fmla="*/ 1178672 h 1307232"/>
                <a:gd name="connsiteX3" fmla="*/ 82001 w 595944"/>
                <a:gd name="connsiteY3" fmla="*/ 1278637 h 1307232"/>
                <a:gd name="connsiteX4" fmla="*/ 30096 w 595944"/>
                <a:gd name="connsiteY4" fmla="*/ 1145991 h 1307232"/>
                <a:gd name="connsiteX5" fmla="*/ 301154 w 595944"/>
                <a:gd name="connsiteY5" fmla="*/ 513521 h 1307232"/>
                <a:gd name="connsiteX6" fmla="*/ 435722 w 595944"/>
                <a:gd name="connsiteY6" fmla="*/ 267454 h 1307232"/>
                <a:gd name="connsiteX7" fmla="*/ 504929 w 595944"/>
                <a:gd name="connsiteY7" fmla="*/ 29076 h 1307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95944" h="1307232">
                  <a:moveTo>
                    <a:pt x="504929" y="29076"/>
                  </a:moveTo>
                  <a:cubicBezTo>
                    <a:pt x="504929" y="29076"/>
                    <a:pt x="693324" y="236696"/>
                    <a:pt x="456869" y="540435"/>
                  </a:cubicBezTo>
                  <a:cubicBezTo>
                    <a:pt x="220414" y="842252"/>
                    <a:pt x="206957" y="1046026"/>
                    <a:pt x="181966" y="1178672"/>
                  </a:cubicBezTo>
                  <a:cubicBezTo>
                    <a:pt x="158897" y="1311317"/>
                    <a:pt x="82001" y="1278637"/>
                    <a:pt x="82001" y="1278637"/>
                  </a:cubicBezTo>
                  <a:cubicBezTo>
                    <a:pt x="82001" y="1278637"/>
                    <a:pt x="20484" y="1255568"/>
                    <a:pt x="30096" y="1145991"/>
                  </a:cubicBezTo>
                  <a:cubicBezTo>
                    <a:pt x="39708" y="1036414"/>
                    <a:pt x="105070" y="805726"/>
                    <a:pt x="301154" y="513521"/>
                  </a:cubicBezTo>
                  <a:cubicBezTo>
                    <a:pt x="301154" y="513521"/>
                    <a:pt x="255017" y="303980"/>
                    <a:pt x="435722" y="267454"/>
                  </a:cubicBezTo>
                  <a:lnTo>
                    <a:pt x="504929" y="29076"/>
                  </a:lnTo>
                  <a:close/>
                </a:path>
              </a:pathLst>
            </a:custGeom>
            <a:grpFill/>
            <a:ln w="19209" cap="flat">
              <a:noFill/>
              <a:prstDash val="solid"/>
              <a:miter/>
            </a:ln>
          </p:spPr>
          <p:txBody>
            <a:bodyPr rtlCol="0" anchor="ctr"/>
            <a:lstStyle/>
            <a:p>
              <a:endParaRPr lang="en-US" dirty="0"/>
            </a:p>
          </p:txBody>
        </p:sp>
        <p:sp>
          <p:nvSpPr>
            <p:cNvPr id="57" name="Freeform: Shape 56">
              <a:extLst>
                <a:ext uri="{FF2B5EF4-FFF2-40B4-BE49-F238E27FC236}">
                  <a16:creationId xmlns:a16="http://schemas.microsoft.com/office/drawing/2014/main" id="{A3350EE5-E9CB-41B1-BB4C-775ECC0404EB}"/>
                </a:ext>
              </a:extLst>
            </p:cNvPr>
            <p:cNvSpPr/>
            <p:nvPr/>
          </p:nvSpPr>
          <p:spPr>
            <a:xfrm>
              <a:off x="8324882" y="1938932"/>
              <a:ext cx="134568" cy="134568"/>
            </a:xfrm>
            <a:custGeom>
              <a:avLst/>
              <a:gdLst>
                <a:gd name="connsiteX0" fmla="*/ 121352 w 134568"/>
                <a:gd name="connsiteY0" fmla="*/ 75214 h 134568"/>
                <a:gd name="connsiteX1" fmla="*/ 75214 w 134568"/>
                <a:gd name="connsiteY1" fmla="*/ 121352 h 134568"/>
                <a:gd name="connsiteX2" fmla="*/ 29077 w 134568"/>
                <a:gd name="connsiteY2" fmla="*/ 75214 h 134568"/>
                <a:gd name="connsiteX3" fmla="*/ 75214 w 134568"/>
                <a:gd name="connsiteY3" fmla="*/ 29076 h 134568"/>
                <a:gd name="connsiteX4" fmla="*/ 121352 w 134568"/>
                <a:gd name="connsiteY4" fmla="*/ 75214 h 1345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568" h="134568">
                  <a:moveTo>
                    <a:pt x="121352" y="75214"/>
                  </a:moveTo>
                  <a:cubicBezTo>
                    <a:pt x="121352" y="100695"/>
                    <a:pt x="100695" y="121352"/>
                    <a:pt x="75214" y="121352"/>
                  </a:cubicBezTo>
                  <a:cubicBezTo>
                    <a:pt x="49733" y="121352"/>
                    <a:pt x="29077" y="100695"/>
                    <a:pt x="29077" y="75214"/>
                  </a:cubicBezTo>
                  <a:cubicBezTo>
                    <a:pt x="29077" y="49733"/>
                    <a:pt x="49733" y="29076"/>
                    <a:pt x="75214" y="29076"/>
                  </a:cubicBezTo>
                  <a:cubicBezTo>
                    <a:pt x="100695" y="29076"/>
                    <a:pt x="121352" y="49733"/>
                    <a:pt x="121352" y="75214"/>
                  </a:cubicBezTo>
                  <a:close/>
                </a:path>
              </a:pathLst>
            </a:custGeom>
            <a:grpFill/>
            <a:ln w="19209" cap="flat">
              <a:noFill/>
              <a:prstDash val="solid"/>
              <a:miter/>
            </a:ln>
          </p:spPr>
          <p:txBody>
            <a:bodyPr rtlCol="0" anchor="ctr"/>
            <a:lstStyle/>
            <a:p>
              <a:endParaRPr lang="en-US" dirty="0"/>
            </a:p>
          </p:txBody>
        </p:sp>
        <p:sp>
          <p:nvSpPr>
            <p:cNvPr id="58" name="Freeform: Shape 57">
              <a:extLst>
                <a:ext uri="{FF2B5EF4-FFF2-40B4-BE49-F238E27FC236}">
                  <a16:creationId xmlns:a16="http://schemas.microsoft.com/office/drawing/2014/main" id="{4F3B2DCE-9C7B-4BCD-83D6-21EB2DC9838E}"/>
                </a:ext>
              </a:extLst>
            </p:cNvPr>
            <p:cNvSpPr/>
            <p:nvPr/>
          </p:nvSpPr>
          <p:spPr>
            <a:xfrm>
              <a:off x="8013970" y="2257330"/>
              <a:ext cx="288360" cy="634392"/>
            </a:xfrm>
            <a:custGeom>
              <a:avLst/>
              <a:gdLst>
                <a:gd name="connsiteX0" fmla="*/ 193887 w 288360"/>
                <a:gd name="connsiteY0" fmla="*/ 14418 h 634392"/>
                <a:gd name="connsiteX1" fmla="*/ 15103 w 288360"/>
                <a:gd name="connsiteY1" fmla="*/ 496940 h 634392"/>
                <a:gd name="connsiteX2" fmla="*/ 67008 w 288360"/>
                <a:gd name="connsiteY2" fmla="*/ 629586 h 634392"/>
                <a:gd name="connsiteX3" fmla="*/ 166972 w 288360"/>
                <a:gd name="connsiteY3" fmla="*/ 529621 h 634392"/>
                <a:gd name="connsiteX4" fmla="*/ 282316 w 288360"/>
                <a:gd name="connsiteY4" fmla="*/ 135529 h 634392"/>
                <a:gd name="connsiteX5" fmla="*/ 193887 w 288360"/>
                <a:gd name="connsiteY5" fmla="*/ 14418 h 634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8360" h="634392">
                  <a:moveTo>
                    <a:pt x="193887" y="14418"/>
                  </a:moveTo>
                  <a:cubicBezTo>
                    <a:pt x="72775" y="214348"/>
                    <a:pt x="20870" y="416200"/>
                    <a:pt x="15103" y="496940"/>
                  </a:cubicBezTo>
                  <a:cubicBezTo>
                    <a:pt x="7413" y="606517"/>
                    <a:pt x="67008" y="629586"/>
                    <a:pt x="67008" y="629586"/>
                  </a:cubicBezTo>
                  <a:cubicBezTo>
                    <a:pt x="67008" y="629586"/>
                    <a:pt x="141981" y="662267"/>
                    <a:pt x="166972" y="529621"/>
                  </a:cubicBezTo>
                  <a:cubicBezTo>
                    <a:pt x="184275" y="437346"/>
                    <a:pt x="195808" y="308545"/>
                    <a:pt x="282316" y="135529"/>
                  </a:cubicBezTo>
                  <a:lnTo>
                    <a:pt x="193887" y="14418"/>
                  </a:lnTo>
                  <a:close/>
                </a:path>
              </a:pathLst>
            </a:custGeom>
            <a:grpFill/>
            <a:ln w="9525" cap="flat">
              <a:noFill/>
              <a:prstDash val="solid"/>
              <a:miter/>
            </a:ln>
          </p:spPr>
          <p:txBody>
            <a:bodyPr rtlCol="0" anchor="ctr"/>
            <a:lstStyle/>
            <a:p>
              <a:endParaRPr lang="en-US" dirty="0"/>
            </a:p>
          </p:txBody>
        </p:sp>
        <p:sp>
          <p:nvSpPr>
            <p:cNvPr id="59" name="Freeform: Shape 58">
              <a:extLst>
                <a:ext uri="{FF2B5EF4-FFF2-40B4-BE49-F238E27FC236}">
                  <a16:creationId xmlns:a16="http://schemas.microsoft.com/office/drawing/2014/main" id="{A01E8881-0041-452F-B531-01D50DD99DBA}"/>
                </a:ext>
              </a:extLst>
            </p:cNvPr>
            <p:cNvSpPr/>
            <p:nvPr/>
          </p:nvSpPr>
          <p:spPr>
            <a:xfrm>
              <a:off x="8489488" y="2284243"/>
              <a:ext cx="288360" cy="615168"/>
            </a:xfrm>
            <a:custGeom>
              <a:avLst/>
              <a:gdLst>
                <a:gd name="connsiteX0" fmla="*/ 122073 w 288360"/>
                <a:gd name="connsiteY0" fmla="*/ 14418 h 615168"/>
                <a:gd name="connsiteX1" fmla="*/ 14418 w 288360"/>
                <a:gd name="connsiteY1" fmla="*/ 108616 h 615168"/>
                <a:gd name="connsiteX2" fmla="*/ 129762 w 288360"/>
                <a:gd name="connsiteY2" fmla="*/ 502708 h 615168"/>
                <a:gd name="connsiteX3" fmla="*/ 229727 w 288360"/>
                <a:gd name="connsiteY3" fmla="*/ 602673 h 615168"/>
                <a:gd name="connsiteX4" fmla="*/ 281632 w 288360"/>
                <a:gd name="connsiteY4" fmla="*/ 470027 h 615168"/>
                <a:gd name="connsiteX5" fmla="*/ 122073 w 288360"/>
                <a:gd name="connsiteY5" fmla="*/ 14418 h 615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8360" h="615168">
                  <a:moveTo>
                    <a:pt x="122073" y="14418"/>
                  </a:moveTo>
                  <a:lnTo>
                    <a:pt x="14418" y="108616"/>
                  </a:lnTo>
                  <a:cubicBezTo>
                    <a:pt x="100926" y="281632"/>
                    <a:pt x="114382" y="408510"/>
                    <a:pt x="129762" y="502708"/>
                  </a:cubicBezTo>
                  <a:cubicBezTo>
                    <a:pt x="152830" y="635353"/>
                    <a:pt x="229727" y="602673"/>
                    <a:pt x="229727" y="602673"/>
                  </a:cubicBezTo>
                  <a:cubicBezTo>
                    <a:pt x="229727" y="602673"/>
                    <a:pt x="289321" y="579604"/>
                    <a:pt x="281632" y="470027"/>
                  </a:cubicBezTo>
                  <a:cubicBezTo>
                    <a:pt x="275865" y="360450"/>
                    <a:pt x="214348" y="179744"/>
                    <a:pt x="122073" y="14418"/>
                  </a:cubicBezTo>
                  <a:close/>
                </a:path>
              </a:pathLst>
            </a:custGeom>
            <a:grpFill/>
            <a:ln w="9525" cap="flat">
              <a:noFill/>
              <a:prstDash val="solid"/>
              <a:miter/>
            </a:ln>
          </p:spPr>
          <p:txBody>
            <a:bodyPr rtlCol="0" anchor="ctr"/>
            <a:lstStyle/>
            <a:p>
              <a:endParaRPr lang="en-US" dirty="0"/>
            </a:p>
          </p:txBody>
        </p:sp>
      </p:grpSp>
      <p:grpSp>
        <p:nvGrpSpPr>
          <p:cNvPr id="60" name="Group 59">
            <a:extLst>
              <a:ext uri="{FF2B5EF4-FFF2-40B4-BE49-F238E27FC236}">
                <a16:creationId xmlns:a16="http://schemas.microsoft.com/office/drawing/2014/main" id="{172928DE-A043-4B11-B045-606A0DA586F4}"/>
              </a:ext>
            </a:extLst>
          </p:cNvPr>
          <p:cNvGrpSpPr/>
          <p:nvPr/>
        </p:nvGrpSpPr>
        <p:grpSpPr>
          <a:xfrm rot="3333677">
            <a:off x="7225054" y="3223354"/>
            <a:ext cx="259535" cy="573681"/>
            <a:chOff x="9501391" y="4122779"/>
            <a:chExt cx="922752" cy="2039667"/>
          </a:xfrm>
          <a:solidFill>
            <a:srgbClr val="002060"/>
          </a:solidFill>
        </p:grpSpPr>
        <p:sp>
          <p:nvSpPr>
            <p:cNvPr id="61" name="Freeform: Shape 60">
              <a:extLst>
                <a:ext uri="{FF2B5EF4-FFF2-40B4-BE49-F238E27FC236}">
                  <a16:creationId xmlns:a16="http://schemas.microsoft.com/office/drawing/2014/main" id="{0A755AC5-54B5-4282-99B0-25FF6756653A}"/>
                </a:ext>
              </a:extLst>
            </p:cNvPr>
            <p:cNvSpPr/>
            <p:nvPr/>
          </p:nvSpPr>
          <p:spPr>
            <a:xfrm>
              <a:off x="9501391" y="4122779"/>
              <a:ext cx="922752" cy="999648"/>
            </a:xfrm>
            <a:custGeom>
              <a:avLst/>
              <a:gdLst>
                <a:gd name="connsiteX0" fmla="*/ 907614 w 922752"/>
                <a:gd name="connsiteY0" fmla="*/ 924915 h 999648"/>
                <a:gd name="connsiteX1" fmla="*/ 898002 w 922752"/>
                <a:gd name="connsiteY1" fmla="*/ 957596 h 999648"/>
                <a:gd name="connsiteX2" fmla="*/ 842252 w 922752"/>
                <a:gd name="connsiteY2" fmla="*/ 986432 h 999648"/>
                <a:gd name="connsiteX3" fmla="*/ 94438 w 922752"/>
                <a:gd name="connsiteY3" fmla="*/ 986432 h 999648"/>
                <a:gd name="connsiteX4" fmla="*/ 38688 w 922752"/>
                <a:gd name="connsiteY4" fmla="*/ 957596 h 999648"/>
                <a:gd name="connsiteX5" fmla="*/ 29076 w 922752"/>
                <a:gd name="connsiteY5" fmla="*/ 924915 h 999648"/>
                <a:gd name="connsiteX6" fmla="*/ 34843 w 922752"/>
                <a:gd name="connsiteY6" fmla="*/ 898001 h 999648"/>
                <a:gd name="connsiteX7" fmla="*/ 407789 w 922752"/>
                <a:gd name="connsiteY7" fmla="*/ 65602 h 999648"/>
                <a:gd name="connsiteX8" fmla="*/ 467383 w 922752"/>
                <a:gd name="connsiteY8" fmla="*/ 29076 h 999648"/>
                <a:gd name="connsiteX9" fmla="*/ 526979 w 922752"/>
                <a:gd name="connsiteY9" fmla="*/ 65602 h 999648"/>
                <a:gd name="connsiteX10" fmla="*/ 899924 w 922752"/>
                <a:gd name="connsiteY10" fmla="*/ 898001 h 999648"/>
                <a:gd name="connsiteX11" fmla="*/ 907614 w 922752"/>
                <a:gd name="connsiteY11" fmla="*/ 924915 h 999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22752" h="999648">
                  <a:moveTo>
                    <a:pt x="907614" y="924915"/>
                  </a:moveTo>
                  <a:cubicBezTo>
                    <a:pt x="907614" y="936449"/>
                    <a:pt x="903769" y="947984"/>
                    <a:pt x="898002" y="957596"/>
                  </a:cubicBezTo>
                  <a:cubicBezTo>
                    <a:pt x="886466" y="974897"/>
                    <a:pt x="865321" y="986432"/>
                    <a:pt x="842252" y="986432"/>
                  </a:cubicBezTo>
                  <a:lnTo>
                    <a:pt x="94438" y="986432"/>
                  </a:lnTo>
                  <a:cubicBezTo>
                    <a:pt x="71369" y="986432"/>
                    <a:pt x="52145" y="974897"/>
                    <a:pt x="38688" y="957596"/>
                  </a:cubicBezTo>
                  <a:cubicBezTo>
                    <a:pt x="32921" y="947984"/>
                    <a:pt x="29076" y="936449"/>
                    <a:pt x="29076" y="924915"/>
                  </a:cubicBezTo>
                  <a:cubicBezTo>
                    <a:pt x="29076" y="915303"/>
                    <a:pt x="30999" y="905691"/>
                    <a:pt x="34843" y="898001"/>
                  </a:cubicBezTo>
                  <a:lnTo>
                    <a:pt x="407789" y="65602"/>
                  </a:lnTo>
                  <a:cubicBezTo>
                    <a:pt x="419323" y="44456"/>
                    <a:pt x="442392" y="29076"/>
                    <a:pt x="467383" y="29076"/>
                  </a:cubicBezTo>
                  <a:cubicBezTo>
                    <a:pt x="492374" y="29076"/>
                    <a:pt x="515443" y="42533"/>
                    <a:pt x="526979" y="65602"/>
                  </a:cubicBezTo>
                  <a:lnTo>
                    <a:pt x="899924" y="898001"/>
                  </a:lnTo>
                  <a:cubicBezTo>
                    <a:pt x="905690" y="905691"/>
                    <a:pt x="907614" y="915303"/>
                    <a:pt x="907614" y="924915"/>
                  </a:cubicBezTo>
                  <a:close/>
                </a:path>
              </a:pathLst>
            </a:custGeom>
            <a:grpFill/>
            <a:ln w="19209" cap="flat">
              <a:noFill/>
              <a:prstDash val="solid"/>
              <a:miter/>
            </a:ln>
          </p:spPr>
          <p:txBody>
            <a:bodyPr rtlCol="0" anchor="ctr"/>
            <a:lstStyle/>
            <a:p>
              <a:endParaRPr lang="en-US" dirty="0"/>
            </a:p>
          </p:txBody>
        </p:sp>
        <p:sp>
          <p:nvSpPr>
            <p:cNvPr id="62" name="Freeform: Shape 61">
              <a:extLst>
                <a:ext uri="{FF2B5EF4-FFF2-40B4-BE49-F238E27FC236}">
                  <a16:creationId xmlns:a16="http://schemas.microsoft.com/office/drawing/2014/main" id="{B476A263-640A-4E31-B3E1-3F62BE398226}"/>
                </a:ext>
              </a:extLst>
            </p:cNvPr>
            <p:cNvSpPr/>
            <p:nvPr/>
          </p:nvSpPr>
          <p:spPr>
            <a:xfrm>
              <a:off x="9912785" y="4907118"/>
              <a:ext cx="115344" cy="480600"/>
            </a:xfrm>
            <a:custGeom>
              <a:avLst/>
              <a:gdLst>
                <a:gd name="connsiteX0" fmla="*/ 29076 w 115344"/>
                <a:gd name="connsiteY0" fmla="*/ 57912 h 480600"/>
                <a:gd name="connsiteX1" fmla="*/ 29076 w 115344"/>
                <a:gd name="connsiteY1" fmla="*/ 457772 h 480600"/>
                <a:gd name="connsiteX2" fmla="*/ 88671 w 115344"/>
                <a:gd name="connsiteY2" fmla="*/ 457772 h 480600"/>
                <a:gd name="connsiteX3" fmla="*/ 88671 w 115344"/>
                <a:gd name="connsiteY3" fmla="*/ 57912 h 480600"/>
                <a:gd name="connsiteX4" fmla="*/ 59835 w 115344"/>
                <a:gd name="connsiteY4" fmla="*/ 29076 h 480600"/>
                <a:gd name="connsiteX5" fmla="*/ 29076 w 115344"/>
                <a:gd name="connsiteY5" fmla="*/ 57912 h 480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5344" h="480600">
                  <a:moveTo>
                    <a:pt x="29076" y="57912"/>
                  </a:moveTo>
                  <a:lnTo>
                    <a:pt x="29076" y="457772"/>
                  </a:lnTo>
                  <a:lnTo>
                    <a:pt x="88671" y="457772"/>
                  </a:lnTo>
                  <a:lnTo>
                    <a:pt x="88671" y="57912"/>
                  </a:lnTo>
                  <a:cubicBezTo>
                    <a:pt x="88671" y="42533"/>
                    <a:pt x="75214" y="29076"/>
                    <a:pt x="59835" y="29076"/>
                  </a:cubicBezTo>
                  <a:cubicBezTo>
                    <a:pt x="40611" y="29076"/>
                    <a:pt x="29076" y="42533"/>
                    <a:pt x="29076" y="57912"/>
                  </a:cubicBezTo>
                  <a:close/>
                </a:path>
              </a:pathLst>
            </a:custGeom>
            <a:grpFill/>
            <a:ln w="19209" cap="flat">
              <a:noFill/>
              <a:prstDash val="solid"/>
              <a:miter/>
            </a:ln>
          </p:spPr>
          <p:txBody>
            <a:bodyPr rtlCol="0" anchor="ctr"/>
            <a:lstStyle/>
            <a:p>
              <a:endParaRPr lang="en-US" dirty="0"/>
            </a:p>
          </p:txBody>
        </p:sp>
        <p:sp>
          <p:nvSpPr>
            <p:cNvPr id="63" name="Freeform: Shape 62">
              <a:extLst>
                <a:ext uri="{FF2B5EF4-FFF2-40B4-BE49-F238E27FC236}">
                  <a16:creationId xmlns:a16="http://schemas.microsoft.com/office/drawing/2014/main" id="{C381E010-E00D-429F-8ECC-71D3CBAB2024}"/>
                </a:ext>
              </a:extLst>
            </p:cNvPr>
            <p:cNvSpPr/>
            <p:nvPr/>
          </p:nvSpPr>
          <p:spPr>
            <a:xfrm>
              <a:off x="9839425" y="5355038"/>
              <a:ext cx="249912" cy="807408"/>
            </a:xfrm>
            <a:custGeom>
              <a:avLst/>
              <a:gdLst>
                <a:gd name="connsiteX0" fmla="*/ 233159 w 249912"/>
                <a:gd name="connsiteY0" fmla="*/ 86748 h 807408"/>
                <a:gd name="connsiteX1" fmla="*/ 200478 w 249912"/>
                <a:gd name="connsiteY1" fmla="*/ 29076 h 807408"/>
                <a:gd name="connsiteX2" fmla="*/ 131272 w 249912"/>
                <a:gd name="connsiteY2" fmla="*/ 29076 h 807408"/>
                <a:gd name="connsiteX3" fmla="*/ 62065 w 249912"/>
                <a:gd name="connsiteY3" fmla="*/ 29076 h 807408"/>
                <a:gd name="connsiteX4" fmla="*/ 29385 w 249912"/>
                <a:gd name="connsiteY4" fmla="*/ 86748 h 807408"/>
                <a:gd name="connsiteX5" fmla="*/ 35152 w 249912"/>
                <a:gd name="connsiteY5" fmla="*/ 698072 h 807408"/>
                <a:gd name="connsiteX6" fmla="*/ 131272 w 249912"/>
                <a:gd name="connsiteY6" fmla="*/ 778812 h 807408"/>
                <a:gd name="connsiteX7" fmla="*/ 227392 w 249912"/>
                <a:gd name="connsiteY7" fmla="*/ 698072 h 807408"/>
                <a:gd name="connsiteX8" fmla="*/ 233159 w 249912"/>
                <a:gd name="connsiteY8" fmla="*/ 86748 h 807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9912" h="807408">
                  <a:moveTo>
                    <a:pt x="233159" y="86748"/>
                  </a:moveTo>
                  <a:cubicBezTo>
                    <a:pt x="229314" y="52145"/>
                    <a:pt x="210090" y="29076"/>
                    <a:pt x="200478" y="29076"/>
                  </a:cubicBezTo>
                  <a:lnTo>
                    <a:pt x="131272" y="29076"/>
                  </a:lnTo>
                  <a:lnTo>
                    <a:pt x="62065" y="29076"/>
                  </a:lnTo>
                  <a:cubicBezTo>
                    <a:pt x="52453" y="29076"/>
                    <a:pt x="33229" y="52145"/>
                    <a:pt x="29385" y="86748"/>
                  </a:cubicBezTo>
                  <a:cubicBezTo>
                    <a:pt x="27462" y="113662"/>
                    <a:pt x="35152" y="673080"/>
                    <a:pt x="35152" y="698072"/>
                  </a:cubicBezTo>
                  <a:cubicBezTo>
                    <a:pt x="35152" y="749976"/>
                    <a:pt x="42841" y="778812"/>
                    <a:pt x="131272" y="778812"/>
                  </a:cubicBezTo>
                  <a:cubicBezTo>
                    <a:pt x="221624" y="778812"/>
                    <a:pt x="227392" y="749976"/>
                    <a:pt x="227392" y="698072"/>
                  </a:cubicBezTo>
                  <a:cubicBezTo>
                    <a:pt x="227392" y="673080"/>
                    <a:pt x="235081" y="111740"/>
                    <a:pt x="233159" y="86748"/>
                  </a:cubicBezTo>
                  <a:close/>
                </a:path>
              </a:pathLst>
            </a:custGeom>
            <a:grpFill/>
            <a:ln w="19209" cap="flat">
              <a:noFill/>
              <a:prstDash val="solid"/>
              <a:miter/>
            </a:ln>
          </p:spPr>
          <p:txBody>
            <a:bodyPr rtlCol="0" anchor="ctr"/>
            <a:lstStyle/>
            <a:p>
              <a:endParaRPr lang="en-US" dirty="0"/>
            </a:p>
          </p:txBody>
        </p:sp>
        <p:sp>
          <p:nvSpPr>
            <p:cNvPr id="64" name="Freeform: Shape 63">
              <a:extLst>
                <a:ext uri="{FF2B5EF4-FFF2-40B4-BE49-F238E27FC236}">
                  <a16:creationId xmlns:a16="http://schemas.microsoft.com/office/drawing/2014/main" id="{79E9BD26-5E6F-44CD-911B-53CAAD9B8BEB}"/>
                </a:ext>
              </a:extLst>
            </p:cNvPr>
            <p:cNvSpPr/>
            <p:nvPr/>
          </p:nvSpPr>
          <p:spPr>
            <a:xfrm>
              <a:off x="9882026" y="5308900"/>
              <a:ext cx="173016" cy="96120"/>
            </a:xfrm>
            <a:custGeom>
              <a:avLst/>
              <a:gdLst>
                <a:gd name="connsiteX0" fmla="*/ 148265 w 173016"/>
                <a:gd name="connsiteY0" fmla="*/ 44456 h 96120"/>
                <a:gd name="connsiteX1" fmla="*/ 132886 w 173016"/>
                <a:gd name="connsiteY1" fmla="*/ 29076 h 96120"/>
                <a:gd name="connsiteX2" fmla="*/ 88671 w 173016"/>
                <a:gd name="connsiteY2" fmla="*/ 29076 h 96120"/>
                <a:gd name="connsiteX3" fmla="*/ 44456 w 173016"/>
                <a:gd name="connsiteY3" fmla="*/ 29076 h 96120"/>
                <a:gd name="connsiteX4" fmla="*/ 29076 w 173016"/>
                <a:gd name="connsiteY4" fmla="*/ 44456 h 96120"/>
                <a:gd name="connsiteX5" fmla="*/ 29076 w 173016"/>
                <a:gd name="connsiteY5" fmla="*/ 67524 h 96120"/>
                <a:gd name="connsiteX6" fmla="*/ 88671 w 173016"/>
                <a:gd name="connsiteY6" fmla="*/ 67524 h 96120"/>
                <a:gd name="connsiteX7" fmla="*/ 148265 w 173016"/>
                <a:gd name="connsiteY7" fmla="*/ 67524 h 96120"/>
                <a:gd name="connsiteX8" fmla="*/ 148265 w 173016"/>
                <a:gd name="connsiteY8" fmla="*/ 44456 h 96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3016" h="96120">
                  <a:moveTo>
                    <a:pt x="148265" y="44456"/>
                  </a:moveTo>
                  <a:cubicBezTo>
                    <a:pt x="148265" y="36766"/>
                    <a:pt x="142498" y="29076"/>
                    <a:pt x="132886" y="29076"/>
                  </a:cubicBezTo>
                  <a:lnTo>
                    <a:pt x="88671" y="29076"/>
                  </a:lnTo>
                  <a:lnTo>
                    <a:pt x="44456" y="29076"/>
                  </a:lnTo>
                  <a:cubicBezTo>
                    <a:pt x="36766" y="29076"/>
                    <a:pt x="29076" y="34844"/>
                    <a:pt x="29076" y="44456"/>
                  </a:cubicBezTo>
                  <a:lnTo>
                    <a:pt x="29076" y="67524"/>
                  </a:lnTo>
                  <a:lnTo>
                    <a:pt x="88671" y="67524"/>
                  </a:lnTo>
                  <a:lnTo>
                    <a:pt x="148265" y="67524"/>
                  </a:lnTo>
                  <a:lnTo>
                    <a:pt x="148265" y="44456"/>
                  </a:lnTo>
                  <a:close/>
                </a:path>
              </a:pathLst>
            </a:custGeom>
            <a:grpFill/>
            <a:ln w="19209" cap="flat">
              <a:noFill/>
              <a:prstDash val="solid"/>
              <a:miter/>
            </a:ln>
          </p:spPr>
          <p:txBody>
            <a:bodyPr rtlCol="0" anchor="ctr"/>
            <a:lstStyle/>
            <a:p>
              <a:endParaRPr lang="en-US" dirty="0"/>
            </a:p>
          </p:txBody>
        </p:sp>
        <p:sp>
          <p:nvSpPr>
            <p:cNvPr id="65" name="Freeform: Shape 64">
              <a:extLst>
                <a:ext uri="{FF2B5EF4-FFF2-40B4-BE49-F238E27FC236}">
                  <a16:creationId xmlns:a16="http://schemas.microsoft.com/office/drawing/2014/main" id="{A5446945-789E-4F12-A10E-F947BFB792EF}"/>
                </a:ext>
              </a:extLst>
            </p:cNvPr>
            <p:cNvSpPr/>
            <p:nvPr/>
          </p:nvSpPr>
          <p:spPr>
            <a:xfrm>
              <a:off x="9882026" y="5328124"/>
              <a:ext cx="173016" cy="96120"/>
            </a:xfrm>
            <a:custGeom>
              <a:avLst/>
              <a:gdLst>
                <a:gd name="connsiteX0" fmla="*/ 148265 w 173016"/>
                <a:gd name="connsiteY0" fmla="*/ 44456 h 96120"/>
                <a:gd name="connsiteX1" fmla="*/ 132886 w 173016"/>
                <a:gd name="connsiteY1" fmla="*/ 29076 h 96120"/>
                <a:gd name="connsiteX2" fmla="*/ 88671 w 173016"/>
                <a:gd name="connsiteY2" fmla="*/ 29076 h 96120"/>
                <a:gd name="connsiteX3" fmla="*/ 44456 w 173016"/>
                <a:gd name="connsiteY3" fmla="*/ 29076 h 96120"/>
                <a:gd name="connsiteX4" fmla="*/ 29076 w 173016"/>
                <a:gd name="connsiteY4" fmla="*/ 44456 h 96120"/>
                <a:gd name="connsiteX5" fmla="*/ 29076 w 173016"/>
                <a:gd name="connsiteY5" fmla="*/ 67524 h 96120"/>
                <a:gd name="connsiteX6" fmla="*/ 88671 w 173016"/>
                <a:gd name="connsiteY6" fmla="*/ 67524 h 96120"/>
                <a:gd name="connsiteX7" fmla="*/ 148265 w 173016"/>
                <a:gd name="connsiteY7" fmla="*/ 67524 h 96120"/>
                <a:gd name="connsiteX8" fmla="*/ 148265 w 173016"/>
                <a:gd name="connsiteY8" fmla="*/ 44456 h 96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3016" h="96120">
                  <a:moveTo>
                    <a:pt x="148265" y="44456"/>
                  </a:moveTo>
                  <a:cubicBezTo>
                    <a:pt x="148265" y="36766"/>
                    <a:pt x="142498" y="29076"/>
                    <a:pt x="132886" y="29076"/>
                  </a:cubicBezTo>
                  <a:lnTo>
                    <a:pt x="88671" y="29076"/>
                  </a:lnTo>
                  <a:lnTo>
                    <a:pt x="44456" y="29076"/>
                  </a:lnTo>
                  <a:cubicBezTo>
                    <a:pt x="36766" y="29076"/>
                    <a:pt x="29076" y="34844"/>
                    <a:pt x="29076" y="44456"/>
                  </a:cubicBezTo>
                  <a:lnTo>
                    <a:pt x="29076" y="67524"/>
                  </a:lnTo>
                  <a:lnTo>
                    <a:pt x="88671" y="67524"/>
                  </a:lnTo>
                  <a:lnTo>
                    <a:pt x="148265" y="67524"/>
                  </a:lnTo>
                  <a:lnTo>
                    <a:pt x="148265" y="44456"/>
                  </a:lnTo>
                  <a:close/>
                </a:path>
              </a:pathLst>
            </a:custGeom>
            <a:grpFill/>
            <a:ln w="19209" cap="flat">
              <a:noFill/>
              <a:prstDash val="solid"/>
              <a:miter/>
            </a:ln>
          </p:spPr>
          <p:txBody>
            <a:bodyPr rtlCol="0" anchor="ctr"/>
            <a:lstStyle/>
            <a:p>
              <a:endParaRPr lang="en-US" dirty="0"/>
            </a:p>
          </p:txBody>
        </p:sp>
        <p:sp>
          <p:nvSpPr>
            <p:cNvPr id="66" name="Freeform: Shape 65">
              <a:extLst>
                <a:ext uri="{FF2B5EF4-FFF2-40B4-BE49-F238E27FC236}">
                  <a16:creationId xmlns:a16="http://schemas.microsoft.com/office/drawing/2014/main" id="{F9B9CE19-5322-4A6D-BAD0-F56AD4B204FE}"/>
                </a:ext>
              </a:extLst>
            </p:cNvPr>
            <p:cNvSpPr/>
            <p:nvPr/>
          </p:nvSpPr>
          <p:spPr>
            <a:xfrm>
              <a:off x="9882026" y="5308900"/>
              <a:ext cx="173016" cy="96120"/>
            </a:xfrm>
            <a:custGeom>
              <a:avLst/>
              <a:gdLst>
                <a:gd name="connsiteX0" fmla="*/ 148265 w 173016"/>
                <a:gd name="connsiteY0" fmla="*/ 44456 h 96120"/>
                <a:gd name="connsiteX1" fmla="*/ 132886 w 173016"/>
                <a:gd name="connsiteY1" fmla="*/ 29076 h 96120"/>
                <a:gd name="connsiteX2" fmla="*/ 88671 w 173016"/>
                <a:gd name="connsiteY2" fmla="*/ 29076 h 96120"/>
                <a:gd name="connsiteX3" fmla="*/ 44456 w 173016"/>
                <a:gd name="connsiteY3" fmla="*/ 29076 h 96120"/>
                <a:gd name="connsiteX4" fmla="*/ 29076 w 173016"/>
                <a:gd name="connsiteY4" fmla="*/ 44456 h 96120"/>
                <a:gd name="connsiteX5" fmla="*/ 29076 w 173016"/>
                <a:gd name="connsiteY5" fmla="*/ 67524 h 96120"/>
                <a:gd name="connsiteX6" fmla="*/ 88671 w 173016"/>
                <a:gd name="connsiteY6" fmla="*/ 67524 h 96120"/>
                <a:gd name="connsiteX7" fmla="*/ 148265 w 173016"/>
                <a:gd name="connsiteY7" fmla="*/ 67524 h 96120"/>
                <a:gd name="connsiteX8" fmla="*/ 148265 w 173016"/>
                <a:gd name="connsiteY8" fmla="*/ 44456 h 96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3016" h="96120">
                  <a:moveTo>
                    <a:pt x="148265" y="44456"/>
                  </a:moveTo>
                  <a:cubicBezTo>
                    <a:pt x="148265" y="36766"/>
                    <a:pt x="142498" y="29076"/>
                    <a:pt x="132886" y="29076"/>
                  </a:cubicBezTo>
                  <a:lnTo>
                    <a:pt x="88671" y="29076"/>
                  </a:lnTo>
                  <a:lnTo>
                    <a:pt x="44456" y="29076"/>
                  </a:lnTo>
                  <a:cubicBezTo>
                    <a:pt x="36766" y="29076"/>
                    <a:pt x="29076" y="34844"/>
                    <a:pt x="29076" y="44456"/>
                  </a:cubicBezTo>
                  <a:lnTo>
                    <a:pt x="29076" y="67524"/>
                  </a:lnTo>
                  <a:lnTo>
                    <a:pt x="88671" y="67524"/>
                  </a:lnTo>
                  <a:lnTo>
                    <a:pt x="148265" y="67524"/>
                  </a:lnTo>
                  <a:lnTo>
                    <a:pt x="148265" y="44456"/>
                  </a:lnTo>
                  <a:close/>
                </a:path>
              </a:pathLst>
            </a:custGeom>
            <a:grpFill/>
            <a:ln w="19209" cap="flat">
              <a:noFill/>
              <a:prstDash val="solid"/>
              <a:miter/>
            </a:ln>
          </p:spPr>
          <p:txBody>
            <a:bodyPr rtlCol="0" anchor="ctr"/>
            <a:lstStyle/>
            <a:p>
              <a:endParaRPr lang="en-US" dirty="0"/>
            </a:p>
          </p:txBody>
        </p:sp>
      </p:grpSp>
      <p:grpSp>
        <p:nvGrpSpPr>
          <p:cNvPr id="67" name="Group 66">
            <a:extLst>
              <a:ext uri="{FF2B5EF4-FFF2-40B4-BE49-F238E27FC236}">
                <a16:creationId xmlns:a16="http://schemas.microsoft.com/office/drawing/2014/main" id="{1D4361E2-E899-4973-952C-F8BDBF13363D}"/>
              </a:ext>
            </a:extLst>
          </p:cNvPr>
          <p:cNvGrpSpPr/>
          <p:nvPr/>
        </p:nvGrpSpPr>
        <p:grpSpPr>
          <a:xfrm>
            <a:off x="1584979" y="3173165"/>
            <a:ext cx="276560" cy="453360"/>
            <a:chOff x="8457528" y="4216977"/>
            <a:chExt cx="1076544" cy="1764763"/>
          </a:xfrm>
          <a:solidFill>
            <a:srgbClr val="002060"/>
          </a:solidFill>
        </p:grpSpPr>
        <p:sp>
          <p:nvSpPr>
            <p:cNvPr id="68" name="Freeform: Shape 67">
              <a:extLst>
                <a:ext uri="{FF2B5EF4-FFF2-40B4-BE49-F238E27FC236}">
                  <a16:creationId xmlns:a16="http://schemas.microsoft.com/office/drawing/2014/main" id="{ABF70ED0-3423-4ABD-97C4-C3639DB08641}"/>
                </a:ext>
              </a:extLst>
            </p:cNvPr>
            <p:cNvSpPr/>
            <p:nvPr/>
          </p:nvSpPr>
          <p:spPr>
            <a:xfrm>
              <a:off x="8457528" y="5212780"/>
              <a:ext cx="1076544" cy="768960"/>
            </a:xfrm>
            <a:custGeom>
              <a:avLst/>
              <a:gdLst>
                <a:gd name="connsiteX0" fmla="*/ 905690 w 1076544"/>
                <a:gd name="connsiteY0" fmla="*/ 29076 h 768960"/>
                <a:gd name="connsiteX1" fmla="*/ 538512 w 1076544"/>
                <a:gd name="connsiteY1" fmla="*/ 29076 h 768960"/>
                <a:gd name="connsiteX2" fmla="*/ 171334 w 1076544"/>
                <a:gd name="connsiteY2" fmla="*/ 29076 h 768960"/>
                <a:gd name="connsiteX3" fmla="*/ 29076 w 1076544"/>
                <a:gd name="connsiteY3" fmla="*/ 755744 h 768960"/>
                <a:gd name="connsiteX4" fmla="*/ 538512 w 1076544"/>
                <a:gd name="connsiteY4" fmla="*/ 755744 h 768960"/>
                <a:gd name="connsiteX5" fmla="*/ 1047949 w 1076544"/>
                <a:gd name="connsiteY5" fmla="*/ 755744 h 768960"/>
                <a:gd name="connsiteX6" fmla="*/ 905690 w 1076544"/>
                <a:gd name="connsiteY6" fmla="*/ 29076 h 768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76544" h="768960">
                  <a:moveTo>
                    <a:pt x="905690" y="29076"/>
                  </a:moveTo>
                  <a:lnTo>
                    <a:pt x="538512" y="29076"/>
                  </a:lnTo>
                  <a:lnTo>
                    <a:pt x="171334" y="29076"/>
                  </a:lnTo>
                  <a:cubicBezTo>
                    <a:pt x="109817" y="159800"/>
                    <a:pt x="29076" y="423168"/>
                    <a:pt x="29076" y="755744"/>
                  </a:cubicBezTo>
                  <a:lnTo>
                    <a:pt x="538512" y="755744"/>
                  </a:lnTo>
                  <a:lnTo>
                    <a:pt x="1047949" y="755744"/>
                  </a:lnTo>
                  <a:cubicBezTo>
                    <a:pt x="1049871" y="423168"/>
                    <a:pt x="967208" y="159800"/>
                    <a:pt x="905690" y="29076"/>
                  </a:cubicBezTo>
                  <a:close/>
                </a:path>
              </a:pathLst>
            </a:custGeom>
            <a:grpFill/>
            <a:ln w="19209" cap="flat">
              <a:noFill/>
              <a:prstDash val="solid"/>
              <a:miter/>
            </a:ln>
          </p:spPr>
          <p:txBody>
            <a:bodyPr rtlCol="0" anchor="ctr"/>
            <a:lstStyle/>
            <a:p>
              <a:endParaRPr lang="en-US" dirty="0"/>
            </a:p>
          </p:txBody>
        </p:sp>
        <p:sp>
          <p:nvSpPr>
            <p:cNvPr id="69" name="Freeform: Shape 68">
              <a:extLst>
                <a:ext uri="{FF2B5EF4-FFF2-40B4-BE49-F238E27FC236}">
                  <a16:creationId xmlns:a16="http://schemas.microsoft.com/office/drawing/2014/main" id="{24491E1B-DD1E-44FC-A3BD-A07858B956CD}"/>
                </a:ext>
              </a:extLst>
            </p:cNvPr>
            <p:cNvSpPr/>
            <p:nvPr/>
          </p:nvSpPr>
          <p:spPr>
            <a:xfrm>
              <a:off x="8601708" y="4216977"/>
              <a:ext cx="788184" cy="1038096"/>
            </a:xfrm>
            <a:custGeom>
              <a:avLst/>
              <a:gdLst>
                <a:gd name="connsiteX0" fmla="*/ 759589 w 788184"/>
                <a:gd name="connsiteY0" fmla="*/ 1024880 h 1038096"/>
                <a:gd name="connsiteX1" fmla="*/ 394332 w 788184"/>
                <a:gd name="connsiteY1" fmla="*/ 1024880 h 1038096"/>
                <a:gd name="connsiteX2" fmla="*/ 29076 w 788184"/>
                <a:gd name="connsiteY2" fmla="*/ 1024880 h 1038096"/>
                <a:gd name="connsiteX3" fmla="*/ 61757 w 788184"/>
                <a:gd name="connsiteY3" fmla="*/ 899923 h 1038096"/>
                <a:gd name="connsiteX4" fmla="*/ 277066 w 788184"/>
                <a:gd name="connsiteY4" fmla="*/ 849941 h 1038096"/>
                <a:gd name="connsiteX5" fmla="*/ 236695 w 788184"/>
                <a:gd name="connsiteY5" fmla="*/ 436625 h 1038096"/>
                <a:gd name="connsiteX6" fmla="*/ 394332 w 788184"/>
                <a:gd name="connsiteY6" fmla="*/ 29076 h 1038096"/>
                <a:gd name="connsiteX7" fmla="*/ 551969 w 788184"/>
                <a:gd name="connsiteY7" fmla="*/ 436625 h 1038096"/>
                <a:gd name="connsiteX8" fmla="*/ 511598 w 788184"/>
                <a:gd name="connsiteY8" fmla="*/ 849941 h 1038096"/>
                <a:gd name="connsiteX9" fmla="*/ 726907 w 788184"/>
                <a:gd name="connsiteY9" fmla="*/ 899923 h 1038096"/>
                <a:gd name="connsiteX10" fmla="*/ 759589 w 788184"/>
                <a:gd name="connsiteY10" fmla="*/ 1024880 h 1038096"/>
                <a:gd name="connsiteX11" fmla="*/ 394332 w 788184"/>
                <a:gd name="connsiteY11" fmla="*/ 190558 h 1038096"/>
                <a:gd name="connsiteX12" fmla="*/ 332815 w 788184"/>
                <a:gd name="connsiteY12" fmla="*/ 303979 h 1038096"/>
                <a:gd name="connsiteX13" fmla="*/ 400099 w 788184"/>
                <a:gd name="connsiteY13" fmla="*/ 402022 h 1038096"/>
                <a:gd name="connsiteX14" fmla="*/ 457771 w 788184"/>
                <a:gd name="connsiteY14" fmla="*/ 303979 h 1038096"/>
                <a:gd name="connsiteX15" fmla="*/ 394332 w 788184"/>
                <a:gd name="connsiteY15" fmla="*/ 190558 h 1038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88184" h="1038096">
                  <a:moveTo>
                    <a:pt x="759589" y="1024880"/>
                  </a:moveTo>
                  <a:lnTo>
                    <a:pt x="394332" y="1024880"/>
                  </a:lnTo>
                  <a:lnTo>
                    <a:pt x="29076" y="1024880"/>
                  </a:lnTo>
                  <a:cubicBezTo>
                    <a:pt x="29076" y="1024880"/>
                    <a:pt x="29076" y="936449"/>
                    <a:pt x="61757" y="899923"/>
                  </a:cubicBezTo>
                  <a:cubicBezTo>
                    <a:pt x="107894" y="849941"/>
                    <a:pt x="244385" y="884545"/>
                    <a:pt x="277066" y="849941"/>
                  </a:cubicBezTo>
                  <a:cubicBezTo>
                    <a:pt x="309746" y="815338"/>
                    <a:pt x="236695" y="607719"/>
                    <a:pt x="236695" y="436625"/>
                  </a:cubicBezTo>
                  <a:cubicBezTo>
                    <a:pt x="236695" y="265531"/>
                    <a:pt x="240540" y="29076"/>
                    <a:pt x="394332" y="29076"/>
                  </a:cubicBezTo>
                  <a:cubicBezTo>
                    <a:pt x="548124" y="29076"/>
                    <a:pt x="551969" y="265531"/>
                    <a:pt x="551969" y="436625"/>
                  </a:cubicBezTo>
                  <a:cubicBezTo>
                    <a:pt x="551969" y="607719"/>
                    <a:pt x="478918" y="815338"/>
                    <a:pt x="511598" y="849941"/>
                  </a:cubicBezTo>
                  <a:cubicBezTo>
                    <a:pt x="544279" y="884545"/>
                    <a:pt x="680770" y="849941"/>
                    <a:pt x="726907" y="899923"/>
                  </a:cubicBezTo>
                  <a:cubicBezTo>
                    <a:pt x="761510" y="936449"/>
                    <a:pt x="759589" y="1024880"/>
                    <a:pt x="759589" y="1024880"/>
                  </a:cubicBezTo>
                  <a:close/>
                  <a:moveTo>
                    <a:pt x="394332" y="190558"/>
                  </a:moveTo>
                  <a:cubicBezTo>
                    <a:pt x="359729" y="190558"/>
                    <a:pt x="332815" y="221316"/>
                    <a:pt x="332815" y="303979"/>
                  </a:cubicBezTo>
                  <a:cubicBezTo>
                    <a:pt x="332815" y="386643"/>
                    <a:pt x="365496" y="402022"/>
                    <a:pt x="400099" y="402022"/>
                  </a:cubicBezTo>
                  <a:cubicBezTo>
                    <a:pt x="434702" y="402022"/>
                    <a:pt x="457771" y="388565"/>
                    <a:pt x="457771" y="303979"/>
                  </a:cubicBezTo>
                  <a:cubicBezTo>
                    <a:pt x="457771" y="221316"/>
                    <a:pt x="428935" y="190558"/>
                    <a:pt x="394332" y="190558"/>
                  </a:cubicBezTo>
                  <a:close/>
                </a:path>
              </a:pathLst>
            </a:custGeom>
            <a:grpFill/>
            <a:ln w="19209" cap="flat">
              <a:noFill/>
              <a:prstDash val="solid"/>
              <a:miter/>
            </a:ln>
          </p:spPr>
          <p:txBody>
            <a:bodyPr rtlCol="0" anchor="ctr"/>
            <a:lstStyle/>
            <a:p>
              <a:endParaRPr lang="en-US" dirty="0"/>
            </a:p>
          </p:txBody>
        </p:sp>
      </p:grpSp>
      <p:grpSp>
        <p:nvGrpSpPr>
          <p:cNvPr id="70" name="Group 69">
            <a:extLst>
              <a:ext uri="{FF2B5EF4-FFF2-40B4-BE49-F238E27FC236}">
                <a16:creationId xmlns:a16="http://schemas.microsoft.com/office/drawing/2014/main" id="{929351BF-2900-408F-B8C1-7EB659A3AF94}"/>
              </a:ext>
            </a:extLst>
          </p:cNvPr>
          <p:cNvGrpSpPr/>
          <p:nvPr/>
        </p:nvGrpSpPr>
        <p:grpSpPr>
          <a:xfrm rot="2201021">
            <a:off x="6674716" y="4805810"/>
            <a:ext cx="172101" cy="523400"/>
            <a:chOff x="6719918" y="3648662"/>
            <a:chExt cx="734357" cy="2233354"/>
          </a:xfrm>
          <a:solidFill>
            <a:srgbClr val="002060"/>
          </a:solidFill>
        </p:grpSpPr>
        <p:sp>
          <p:nvSpPr>
            <p:cNvPr id="71" name="Freeform: Shape 70">
              <a:extLst>
                <a:ext uri="{FF2B5EF4-FFF2-40B4-BE49-F238E27FC236}">
                  <a16:creationId xmlns:a16="http://schemas.microsoft.com/office/drawing/2014/main" id="{836AD39A-ABA7-4AB5-AF9F-6BFFAA98105C}"/>
                </a:ext>
              </a:extLst>
            </p:cNvPr>
            <p:cNvSpPr/>
            <p:nvPr/>
          </p:nvSpPr>
          <p:spPr>
            <a:xfrm>
              <a:off x="6791047" y="3648662"/>
              <a:ext cx="594022" cy="1480249"/>
            </a:xfrm>
            <a:custGeom>
              <a:avLst/>
              <a:gdLst>
                <a:gd name="connsiteX0" fmla="*/ 109577 w 594022"/>
                <a:gd name="connsiteY0" fmla="*/ 101887 h 1480249"/>
                <a:gd name="connsiteX1" fmla="*/ 159559 w 594022"/>
                <a:gd name="connsiteY1" fmla="*/ 226843 h 1480249"/>
                <a:gd name="connsiteX2" fmla="*/ 296050 w 594022"/>
                <a:gd name="connsiteY2" fmla="*/ 284515 h 1480249"/>
                <a:gd name="connsiteX3" fmla="*/ 432540 w 594022"/>
                <a:gd name="connsiteY3" fmla="*/ 226843 h 1480249"/>
                <a:gd name="connsiteX4" fmla="*/ 482523 w 594022"/>
                <a:gd name="connsiteY4" fmla="*/ 101887 h 1480249"/>
                <a:gd name="connsiteX5" fmla="*/ 51905 w 594022"/>
                <a:gd name="connsiteY5" fmla="*/ 0 h 1480249"/>
                <a:gd name="connsiteX6" fmla="*/ 542117 w 594022"/>
                <a:gd name="connsiteY6" fmla="*/ 0 h 1480249"/>
                <a:gd name="connsiteX7" fmla="*/ 578643 w 594022"/>
                <a:gd name="connsiteY7" fmla="*/ 15379 h 1480249"/>
                <a:gd name="connsiteX8" fmla="*/ 594022 w 594022"/>
                <a:gd name="connsiteY8" fmla="*/ 51905 h 1480249"/>
                <a:gd name="connsiteX9" fmla="*/ 507514 w 594022"/>
                <a:gd name="connsiteY9" fmla="*/ 299894 h 1480249"/>
                <a:gd name="connsiteX10" fmla="*/ 411154 w 594022"/>
                <a:gd name="connsiteY10" fmla="*/ 364054 h 1480249"/>
                <a:gd name="connsiteX11" fmla="*/ 369101 w 594022"/>
                <a:gd name="connsiteY11" fmla="*/ 372219 h 1480249"/>
                <a:gd name="connsiteX12" fmla="*/ 369101 w 594022"/>
                <a:gd name="connsiteY12" fmla="*/ 1480249 h 1480249"/>
                <a:gd name="connsiteX13" fmla="*/ 222998 w 594022"/>
                <a:gd name="connsiteY13" fmla="*/ 1480249 h 1480249"/>
                <a:gd name="connsiteX14" fmla="*/ 222998 w 594022"/>
                <a:gd name="connsiteY14" fmla="*/ 372009 h 1480249"/>
                <a:gd name="connsiteX15" fmla="*/ 182628 w 594022"/>
                <a:gd name="connsiteY15" fmla="*/ 364054 h 1480249"/>
                <a:gd name="connsiteX16" fmla="*/ 86508 w 594022"/>
                <a:gd name="connsiteY16" fmla="*/ 299894 h 1480249"/>
                <a:gd name="connsiteX17" fmla="*/ 0 w 594022"/>
                <a:gd name="connsiteY17" fmla="*/ 51905 h 1480249"/>
                <a:gd name="connsiteX18" fmla="*/ 51905 w 594022"/>
                <a:gd name="connsiteY18" fmla="*/ 0 h 1480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94022" h="1480249">
                  <a:moveTo>
                    <a:pt x="109577" y="101887"/>
                  </a:moveTo>
                  <a:cubicBezTo>
                    <a:pt x="119189" y="134568"/>
                    <a:pt x="134568" y="201852"/>
                    <a:pt x="159559" y="226843"/>
                  </a:cubicBezTo>
                  <a:cubicBezTo>
                    <a:pt x="196085" y="263369"/>
                    <a:pt x="244145" y="284515"/>
                    <a:pt x="296050" y="284515"/>
                  </a:cubicBezTo>
                  <a:cubicBezTo>
                    <a:pt x="347955" y="284515"/>
                    <a:pt x="396015" y="265291"/>
                    <a:pt x="432540" y="226843"/>
                  </a:cubicBezTo>
                  <a:cubicBezTo>
                    <a:pt x="457531" y="201852"/>
                    <a:pt x="472911" y="134568"/>
                    <a:pt x="482523" y="101887"/>
                  </a:cubicBezTo>
                  <a:close/>
                  <a:moveTo>
                    <a:pt x="51905" y="0"/>
                  </a:moveTo>
                  <a:lnTo>
                    <a:pt x="542117" y="0"/>
                  </a:lnTo>
                  <a:cubicBezTo>
                    <a:pt x="555574" y="0"/>
                    <a:pt x="569031" y="5767"/>
                    <a:pt x="578643" y="15379"/>
                  </a:cubicBezTo>
                  <a:cubicBezTo>
                    <a:pt x="588255" y="24991"/>
                    <a:pt x="594022" y="38448"/>
                    <a:pt x="594022" y="51905"/>
                  </a:cubicBezTo>
                  <a:cubicBezTo>
                    <a:pt x="594022" y="130723"/>
                    <a:pt x="563263" y="244145"/>
                    <a:pt x="507514" y="299894"/>
                  </a:cubicBezTo>
                  <a:cubicBezTo>
                    <a:pt x="479639" y="327769"/>
                    <a:pt x="446959" y="349396"/>
                    <a:pt x="411154" y="364054"/>
                  </a:cubicBezTo>
                  <a:lnTo>
                    <a:pt x="369101" y="372219"/>
                  </a:lnTo>
                  <a:lnTo>
                    <a:pt x="369101" y="1480249"/>
                  </a:lnTo>
                  <a:lnTo>
                    <a:pt x="222998" y="1480249"/>
                  </a:lnTo>
                  <a:lnTo>
                    <a:pt x="222998" y="372009"/>
                  </a:lnTo>
                  <a:lnTo>
                    <a:pt x="182628" y="364054"/>
                  </a:lnTo>
                  <a:cubicBezTo>
                    <a:pt x="147064" y="349396"/>
                    <a:pt x="114383" y="327769"/>
                    <a:pt x="86508" y="299894"/>
                  </a:cubicBezTo>
                  <a:cubicBezTo>
                    <a:pt x="30759" y="244145"/>
                    <a:pt x="0" y="130723"/>
                    <a:pt x="0" y="51905"/>
                  </a:cubicBezTo>
                  <a:cubicBezTo>
                    <a:pt x="0" y="23069"/>
                    <a:pt x="23069" y="0"/>
                    <a:pt x="51905" y="0"/>
                  </a:cubicBezTo>
                  <a:close/>
                </a:path>
              </a:pathLst>
            </a:custGeom>
            <a:grpFill/>
            <a:ln w="9525" cap="flat">
              <a:noFill/>
              <a:prstDash val="solid"/>
              <a:miter/>
            </a:ln>
          </p:spPr>
          <p:txBody>
            <a:bodyPr rtlCol="0" anchor="ctr"/>
            <a:lstStyle/>
            <a:p>
              <a:endParaRPr lang="en-US" dirty="0"/>
            </a:p>
          </p:txBody>
        </p:sp>
        <p:sp>
          <p:nvSpPr>
            <p:cNvPr id="72" name="Freeform: Shape 71">
              <a:extLst>
                <a:ext uri="{FF2B5EF4-FFF2-40B4-BE49-F238E27FC236}">
                  <a16:creationId xmlns:a16="http://schemas.microsoft.com/office/drawing/2014/main" id="{20C914A9-3B3D-4FD9-B53F-3459DD7BCC49}"/>
                </a:ext>
              </a:extLst>
            </p:cNvPr>
            <p:cNvSpPr/>
            <p:nvPr/>
          </p:nvSpPr>
          <p:spPr>
            <a:xfrm>
              <a:off x="6719918" y="5047694"/>
              <a:ext cx="734357" cy="834322"/>
            </a:xfrm>
            <a:custGeom>
              <a:avLst/>
              <a:gdLst>
                <a:gd name="connsiteX0" fmla="*/ 271058 w 734357"/>
                <a:gd name="connsiteY0" fmla="*/ 0 h 834322"/>
                <a:gd name="connsiteX1" fmla="*/ 465221 w 734357"/>
                <a:gd name="connsiteY1" fmla="*/ 0 h 834322"/>
                <a:gd name="connsiteX2" fmla="*/ 464360 w 734357"/>
                <a:gd name="connsiteY2" fmla="*/ 57672 h 834322"/>
                <a:gd name="connsiteX3" fmla="*/ 680530 w 734357"/>
                <a:gd name="connsiteY3" fmla="*/ 57672 h 834322"/>
                <a:gd name="connsiteX4" fmla="*/ 718978 w 734357"/>
                <a:gd name="connsiteY4" fmla="*/ 73051 h 834322"/>
                <a:gd name="connsiteX5" fmla="*/ 734357 w 734357"/>
                <a:gd name="connsiteY5" fmla="*/ 111499 h 834322"/>
                <a:gd name="connsiteX6" fmla="*/ 734357 w 734357"/>
                <a:gd name="connsiteY6" fmla="*/ 382558 h 834322"/>
                <a:gd name="connsiteX7" fmla="*/ 426773 w 734357"/>
                <a:gd name="connsiteY7" fmla="*/ 813175 h 834322"/>
                <a:gd name="connsiteX8" fmla="*/ 367179 w 734357"/>
                <a:gd name="connsiteY8" fmla="*/ 834322 h 834322"/>
                <a:gd name="connsiteX9" fmla="*/ 307584 w 734357"/>
                <a:gd name="connsiteY9" fmla="*/ 813175 h 834322"/>
                <a:gd name="connsiteX10" fmla="*/ 0 w 734357"/>
                <a:gd name="connsiteY10" fmla="*/ 382558 h 834322"/>
                <a:gd name="connsiteX11" fmla="*/ 0 w 734357"/>
                <a:gd name="connsiteY11" fmla="*/ 111499 h 834322"/>
                <a:gd name="connsiteX12" fmla="*/ 15380 w 734357"/>
                <a:gd name="connsiteY12" fmla="*/ 73051 h 834322"/>
                <a:gd name="connsiteX13" fmla="*/ 53828 w 734357"/>
                <a:gd name="connsiteY13" fmla="*/ 57672 h 834322"/>
                <a:gd name="connsiteX14" fmla="*/ 271058 w 734357"/>
                <a:gd name="connsiteY14" fmla="*/ 57672 h 834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34357" h="834322">
                  <a:moveTo>
                    <a:pt x="271058" y="0"/>
                  </a:moveTo>
                  <a:lnTo>
                    <a:pt x="465221" y="0"/>
                  </a:lnTo>
                  <a:lnTo>
                    <a:pt x="464360" y="57672"/>
                  </a:lnTo>
                  <a:lnTo>
                    <a:pt x="680530" y="57672"/>
                  </a:lnTo>
                  <a:cubicBezTo>
                    <a:pt x="693987" y="57672"/>
                    <a:pt x="707444" y="63439"/>
                    <a:pt x="718978" y="73051"/>
                  </a:cubicBezTo>
                  <a:cubicBezTo>
                    <a:pt x="728590" y="82663"/>
                    <a:pt x="734357" y="96120"/>
                    <a:pt x="734357" y="111499"/>
                  </a:cubicBezTo>
                  <a:lnTo>
                    <a:pt x="734357" y="382558"/>
                  </a:lnTo>
                  <a:cubicBezTo>
                    <a:pt x="734357" y="576720"/>
                    <a:pt x="611324" y="749736"/>
                    <a:pt x="426773" y="813175"/>
                  </a:cubicBezTo>
                  <a:lnTo>
                    <a:pt x="367179" y="834322"/>
                  </a:lnTo>
                  <a:lnTo>
                    <a:pt x="307584" y="813175"/>
                  </a:lnTo>
                  <a:cubicBezTo>
                    <a:pt x="123034" y="749736"/>
                    <a:pt x="0" y="576720"/>
                    <a:pt x="0" y="382558"/>
                  </a:cubicBezTo>
                  <a:lnTo>
                    <a:pt x="0" y="111499"/>
                  </a:lnTo>
                  <a:cubicBezTo>
                    <a:pt x="0" y="98042"/>
                    <a:pt x="5768" y="84585"/>
                    <a:pt x="15380" y="73051"/>
                  </a:cubicBezTo>
                  <a:cubicBezTo>
                    <a:pt x="24992" y="63439"/>
                    <a:pt x="38448" y="57672"/>
                    <a:pt x="53828" y="57672"/>
                  </a:cubicBezTo>
                  <a:lnTo>
                    <a:pt x="271058" y="57672"/>
                  </a:lnTo>
                  <a:close/>
                </a:path>
              </a:pathLst>
            </a:custGeom>
            <a:grpFill/>
            <a:ln w="9525"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318299450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0" name="그룹 10">
            <a:extLst>
              <a:ext uri="{FF2B5EF4-FFF2-40B4-BE49-F238E27FC236}">
                <a16:creationId xmlns:a16="http://schemas.microsoft.com/office/drawing/2014/main" id="{7E05892D-C4A5-41EB-9347-FD836B61ED01}"/>
              </a:ext>
            </a:extLst>
          </p:cNvPr>
          <p:cNvGrpSpPr/>
          <p:nvPr/>
        </p:nvGrpSpPr>
        <p:grpSpPr>
          <a:xfrm>
            <a:off x="3575447" y="1532235"/>
            <a:ext cx="5041106" cy="2965890"/>
            <a:chOff x="635000" y="1382713"/>
            <a:chExt cx="7869238" cy="4572000"/>
          </a:xfrm>
          <a:solidFill>
            <a:srgbClr val="0070C0"/>
          </a:solidFill>
        </p:grpSpPr>
        <p:sp>
          <p:nvSpPr>
            <p:cNvPr id="321" name="Freeform 8">
              <a:extLst>
                <a:ext uri="{FF2B5EF4-FFF2-40B4-BE49-F238E27FC236}">
                  <a16:creationId xmlns:a16="http://schemas.microsoft.com/office/drawing/2014/main" id="{2029829E-044E-4688-A4E9-DB877DC6A429}"/>
                </a:ext>
              </a:extLst>
            </p:cNvPr>
            <p:cNvSpPr>
              <a:spLocks noEditPoints="1"/>
            </p:cNvSpPr>
            <p:nvPr/>
          </p:nvSpPr>
          <p:spPr bwMode="auto">
            <a:xfrm>
              <a:off x="811213" y="3267075"/>
              <a:ext cx="7478713" cy="2654300"/>
            </a:xfrm>
            <a:custGeom>
              <a:avLst/>
              <a:gdLst>
                <a:gd name="T0" fmla="*/ 1383 w 4711"/>
                <a:gd name="T1" fmla="*/ 1616 h 1672"/>
                <a:gd name="T2" fmla="*/ 4289 w 4711"/>
                <a:gd name="T3" fmla="*/ 1370 h 1672"/>
                <a:gd name="T4" fmla="*/ 4547 w 4711"/>
                <a:gd name="T5" fmla="*/ 1482 h 1672"/>
                <a:gd name="T6" fmla="*/ 4645 w 4711"/>
                <a:gd name="T7" fmla="*/ 1305 h 1672"/>
                <a:gd name="T8" fmla="*/ 4596 w 4711"/>
                <a:gd name="T9" fmla="*/ 1330 h 1672"/>
                <a:gd name="T10" fmla="*/ 4699 w 4711"/>
                <a:gd name="T11" fmla="*/ 1014 h 1672"/>
                <a:gd name="T12" fmla="*/ 2870 w 4711"/>
                <a:gd name="T13" fmla="*/ 1134 h 1672"/>
                <a:gd name="T14" fmla="*/ 4455 w 4711"/>
                <a:gd name="T15" fmla="*/ 918 h 1672"/>
                <a:gd name="T16" fmla="*/ 4359 w 4711"/>
                <a:gd name="T17" fmla="*/ 1140 h 1672"/>
                <a:gd name="T18" fmla="*/ 4144 w 4711"/>
                <a:gd name="T19" fmla="*/ 1286 h 1672"/>
                <a:gd name="T20" fmla="*/ 3936 w 4711"/>
                <a:gd name="T21" fmla="*/ 1271 h 1672"/>
                <a:gd name="T22" fmla="*/ 3802 w 4711"/>
                <a:gd name="T23" fmla="*/ 1080 h 1672"/>
                <a:gd name="T24" fmla="*/ 4059 w 4711"/>
                <a:gd name="T25" fmla="*/ 932 h 1672"/>
                <a:gd name="T26" fmla="*/ 4430 w 4711"/>
                <a:gd name="T27" fmla="*/ 909 h 1672"/>
                <a:gd name="T28" fmla="*/ 3982 w 4711"/>
                <a:gd name="T29" fmla="*/ 883 h 1672"/>
                <a:gd name="T30" fmla="*/ 3891 w 4711"/>
                <a:gd name="T31" fmla="*/ 883 h 1672"/>
                <a:gd name="T32" fmla="*/ 4388 w 4711"/>
                <a:gd name="T33" fmla="*/ 864 h 1672"/>
                <a:gd name="T34" fmla="*/ 4362 w 4711"/>
                <a:gd name="T35" fmla="*/ 825 h 1672"/>
                <a:gd name="T36" fmla="*/ 3994 w 4711"/>
                <a:gd name="T37" fmla="*/ 817 h 1672"/>
                <a:gd name="T38" fmla="*/ 4270 w 4711"/>
                <a:gd name="T39" fmla="*/ 855 h 1672"/>
                <a:gd name="T40" fmla="*/ 4132 w 4711"/>
                <a:gd name="T41" fmla="*/ 887 h 1672"/>
                <a:gd name="T42" fmla="*/ 1563 w 4711"/>
                <a:gd name="T43" fmla="*/ 787 h 1672"/>
                <a:gd name="T44" fmla="*/ 3886 w 4711"/>
                <a:gd name="T45" fmla="*/ 778 h 1672"/>
                <a:gd name="T46" fmla="*/ 3870 w 4711"/>
                <a:gd name="T47" fmla="*/ 845 h 1672"/>
                <a:gd name="T48" fmla="*/ 3987 w 4711"/>
                <a:gd name="T49" fmla="*/ 764 h 1672"/>
                <a:gd name="T50" fmla="*/ 3821 w 4711"/>
                <a:gd name="T51" fmla="*/ 885 h 1672"/>
                <a:gd name="T52" fmla="*/ 3860 w 4711"/>
                <a:gd name="T53" fmla="*/ 710 h 1672"/>
                <a:gd name="T54" fmla="*/ 3786 w 4711"/>
                <a:gd name="T55" fmla="*/ 726 h 1672"/>
                <a:gd name="T56" fmla="*/ 3331 w 4711"/>
                <a:gd name="T57" fmla="*/ 700 h 1672"/>
                <a:gd name="T58" fmla="*/ 3957 w 4711"/>
                <a:gd name="T59" fmla="*/ 677 h 1672"/>
                <a:gd name="T60" fmla="*/ 1245 w 4711"/>
                <a:gd name="T61" fmla="*/ 637 h 1672"/>
                <a:gd name="T62" fmla="*/ 1351 w 4711"/>
                <a:gd name="T63" fmla="*/ 529 h 1672"/>
                <a:gd name="T64" fmla="*/ 3942 w 4711"/>
                <a:gd name="T65" fmla="*/ 620 h 1672"/>
                <a:gd name="T66" fmla="*/ 3942 w 4711"/>
                <a:gd name="T67" fmla="*/ 602 h 1672"/>
                <a:gd name="T68" fmla="*/ 1173 w 4711"/>
                <a:gd name="T69" fmla="*/ 511 h 1672"/>
                <a:gd name="T70" fmla="*/ 1255 w 4711"/>
                <a:gd name="T71" fmla="*/ 515 h 1672"/>
                <a:gd name="T72" fmla="*/ 96 w 4711"/>
                <a:gd name="T73" fmla="*/ 454 h 1672"/>
                <a:gd name="T74" fmla="*/ 1088 w 4711"/>
                <a:gd name="T75" fmla="*/ 445 h 1672"/>
                <a:gd name="T76" fmla="*/ 1166 w 4711"/>
                <a:gd name="T77" fmla="*/ 429 h 1672"/>
                <a:gd name="T78" fmla="*/ 1149 w 4711"/>
                <a:gd name="T79" fmla="*/ 400 h 1672"/>
                <a:gd name="T80" fmla="*/ 2694 w 4711"/>
                <a:gd name="T81" fmla="*/ 262 h 1672"/>
                <a:gd name="T82" fmla="*/ 2256 w 4711"/>
                <a:gd name="T83" fmla="*/ 181 h 1672"/>
                <a:gd name="T84" fmla="*/ 2353 w 4711"/>
                <a:gd name="T85" fmla="*/ 119 h 1672"/>
                <a:gd name="T86" fmla="*/ 4183 w 4711"/>
                <a:gd name="T87" fmla="*/ 162 h 1672"/>
                <a:gd name="T88" fmla="*/ 4046 w 4711"/>
                <a:gd name="T89" fmla="*/ 288 h 1672"/>
                <a:gd name="T90" fmla="*/ 4128 w 4711"/>
                <a:gd name="T91" fmla="*/ 225 h 1672"/>
                <a:gd name="T92" fmla="*/ 2400 w 4711"/>
                <a:gd name="T93" fmla="*/ 78 h 1672"/>
                <a:gd name="T94" fmla="*/ 2425 w 4711"/>
                <a:gd name="T95" fmla="*/ 227 h 1672"/>
                <a:gd name="T96" fmla="*/ 2247 w 4711"/>
                <a:gd name="T97" fmla="*/ 148 h 1672"/>
                <a:gd name="T98" fmla="*/ 2167 w 4711"/>
                <a:gd name="T99" fmla="*/ 232 h 1672"/>
                <a:gd name="T100" fmla="*/ 2489 w 4711"/>
                <a:gd name="T101" fmla="*/ 332 h 1672"/>
                <a:gd name="T102" fmla="*/ 2720 w 4711"/>
                <a:gd name="T103" fmla="*/ 234 h 1672"/>
                <a:gd name="T104" fmla="*/ 2577 w 4711"/>
                <a:gd name="T105" fmla="*/ 157 h 1672"/>
                <a:gd name="T106" fmla="*/ 2533 w 4711"/>
                <a:gd name="T107" fmla="*/ 232 h 1672"/>
                <a:gd name="T108" fmla="*/ 1210 w 4711"/>
                <a:gd name="T109" fmla="*/ 78 h 1672"/>
                <a:gd name="T110" fmla="*/ 2798 w 4711"/>
                <a:gd name="T111" fmla="*/ 145 h 1672"/>
                <a:gd name="T112" fmla="*/ 2903 w 4711"/>
                <a:gd name="T113" fmla="*/ 147 h 1672"/>
                <a:gd name="T114" fmla="*/ 2943 w 4711"/>
                <a:gd name="T115" fmla="*/ 127 h 1672"/>
                <a:gd name="T116" fmla="*/ 1393 w 4711"/>
                <a:gd name="T117" fmla="*/ 66 h 1672"/>
                <a:gd name="T118" fmla="*/ 1028 w 4711"/>
                <a:gd name="T119" fmla="*/ 126 h 1672"/>
                <a:gd name="T120" fmla="*/ 1194 w 4711"/>
                <a:gd name="T121" fmla="*/ 89 h 1672"/>
                <a:gd name="T122" fmla="*/ 1076 w 4711"/>
                <a:gd name="T123" fmla="*/ 54 h 1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711" h="1672">
                  <a:moveTo>
                    <a:pt x="1290" y="1620"/>
                  </a:moveTo>
                  <a:lnTo>
                    <a:pt x="1304" y="1628"/>
                  </a:lnTo>
                  <a:lnTo>
                    <a:pt x="1318" y="1641"/>
                  </a:lnTo>
                  <a:lnTo>
                    <a:pt x="1332" y="1653"/>
                  </a:lnTo>
                  <a:lnTo>
                    <a:pt x="1348" y="1662"/>
                  </a:lnTo>
                  <a:lnTo>
                    <a:pt x="1348" y="1670"/>
                  </a:lnTo>
                  <a:lnTo>
                    <a:pt x="1339" y="1670"/>
                  </a:lnTo>
                  <a:lnTo>
                    <a:pt x="1330" y="1672"/>
                  </a:lnTo>
                  <a:lnTo>
                    <a:pt x="1316" y="1672"/>
                  </a:lnTo>
                  <a:lnTo>
                    <a:pt x="1304" y="1669"/>
                  </a:lnTo>
                  <a:lnTo>
                    <a:pt x="1297" y="1667"/>
                  </a:lnTo>
                  <a:lnTo>
                    <a:pt x="1294" y="1653"/>
                  </a:lnTo>
                  <a:lnTo>
                    <a:pt x="1290" y="1635"/>
                  </a:lnTo>
                  <a:lnTo>
                    <a:pt x="1290" y="1620"/>
                  </a:lnTo>
                  <a:close/>
                  <a:moveTo>
                    <a:pt x="1402" y="1590"/>
                  </a:moveTo>
                  <a:lnTo>
                    <a:pt x="1416" y="1593"/>
                  </a:lnTo>
                  <a:lnTo>
                    <a:pt x="1432" y="1599"/>
                  </a:lnTo>
                  <a:lnTo>
                    <a:pt x="1444" y="1604"/>
                  </a:lnTo>
                  <a:lnTo>
                    <a:pt x="1440" y="1604"/>
                  </a:lnTo>
                  <a:lnTo>
                    <a:pt x="1428" y="1611"/>
                  </a:lnTo>
                  <a:lnTo>
                    <a:pt x="1416" y="1616"/>
                  </a:lnTo>
                  <a:lnTo>
                    <a:pt x="1402" y="1620"/>
                  </a:lnTo>
                  <a:lnTo>
                    <a:pt x="1402" y="1613"/>
                  </a:lnTo>
                  <a:lnTo>
                    <a:pt x="1404" y="1611"/>
                  </a:lnTo>
                  <a:lnTo>
                    <a:pt x="1407" y="1609"/>
                  </a:lnTo>
                  <a:lnTo>
                    <a:pt x="1409" y="1607"/>
                  </a:lnTo>
                  <a:lnTo>
                    <a:pt x="1409" y="1606"/>
                  </a:lnTo>
                  <a:lnTo>
                    <a:pt x="1411" y="1604"/>
                  </a:lnTo>
                  <a:lnTo>
                    <a:pt x="1412" y="1600"/>
                  </a:lnTo>
                  <a:lnTo>
                    <a:pt x="1409" y="1600"/>
                  </a:lnTo>
                  <a:lnTo>
                    <a:pt x="1400" y="1609"/>
                  </a:lnTo>
                  <a:lnTo>
                    <a:pt x="1392" y="1614"/>
                  </a:lnTo>
                  <a:lnTo>
                    <a:pt x="1383" y="1616"/>
                  </a:lnTo>
                  <a:lnTo>
                    <a:pt x="1371" y="1620"/>
                  </a:lnTo>
                  <a:lnTo>
                    <a:pt x="1371" y="1604"/>
                  </a:lnTo>
                  <a:lnTo>
                    <a:pt x="1381" y="1600"/>
                  </a:lnTo>
                  <a:lnTo>
                    <a:pt x="1392" y="1595"/>
                  </a:lnTo>
                  <a:lnTo>
                    <a:pt x="1402" y="1590"/>
                  </a:lnTo>
                  <a:close/>
                  <a:moveTo>
                    <a:pt x="1374" y="1393"/>
                  </a:moveTo>
                  <a:lnTo>
                    <a:pt x="1378" y="1396"/>
                  </a:lnTo>
                  <a:lnTo>
                    <a:pt x="1381" y="1398"/>
                  </a:lnTo>
                  <a:lnTo>
                    <a:pt x="1383" y="1400"/>
                  </a:lnTo>
                  <a:lnTo>
                    <a:pt x="1385" y="1403"/>
                  </a:lnTo>
                  <a:lnTo>
                    <a:pt x="1385" y="1407"/>
                  </a:lnTo>
                  <a:lnTo>
                    <a:pt x="1386" y="1412"/>
                  </a:lnTo>
                  <a:lnTo>
                    <a:pt x="1378" y="1412"/>
                  </a:lnTo>
                  <a:lnTo>
                    <a:pt x="1376" y="1408"/>
                  </a:lnTo>
                  <a:lnTo>
                    <a:pt x="1374" y="1405"/>
                  </a:lnTo>
                  <a:lnTo>
                    <a:pt x="1374" y="1403"/>
                  </a:lnTo>
                  <a:lnTo>
                    <a:pt x="1372" y="1401"/>
                  </a:lnTo>
                  <a:lnTo>
                    <a:pt x="1374" y="1398"/>
                  </a:lnTo>
                  <a:lnTo>
                    <a:pt x="1374" y="1393"/>
                  </a:lnTo>
                  <a:close/>
                  <a:moveTo>
                    <a:pt x="4289" y="1370"/>
                  </a:moveTo>
                  <a:lnTo>
                    <a:pt x="4294" y="1384"/>
                  </a:lnTo>
                  <a:lnTo>
                    <a:pt x="4296" y="1400"/>
                  </a:lnTo>
                  <a:lnTo>
                    <a:pt x="4292" y="1415"/>
                  </a:lnTo>
                  <a:lnTo>
                    <a:pt x="4284" y="1424"/>
                  </a:lnTo>
                  <a:lnTo>
                    <a:pt x="4275" y="1429"/>
                  </a:lnTo>
                  <a:lnTo>
                    <a:pt x="4263" y="1435"/>
                  </a:lnTo>
                  <a:lnTo>
                    <a:pt x="4258" y="1414"/>
                  </a:lnTo>
                  <a:lnTo>
                    <a:pt x="4251" y="1393"/>
                  </a:lnTo>
                  <a:lnTo>
                    <a:pt x="4244" y="1374"/>
                  </a:lnTo>
                  <a:lnTo>
                    <a:pt x="4258" y="1374"/>
                  </a:lnTo>
                  <a:lnTo>
                    <a:pt x="4270" y="1381"/>
                  </a:lnTo>
                  <a:lnTo>
                    <a:pt x="4280" y="1379"/>
                  </a:lnTo>
                  <a:lnTo>
                    <a:pt x="4289" y="1370"/>
                  </a:lnTo>
                  <a:close/>
                  <a:moveTo>
                    <a:pt x="4577" y="1367"/>
                  </a:moveTo>
                  <a:lnTo>
                    <a:pt x="4580" y="1368"/>
                  </a:lnTo>
                  <a:lnTo>
                    <a:pt x="4584" y="1370"/>
                  </a:lnTo>
                  <a:lnTo>
                    <a:pt x="4586" y="1372"/>
                  </a:lnTo>
                  <a:lnTo>
                    <a:pt x="4587" y="1374"/>
                  </a:lnTo>
                  <a:lnTo>
                    <a:pt x="4589" y="1375"/>
                  </a:lnTo>
                  <a:lnTo>
                    <a:pt x="4593" y="1379"/>
                  </a:lnTo>
                  <a:lnTo>
                    <a:pt x="4593" y="1377"/>
                  </a:lnTo>
                  <a:lnTo>
                    <a:pt x="4594" y="1375"/>
                  </a:lnTo>
                  <a:lnTo>
                    <a:pt x="4596" y="1372"/>
                  </a:lnTo>
                  <a:lnTo>
                    <a:pt x="4596" y="1370"/>
                  </a:lnTo>
                  <a:lnTo>
                    <a:pt x="4598" y="1370"/>
                  </a:lnTo>
                  <a:lnTo>
                    <a:pt x="4600" y="1370"/>
                  </a:lnTo>
                  <a:lnTo>
                    <a:pt x="4600" y="1374"/>
                  </a:lnTo>
                  <a:lnTo>
                    <a:pt x="4601" y="1377"/>
                  </a:lnTo>
                  <a:lnTo>
                    <a:pt x="4603" y="1382"/>
                  </a:lnTo>
                  <a:lnTo>
                    <a:pt x="4603" y="1388"/>
                  </a:lnTo>
                  <a:lnTo>
                    <a:pt x="4603" y="1393"/>
                  </a:lnTo>
                  <a:lnTo>
                    <a:pt x="4591" y="1407"/>
                  </a:lnTo>
                  <a:lnTo>
                    <a:pt x="4580" y="1424"/>
                  </a:lnTo>
                  <a:lnTo>
                    <a:pt x="4584" y="1435"/>
                  </a:lnTo>
                  <a:lnTo>
                    <a:pt x="4582" y="1438"/>
                  </a:lnTo>
                  <a:lnTo>
                    <a:pt x="4577" y="1442"/>
                  </a:lnTo>
                  <a:lnTo>
                    <a:pt x="4572" y="1443"/>
                  </a:lnTo>
                  <a:lnTo>
                    <a:pt x="4567" y="1445"/>
                  </a:lnTo>
                  <a:lnTo>
                    <a:pt x="4561" y="1449"/>
                  </a:lnTo>
                  <a:lnTo>
                    <a:pt x="4558" y="1450"/>
                  </a:lnTo>
                  <a:lnTo>
                    <a:pt x="4554" y="1456"/>
                  </a:lnTo>
                  <a:lnTo>
                    <a:pt x="4554" y="1461"/>
                  </a:lnTo>
                  <a:lnTo>
                    <a:pt x="4553" y="1466"/>
                  </a:lnTo>
                  <a:lnTo>
                    <a:pt x="4553" y="1471"/>
                  </a:lnTo>
                  <a:lnTo>
                    <a:pt x="4551" y="1478"/>
                  </a:lnTo>
                  <a:lnTo>
                    <a:pt x="4547" y="1482"/>
                  </a:lnTo>
                  <a:lnTo>
                    <a:pt x="4542" y="1485"/>
                  </a:lnTo>
                  <a:lnTo>
                    <a:pt x="4537" y="1489"/>
                  </a:lnTo>
                  <a:lnTo>
                    <a:pt x="4532" y="1492"/>
                  </a:lnTo>
                  <a:lnTo>
                    <a:pt x="4526" y="1497"/>
                  </a:lnTo>
                  <a:lnTo>
                    <a:pt x="4519" y="1497"/>
                  </a:lnTo>
                  <a:lnTo>
                    <a:pt x="4511" y="1491"/>
                  </a:lnTo>
                  <a:lnTo>
                    <a:pt x="4502" y="1485"/>
                  </a:lnTo>
                  <a:lnTo>
                    <a:pt x="4495" y="1480"/>
                  </a:lnTo>
                  <a:lnTo>
                    <a:pt x="4488" y="1470"/>
                  </a:lnTo>
                  <a:lnTo>
                    <a:pt x="4493" y="1466"/>
                  </a:lnTo>
                  <a:lnTo>
                    <a:pt x="4495" y="1461"/>
                  </a:lnTo>
                  <a:lnTo>
                    <a:pt x="4497" y="1457"/>
                  </a:lnTo>
                  <a:lnTo>
                    <a:pt x="4498" y="1452"/>
                  </a:lnTo>
                  <a:lnTo>
                    <a:pt x="4500" y="1447"/>
                  </a:lnTo>
                  <a:lnTo>
                    <a:pt x="4504" y="1443"/>
                  </a:lnTo>
                  <a:lnTo>
                    <a:pt x="4514" y="1440"/>
                  </a:lnTo>
                  <a:lnTo>
                    <a:pt x="4525" y="1438"/>
                  </a:lnTo>
                  <a:lnTo>
                    <a:pt x="4535" y="1435"/>
                  </a:lnTo>
                  <a:lnTo>
                    <a:pt x="4540" y="1429"/>
                  </a:lnTo>
                  <a:lnTo>
                    <a:pt x="4549" y="1417"/>
                  </a:lnTo>
                  <a:lnTo>
                    <a:pt x="4556" y="1403"/>
                  </a:lnTo>
                  <a:lnTo>
                    <a:pt x="4565" y="1389"/>
                  </a:lnTo>
                  <a:lnTo>
                    <a:pt x="4572" y="1375"/>
                  </a:lnTo>
                  <a:lnTo>
                    <a:pt x="4577" y="1367"/>
                  </a:lnTo>
                  <a:close/>
                  <a:moveTo>
                    <a:pt x="4570" y="1239"/>
                  </a:moveTo>
                  <a:lnTo>
                    <a:pt x="4577" y="1239"/>
                  </a:lnTo>
                  <a:lnTo>
                    <a:pt x="4593" y="1255"/>
                  </a:lnTo>
                  <a:lnTo>
                    <a:pt x="4607" y="1269"/>
                  </a:lnTo>
                  <a:lnTo>
                    <a:pt x="4621" y="1285"/>
                  </a:lnTo>
                  <a:lnTo>
                    <a:pt x="4631" y="1305"/>
                  </a:lnTo>
                  <a:lnTo>
                    <a:pt x="4636" y="1305"/>
                  </a:lnTo>
                  <a:lnTo>
                    <a:pt x="4642" y="1305"/>
                  </a:lnTo>
                  <a:lnTo>
                    <a:pt x="4645" y="1305"/>
                  </a:lnTo>
                  <a:lnTo>
                    <a:pt x="4647" y="1305"/>
                  </a:lnTo>
                  <a:lnTo>
                    <a:pt x="4650" y="1305"/>
                  </a:lnTo>
                  <a:lnTo>
                    <a:pt x="4654" y="1302"/>
                  </a:lnTo>
                  <a:lnTo>
                    <a:pt x="4656" y="1299"/>
                  </a:lnTo>
                  <a:lnTo>
                    <a:pt x="4657" y="1293"/>
                  </a:lnTo>
                  <a:lnTo>
                    <a:pt x="4661" y="1293"/>
                  </a:lnTo>
                  <a:lnTo>
                    <a:pt x="4661" y="1316"/>
                  </a:lnTo>
                  <a:lnTo>
                    <a:pt x="4659" y="1321"/>
                  </a:lnTo>
                  <a:lnTo>
                    <a:pt x="4657" y="1326"/>
                  </a:lnTo>
                  <a:lnTo>
                    <a:pt x="4656" y="1332"/>
                  </a:lnTo>
                  <a:lnTo>
                    <a:pt x="4654" y="1335"/>
                  </a:lnTo>
                  <a:lnTo>
                    <a:pt x="4642" y="1335"/>
                  </a:lnTo>
                  <a:lnTo>
                    <a:pt x="4642" y="1347"/>
                  </a:lnTo>
                  <a:lnTo>
                    <a:pt x="4631" y="1358"/>
                  </a:lnTo>
                  <a:lnTo>
                    <a:pt x="4622" y="1368"/>
                  </a:lnTo>
                  <a:lnTo>
                    <a:pt x="4612" y="1379"/>
                  </a:lnTo>
                  <a:lnTo>
                    <a:pt x="4612" y="1374"/>
                  </a:lnTo>
                  <a:lnTo>
                    <a:pt x="4610" y="1370"/>
                  </a:lnTo>
                  <a:lnTo>
                    <a:pt x="4610" y="1367"/>
                  </a:lnTo>
                  <a:lnTo>
                    <a:pt x="4610" y="1361"/>
                  </a:lnTo>
                  <a:lnTo>
                    <a:pt x="4612" y="1358"/>
                  </a:lnTo>
                  <a:lnTo>
                    <a:pt x="4612" y="1354"/>
                  </a:lnTo>
                  <a:lnTo>
                    <a:pt x="4612" y="1351"/>
                  </a:lnTo>
                  <a:lnTo>
                    <a:pt x="4610" y="1349"/>
                  </a:lnTo>
                  <a:lnTo>
                    <a:pt x="4607" y="1347"/>
                  </a:lnTo>
                  <a:lnTo>
                    <a:pt x="4603" y="1346"/>
                  </a:lnTo>
                  <a:lnTo>
                    <a:pt x="4600" y="1344"/>
                  </a:lnTo>
                  <a:lnTo>
                    <a:pt x="4596" y="1342"/>
                  </a:lnTo>
                  <a:lnTo>
                    <a:pt x="4593" y="1340"/>
                  </a:lnTo>
                  <a:lnTo>
                    <a:pt x="4591" y="1339"/>
                  </a:lnTo>
                  <a:lnTo>
                    <a:pt x="4591" y="1337"/>
                  </a:lnTo>
                  <a:lnTo>
                    <a:pt x="4593" y="1335"/>
                  </a:lnTo>
                  <a:lnTo>
                    <a:pt x="4596" y="1330"/>
                  </a:lnTo>
                  <a:lnTo>
                    <a:pt x="4601" y="1326"/>
                  </a:lnTo>
                  <a:lnTo>
                    <a:pt x="4607" y="1321"/>
                  </a:lnTo>
                  <a:lnTo>
                    <a:pt x="4612" y="1316"/>
                  </a:lnTo>
                  <a:lnTo>
                    <a:pt x="4605" y="1309"/>
                  </a:lnTo>
                  <a:lnTo>
                    <a:pt x="4598" y="1297"/>
                  </a:lnTo>
                  <a:lnTo>
                    <a:pt x="4587" y="1279"/>
                  </a:lnTo>
                  <a:lnTo>
                    <a:pt x="4579" y="1264"/>
                  </a:lnTo>
                  <a:lnTo>
                    <a:pt x="4574" y="1250"/>
                  </a:lnTo>
                  <a:lnTo>
                    <a:pt x="4570" y="1239"/>
                  </a:lnTo>
                  <a:close/>
                  <a:moveTo>
                    <a:pt x="4507" y="1056"/>
                  </a:moveTo>
                  <a:lnTo>
                    <a:pt x="4516" y="1056"/>
                  </a:lnTo>
                  <a:lnTo>
                    <a:pt x="4532" y="1068"/>
                  </a:lnTo>
                  <a:lnTo>
                    <a:pt x="4551" y="1079"/>
                  </a:lnTo>
                  <a:lnTo>
                    <a:pt x="4551" y="1089"/>
                  </a:lnTo>
                  <a:lnTo>
                    <a:pt x="4539" y="1089"/>
                  </a:lnTo>
                  <a:lnTo>
                    <a:pt x="4530" y="1082"/>
                  </a:lnTo>
                  <a:lnTo>
                    <a:pt x="4521" y="1075"/>
                  </a:lnTo>
                  <a:lnTo>
                    <a:pt x="4514" y="1066"/>
                  </a:lnTo>
                  <a:lnTo>
                    <a:pt x="4507" y="1056"/>
                  </a:lnTo>
                  <a:close/>
                  <a:moveTo>
                    <a:pt x="4692" y="995"/>
                  </a:moveTo>
                  <a:lnTo>
                    <a:pt x="4696" y="995"/>
                  </a:lnTo>
                  <a:lnTo>
                    <a:pt x="4699" y="997"/>
                  </a:lnTo>
                  <a:lnTo>
                    <a:pt x="4699" y="997"/>
                  </a:lnTo>
                  <a:lnTo>
                    <a:pt x="4701" y="998"/>
                  </a:lnTo>
                  <a:lnTo>
                    <a:pt x="4701" y="1000"/>
                  </a:lnTo>
                  <a:lnTo>
                    <a:pt x="4703" y="1002"/>
                  </a:lnTo>
                  <a:lnTo>
                    <a:pt x="4704" y="1005"/>
                  </a:lnTo>
                  <a:lnTo>
                    <a:pt x="4708" y="1011"/>
                  </a:lnTo>
                  <a:lnTo>
                    <a:pt x="4710" y="1017"/>
                  </a:lnTo>
                  <a:lnTo>
                    <a:pt x="4711" y="1024"/>
                  </a:lnTo>
                  <a:lnTo>
                    <a:pt x="4704" y="1024"/>
                  </a:lnTo>
                  <a:lnTo>
                    <a:pt x="4704" y="1017"/>
                  </a:lnTo>
                  <a:lnTo>
                    <a:pt x="4699" y="1014"/>
                  </a:lnTo>
                  <a:lnTo>
                    <a:pt x="4697" y="1009"/>
                  </a:lnTo>
                  <a:lnTo>
                    <a:pt x="4696" y="1005"/>
                  </a:lnTo>
                  <a:lnTo>
                    <a:pt x="4694" y="1000"/>
                  </a:lnTo>
                  <a:lnTo>
                    <a:pt x="4692" y="995"/>
                  </a:lnTo>
                  <a:close/>
                  <a:moveTo>
                    <a:pt x="4532" y="974"/>
                  </a:moveTo>
                  <a:lnTo>
                    <a:pt x="4535" y="974"/>
                  </a:lnTo>
                  <a:lnTo>
                    <a:pt x="4537" y="976"/>
                  </a:lnTo>
                  <a:lnTo>
                    <a:pt x="4537" y="977"/>
                  </a:lnTo>
                  <a:lnTo>
                    <a:pt x="4539" y="977"/>
                  </a:lnTo>
                  <a:lnTo>
                    <a:pt x="4540" y="977"/>
                  </a:lnTo>
                  <a:lnTo>
                    <a:pt x="4542" y="979"/>
                  </a:lnTo>
                  <a:lnTo>
                    <a:pt x="4544" y="984"/>
                  </a:lnTo>
                  <a:lnTo>
                    <a:pt x="4544" y="990"/>
                  </a:lnTo>
                  <a:lnTo>
                    <a:pt x="4546" y="993"/>
                  </a:lnTo>
                  <a:lnTo>
                    <a:pt x="4547" y="997"/>
                  </a:lnTo>
                  <a:lnTo>
                    <a:pt x="4549" y="1000"/>
                  </a:lnTo>
                  <a:lnTo>
                    <a:pt x="4551" y="1005"/>
                  </a:lnTo>
                  <a:lnTo>
                    <a:pt x="4539" y="1005"/>
                  </a:lnTo>
                  <a:lnTo>
                    <a:pt x="4537" y="997"/>
                  </a:lnTo>
                  <a:lnTo>
                    <a:pt x="4533" y="991"/>
                  </a:lnTo>
                  <a:lnTo>
                    <a:pt x="4532" y="984"/>
                  </a:lnTo>
                  <a:lnTo>
                    <a:pt x="4532" y="974"/>
                  </a:lnTo>
                  <a:close/>
                  <a:moveTo>
                    <a:pt x="2907" y="967"/>
                  </a:moveTo>
                  <a:lnTo>
                    <a:pt x="2907" y="974"/>
                  </a:lnTo>
                  <a:lnTo>
                    <a:pt x="2915" y="993"/>
                  </a:lnTo>
                  <a:lnTo>
                    <a:pt x="2915" y="1014"/>
                  </a:lnTo>
                  <a:lnTo>
                    <a:pt x="2910" y="1033"/>
                  </a:lnTo>
                  <a:lnTo>
                    <a:pt x="2901" y="1052"/>
                  </a:lnTo>
                  <a:lnTo>
                    <a:pt x="2891" y="1070"/>
                  </a:lnTo>
                  <a:lnTo>
                    <a:pt x="2882" y="1087"/>
                  </a:lnTo>
                  <a:lnTo>
                    <a:pt x="2875" y="1101"/>
                  </a:lnTo>
                  <a:lnTo>
                    <a:pt x="2872" y="1119"/>
                  </a:lnTo>
                  <a:lnTo>
                    <a:pt x="2870" y="1134"/>
                  </a:lnTo>
                  <a:lnTo>
                    <a:pt x="2868" y="1147"/>
                  </a:lnTo>
                  <a:lnTo>
                    <a:pt x="2861" y="1157"/>
                  </a:lnTo>
                  <a:lnTo>
                    <a:pt x="2849" y="1166"/>
                  </a:lnTo>
                  <a:lnTo>
                    <a:pt x="2849" y="1162"/>
                  </a:lnTo>
                  <a:lnTo>
                    <a:pt x="2842" y="1161"/>
                  </a:lnTo>
                  <a:lnTo>
                    <a:pt x="2837" y="1159"/>
                  </a:lnTo>
                  <a:lnTo>
                    <a:pt x="2832" y="1155"/>
                  </a:lnTo>
                  <a:lnTo>
                    <a:pt x="2828" y="1150"/>
                  </a:lnTo>
                  <a:lnTo>
                    <a:pt x="2826" y="1143"/>
                  </a:lnTo>
                  <a:lnTo>
                    <a:pt x="2819" y="1129"/>
                  </a:lnTo>
                  <a:lnTo>
                    <a:pt x="2818" y="1115"/>
                  </a:lnTo>
                  <a:lnTo>
                    <a:pt x="2823" y="1103"/>
                  </a:lnTo>
                  <a:lnTo>
                    <a:pt x="2828" y="1089"/>
                  </a:lnTo>
                  <a:lnTo>
                    <a:pt x="2833" y="1075"/>
                  </a:lnTo>
                  <a:lnTo>
                    <a:pt x="2833" y="1066"/>
                  </a:lnTo>
                  <a:lnTo>
                    <a:pt x="2832" y="1052"/>
                  </a:lnTo>
                  <a:lnTo>
                    <a:pt x="2830" y="1038"/>
                  </a:lnTo>
                  <a:lnTo>
                    <a:pt x="2830" y="1024"/>
                  </a:lnTo>
                  <a:lnTo>
                    <a:pt x="2849" y="1024"/>
                  </a:lnTo>
                  <a:lnTo>
                    <a:pt x="2854" y="1016"/>
                  </a:lnTo>
                  <a:lnTo>
                    <a:pt x="2865" y="1005"/>
                  </a:lnTo>
                  <a:lnTo>
                    <a:pt x="2875" y="993"/>
                  </a:lnTo>
                  <a:lnTo>
                    <a:pt x="2887" y="981"/>
                  </a:lnTo>
                  <a:lnTo>
                    <a:pt x="2898" y="972"/>
                  </a:lnTo>
                  <a:lnTo>
                    <a:pt x="2907" y="967"/>
                  </a:lnTo>
                  <a:close/>
                  <a:moveTo>
                    <a:pt x="4455" y="913"/>
                  </a:moveTo>
                  <a:lnTo>
                    <a:pt x="4469" y="918"/>
                  </a:lnTo>
                  <a:lnTo>
                    <a:pt x="4469" y="925"/>
                  </a:lnTo>
                  <a:lnTo>
                    <a:pt x="4458" y="925"/>
                  </a:lnTo>
                  <a:lnTo>
                    <a:pt x="4458" y="921"/>
                  </a:lnTo>
                  <a:lnTo>
                    <a:pt x="4457" y="920"/>
                  </a:lnTo>
                  <a:lnTo>
                    <a:pt x="4457" y="918"/>
                  </a:lnTo>
                  <a:lnTo>
                    <a:pt x="4455" y="918"/>
                  </a:lnTo>
                  <a:lnTo>
                    <a:pt x="4455" y="916"/>
                  </a:lnTo>
                  <a:lnTo>
                    <a:pt x="4455" y="913"/>
                  </a:lnTo>
                  <a:close/>
                  <a:moveTo>
                    <a:pt x="4205" y="909"/>
                  </a:moveTo>
                  <a:lnTo>
                    <a:pt x="4209" y="909"/>
                  </a:lnTo>
                  <a:lnTo>
                    <a:pt x="4210" y="918"/>
                  </a:lnTo>
                  <a:lnTo>
                    <a:pt x="4212" y="930"/>
                  </a:lnTo>
                  <a:lnTo>
                    <a:pt x="4217" y="944"/>
                  </a:lnTo>
                  <a:lnTo>
                    <a:pt x="4221" y="956"/>
                  </a:lnTo>
                  <a:lnTo>
                    <a:pt x="4224" y="963"/>
                  </a:lnTo>
                  <a:lnTo>
                    <a:pt x="4226" y="965"/>
                  </a:lnTo>
                  <a:lnTo>
                    <a:pt x="4231" y="967"/>
                  </a:lnTo>
                  <a:lnTo>
                    <a:pt x="4235" y="967"/>
                  </a:lnTo>
                  <a:lnTo>
                    <a:pt x="4240" y="969"/>
                  </a:lnTo>
                  <a:lnTo>
                    <a:pt x="4244" y="969"/>
                  </a:lnTo>
                  <a:lnTo>
                    <a:pt x="4247" y="970"/>
                  </a:lnTo>
                  <a:lnTo>
                    <a:pt x="4247" y="976"/>
                  </a:lnTo>
                  <a:lnTo>
                    <a:pt x="4251" y="988"/>
                  </a:lnTo>
                  <a:lnTo>
                    <a:pt x="4254" y="1002"/>
                  </a:lnTo>
                  <a:lnTo>
                    <a:pt x="4259" y="1019"/>
                  </a:lnTo>
                  <a:lnTo>
                    <a:pt x="4263" y="1031"/>
                  </a:lnTo>
                  <a:lnTo>
                    <a:pt x="4266" y="1040"/>
                  </a:lnTo>
                  <a:lnTo>
                    <a:pt x="4275" y="1040"/>
                  </a:lnTo>
                  <a:lnTo>
                    <a:pt x="4280" y="1042"/>
                  </a:lnTo>
                  <a:lnTo>
                    <a:pt x="4286" y="1044"/>
                  </a:lnTo>
                  <a:lnTo>
                    <a:pt x="4289" y="1047"/>
                  </a:lnTo>
                  <a:lnTo>
                    <a:pt x="4292" y="1052"/>
                  </a:lnTo>
                  <a:lnTo>
                    <a:pt x="4301" y="1065"/>
                  </a:lnTo>
                  <a:lnTo>
                    <a:pt x="4305" y="1082"/>
                  </a:lnTo>
                  <a:lnTo>
                    <a:pt x="4324" y="1082"/>
                  </a:lnTo>
                  <a:lnTo>
                    <a:pt x="4331" y="1100"/>
                  </a:lnTo>
                  <a:lnTo>
                    <a:pt x="4341" y="1112"/>
                  </a:lnTo>
                  <a:lnTo>
                    <a:pt x="4350" y="1124"/>
                  </a:lnTo>
                  <a:lnTo>
                    <a:pt x="4359" y="1140"/>
                  </a:lnTo>
                  <a:lnTo>
                    <a:pt x="4362" y="1166"/>
                  </a:lnTo>
                  <a:lnTo>
                    <a:pt x="4361" y="1187"/>
                  </a:lnTo>
                  <a:lnTo>
                    <a:pt x="4355" y="1208"/>
                  </a:lnTo>
                  <a:lnTo>
                    <a:pt x="4347" y="1227"/>
                  </a:lnTo>
                  <a:lnTo>
                    <a:pt x="4338" y="1248"/>
                  </a:lnTo>
                  <a:lnTo>
                    <a:pt x="4327" y="1271"/>
                  </a:lnTo>
                  <a:lnTo>
                    <a:pt x="4324" y="1285"/>
                  </a:lnTo>
                  <a:lnTo>
                    <a:pt x="4319" y="1299"/>
                  </a:lnTo>
                  <a:lnTo>
                    <a:pt x="4315" y="1314"/>
                  </a:lnTo>
                  <a:lnTo>
                    <a:pt x="4310" y="1326"/>
                  </a:lnTo>
                  <a:lnTo>
                    <a:pt x="4301" y="1335"/>
                  </a:lnTo>
                  <a:lnTo>
                    <a:pt x="4291" y="1340"/>
                  </a:lnTo>
                  <a:lnTo>
                    <a:pt x="4279" y="1346"/>
                  </a:lnTo>
                  <a:lnTo>
                    <a:pt x="4266" y="1351"/>
                  </a:lnTo>
                  <a:lnTo>
                    <a:pt x="4258" y="1354"/>
                  </a:lnTo>
                  <a:lnTo>
                    <a:pt x="4247" y="1346"/>
                  </a:lnTo>
                  <a:lnTo>
                    <a:pt x="4235" y="1335"/>
                  </a:lnTo>
                  <a:lnTo>
                    <a:pt x="4226" y="1342"/>
                  </a:lnTo>
                  <a:lnTo>
                    <a:pt x="4216" y="1346"/>
                  </a:lnTo>
                  <a:lnTo>
                    <a:pt x="4203" y="1344"/>
                  </a:lnTo>
                  <a:lnTo>
                    <a:pt x="4190" y="1342"/>
                  </a:lnTo>
                  <a:lnTo>
                    <a:pt x="4174" y="1340"/>
                  </a:lnTo>
                  <a:lnTo>
                    <a:pt x="4167" y="1305"/>
                  </a:lnTo>
                  <a:lnTo>
                    <a:pt x="4162" y="1304"/>
                  </a:lnTo>
                  <a:lnTo>
                    <a:pt x="4156" y="1302"/>
                  </a:lnTo>
                  <a:lnTo>
                    <a:pt x="4151" y="1300"/>
                  </a:lnTo>
                  <a:lnTo>
                    <a:pt x="4148" y="1297"/>
                  </a:lnTo>
                  <a:lnTo>
                    <a:pt x="4144" y="1295"/>
                  </a:lnTo>
                  <a:lnTo>
                    <a:pt x="4142" y="1293"/>
                  </a:lnTo>
                  <a:lnTo>
                    <a:pt x="4142" y="1292"/>
                  </a:lnTo>
                  <a:lnTo>
                    <a:pt x="4144" y="1290"/>
                  </a:lnTo>
                  <a:lnTo>
                    <a:pt x="4144" y="1288"/>
                  </a:lnTo>
                  <a:lnTo>
                    <a:pt x="4144" y="1286"/>
                  </a:lnTo>
                  <a:lnTo>
                    <a:pt x="4142" y="1285"/>
                  </a:lnTo>
                  <a:lnTo>
                    <a:pt x="4141" y="1283"/>
                  </a:lnTo>
                  <a:lnTo>
                    <a:pt x="4135" y="1281"/>
                  </a:lnTo>
                  <a:lnTo>
                    <a:pt x="4134" y="1283"/>
                  </a:lnTo>
                  <a:lnTo>
                    <a:pt x="4134" y="1285"/>
                  </a:lnTo>
                  <a:lnTo>
                    <a:pt x="4134" y="1285"/>
                  </a:lnTo>
                  <a:lnTo>
                    <a:pt x="4132" y="1286"/>
                  </a:lnTo>
                  <a:lnTo>
                    <a:pt x="4130" y="1286"/>
                  </a:lnTo>
                  <a:lnTo>
                    <a:pt x="4128" y="1286"/>
                  </a:lnTo>
                  <a:lnTo>
                    <a:pt x="4128" y="1281"/>
                  </a:lnTo>
                  <a:lnTo>
                    <a:pt x="4123" y="1281"/>
                  </a:lnTo>
                  <a:lnTo>
                    <a:pt x="4123" y="1278"/>
                  </a:lnTo>
                  <a:lnTo>
                    <a:pt x="4130" y="1274"/>
                  </a:lnTo>
                  <a:lnTo>
                    <a:pt x="4135" y="1269"/>
                  </a:lnTo>
                  <a:lnTo>
                    <a:pt x="4139" y="1264"/>
                  </a:lnTo>
                  <a:lnTo>
                    <a:pt x="4135" y="1264"/>
                  </a:lnTo>
                  <a:lnTo>
                    <a:pt x="4135" y="1258"/>
                  </a:lnTo>
                  <a:lnTo>
                    <a:pt x="4127" y="1267"/>
                  </a:lnTo>
                  <a:lnTo>
                    <a:pt x="4118" y="1272"/>
                  </a:lnTo>
                  <a:lnTo>
                    <a:pt x="4104" y="1278"/>
                  </a:lnTo>
                  <a:lnTo>
                    <a:pt x="4099" y="1267"/>
                  </a:lnTo>
                  <a:lnTo>
                    <a:pt x="4092" y="1257"/>
                  </a:lnTo>
                  <a:lnTo>
                    <a:pt x="4083" y="1248"/>
                  </a:lnTo>
                  <a:lnTo>
                    <a:pt x="4071" y="1241"/>
                  </a:lnTo>
                  <a:lnTo>
                    <a:pt x="4055" y="1239"/>
                  </a:lnTo>
                  <a:lnTo>
                    <a:pt x="4045" y="1236"/>
                  </a:lnTo>
                  <a:lnTo>
                    <a:pt x="4031" y="1234"/>
                  </a:lnTo>
                  <a:lnTo>
                    <a:pt x="4011" y="1236"/>
                  </a:lnTo>
                  <a:lnTo>
                    <a:pt x="3992" y="1237"/>
                  </a:lnTo>
                  <a:lnTo>
                    <a:pt x="3973" y="1241"/>
                  </a:lnTo>
                  <a:lnTo>
                    <a:pt x="3956" y="1244"/>
                  </a:lnTo>
                  <a:lnTo>
                    <a:pt x="3943" y="1248"/>
                  </a:lnTo>
                  <a:lnTo>
                    <a:pt x="3936" y="1271"/>
                  </a:lnTo>
                  <a:lnTo>
                    <a:pt x="3919" y="1271"/>
                  </a:lnTo>
                  <a:lnTo>
                    <a:pt x="3903" y="1269"/>
                  </a:lnTo>
                  <a:lnTo>
                    <a:pt x="3886" y="1271"/>
                  </a:lnTo>
                  <a:lnTo>
                    <a:pt x="3874" y="1274"/>
                  </a:lnTo>
                  <a:lnTo>
                    <a:pt x="3861" y="1279"/>
                  </a:lnTo>
                  <a:lnTo>
                    <a:pt x="3851" y="1285"/>
                  </a:lnTo>
                  <a:lnTo>
                    <a:pt x="3839" y="1286"/>
                  </a:lnTo>
                  <a:lnTo>
                    <a:pt x="3825" y="1286"/>
                  </a:lnTo>
                  <a:lnTo>
                    <a:pt x="3821" y="1279"/>
                  </a:lnTo>
                  <a:lnTo>
                    <a:pt x="3818" y="1274"/>
                  </a:lnTo>
                  <a:lnTo>
                    <a:pt x="3812" y="1269"/>
                  </a:lnTo>
                  <a:lnTo>
                    <a:pt x="3809" y="1264"/>
                  </a:lnTo>
                  <a:lnTo>
                    <a:pt x="3818" y="1251"/>
                  </a:lnTo>
                  <a:lnTo>
                    <a:pt x="3819" y="1236"/>
                  </a:lnTo>
                  <a:lnTo>
                    <a:pt x="3818" y="1218"/>
                  </a:lnTo>
                  <a:lnTo>
                    <a:pt x="3811" y="1201"/>
                  </a:lnTo>
                  <a:lnTo>
                    <a:pt x="3804" y="1182"/>
                  </a:lnTo>
                  <a:lnTo>
                    <a:pt x="3795" y="1164"/>
                  </a:lnTo>
                  <a:lnTo>
                    <a:pt x="3790" y="1148"/>
                  </a:lnTo>
                  <a:lnTo>
                    <a:pt x="3786" y="1136"/>
                  </a:lnTo>
                  <a:lnTo>
                    <a:pt x="3790" y="1136"/>
                  </a:lnTo>
                  <a:lnTo>
                    <a:pt x="3793" y="1138"/>
                  </a:lnTo>
                  <a:lnTo>
                    <a:pt x="3795" y="1138"/>
                  </a:lnTo>
                  <a:lnTo>
                    <a:pt x="3797" y="1140"/>
                  </a:lnTo>
                  <a:lnTo>
                    <a:pt x="3797" y="1140"/>
                  </a:lnTo>
                  <a:lnTo>
                    <a:pt x="3799" y="1138"/>
                  </a:lnTo>
                  <a:lnTo>
                    <a:pt x="3800" y="1136"/>
                  </a:lnTo>
                  <a:lnTo>
                    <a:pt x="3802" y="1133"/>
                  </a:lnTo>
                  <a:lnTo>
                    <a:pt x="3793" y="1124"/>
                  </a:lnTo>
                  <a:lnTo>
                    <a:pt x="3790" y="1113"/>
                  </a:lnTo>
                  <a:lnTo>
                    <a:pt x="3786" y="1101"/>
                  </a:lnTo>
                  <a:lnTo>
                    <a:pt x="3795" y="1091"/>
                  </a:lnTo>
                  <a:lnTo>
                    <a:pt x="3802" y="1080"/>
                  </a:lnTo>
                  <a:lnTo>
                    <a:pt x="3809" y="1070"/>
                  </a:lnTo>
                  <a:lnTo>
                    <a:pt x="3819" y="1061"/>
                  </a:lnTo>
                  <a:lnTo>
                    <a:pt x="3832" y="1056"/>
                  </a:lnTo>
                  <a:lnTo>
                    <a:pt x="3840" y="1056"/>
                  </a:lnTo>
                  <a:lnTo>
                    <a:pt x="3854" y="1054"/>
                  </a:lnTo>
                  <a:lnTo>
                    <a:pt x="3872" y="1051"/>
                  </a:lnTo>
                  <a:lnTo>
                    <a:pt x="3888" y="1047"/>
                  </a:lnTo>
                  <a:lnTo>
                    <a:pt x="3902" y="1044"/>
                  </a:lnTo>
                  <a:lnTo>
                    <a:pt x="3907" y="1031"/>
                  </a:lnTo>
                  <a:lnTo>
                    <a:pt x="3915" y="1017"/>
                  </a:lnTo>
                  <a:lnTo>
                    <a:pt x="3926" y="1007"/>
                  </a:lnTo>
                  <a:lnTo>
                    <a:pt x="3940" y="1002"/>
                  </a:lnTo>
                  <a:lnTo>
                    <a:pt x="3940" y="990"/>
                  </a:lnTo>
                  <a:lnTo>
                    <a:pt x="3947" y="986"/>
                  </a:lnTo>
                  <a:lnTo>
                    <a:pt x="3956" y="977"/>
                  </a:lnTo>
                  <a:lnTo>
                    <a:pt x="3966" y="969"/>
                  </a:lnTo>
                  <a:lnTo>
                    <a:pt x="3977" y="962"/>
                  </a:lnTo>
                  <a:lnTo>
                    <a:pt x="3987" y="956"/>
                  </a:lnTo>
                  <a:lnTo>
                    <a:pt x="3994" y="960"/>
                  </a:lnTo>
                  <a:lnTo>
                    <a:pt x="3996" y="962"/>
                  </a:lnTo>
                  <a:lnTo>
                    <a:pt x="3996" y="965"/>
                  </a:lnTo>
                  <a:lnTo>
                    <a:pt x="3996" y="969"/>
                  </a:lnTo>
                  <a:lnTo>
                    <a:pt x="3998" y="974"/>
                  </a:lnTo>
                  <a:lnTo>
                    <a:pt x="4003" y="976"/>
                  </a:lnTo>
                  <a:lnTo>
                    <a:pt x="4008" y="976"/>
                  </a:lnTo>
                  <a:lnTo>
                    <a:pt x="4011" y="977"/>
                  </a:lnTo>
                  <a:lnTo>
                    <a:pt x="4017" y="979"/>
                  </a:lnTo>
                  <a:lnTo>
                    <a:pt x="4020" y="963"/>
                  </a:lnTo>
                  <a:lnTo>
                    <a:pt x="4025" y="955"/>
                  </a:lnTo>
                  <a:lnTo>
                    <a:pt x="4032" y="949"/>
                  </a:lnTo>
                  <a:lnTo>
                    <a:pt x="4041" y="944"/>
                  </a:lnTo>
                  <a:lnTo>
                    <a:pt x="4050" y="941"/>
                  </a:lnTo>
                  <a:lnTo>
                    <a:pt x="4059" y="932"/>
                  </a:lnTo>
                  <a:lnTo>
                    <a:pt x="4055" y="930"/>
                  </a:lnTo>
                  <a:lnTo>
                    <a:pt x="4055" y="928"/>
                  </a:lnTo>
                  <a:lnTo>
                    <a:pt x="4053" y="927"/>
                  </a:lnTo>
                  <a:lnTo>
                    <a:pt x="4052" y="925"/>
                  </a:lnTo>
                  <a:lnTo>
                    <a:pt x="4066" y="925"/>
                  </a:lnTo>
                  <a:lnTo>
                    <a:pt x="4080" y="932"/>
                  </a:lnTo>
                  <a:lnTo>
                    <a:pt x="4095" y="934"/>
                  </a:lnTo>
                  <a:lnTo>
                    <a:pt x="4111" y="934"/>
                  </a:lnTo>
                  <a:lnTo>
                    <a:pt x="4128" y="932"/>
                  </a:lnTo>
                  <a:lnTo>
                    <a:pt x="4128" y="941"/>
                  </a:lnTo>
                  <a:lnTo>
                    <a:pt x="4116" y="956"/>
                  </a:lnTo>
                  <a:lnTo>
                    <a:pt x="4109" y="979"/>
                  </a:lnTo>
                  <a:lnTo>
                    <a:pt x="4121" y="986"/>
                  </a:lnTo>
                  <a:lnTo>
                    <a:pt x="4137" y="995"/>
                  </a:lnTo>
                  <a:lnTo>
                    <a:pt x="4153" y="1004"/>
                  </a:lnTo>
                  <a:lnTo>
                    <a:pt x="4169" y="1009"/>
                  </a:lnTo>
                  <a:lnTo>
                    <a:pt x="4181" y="1009"/>
                  </a:lnTo>
                  <a:lnTo>
                    <a:pt x="4190" y="995"/>
                  </a:lnTo>
                  <a:lnTo>
                    <a:pt x="4195" y="972"/>
                  </a:lnTo>
                  <a:lnTo>
                    <a:pt x="4196" y="949"/>
                  </a:lnTo>
                  <a:lnTo>
                    <a:pt x="4200" y="927"/>
                  </a:lnTo>
                  <a:lnTo>
                    <a:pt x="4205" y="909"/>
                  </a:lnTo>
                  <a:close/>
                  <a:moveTo>
                    <a:pt x="4439" y="897"/>
                  </a:moveTo>
                  <a:lnTo>
                    <a:pt x="4443" y="901"/>
                  </a:lnTo>
                  <a:lnTo>
                    <a:pt x="4446" y="904"/>
                  </a:lnTo>
                  <a:lnTo>
                    <a:pt x="4450" y="906"/>
                  </a:lnTo>
                  <a:lnTo>
                    <a:pt x="4450" y="913"/>
                  </a:lnTo>
                  <a:lnTo>
                    <a:pt x="4443" y="913"/>
                  </a:lnTo>
                  <a:lnTo>
                    <a:pt x="4441" y="913"/>
                  </a:lnTo>
                  <a:lnTo>
                    <a:pt x="4439" y="911"/>
                  </a:lnTo>
                  <a:lnTo>
                    <a:pt x="4437" y="911"/>
                  </a:lnTo>
                  <a:lnTo>
                    <a:pt x="4436" y="911"/>
                  </a:lnTo>
                  <a:lnTo>
                    <a:pt x="4430" y="909"/>
                  </a:lnTo>
                  <a:lnTo>
                    <a:pt x="4432" y="906"/>
                  </a:lnTo>
                  <a:lnTo>
                    <a:pt x="4432" y="902"/>
                  </a:lnTo>
                  <a:lnTo>
                    <a:pt x="4432" y="902"/>
                  </a:lnTo>
                  <a:lnTo>
                    <a:pt x="4432" y="901"/>
                  </a:lnTo>
                  <a:lnTo>
                    <a:pt x="4434" y="901"/>
                  </a:lnTo>
                  <a:lnTo>
                    <a:pt x="4436" y="901"/>
                  </a:lnTo>
                  <a:lnTo>
                    <a:pt x="4439" y="897"/>
                  </a:lnTo>
                  <a:close/>
                  <a:moveTo>
                    <a:pt x="3867" y="897"/>
                  </a:moveTo>
                  <a:lnTo>
                    <a:pt x="3874" y="899"/>
                  </a:lnTo>
                  <a:lnTo>
                    <a:pt x="3879" y="899"/>
                  </a:lnTo>
                  <a:lnTo>
                    <a:pt x="3884" y="899"/>
                  </a:lnTo>
                  <a:lnTo>
                    <a:pt x="3888" y="901"/>
                  </a:lnTo>
                  <a:lnTo>
                    <a:pt x="3893" y="902"/>
                  </a:lnTo>
                  <a:lnTo>
                    <a:pt x="3893" y="909"/>
                  </a:lnTo>
                  <a:lnTo>
                    <a:pt x="3889" y="909"/>
                  </a:lnTo>
                  <a:lnTo>
                    <a:pt x="3889" y="913"/>
                  </a:lnTo>
                  <a:lnTo>
                    <a:pt x="3884" y="911"/>
                  </a:lnTo>
                  <a:lnTo>
                    <a:pt x="3879" y="909"/>
                  </a:lnTo>
                  <a:lnTo>
                    <a:pt x="3874" y="906"/>
                  </a:lnTo>
                  <a:lnTo>
                    <a:pt x="3870" y="902"/>
                  </a:lnTo>
                  <a:lnTo>
                    <a:pt x="3867" y="897"/>
                  </a:lnTo>
                  <a:close/>
                  <a:moveTo>
                    <a:pt x="4443" y="887"/>
                  </a:moveTo>
                  <a:lnTo>
                    <a:pt x="4455" y="887"/>
                  </a:lnTo>
                  <a:lnTo>
                    <a:pt x="4462" y="909"/>
                  </a:lnTo>
                  <a:lnTo>
                    <a:pt x="4455" y="909"/>
                  </a:lnTo>
                  <a:lnTo>
                    <a:pt x="4455" y="906"/>
                  </a:lnTo>
                  <a:lnTo>
                    <a:pt x="4450" y="902"/>
                  </a:lnTo>
                  <a:lnTo>
                    <a:pt x="4448" y="899"/>
                  </a:lnTo>
                  <a:lnTo>
                    <a:pt x="4446" y="895"/>
                  </a:lnTo>
                  <a:lnTo>
                    <a:pt x="4444" y="892"/>
                  </a:lnTo>
                  <a:lnTo>
                    <a:pt x="4443" y="887"/>
                  </a:lnTo>
                  <a:close/>
                  <a:moveTo>
                    <a:pt x="3963" y="883"/>
                  </a:moveTo>
                  <a:lnTo>
                    <a:pt x="3982" y="883"/>
                  </a:lnTo>
                  <a:lnTo>
                    <a:pt x="3982" y="887"/>
                  </a:lnTo>
                  <a:lnTo>
                    <a:pt x="3978" y="887"/>
                  </a:lnTo>
                  <a:lnTo>
                    <a:pt x="3966" y="895"/>
                  </a:lnTo>
                  <a:lnTo>
                    <a:pt x="3952" y="904"/>
                  </a:lnTo>
                  <a:lnTo>
                    <a:pt x="3940" y="913"/>
                  </a:lnTo>
                  <a:lnTo>
                    <a:pt x="3936" y="913"/>
                  </a:lnTo>
                  <a:lnTo>
                    <a:pt x="3935" y="911"/>
                  </a:lnTo>
                  <a:lnTo>
                    <a:pt x="3935" y="911"/>
                  </a:lnTo>
                  <a:lnTo>
                    <a:pt x="3933" y="911"/>
                  </a:lnTo>
                  <a:lnTo>
                    <a:pt x="3931" y="909"/>
                  </a:lnTo>
                  <a:lnTo>
                    <a:pt x="3928" y="909"/>
                  </a:lnTo>
                  <a:lnTo>
                    <a:pt x="3928" y="906"/>
                  </a:lnTo>
                  <a:lnTo>
                    <a:pt x="3945" y="895"/>
                  </a:lnTo>
                  <a:lnTo>
                    <a:pt x="3963" y="883"/>
                  </a:lnTo>
                  <a:close/>
                  <a:moveTo>
                    <a:pt x="3917" y="878"/>
                  </a:moveTo>
                  <a:lnTo>
                    <a:pt x="3921" y="881"/>
                  </a:lnTo>
                  <a:lnTo>
                    <a:pt x="3922" y="881"/>
                  </a:lnTo>
                  <a:lnTo>
                    <a:pt x="3922" y="881"/>
                  </a:lnTo>
                  <a:lnTo>
                    <a:pt x="3922" y="883"/>
                  </a:lnTo>
                  <a:lnTo>
                    <a:pt x="3922" y="883"/>
                  </a:lnTo>
                  <a:lnTo>
                    <a:pt x="3922" y="887"/>
                  </a:lnTo>
                  <a:lnTo>
                    <a:pt x="3924" y="890"/>
                  </a:lnTo>
                  <a:lnTo>
                    <a:pt x="3917" y="890"/>
                  </a:lnTo>
                  <a:lnTo>
                    <a:pt x="3905" y="894"/>
                  </a:lnTo>
                  <a:lnTo>
                    <a:pt x="3891" y="894"/>
                  </a:lnTo>
                  <a:lnTo>
                    <a:pt x="3879" y="890"/>
                  </a:lnTo>
                  <a:lnTo>
                    <a:pt x="3879" y="888"/>
                  </a:lnTo>
                  <a:lnTo>
                    <a:pt x="3881" y="888"/>
                  </a:lnTo>
                  <a:lnTo>
                    <a:pt x="3881" y="888"/>
                  </a:lnTo>
                  <a:lnTo>
                    <a:pt x="3881" y="888"/>
                  </a:lnTo>
                  <a:lnTo>
                    <a:pt x="3881" y="888"/>
                  </a:lnTo>
                  <a:lnTo>
                    <a:pt x="3882" y="887"/>
                  </a:lnTo>
                  <a:lnTo>
                    <a:pt x="3891" y="883"/>
                  </a:lnTo>
                  <a:lnTo>
                    <a:pt x="3900" y="883"/>
                  </a:lnTo>
                  <a:lnTo>
                    <a:pt x="3908" y="883"/>
                  </a:lnTo>
                  <a:lnTo>
                    <a:pt x="3917" y="878"/>
                  </a:lnTo>
                  <a:close/>
                  <a:moveTo>
                    <a:pt x="3851" y="878"/>
                  </a:moveTo>
                  <a:lnTo>
                    <a:pt x="3858" y="880"/>
                  </a:lnTo>
                  <a:lnTo>
                    <a:pt x="3861" y="881"/>
                  </a:lnTo>
                  <a:lnTo>
                    <a:pt x="3865" y="883"/>
                  </a:lnTo>
                  <a:lnTo>
                    <a:pt x="3868" y="887"/>
                  </a:lnTo>
                  <a:lnTo>
                    <a:pt x="3870" y="890"/>
                  </a:lnTo>
                  <a:lnTo>
                    <a:pt x="3867" y="890"/>
                  </a:lnTo>
                  <a:lnTo>
                    <a:pt x="3858" y="894"/>
                  </a:lnTo>
                  <a:lnTo>
                    <a:pt x="3847" y="894"/>
                  </a:lnTo>
                  <a:lnTo>
                    <a:pt x="3835" y="894"/>
                  </a:lnTo>
                  <a:lnTo>
                    <a:pt x="3835" y="887"/>
                  </a:lnTo>
                  <a:lnTo>
                    <a:pt x="3840" y="885"/>
                  </a:lnTo>
                  <a:lnTo>
                    <a:pt x="3846" y="883"/>
                  </a:lnTo>
                  <a:lnTo>
                    <a:pt x="3847" y="881"/>
                  </a:lnTo>
                  <a:lnTo>
                    <a:pt x="3851" y="878"/>
                  </a:lnTo>
                  <a:close/>
                  <a:moveTo>
                    <a:pt x="4411" y="871"/>
                  </a:moveTo>
                  <a:lnTo>
                    <a:pt x="4418" y="874"/>
                  </a:lnTo>
                  <a:lnTo>
                    <a:pt x="4422" y="876"/>
                  </a:lnTo>
                  <a:lnTo>
                    <a:pt x="4427" y="880"/>
                  </a:lnTo>
                  <a:lnTo>
                    <a:pt x="4430" y="883"/>
                  </a:lnTo>
                  <a:lnTo>
                    <a:pt x="4432" y="888"/>
                  </a:lnTo>
                  <a:lnTo>
                    <a:pt x="4436" y="894"/>
                  </a:lnTo>
                  <a:lnTo>
                    <a:pt x="4430" y="894"/>
                  </a:lnTo>
                  <a:lnTo>
                    <a:pt x="4427" y="890"/>
                  </a:lnTo>
                  <a:lnTo>
                    <a:pt x="4422" y="887"/>
                  </a:lnTo>
                  <a:lnTo>
                    <a:pt x="4418" y="883"/>
                  </a:lnTo>
                  <a:lnTo>
                    <a:pt x="4415" y="878"/>
                  </a:lnTo>
                  <a:lnTo>
                    <a:pt x="4411" y="871"/>
                  </a:lnTo>
                  <a:close/>
                  <a:moveTo>
                    <a:pt x="4385" y="864"/>
                  </a:moveTo>
                  <a:lnTo>
                    <a:pt x="4388" y="864"/>
                  </a:lnTo>
                  <a:lnTo>
                    <a:pt x="4390" y="866"/>
                  </a:lnTo>
                  <a:lnTo>
                    <a:pt x="4392" y="866"/>
                  </a:lnTo>
                  <a:lnTo>
                    <a:pt x="4394" y="867"/>
                  </a:lnTo>
                  <a:lnTo>
                    <a:pt x="4394" y="869"/>
                  </a:lnTo>
                  <a:lnTo>
                    <a:pt x="4397" y="871"/>
                  </a:lnTo>
                  <a:lnTo>
                    <a:pt x="4401" y="871"/>
                  </a:lnTo>
                  <a:lnTo>
                    <a:pt x="4401" y="874"/>
                  </a:lnTo>
                  <a:lnTo>
                    <a:pt x="4395" y="873"/>
                  </a:lnTo>
                  <a:lnTo>
                    <a:pt x="4392" y="871"/>
                  </a:lnTo>
                  <a:lnTo>
                    <a:pt x="4390" y="869"/>
                  </a:lnTo>
                  <a:lnTo>
                    <a:pt x="4388" y="867"/>
                  </a:lnTo>
                  <a:lnTo>
                    <a:pt x="4385" y="864"/>
                  </a:lnTo>
                  <a:close/>
                  <a:moveTo>
                    <a:pt x="4081" y="845"/>
                  </a:moveTo>
                  <a:lnTo>
                    <a:pt x="4094" y="848"/>
                  </a:lnTo>
                  <a:lnTo>
                    <a:pt x="4094" y="855"/>
                  </a:lnTo>
                  <a:lnTo>
                    <a:pt x="4085" y="860"/>
                  </a:lnTo>
                  <a:lnTo>
                    <a:pt x="4085" y="860"/>
                  </a:lnTo>
                  <a:lnTo>
                    <a:pt x="4083" y="862"/>
                  </a:lnTo>
                  <a:lnTo>
                    <a:pt x="4083" y="862"/>
                  </a:lnTo>
                  <a:lnTo>
                    <a:pt x="4083" y="862"/>
                  </a:lnTo>
                  <a:lnTo>
                    <a:pt x="4083" y="862"/>
                  </a:lnTo>
                  <a:lnTo>
                    <a:pt x="4081" y="864"/>
                  </a:lnTo>
                  <a:lnTo>
                    <a:pt x="4081" y="845"/>
                  </a:lnTo>
                  <a:close/>
                  <a:moveTo>
                    <a:pt x="4362" y="825"/>
                  </a:moveTo>
                  <a:lnTo>
                    <a:pt x="4373" y="832"/>
                  </a:lnTo>
                  <a:lnTo>
                    <a:pt x="4380" y="843"/>
                  </a:lnTo>
                  <a:lnTo>
                    <a:pt x="4385" y="855"/>
                  </a:lnTo>
                  <a:lnTo>
                    <a:pt x="4382" y="855"/>
                  </a:lnTo>
                  <a:lnTo>
                    <a:pt x="4382" y="860"/>
                  </a:lnTo>
                  <a:lnTo>
                    <a:pt x="4369" y="855"/>
                  </a:lnTo>
                  <a:lnTo>
                    <a:pt x="4366" y="846"/>
                  </a:lnTo>
                  <a:lnTo>
                    <a:pt x="4364" y="838"/>
                  </a:lnTo>
                  <a:lnTo>
                    <a:pt x="4362" y="825"/>
                  </a:lnTo>
                  <a:close/>
                  <a:moveTo>
                    <a:pt x="4331" y="825"/>
                  </a:moveTo>
                  <a:lnTo>
                    <a:pt x="4340" y="825"/>
                  </a:lnTo>
                  <a:lnTo>
                    <a:pt x="4340" y="845"/>
                  </a:lnTo>
                  <a:lnTo>
                    <a:pt x="4305" y="855"/>
                  </a:lnTo>
                  <a:lnTo>
                    <a:pt x="4299" y="853"/>
                  </a:lnTo>
                  <a:lnTo>
                    <a:pt x="4294" y="852"/>
                  </a:lnTo>
                  <a:lnTo>
                    <a:pt x="4287" y="850"/>
                  </a:lnTo>
                  <a:lnTo>
                    <a:pt x="4282" y="848"/>
                  </a:lnTo>
                  <a:lnTo>
                    <a:pt x="4282" y="841"/>
                  </a:lnTo>
                  <a:lnTo>
                    <a:pt x="4303" y="839"/>
                  </a:lnTo>
                  <a:lnTo>
                    <a:pt x="4319" y="834"/>
                  </a:lnTo>
                  <a:lnTo>
                    <a:pt x="4331" y="825"/>
                  </a:lnTo>
                  <a:close/>
                  <a:moveTo>
                    <a:pt x="3966" y="810"/>
                  </a:moveTo>
                  <a:lnTo>
                    <a:pt x="3982" y="810"/>
                  </a:lnTo>
                  <a:lnTo>
                    <a:pt x="3984" y="812"/>
                  </a:lnTo>
                  <a:lnTo>
                    <a:pt x="3984" y="812"/>
                  </a:lnTo>
                  <a:lnTo>
                    <a:pt x="3984" y="812"/>
                  </a:lnTo>
                  <a:lnTo>
                    <a:pt x="3984" y="812"/>
                  </a:lnTo>
                  <a:lnTo>
                    <a:pt x="3984" y="812"/>
                  </a:lnTo>
                  <a:lnTo>
                    <a:pt x="3985" y="813"/>
                  </a:lnTo>
                  <a:lnTo>
                    <a:pt x="3985" y="820"/>
                  </a:lnTo>
                  <a:lnTo>
                    <a:pt x="3966" y="820"/>
                  </a:lnTo>
                  <a:lnTo>
                    <a:pt x="3966" y="810"/>
                  </a:lnTo>
                  <a:close/>
                  <a:moveTo>
                    <a:pt x="3994" y="806"/>
                  </a:moveTo>
                  <a:lnTo>
                    <a:pt x="4032" y="810"/>
                  </a:lnTo>
                  <a:lnTo>
                    <a:pt x="4032" y="813"/>
                  </a:lnTo>
                  <a:lnTo>
                    <a:pt x="4034" y="817"/>
                  </a:lnTo>
                  <a:lnTo>
                    <a:pt x="4034" y="820"/>
                  </a:lnTo>
                  <a:lnTo>
                    <a:pt x="4036" y="825"/>
                  </a:lnTo>
                  <a:lnTo>
                    <a:pt x="4032" y="825"/>
                  </a:lnTo>
                  <a:lnTo>
                    <a:pt x="4022" y="819"/>
                  </a:lnTo>
                  <a:lnTo>
                    <a:pt x="4010" y="817"/>
                  </a:lnTo>
                  <a:lnTo>
                    <a:pt x="3994" y="817"/>
                  </a:lnTo>
                  <a:lnTo>
                    <a:pt x="3994" y="806"/>
                  </a:lnTo>
                  <a:close/>
                  <a:moveTo>
                    <a:pt x="4312" y="798"/>
                  </a:moveTo>
                  <a:lnTo>
                    <a:pt x="4331" y="798"/>
                  </a:lnTo>
                  <a:lnTo>
                    <a:pt x="4340" y="808"/>
                  </a:lnTo>
                  <a:lnTo>
                    <a:pt x="4347" y="819"/>
                  </a:lnTo>
                  <a:lnTo>
                    <a:pt x="4350" y="832"/>
                  </a:lnTo>
                  <a:lnTo>
                    <a:pt x="4347" y="832"/>
                  </a:lnTo>
                  <a:lnTo>
                    <a:pt x="4338" y="824"/>
                  </a:lnTo>
                  <a:lnTo>
                    <a:pt x="4329" y="815"/>
                  </a:lnTo>
                  <a:lnTo>
                    <a:pt x="4319" y="808"/>
                  </a:lnTo>
                  <a:lnTo>
                    <a:pt x="4312" y="798"/>
                  </a:lnTo>
                  <a:close/>
                  <a:moveTo>
                    <a:pt x="4057" y="777"/>
                  </a:moveTo>
                  <a:lnTo>
                    <a:pt x="4067" y="777"/>
                  </a:lnTo>
                  <a:lnTo>
                    <a:pt x="4081" y="778"/>
                  </a:lnTo>
                  <a:lnTo>
                    <a:pt x="4085" y="791"/>
                  </a:lnTo>
                  <a:lnTo>
                    <a:pt x="4090" y="801"/>
                  </a:lnTo>
                  <a:lnTo>
                    <a:pt x="4097" y="810"/>
                  </a:lnTo>
                  <a:lnTo>
                    <a:pt x="4097" y="813"/>
                  </a:lnTo>
                  <a:lnTo>
                    <a:pt x="4100" y="813"/>
                  </a:lnTo>
                  <a:lnTo>
                    <a:pt x="4100" y="810"/>
                  </a:lnTo>
                  <a:lnTo>
                    <a:pt x="4109" y="801"/>
                  </a:lnTo>
                  <a:lnTo>
                    <a:pt x="4118" y="796"/>
                  </a:lnTo>
                  <a:lnTo>
                    <a:pt x="4130" y="792"/>
                  </a:lnTo>
                  <a:lnTo>
                    <a:pt x="4148" y="791"/>
                  </a:lnTo>
                  <a:lnTo>
                    <a:pt x="4162" y="799"/>
                  </a:lnTo>
                  <a:lnTo>
                    <a:pt x="4179" y="806"/>
                  </a:lnTo>
                  <a:lnTo>
                    <a:pt x="4200" y="813"/>
                  </a:lnTo>
                  <a:lnTo>
                    <a:pt x="4217" y="824"/>
                  </a:lnTo>
                  <a:lnTo>
                    <a:pt x="4231" y="834"/>
                  </a:lnTo>
                  <a:lnTo>
                    <a:pt x="4238" y="848"/>
                  </a:lnTo>
                  <a:lnTo>
                    <a:pt x="4251" y="850"/>
                  </a:lnTo>
                  <a:lnTo>
                    <a:pt x="4259" y="853"/>
                  </a:lnTo>
                  <a:lnTo>
                    <a:pt x="4270" y="855"/>
                  </a:lnTo>
                  <a:lnTo>
                    <a:pt x="4270" y="864"/>
                  </a:lnTo>
                  <a:lnTo>
                    <a:pt x="4268" y="864"/>
                  </a:lnTo>
                  <a:lnTo>
                    <a:pt x="4265" y="866"/>
                  </a:lnTo>
                  <a:lnTo>
                    <a:pt x="4261" y="866"/>
                  </a:lnTo>
                  <a:lnTo>
                    <a:pt x="4259" y="867"/>
                  </a:lnTo>
                  <a:lnTo>
                    <a:pt x="4258" y="869"/>
                  </a:lnTo>
                  <a:lnTo>
                    <a:pt x="4259" y="869"/>
                  </a:lnTo>
                  <a:lnTo>
                    <a:pt x="4263" y="871"/>
                  </a:lnTo>
                  <a:lnTo>
                    <a:pt x="4275" y="888"/>
                  </a:lnTo>
                  <a:lnTo>
                    <a:pt x="4292" y="902"/>
                  </a:lnTo>
                  <a:lnTo>
                    <a:pt x="4312" y="913"/>
                  </a:lnTo>
                  <a:lnTo>
                    <a:pt x="4312" y="921"/>
                  </a:lnTo>
                  <a:lnTo>
                    <a:pt x="4289" y="921"/>
                  </a:lnTo>
                  <a:lnTo>
                    <a:pt x="4286" y="918"/>
                  </a:lnTo>
                  <a:lnTo>
                    <a:pt x="4282" y="916"/>
                  </a:lnTo>
                  <a:lnTo>
                    <a:pt x="4279" y="916"/>
                  </a:lnTo>
                  <a:lnTo>
                    <a:pt x="4275" y="916"/>
                  </a:lnTo>
                  <a:lnTo>
                    <a:pt x="4272" y="915"/>
                  </a:lnTo>
                  <a:lnTo>
                    <a:pt x="4266" y="913"/>
                  </a:lnTo>
                  <a:lnTo>
                    <a:pt x="4261" y="909"/>
                  </a:lnTo>
                  <a:lnTo>
                    <a:pt x="4258" y="906"/>
                  </a:lnTo>
                  <a:lnTo>
                    <a:pt x="4254" y="899"/>
                  </a:lnTo>
                  <a:lnTo>
                    <a:pt x="4251" y="894"/>
                  </a:lnTo>
                  <a:lnTo>
                    <a:pt x="4247" y="890"/>
                  </a:lnTo>
                  <a:lnTo>
                    <a:pt x="4233" y="883"/>
                  </a:lnTo>
                  <a:lnTo>
                    <a:pt x="4223" y="883"/>
                  </a:lnTo>
                  <a:lnTo>
                    <a:pt x="4210" y="887"/>
                  </a:lnTo>
                  <a:lnTo>
                    <a:pt x="4198" y="894"/>
                  </a:lnTo>
                  <a:lnTo>
                    <a:pt x="4186" y="897"/>
                  </a:lnTo>
                  <a:lnTo>
                    <a:pt x="4174" y="890"/>
                  </a:lnTo>
                  <a:lnTo>
                    <a:pt x="4162" y="887"/>
                  </a:lnTo>
                  <a:lnTo>
                    <a:pt x="4149" y="885"/>
                  </a:lnTo>
                  <a:lnTo>
                    <a:pt x="4132" y="887"/>
                  </a:lnTo>
                  <a:lnTo>
                    <a:pt x="4134" y="880"/>
                  </a:lnTo>
                  <a:lnTo>
                    <a:pt x="4135" y="874"/>
                  </a:lnTo>
                  <a:lnTo>
                    <a:pt x="4137" y="871"/>
                  </a:lnTo>
                  <a:lnTo>
                    <a:pt x="4139" y="867"/>
                  </a:lnTo>
                  <a:lnTo>
                    <a:pt x="4141" y="864"/>
                  </a:lnTo>
                  <a:lnTo>
                    <a:pt x="4139" y="860"/>
                  </a:lnTo>
                  <a:lnTo>
                    <a:pt x="4130" y="845"/>
                  </a:lnTo>
                  <a:lnTo>
                    <a:pt x="4118" y="836"/>
                  </a:lnTo>
                  <a:lnTo>
                    <a:pt x="4104" y="832"/>
                  </a:lnTo>
                  <a:lnTo>
                    <a:pt x="4088" y="827"/>
                  </a:lnTo>
                  <a:lnTo>
                    <a:pt x="4073" y="824"/>
                  </a:lnTo>
                  <a:lnTo>
                    <a:pt x="4060" y="817"/>
                  </a:lnTo>
                  <a:lnTo>
                    <a:pt x="4052" y="806"/>
                  </a:lnTo>
                  <a:lnTo>
                    <a:pt x="4055" y="805"/>
                  </a:lnTo>
                  <a:lnTo>
                    <a:pt x="4057" y="805"/>
                  </a:lnTo>
                  <a:lnTo>
                    <a:pt x="4059" y="803"/>
                  </a:lnTo>
                  <a:lnTo>
                    <a:pt x="4059" y="803"/>
                  </a:lnTo>
                  <a:lnTo>
                    <a:pt x="4060" y="801"/>
                  </a:lnTo>
                  <a:lnTo>
                    <a:pt x="4062" y="798"/>
                  </a:lnTo>
                  <a:lnTo>
                    <a:pt x="4052" y="796"/>
                  </a:lnTo>
                  <a:lnTo>
                    <a:pt x="4041" y="791"/>
                  </a:lnTo>
                  <a:lnTo>
                    <a:pt x="4032" y="787"/>
                  </a:lnTo>
                  <a:lnTo>
                    <a:pt x="4032" y="778"/>
                  </a:lnTo>
                  <a:lnTo>
                    <a:pt x="4046" y="777"/>
                  </a:lnTo>
                  <a:lnTo>
                    <a:pt x="4057" y="777"/>
                  </a:lnTo>
                  <a:close/>
                  <a:moveTo>
                    <a:pt x="1543" y="756"/>
                  </a:moveTo>
                  <a:lnTo>
                    <a:pt x="1536" y="768"/>
                  </a:lnTo>
                  <a:lnTo>
                    <a:pt x="1531" y="768"/>
                  </a:lnTo>
                  <a:lnTo>
                    <a:pt x="1531" y="771"/>
                  </a:lnTo>
                  <a:lnTo>
                    <a:pt x="1542" y="775"/>
                  </a:lnTo>
                  <a:lnTo>
                    <a:pt x="1552" y="780"/>
                  </a:lnTo>
                  <a:lnTo>
                    <a:pt x="1559" y="785"/>
                  </a:lnTo>
                  <a:lnTo>
                    <a:pt x="1563" y="787"/>
                  </a:lnTo>
                  <a:lnTo>
                    <a:pt x="1564" y="785"/>
                  </a:lnTo>
                  <a:lnTo>
                    <a:pt x="1564" y="784"/>
                  </a:lnTo>
                  <a:lnTo>
                    <a:pt x="1564" y="784"/>
                  </a:lnTo>
                  <a:lnTo>
                    <a:pt x="1566" y="782"/>
                  </a:lnTo>
                  <a:lnTo>
                    <a:pt x="1566" y="778"/>
                  </a:lnTo>
                  <a:lnTo>
                    <a:pt x="1559" y="778"/>
                  </a:lnTo>
                  <a:lnTo>
                    <a:pt x="1557" y="778"/>
                  </a:lnTo>
                  <a:lnTo>
                    <a:pt x="1556" y="777"/>
                  </a:lnTo>
                  <a:lnTo>
                    <a:pt x="1554" y="777"/>
                  </a:lnTo>
                  <a:lnTo>
                    <a:pt x="1550" y="777"/>
                  </a:lnTo>
                  <a:lnTo>
                    <a:pt x="1547" y="775"/>
                  </a:lnTo>
                  <a:lnTo>
                    <a:pt x="1547" y="756"/>
                  </a:lnTo>
                  <a:lnTo>
                    <a:pt x="1543" y="756"/>
                  </a:lnTo>
                  <a:close/>
                  <a:moveTo>
                    <a:pt x="3952" y="743"/>
                  </a:moveTo>
                  <a:lnTo>
                    <a:pt x="3954" y="743"/>
                  </a:lnTo>
                  <a:lnTo>
                    <a:pt x="3954" y="745"/>
                  </a:lnTo>
                  <a:lnTo>
                    <a:pt x="3954" y="747"/>
                  </a:lnTo>
                  <a:lnTo>
                    <a:pt x="3956" y="747"/>
                  </a:lnTo>
                  <a:lnTo>
                    <a:pt x="3956" y="749"/>
                  </a:lnTo>
                  <a:lnTo>
                    <a:pt x="3959" y="749"/>
                  </a:lnTo>
                  <a:lnTo>
                    <a:pt x="3957" y="750"/>
                  </a:lnTo>
                  <a:lnTo>
                    <a:pt x="3957" y="750"/>
                  </a:lnTo>
                  <a:lnTo>
                    <a:pt x="3957" y="750"/>
                  </a:lnTo>
                  <a:lnTo>
                    <a:pt x="3957" y="750"/>
                  </a:lnTo>
                  <a:lnTo>
                    <a:pt x="3956" y="750"/>
                  </a:lnTo>
                  <a:lnTo>
                    <a:pt x="3956" y="752"/>
                  </a:lnTo>
                  <a:lnTo>
                    <a:pt x="3950" y="757"/>
                  </a:lnTo>
                  <a:lnTo>
                    <a:pt x="3945" y="763"/>
                  </a:lnTo>
                  <a:lnTo>
                    <a:pt x="3940" y="768"/>
                  </a:lnTo>
                  <a:lnTo>
                    <a:pt x="3921" y="766"/>
                  </a:lnTo>
                  <a:lnTo>
                    <a:pt x="3905" y="766"/>
                  </a:lnTo>
                  <a:lnTo>
                    <a:pt x="3886" y="768"/>
                  </a:lnTo>
                  <a:lnTo>
                    <a:pt x="3886" y="778"/>
                  </a:lnTo>
                  <a:lnTo>
                    <a:pt x="3889" y="780"/>
                  </a:lnTo>
                  <a:lnTo>
                    <a:pt x="3889" y="782"/>
                  </a:lnTo>
                  <a:lnTo>
                    <a:pt x="3891" y="784"/>
                  </a:lnTo>
                  <a:lnTo>
                    <a:pt x="3893" y="787"/>
                  </a:lnTo>
                  <a:lnTo>
                    <a:pt x="3912" y="780"/>
                  </a:lnTo>
                  <a:lnTo>
                    <a:pt x="3931" y="775"/>
                  </a:lnTo>
                  <a:lnTo>
                    <a:pt x="3931" y="784"/>
                  </a:lnTo>
                  <a:lnTo>
                    <a:pt x="3928" y="784"/>
                  </a:lnTo>
                  <a:lnTo>
                    <a:pt x="3922" y="787"/>
                  </a:lnTo>
                  <a:lnTo>
                    <a:pt x="3915" y="791"/>
                  </a:lnTo>
                  <a:lnTo>
                    <a:pt x="3908" y="794"/>
                  </a:lnTo>
                  <a:lnTo>
                    <a:pt x="3914" y="806"/>
                  </a:lnTo>
                  <a:lnTo>
                    <a:pt x="3921" y="817"/>
                  </a:lnTo>
                  <a:lnTo>
                    <a:pt x="3924" y="827"/>
                  </a:lnTo>
                  <a:lnTo>
                    <a:pt x="3928" y="845"/>
                  </a:lnTo>
                  <a:lnTo>
                    <a:pt x="3924" y="845"/>
                  </a:lnTo>
                  <a:lnTo>
                    <a:pt x="3924" y="848"/>
                  </a:lnTo>
                  <a:lnTo>
                    <a:pt x="3921" y="846"/>
                  </a:lnTo>
                  <a:lnTo>
                    <a:pt x="3919" y="846"/>
                  </a:lnTo>
                  <a:lnTo>
                    <a:pt x="3919" y="846"/>
                  </a:lnTo>
                  <a:lnTo>
                    <a:pt x="3919" y="845"/>
                  </a:lnTo>
                  <a:lnTo>
                    <a:pt x="3917" y="845"/>
                  </a:lnTo>
                  <a:lnTo>
                    <a:pt x="3907" y="834"/>
                  </a:lnTo>
                  <a:lnTo>
                    <a:pt x="3898" y="822"/>
                  </a:lnTo>
                  <a:lnTo>
                    <a:pt x="3889" y="810"/>
                  </a:lnTo>
                  <a:lnTo>
                    <a:pt x="3889" y="848"/>
                  </a:lnTo>
                  <a:lnTo>
                    <a:pt x="3874" y="848"/>
                  </a:lnTo>
                  <a:lnTo>
                    <a:pt x="3874" y="846"/>
                  </a:lnTo>
                  <a:lnTo>
                    <a:pt x="3872" y="846"/>
                  </a:lnTo>
                  <a:lnTo>
                    <a:pt x="3872" y="846"/>
                  </a:lnTo>
                  <a:lnTo>
                    <a:pt x="3872" y="846"/>
                  </a:lnTo>
                  <a:lnTo>
                    <a:pt x="3872" y="845"/>
                  </a:lnTo>
                  <a:lnTo>
                    <a:pt x="3870" y="845"/>
                  </a:lnTo>
                  <a:lnTo>
                    <a:pt x="3872" y="832"/>
                  </a:lnTo>
                  <a:lnTo>
                    <a:pt x="3870" y="825"/>
                  </a:lnTo>
                  <a:lnTo>
                    <a:pt x="3867" y="819"/>
                  </a:lnTo>
                  <a:lnTo>
                    <a:pt x="3863" y="810"/>
                  </a:lnTo>
                  <a:lnTo>
                    <a:pt x="3863" y="801"/>
                  </a:lnTo>
                  <a:lnTo>
                    <a:pt x="3868" y="791"/>
                  </a:lnTo>
                  <a:lnTo>
                    <a:pt x="3875" y="777"/>
                  </a:lnTo>
                  <a:lnTo>
                    <a:pt x="3882" y="764"/>
                  </a:lnTo>
                  <a:lnTo>
                    <a:pt x="3889" y="754"/>
                  </a:lnTo>
                  <a:lnTo>
                    <a:pt x="3893" y="749"/>
                  </a:lnTo>
                  <a:lnTo>
                    <a:pt x="3910" y="754"/>
                  </a:lnTo>
                  <a:lnTo>
                    <a:pt x="3921" y="754"/>
                  </a:lnTo>
                  <a:lnTo>
                    <a:pt x="3929" y="752"/>
                  </a:lnTo>
                  <a:lnTo>
                    <a:pt x="3940" y="749"/>
                  </a:lnTo>
                  <a:lnTo>
                    <a:pt x="3950" y="743"/>
                  </a:lnTo>
                  <a:lnTo>
                    <a:pt x="3952" y="743"/>
                  </a:lnTo>
                  <a:close/>
                  <a:moveTo>
                    <a:pt x="3989" y="740"/>
                  </a:moveTo>
                  <a:lnTo>
                    <a:pt x="3996" y="743"/>
                  </a:lnTo>
                  <a:lnTo>
                    <a:pt x="3999" y="745"/>
                  </a:lnTo>
                  <a:lnTo>
                    <a:pt x="4003" y="749"/>
                  </a:lnTo>
                  <a:lnTo>
                    <a:pt x="4004" y="752"/>
                  </a:lnTo>
                  <a:lnTo>
                    <a:pt x="4004" y="759"/>
                  </a:lnTo>
                  <a:lnTo>
                    <a:pt x="4004" y="768"/>
                  </a:lnTo>
                  <a:lnTo>
                    <a:pt x="4001" y="770"/>
                  </a:lnTo>
                  <a:lnTo>
                    <a:pt x="3999" y="771"/>
                  </a:lnTo>
                  <a:lnTo>
                    <a:pt x="3999" y="773"/>
                  </a:lnTo>
                  <a:lnTo>
                    <a:pt x="3999" y="775"/>
                  </a:lnTo>
                  <a:lnTo>
                    <a:pt x="3999" y="777"/>
                  </a:lnTo>
                  <a:lnTo>
                    <a:pt x="3999" y="778"/>
                  </a:lnTo>
                  <a:lnTo>
                    <a:pt x="3998" y="780"/>
                  </a:lnTo>
                  <a:lnTo>
                    <a:pt x="3994" y="784"/>
                  </a:lnTo>
                  <a:lnTo>
                    <a:pt x="3994" y="775"/>
                  </a:lnTo>
                  <a:lnTo>
                    <a:pt x="3987" y="764"/>
                  </a:lnTo>
                  <a:lnTo>
                    <a:pt x="3987" y="752"/>
                  </a:lnTo>
                  <a:lnTo>
                    <a:pt x="3989" y="740"/>
                  </a:lnTo>
                  <a:close/>
                  <a:moveTo>
                    <a:pt x="3533" y="691"/>
                  </a:moveTo>
                  <a:lnTo>
                    <a:pt x="3566" y="695"/>
                  </a:lnTo>
                  <a:lnTo>
                    <a:pt x="3579" y="710"/>
                  </a:lnTo>
                  <a:lnTo>
                    <a:pt x="3593" y="719"/>
                  </a:lnTo>
                  <a:lnTo>
                    <a:pt x="3607" y="728"/>
                  </a:lnTo>
                  <a:lnTo>
                    <a:pt x="3624" y="736"/>
                  </a:lnTo>
                  <a:lnTo>
                    <a:pt x="3629" y="740"/>
                  </a:lnTo>
                  <a:lnTo>
                    <a:pt x="3629" y="742"/>
                  </a:lnTo>
                  <a:lnTo>
                    <a:pt x="3631" y="742"/>
                  </a:lnTo>
                  <a:lnTo>
                    <a:pt x="3638" y="749"/>
                  </a:lnTo>
                  <a:lnTo>
                    <a:pt x="3650" y="763"/>
                  </a:lnTo>
                  <a:lnTo>
                    <a:pt x="3661" y="778"/>
                  </a:lnTo>
                  <a:lnTo>
                    <a:pt x="3673" y="796"/>
                  </a:lnTo>
                  <a:lnTo>
                    <a:pt x="3690" y="810"/>
                  </a:lnTo>
                  <a:lnTo>
                    <a:pt x="3687" y="827"/>
                  </a:lnTo>
                  <a:lnTo>
                    <a:pt x="3687" y="848"/>
                  </a:lnTo>
                  <a:lnTo>
                    <a:pt x="3701" y="850"/>
                  </a:lnTo>
                  <a:lnTo>
                    <a:pt x="3710" y="853"/>
                  </a:lnTo>
                  <a:lnTo>
                    <a:pt x="3716" y="859"/>
                  </a:lnTo>
                  <a:lnTo>
                    <a:pt x="3725" y="864"/>
                  </a:lnTo>
                  <a:lnTo>
                    <a:pt x="3736" y="864"/>
                  </a:lnTo>
                  <a:lnTo>
                    <a:pt x="3744" y="860"/>
                  </a:lnTo>
                  <a:lnTo>
                    <a:pt x="3751" y="857"/>
                  </a:lnTo>
                  <a:lnTo>
                    <a:pt x="3758" y="855"/>
                  </a:lnTo>
                  <a:lnTo>
                    <a:pt x="3774" y="860"/>
                  </a:lnTo>
                  <a:lnTo>
                    <a:pt x="3792" y="867"/>
                  </a:lnTo>
                  <a:lnTo>
                    <a:pt x="3809" y="876"/>
                  </a:lnTo>
                  <a:lnTo>
                    <a:pt x="3825" y="883"/>
                  </a:lnTo>
                  <a:lnTo>
                    <a:pt x="3823" y="883"/>
                  </a:lnTo>
                  <a:lnTo>
                    <a:pt x="3821" y="885"/>
                  </a:lnTo>
                  <a:lnTo>
                    <a:pt x="3821" y="885"/>
                  </a:lnTo>
                  <a:lnTo>
                    <a:pt x="3819" y="885"/>
                  </a:lnTo>
                  <a:lnTo>
                    <a:pt x="3816" y="887"/>
                  </a:lnTo>
                  <a:lnTo>
                    <a:pt x="3806" y="890"/>
                  </a:lnTo>
                  <a:lnTo>
                    <a:pt x="3786" y="890"/>
                  </a:lnTo>
                  <a:lnTo>
                    <a:pt x="3764" y="887"/>
                  </a:lnTo>
                  <a:lnTo>
                    <a:pt x="3741" y="881"/>
                  </a:lnTo>
                  <a:lnTo>
                    <a:pt x="3716" y="876"/>
                  </a:lnTo>
                  <a:lnTo>
                    <a:pt x="3697" y="871"/>
                  </a:lnTo>
                  <a:lnTo>
                    <a:pt x="3682" y="864"/>
                  </a:lnTo>
                  <a:lnTo>
                    <a:pt x="3675" y="860"/>
                  </a:lnTo>
                  <a:lnTo>
                    <a:pt x="3678" y="857"/>
                  </a:lnTo>
                  <a:lnTo>
                    <a:pt x="3678" y="857"/>
                  </a:lnTo>
                  <a:lnTo>
                    <a:pt x="3680" y="855"/>
                  </a:lnTo>
                  <a:lnTo>
                    <a:pt x="3682" y="852"/>
                  </a:lnTo>
                  <a:lnTo>
                    <a:pt x="3661" y="846"/>
                  </a:lnTo>
                  <a:lnTo>
                    <a:pt x="3643" y="836"/>
                  </a:lnTo>
                  <a:lnTo>
                    <a:pt x="3627" y="820"/>
                  </a:lnTo>
                  <a:lnTo>
                    <a:pt x="3615" y="803"/>
                  </a:lnTo>
                  <a:lnTo>
                    <a:pt x="3603" y="784"/>
                  </a:lnTo>
                  <a:lnTo>
                    <a:pt x="3593" y="764"/>
                  </a:lnTo>
                  <a:lnTo>
                    <a:pt x="3582" y="749"/>
                  </a:lnTo>
                  <a:lnTo>
                    <a:pt x="3572" y="736"/>
                  </a:lnTo>
                  <a:lnTo>
                    <a:pt x="3561" y="728"/>
                  </a:lnTo>
                  <a:lnTo>
                    <a:pt x="3549" y="717"/>
                  </a:lnTo>
                  <a:lnTo>
                    <a:pt x="3538" y="707"/>
                  </a:lnTo>
                  <a:lnTo>
                    <a:pt x="3533" y="691"/>
                  </a:lnTo>
                  <a:close/>
                  <a:moveTo>
                    <a:pt x="3832" y="672"/>
                  </a:moveTo>
                  <a:lnTo>
                    <a:pt x="3842" y="675"/>
                  </a:lnTo>
                  <a:lnTo>
                    <a:pt x="3854" y="682"/>
                  </a:lnTo>
                  <a:lnTo>
                    <a:pt x="3865" y="693"/>
                  </a:lnTo>
                  <a:lnTo>
                    <a:pt x="3870" y="702"/>
                  </a:lnTo>
                  <a:lnTo>
                    <a:pt x="3865" y="705"/>
                  </a:lnTo>
                  <a:lnTo>
                    <a:pt x="3860" y="710"/>
                  </a:lnTo>
                  <a:lnTo>
                    <a:pt x="3854" y="714"/>
                  </a:lnTo>
                  <a:lnTo>
                    <a:pt x="3847" y="717"/>
                  </a:lnTo>
                  <a:lnTo>
                    <a:pt x="3853" y="733"/>
                  </a:lnTo>
                  <a:lnTo>
                    <a:pt x="3860" y="745"/>
                  </a:lnTo>
                  <a:lnTo>
                    <a:pt x="3867" y="759"/>
                  </a:lnTo>
                  <a:lnTo>
                    <a:pt x="3861" y="761"/>
                  </a:lnTo>
                  <a:lnTo>
                    <a:pt x="3858" y="761"/>
                  </a:lnTo>
                  <a:lnTo>
                    <a:pt x="3856" y="761"/>
                  </a:lnTo>
                  <a:lnTo>
                    <a:pt x="3856" y="761"/>
                  </a:lnTo>
                  <a:lnTo>
                    <a:pt x="3854" y="763"/>
                  </a:lnTo>
                  <a:lnTo>
                    <a:pt x="3853" y="764"/>
                  </a:lnTo>
                  <a:lnTo>
                    <a:pt x="3851" y="768"/>
                  </a:lnTo>
                  <a:lnTo>
                    <a:pt x="3842" y="784"/>
                  </a:lnTo>
                  <a:lnTo>
                    <a:pt x="3837" y="803"/>
                  </a:lnTo>
                  <a:lnTo>
                    <a:pt x="3828" y="820"/>
                  </a:lnTo>
                  <a:lnTo>
                    <a:pt x="3823" y="824"/>
                  </a:lnTo>
                  <a:lnTo>
                    <a:pt x="3818" y="824"/>
                  </a:lnTo>
                  <a:lnTo>
                    <a:pt x="3812" y="825"/>
                  </a:lnTo>
                  <a:lnTo>
                    <a:pt x="3806" y="825"/>
                  </a:lnTo>
                  <a:lnTo>
                    <a:pt x="3795" y="819"/>
                  </a:lnTo>
                  <a:lnTo>
                    <a:pt x="3785" y="817"/>
                  </a:lnTo>
                  <a:lnTo>
                    <a:pt x="3772" y="817"/>
                  </a:lnTo>
                  <a:lnTo>
                    <a:pt x="3760" y="815"/>
                  </a:lnTo>
                  <a:lnTo>
                    <a:pt x="3748" y="810"/>
                  </a:lnTo>
                  <a:lnTo>
                    <a:pt x="3736" y="794"/>
                  </a:lnTo>
                  <a:lnTo>
                    <a:pt x="3727" y="773"/>
                  </a:lnTo>
                  <a:lnTo>
                    <a:pt x="3725" y="749"/>
                  </a:lnTo>
                  <a:lnTo>
                    <a:pt x="3734" y="745"/>
                  </a:lnTo>
                  <a:lnTo>
                    <a:pt x="3741" y="745"/>
                  </a:lnTo>
                  <a:lnTo>
                    <a:pt x="3748" y="747"/>
                  </a:lnTo>
                  <a:lnTo>
                    <a:pt x="3755" y="743"/>
                  </a:lnTo>
                  <a:lnTo>
                    <a:pt x="3764" y="729"/>
                  </a:lnTo>
                  <a:lnTo>
                    <a:pt x="3786" y="726"/>
                  </a:lnTo>
                  <a:lnTo>
                    <a:pt x="3790" y="723"/>
                  </a:lnTo>
                  <a:lnTo>
                    <a:pt x="3793" y="719"/>
                  </a:lnTo>
                  <a:lnTo>
                    <a:pt x="3793" y="717"/>
                  </a:lnTo>
                  <a:lnTo>
                    <a:pt x="3795" y="716"/>
                  </a:lnTo>
                  <a:lnTo>
                    <a:pt x="3795" y="714"/>
                  </a:lnTo>
                  <a:lnTo>
                    <a:pt x="3795" y="712"/>
                  </a:lnTo>
                  <a:lnTo>
                    <a:pt x="3797" y="710"/>
                  </a:lnTo>
                  <a:lnTo>
                    <a:pt x="3797" y="710"/>
                  </a:lnTo>
                  <a:lnTo>
                    <a:pt x="3800" y="710"/>
                  </a:lnTo>
                  <a:lnTo>
                    <a:pt x="3806" y="710"/>
                  </a:lnTo>
                  <a:lnTo>
                    <a:pt x="3812" y="710"/>
                  </a:lnTo>
                  <a:lnTo>
                    <a:pt x="3816" y="698"/>
                  </a:lnTo>
                  <a:lnTo>
                    <a:pt x="3821" y="689"/>
                  </a:lnTo>
                  <a:lnTo>
                    <a:pt x="3826" y="681"/>
                  </a:lnTo>
                  <a:lnTo>
                    <a:pt x="3832" y="672"/>
                  </a:lnTo>
                  <a:close/>
                  <a:moveTo>
                    <a:pt x="3329" y="649"/>
                  </a:moveTo>
                  <a:lnTo>
                    <a:pt x="3339" y="656"/>
                  </a:lnTo>
                  <a:lnTo>
                    <a:pt x="3345" y="668"/>
                  </a:lnTo>
                  <a:lnTo>
                    <a:pt x="3345" y="686"/>
                  </a:lnTo>
                  <a:lnTo>
                    <a:pt x="3345" y="688"/>
                  </a:lnTo>
                  <a:lnTo>
                    <a:pt x="3346" y="688"/>
                  </a:lnTo>
                  <a:lnTo>
                    <a:pt x="3348" y="689"/>
                  </a:lnTo>
                  <a:lnTo>
                    <a:pt x="3348" y="689"/>
                  </a:lnTo>
                  <a:lnTo>
                    <a:pt x="3348" y="691"/>
                  </a:lnTo>
                  <a:lnTo>
                    <a:pt x="3348" y="695"/>
                  </a:lnTo>
                  <a:lnTo>
                    <a:pt x="3345" y="695"/>
                  </a:lnTo>
                  <a:lnTo>
                    <a:pt x="3341" y="696"/>
                  </a:lnTo>
                  <a:lnTo>
                    <a:pt x="3339" y="700"/>
                  </a:lnTo>
                  <a:lnTo>
                    <a:pt x="3336" y="702"/>
                  </a:lnTo>
                  <a:lnTo>
                    <a:pt x="3334" y="702"/>
                  </a:lnTo>
                  <a:lnTo>
                    <a:pt x="3332" y="700"/>
                  </a:lnTo>
                  <a:lnTo>
                    <a:pt x="3331" y="700"/>
                  </a:lnTo>
                  <a:lnTo>
                    <a:pt x="3331" y="700"/>
                  </a:lnTo>
                  <a:lnTo>
                    <a:pt x="3329" y="698"/>
                  </a:lnTo>
                  <a:lnTo>
                    <a:pt x="3322" y="684"/>
                  </a:lnTo>
                  <a:lnTo>
                    <a:pt x="3322" y="663"/>
                  </a:lnTo>
                  <a:lnTo>
                    <a:pt x="3324" y="660"/>
                  </a:lnTo>
                  <a:lnTo>
                    <a:pt x="3326" y="658"/>
                  </a:lnTo>
                  <a:lnTo>
                    <a:pt x="3327" y="654"/>
                  </a:lnTo>
                  <a:lnTo>
                    <a:pt x="3329" y="649"/>
                  </a:lnTo>
                  <a:close/>
                  <a:moveTo>
                    <a:pt x="3956" y="628"/>
                  </a:moveTo>
                  <a:lnTo>
                    <a:pt x="3964" y="637"/>
                  </a:lnTo>
                  <a:lnTo>
                    <a:pt x="3970" y="647"/>
                  </a:lnTo>
                  <a:lnTo>
                    <a:pt x="3970" y="663"/>
                  </a:lnTo>
                  <a:lnTo>
                    <a:pt x="3971" y="667"/>
                  </a:lnTo>
                  <a:lnTo>
                    <a:pt x="3973" y="667"/>
                  </a:lnTo>
                  <a:lnTo>
                    <a:pt x="3973" y="668"/>
                  </a:lnTo>
                  <a:lnTo>
                    <a:pt x="3973" y="668"/>
                  </a:lnTo>
                  <a:lnTo>
                    <a:pt x="3971" y="668"/>
                  </a:lnTo>
                  <a:lnTo>
                    <a:pt x="3970" y="672"/>
                  </a:lnTo>
                  <a:lnTo>
                    <a:pt x="3970" y="675"/>
                  </a:lnTo>
                  <a:lnTo>
                    <a:pt x="3968" y="675"/>
                  </a:lnTo>
                  <a:lnTo>
                    <a:pt x="3968" y="677"/>
                  </a:lnTo>
                  <a:lnTo>
                    <a:pt x="3968" y="677"/>
                  </a:lnTo>
                  <a:lnTo>
                    <a:pt x="3968" y="677"/>
                  </a:lnTo>
                  <a:lnTo>
                    <a:pt x="3966" y="677"/>
                  </a:lnTo>
                  <a:lnTo>
                    <a:pt x="3963" y="679"/>
                  </a:lnTo>
                  <a:lnTo>
                    <a:pt x="3961" y="675"/>
                  </a:lnTo>
                  <a:lnTo>
                    <a:pt x="3961" y="674"/>
                  </a:lnTo>
                  <a:lnTo>
                    <a:pt x="3961" y="674"/>
                  </a:lnTo>
                  <a:lnTo>
                    <a:pt x="3961" y="674"/>
                  </a:lnTo>
                  <a:lnTo>
                    <a:pt x="3959" y="674"/>
                  </a:lnTo>
                  <a:lnTo>
                    <a:pt x="3957" y="674"/>
                  </a:lnTo>
                  <a:lnTo>
                    <a:pt x="3956" y="672"/>
                  </a:lnTo>
                  <a:lnTo>
                    <a:pt x="3956" y="675"/>
                  </a:lnTo>
                  <a:lnTo>
                    <a:pt x="3957" y="677"/>
                  </a:lnTo>
                  <a:lnTo>
                    <a:pt x="3959" y="679"/>
                  </a:lnTo>
                  <a:lnTo>
                    <a:pt x="3961" y="681"/>
                  </a:lnTo>
                  <a:lnTo>
                    <a:pt x="3961" y="681"/>
                  </a:lnTo>
                  <a:lnTo>
                    <a:pt x="3959" y="682"/>
                  </a:lnTo>
                  <a:lnTo>
                    <a:pt x="3959" y="684"/>
                  </a:lnTo>
                  <a:lnTo>
                    <a:pt x="3959" y="686"/>
                  </a:lnTo>
                  <a:lnTo>
                    <a:pt x="3959" y="691"/>
                  </a:lnTo>
                  <a:lnTo>
                    <a:pt x="3950" y="691"/>
                  </a:lnTo>
                  <a:lnTo>
                    <a:pt x="3950" y="686"/>
                  </a:lnTo>
                  <a:lnTo>
                    <a:pt x="3945" y="684"/>
                  </a:lnTo>
                  <a:lnTo>
                    <a:pt x="3940" y="681"/>
                  </a:lnTo>
                  <a:lnTo>
                    <a:pt x="3938" y="677"/>
                  </a:lnTo>
                  <a:lnTo>
                    <a:pt x="3936" y="672"/>
                  </a:lnTo>
                  <a:lnTo>
                    <a:pt x="3935" y="667"/>
                  </a:lnTo>
                  <a:lnTo>
                    <a:pt x="3931" y="660"/>
                  </a:lnTo>
                  <a:lnTo>
                    <a:pt x="3926" y="663"/>
                  </a:lnTo>
                  <a:lnTo>
                    <a:pt x="3919" y="667"/>
                  </a:lnTo>
                  <a:lnTo>
                    <a:pt x="3912" y="668"/>
                  </a:lnTo>
                  <a:lnTo>
                    <a:pt x="3905" y="672"/>
                  </a:lnTo>
                  <a:lnTo>
                    <a:pt x="3905" y="663"/>
                  </a:lnTo>
                  <a:lnTo>
                    <a:pt x="3907" y="661"/>
                  </a:lnTo>
                  <a:lnTo>
                    <a:pt x="3907" y="661"/>
                  </a:lnTo>
                  <a:lnTo>
                    <a:pt x="3907" y="660"/>
                  </a:lnTo>
                  <a:lnTo>
                    <a:pt x="3908" y="660"/>
                  </a:lnTo>
                  <a:lnTo>
                    <a:pt x="3908" y="656"/>
                  </a:lnTo>
                  <a:lnTo>
                    <a:pt x="3922" y="651"/>
                  </a:lnTo>
                  <a:lnTo>
                    <a:pt x="3935" y="647"/>
                  </a:lnTo>
                  <a:lnTo>
                    <a:pt x="3947" y="640"/>
                  </a:lnTo>
                  <a:lnTo>
                    <a:pt x="3956" y="628"/>
                  </a:lnTo>
                  <a:close/>
                  <a:moveTo>
                    <a:pt x="1243" y="628"/>
                  </a:moveTo>
                  <a:lnTo>
                    <a:pt x="1245" y="633"/>
                  </a:lnTo>
                  <a:lnTo>
                    <a:pt x="1245" y="635"/>
                  </a:lnTo>
                  <a:lnTo>
                    <a:pt x="1245" y="637"/>
                  </a:lnTo>
                  <a:lnTo>
                    <a:pt x="1245" y="637"/>
                  </a:lnTo>
                  <a:lnTo>
                    <a:pt x="1247" y="639"/>
                  </a:lnTo>
                  <a:lnTo>
                    <a:pt x="1248" y="639"/>
                  </a:lnTo>
                  <a:lnTo>
                    <a:pt x="1252" y="640"/>
                  </a:lnTo>
                  <a:lnTo>
                    <a:pt x="1252" y="633"/>
                  </a:lnTo>
                  <a:lnTo>
                    <a:pt x="1243" y="628"/>
                  </a:lnTo>
                  <a:close/>
                  <a:moveTo>
                    <a:pt x="3870" y="609"/>
                  </a:moveTo>
                  <a:lnTo>
                    <a:pt x="3874" y="613"/>
                  </a:lnTo>
                  <a:lnTo>
                    <a:pt x="3875" y="613"/>
                  </a:lnTo>
                  <a:lnTo>
                    <a:pt x="3877" y="613"/>
                  </a:lnTo>
                  <a:lnTo>
                    <a:pt x="3877" y="614"/>
                  </a:lnTo>
                  <a:lnTo>
                    <a:pt x="3877" y="614"/>
                  </a:lnTo>
                  <a:lnTo>
                    <a:pt x="3877" y="618"/>
                  </a:lnTo>
                  <a:lnTo>
                    <a:pt x="3879" y="621"/>
                  </a:lnTo>
                  <a:lnTo>
                    <a:pt x="3868" y="630"/>
                  </a:lnTo>
                  <a:lnTo>
                    <a:pt x="3861" y="639"/>
                  </a:lnTo>
                  <a:lnTo>
                    <a:pt x="3853" y="646"/>
                  </a:lnTo>
                  <a:lnTo>
                    <a:pt x="3840" y="653"/>
                  </a:lnTo>
                  <a:lnTo>
                    <a:pt x="3840" y="649"/>
                  </a:lnTo>
                  <a:lnTo>
                    <a:pt x="3851" y="637"/>
                  </a:lnTo>
                  <a:lnTo>
                    <a:pt x="3863" y="625"/>
                  </a:lnTo>
                  <a:lnTo>
                    <a:pt x="3870" y="609"/>
                  </a:lnTo>
                  <a:close/>
                  <a:moveTo>
                    <a:pt x="1371" y="517"/>
                  </a:moveTo>
                  <a:lnTo>
                    <a:pt x="1378" y="518"/>
                  </a:lnTo>
                  <a:lnTo>
                    <a:pt x="1386" y="522"/>
                  </a:lnTo>
                  <a:lnTo>
                    <a:pt x="1383" y="524"/>
                  </a:lnTo>
                  <a:lnTo>
                    <a:pt x="1381" y="527"/>
                  </a:lnTo>
                  <a:lnTo>
                    <a:pt x="1378" y="529"/>
                  </a:lnTo>
                  <a:lnTo>
                    <a:pt x="1372" y="529"/>
                  </a:lnTo>
                  <a:lnTo>
                    <a:pt x="1367" y="527"/>
                  </a:lnTo>
                  <a:lnTo>
                    <a:pt x="1362" y="527"/>
                  </a:lnTo>
                  <a:lnTo>
                    <a:pt x="1357" y="527"/>
                  </a:lnTo>
                  <a:lnTo>
                    <a:pt x="1351" y="529"/>
                  </a:lnTo>
                  <a:lnTo>
                    <a:pt x="1351" y="518"/>
                  </a:lnTo>
                  <a:lnTo>
                    <a:pt x="1364" y="517"/>
                  </a:lnTo>
                  <a:lnTo>
                    <a:pt x="1371" y="517"/>
                  </a:lnTo>
                  <a:close/>
                  <a:moveTo>
                    <a:pt x="3912" y="506"/>
                  </a:moveTo>
                  <a:lnTo>
                    <a:pt x="3912" y="524"/>
                  </a:lnTo>
                  <a:lnTo>
                    <a:pt x="3910" y="536"/>
                  </a:lnTo>
                  <a:lnTo>
                    <a:pt x="3907" y="546"/>
                  </a:lnTo>
                  <a:lnTo>
                    <a:pt x="3905" y="564"/>
                  </a:lnTo>
                  <a:lnTo>
                    <a:pt x="3908" y="564"/>
                  </a:lnTo>
                  <a:lnTo>
                    <a:pt x="3908" y="567"/>
                  </a:lnTo>
                  <a:lnTo>
                    <a:pt x="3915" y="567"/>
                  </a:lnTo>
                  <a:lnTo>
                    <a:pt x="3919" y="567"/>
                  </a:lnTo>
                  <a:lnTo>
                    <a:pt x="3922" y="567"/>
                  </a:lnTo>
                  <a:lnTo>
                    <a:pt x="3926" y="569"/>
                  </a:lnTo>
                  <a:lnTo>
                    <a:pt x="3929" y="571"/>
                  </a:lnTo>
                  <a:lnTo>
                    <a:pt x="3936" y="572"/>
                  </a:lnTo>
                  <a:lnTo>
                    <a:pt x="3940" y="585"/>
                  </a:lnTo>
                  <a:lnTo>
                    <a:pt x="3947" y="593"/>
                  </a:lnTo>
                  <a:lnTo>
                    <a:pt x="3956" y="602"/>
                  </a:lnTo>
                  <a:lnTo>
                    <a:pt x="3963" y="614"/>
                  </a:lnTo>
                  <a:lnTo>
                    <a:pt x="3957" y="616"/>
                  </a:lnTo>
                  <a:lnTo>
                    <a:pt x="3954" y="618"/>
                  </a:lnTo>
                  <a:lnTo>
                    <a:pt x="3952" y="618"/>
                  </a:lnTo>
                  <a:lnTo>
                    <a:pt x="3952" y="620"/>
                  </a:lnTo>
                  <a:lnTo>
                    <a:pt x="3952" y="621"/>
                  </a:lnTo>
                  <a:lnTo>
                    <a:pt x="3952" y="621"/>
                  </a:lnTo>
                  <a:lnTo>
                    <a:pt x="3952" y="623"/>
                  </a:lnTo>
                  <a:lnTo>
                    <a:pt x="3949" y="623"/>
                  </a:lnTo>
                  <a:lnTo>
                    <a:pt x="3943" y="625"/>
                  </a:lnTo>
                  <a:lnTo>
                    <a:pt x="3942" y="621"/>
                  </a:lnTo>
                  <a:lnTo>
                    <a:pt x="3942" y="621"/>
                  </a:lnTo>
                  <a:lnTo>
                    <a:pt x="3942" y="620"/>
                  </a:lnTo>
                  <a:lnTo>
                    <a:pt x="3942" y="620"/>
                  </a:lnTo>
                  <a:lnTo>
                    <a:pt x="3940" y="620"/>
                  </a:lnTo>
                  <a:lnTo>
                    <a:pt x="3938" y="620"/>
                  </a:lnTo>
                  <a:lnTo>
                    <a:pt x="3936" y="618"/>
                  </a:lnTo>
                  <a:lnTo>
                    <a:pt x="3933" y="625"/>
                  </a:lnTo>
                  <a:lnTo>
                    <a:pt x="3931" y="630"/>
                  </a:lnTo>
                  <a:lnTo>
                    <a:pt x="3928" y="635"/>
                  </a:lnTo>
                  <a:lnTo>
                    <a:pt x="3922" y="637"/>
                  </a:lnTo>
                  <a:lnTo>
                    <a:pt x="3917" y="640"/>
                  </a:lnTo>
                  <a:lnTo>
                    <a:pt x="3917" y="637"/>
                  </a:lnTo>
                  <a:lnTo>
                    <a:pt x="3914" y="633"/>
                  </a:lnTo>
                  <a:lnTo>
                    <a:pt x="3914" y="630"/>
                  </a:lnTo>
                  <a:lnTo>
                    <a:pt x="3914" y="628"/>
                  </a:lnTo>
                  <a:lnTo>
                    <a:pt x="3914" y="627"/>
                  </a:lnTo>
                  <a:lnTo>
                    <a:pt x="3914" y="627"/>
                  </a:lnTo>
                  <a:lnTo>
                    <a:pt x="3914" y="625"/>
                  </a:lnTo>
                  <a:lnTo>
                    <a:pt x="3912" y="623"/>
                  </a:lnTo>
                  <a:lnTo>
                    <a:pt x="3910" y="623"/>
                  </a:lnTo>
                  <a:lnTo>
                    <a:pt x="3905" y="621"/>
                  </a:lnTo>
                  <a:lnTo>
                    <a:pt x="3905" y="616"/>
                  </a:lnTo>
                  <a:lnTo>
                    <a:pt x="3905" y="611"/>
                  </a:lnTo>
                  <a:lnTo>
                    <a:pt x="3907" y="607"/>
                  </a:lnTo>
                  <a:lnTo>
                    <a:pt x="3907" y="606"/>
                  </a:lnTo>
                  <a:lnTo>
                    <a:pt x="3908" y="604"/>
                  </a:lnTo>
                  <a:lnTo>
                    <a:pt x="3912" y="604"/>
                  </a:lnTo>
                  <a:lnTo>
                    <a:pt x="3917" y="602"/>
                  </a:lnTo>
                  <a:lnTo>
                    <a:pt x="3924" y="602"/>
                  </a:lnTo>
                  <a:lnTo>
                    <a:pt x="3924" y="614"/>
                  </a:lnTo>
                  <a:lnTo>
                    <a:pt x="3936" y="614"/>
                  </a:lnTo>
                  <a:lnTo>
                    <a:pt x="3936" y="611"/>
                  </a:lnTo>
                  <a:lnTo>
                    <a:pt x="3938" y="607"/>
                  </a:lnTo>
                  <a:lnTo>
                    <a:pt x="3940" y="606"/>
                  </a:lnTo>
                  <a:lnTo>
                    <a:pt x="3940" y="604"/>
                  </a:lnTo>
                  <a:lnTo>
                    <a:pt x="3942" y="602"/>
                  </a:lnTo>
                  <a:lnTo>
                    <a:pt x="3943" y="599"/>
                  </a:lnTo>
                  <a:lnTo>
                    <a:pt x="3940" y="599"/>
                  </a:lnTo>
                  <a:lnTo>
                    <a:pt x="3922" y="585"/>
                  </a:lnTo>
                  <a:lnTo>
                    <a:pt x="3902" y="576"/>
                  </a:lnTo>
                  <a:lnTo>
                    <a:pt x="3902" y="583"/>
                  </a:lnTo>
                  <a:lnTo>
                    <a:pt x="3900" y="588"/>
                  </a:lnTo>
                  <a:lnTo>
                    <a:pt x="3898" y="593"/>
                  </a:lnTo>
                  <a:lnTo>
                    <a:pt x="3898" y="599"/>
                  </a:lnTo>
                  <a:lnTo>
                    <a:pt x="3896" y="597"/>
                  </a:lnTo>
                  <a:lnTo>
                    <a:pt x="3895" y="595"/>
                  </a:lnTo>
                  <a:lnTo>
                    <a:pt x="3895" y="595"/>
                  </a:lnTo>
                  <a:lnTo>
                    <a:pt x="3895" y="593"/>
                  </a:lnTo>
                  <a:lnTo>
                    <a:pt x="3893" y="592"/>
                  </a:lnTo>
                  <a:lnTo>
                    <a:pt x="3888" y="579"/>
                  </a:lnTo>
                  <a:lnTo>
                    <a:pt x="3882" y="564"/>
                  </a:lnTo>
                  <a:lnTo>
                    <a:pt x="3881" y="544"/>
                  </a:lnTo>
                  <a:lnTo>
                    <a:pt x="3882" y="527"/>
                  </a:lnTo>
                  <a:lnTo>
                    <a:pt x="3889" y="510"/>
                  </a:lnTo>
                  <a:lnTo>
                    <a:pt x="3895" y="508"/>
                  </a:lnTo>
                  <a:lnTo>
                    <a:pt x="3900" y="506"/>
                  </a:lnTo>
                  <a:lnTo>
                    <a:pt x="3905" y="506"/>
                  </a:lnTo>
                  <a:lnTo>
                    <a:pt x="3912" y="506"/>
                  </a:lnTo>
                  <a:close/>
                  <a:moveTo>
                    <a:pt x="1306" y="506"/>
                  </a:moveTo>
                  <a:lnTo>
                    <a:pt x="1313" y="506"/>
                  </a:lnTo>
                  <a:lnTo>
                    <a:pt x="1320" y="508"/>
                  </a:lnTo>
                  <a:lnTo>
                    <a:pt x="1327" y="508"/>
                  </a:lnTo>
                  <a:lnTo>
                    <a:pt x="1332" y="510"/>
                  </a:lnTo>
                  <a:lnTo>
                    <a:pt x="1332" y="518"/>
                  </a:lnTo>
                  <a:lnTo>
                    <a:pt x="1306" y="518"/>
                  </a:lnTo>
                  <a:lnTo>
                    <a:pt x="1306" y="506"/>
                  </a:lnTo>
                  <a:close/>
                  <a:moveTo>
                    <a:pt x="1159" y="506"/>
                  </a:moveTo>
                  <a:lnTo>
                    <a:pt x="1168" y="508"/>
                  </a:lnTo>
                  <a:lnTo>
                    <a:pt x="1173" y="511"/>
                  </a:lnTo>
                  <a:lnTo>
                    <a:pt x="1180" y="515"/>
                  </a:lnTo>
                  <a:lnTo>
                    <a:pt x="1186" y="518"/>
                  </a:lnTo>
                  <a:lnTo>
                    <a:pt x="1186" y="522"/>
                  </a:lnTo>
                  <a:lnTo>
                    <a:pt x="1179" y="522"/>
                  </a:lnTo>
                  <a:lnTo>
                    <a:pt x="1173" y="524"/>
                  </a:lnTo>
                  <a:lnTo>
                    <a:pt x="1168" y="525"/>
                  </a:lnTo>
                  <a:lnTo>
                    <a:pt x="1165" y="524"/>
                  </a:lnTo>
                  <a:lnTo>
                    <a:pt x="1158" y="524"/>
                  </a:lnTo>
                  <a:lnTo>
                    <a:pt x="1152" y="522"/>
                  </a:lnTo>
                  <a:lnTo>
                    <a:pt x="1152" y="510"/>
                  </a:lnTo>
                  <a:lnTo>
                    <a:pt x="1154" y="510"/>
                  </a:lnTo>
                  <a:lnTo>
                    <a:pt x="1156" y="508"/>
                  </a:lnTo>
                  <a:lnTo>
                    <a:pt x="1158" y="508"/>
                  </a:lnTo>
                  <a:lnTo>
                    <a:pt x="1158" y="508"/>
                  </a:lnTo>
                  <a:lnTo>
                    <a:pt x="1159" y="506"/>
                  </a:lnTo>
                  <a:close/>
                  <a:moveTo>
                    <a:pt x="1220" y="490"/>
                  </a:moveTo>
                  <a:lnTo>
                    <a:pt x="1241" y="492"/>
                  </a:lnTo>
                  <a:lnTo>
                    <a:pt x="1259" y="496"/>
                  </a:lnTo>
                  <a:lnTo>
                    <a:pt x="1273" y="501"/>
                  </a:lnTo>
                  <a:lnTo>
                    <a:pt x="1290" y="506"/>
                  </a:lnTo>
                  <a:lnTo>
                    <a:pt x="1290" y="515"/>
                  </a:lnTo>
                  <a:lnTo>
                    <a:pt x="1283" y="515"/>
                  </a:lnTo>
                  <a:lnTo>
                    <a:pt x="1280" y="517"/>
                  </a:lnTo>
                  <a:lnTo>
                    <a:pt x="1275" y="518"/>
                  </a:lnTo>
                  <a:lnTo>
                    <a:pt x="1271" y="520"/>
                  </a:lnTo>
                  <a:lnTo>
                    <a:pt x="1268" y="522"/>
                  </a:lnTo>
                  <a:lnTo>
                    <a:pt x="1262" y="522"/>
                  </a:lnTo>
                  <a:lnTo>
                    <a:pt x="1262" y="520"/>
                  </a:lnTo>
                  <a:lnTo>
                    <a:pt x="1262" y="518"/>
                  </a:lnTo>
                  <a:lnTo>
                    <a:pt x="1261" y="517"/>
                  </a:lnTo>
                  <a:lnTo>
                    <a:pt x="1259" y="515"/>
                  </a:lnTo>
                  <a:lnTo>
                    <a:pt x="1257" y="513"/>
                  </a:lnTo>
                  <a:lnTo>
                    <a:pt x="1255" y="515"/>
                  </a:lnTo>
                  <a:lnTo>
                    <a:pt x="1252" y="525"/>
                  </a:lnTo>
                  <a:lnTo>
                    <a:pt x="1247" y="525"/>
                  </a:lnTo>
                  <a:lnTo>
                    <a:pt x="1234" y="524"/>
                  </a:lnTo>
                  <a:lnTo>
                    <a:pt x="1220" y="522"/>
                  </a:lnTo>
                  <a:lnTo>
                    <a:pt x="1210" y="522"/>
                  </a:lnTo>
                  <a:lnTo>
                    <a:pt x="1205" y="510"/>
                  </a:lnTo>
                  <a:lnTo>
                    <a:pt x="1214" y="510"/>
                  </a:lnTo>
                  <a:lnTo>
                    <a:pt x="1220" y="510"/>
                  </a:lnTo>
                  <a:lnTo>
                    <a:pt x="1227" y="508"/>
                  </a:lnTo>
                  <a:lnTo>
                    <a:pt x="1233" y="506"/>
                  </a:lnTo>
                  <a:lnTo>
                    <a:pt x="1229" y="504"/>
                  </a:lnTo>
                  <a:lnTo>
                    <a:pt x="1226" y="501"/>
                  </a:lnTo>
                  <a:lnTo>
                    <a:pt x="1224" y="499"/>
                  </a:lnTo>
                  <a:lnTo>
                    <a:pt x="1222" y="496"/>
                  </a:lnTo>
                  <a:lnTo>
                    <a:pt x="1220" y="490"/>
                  </a:lnTo>
                  <a:close/>
                  <a:moveTo>
                    <a:pt x="100" y="452"/>
                  </a:moveTo>
                  <a:lnTo>
                    <a:pt x="116" y="457"/>
                  </a:lnTo>
                  <a:lnTo>
                    <a:pt x="128" y="464"/>
                  </a:lnTo>
                  <a:lnTo>
                    <a:pt x="142" y="471"/>
                  </a:lnTo>
                  <a:lnTo>
                    <a:pt x="142" y="475"/>
                  </a:lnTo>
                  <a:lnTo>
                    <a:pt x="138" y="475"/>
                  </a:lnTo>
                  <a:lnTo>
                    <a:pt x="126" y="483"/>
                  </a:lnTo>
                  <a:lnTo>
                    <a:pt x="114" y="485"/>
                  </a:lnTo>
                  <a:lnTo>
                    <a:pt x="103" y="487"/>
                  </a:lnTo>
                  <a:lnTo>
                    <a:pt x="91" y="490"/>
                  </a:lnTo>
                  <a:lnTo>
                    <a:pt x="91" y="487"/>
                  </a:lnTo>
                  <a:lnTo>
                    <a:pt x="88" y="487"/>
                  </a:lnTo>
                  <a:lnTo>
                    <a:pt x="91" y="478"/>
                  </a:lnTo>
                  <a:lnTo>
                    <a:pt x="91" y="469"/>
                  </a:lnTo>
                  <a:lnTo>
                    <a:pt x="91" y="457"/>
                  </a:lnTo>
                  <a:lnTo>
                    <a:pt x="95" y="455"/>
                  </a:lnTo>
                  <a:lnTo>
                    <a:pt x="96" y="455"/>
                  </a:lnTo>
                  <a:lnTo>
                    <a:pt x="96" y="454"/>
                  </a:lnTo>
                  <a:lnTo>
                    <a:pt x="98" y="454"/>
                  </a:lnTo>
                  <a:lnTo>
                    <a:pt x="100" y="452"/>
                  </a:lnTo>
                  <a:close/>
                  <a:moveTo>
                    <a:pt x="1098" y="441"/>
                  </a:moveTo>
                  <a:lnTo>
                    <a:pt x="1126" y="447"/>
                  </a:lnTo>
                  <a:lnTo>
                    <a:pt x="1151" y="455"/>
                  </a:lnTo>
                  <a:lnTo>
                    <a:pt x="1170" y="464"/>
                  </a:lnTo>
                  <a:lnTo>
                    <a:pt x="1189" y="473"/>
                  </a:lnTo>
                  <a:lnTo>
                    <a:pt x="1210" y="483"/>
                  </a:lnTo>
                  <a:lnTo>
                    <a:pt x="1210" y="490"/>
                  </a:lnTo>
                  <a:lnTo>
                    <a:pt x="1201" y="490"/>
                  </a:lnTo>
                  <a:lnTo>
                    <a:pt x="1191" y="494"/>
                  </a:lnTo>
                  <a:lnTo>
                    <a:pt x="1179" y="497"/>
                  </a:lnTo>
                  <a:lnTo>
                    <a:pt x="1166" y="499"/>
                  </a:lnTo>
                  <a:lnTo>
                    <a:pt x="1168" y="496"/>
                  </a:lnTo>
                  <a:lnTo>
                    <a:pt x="1168" y="492"/>
                  </a:lnTo>
                  <a:lnTo>
                    <a:pt x="1168" y="490"/>
                  </a:lnTo>
                  <a:lnTo>
                    <a:pt x="1168" y="489"/>
                  </a:lnTo>
                  <a:lnTo>
                    <a:pt x="1168" y="487"/>
                  </a:lnTo>
                  <a:lnTo>
                    <a:pt x="1166" y="483"/>
                  </a:lnTo>
                  <a:lnTo>
                    <a:pt x="1140" y="476"/>
                  </a:lnTo>
                  <a:lnTo>
                    <a:pt x="1116" y="464"/>
                  </a:lnTo>
                  <a:lnTo>
                    <a:pt x="1090" y="452"/>
                  </a:lnTo>
                  <a:lnTo>
                    <a:pt x="1084" y="457"/>
                  </a:lnTo>
                  <a:lnTo>
                    <a:pt x="1081" y="462"/>
                  </a:lnTo>
                  <a:lnTo>
                    <a:pt x="1076" y="468"/>
                  </a:lnTo>
                  <a:lnTo>
                    <a:pt x="1070" y="466"/>
                  </a:lnTo>
                  <a:lnTo>
                    <a:pt x="1063" y="462"/>
                  </a:lnTo>
                  <a:lnTo>
                    <a:pt x="1060" y="461"/>
                  </a:lnTo>
                  <a:lnTo>
                    <a:pt x="1067" y="461"/>
                  </a:lnTo>
                  <a:lnTo>
                    <a:pt x="1072" y="454"/>
                  </a:lnTo>
                  <a:lnTo>
                    <a:pt x="1077" y="450"/>
                  </a:lnTo>
                  <a:lnTo>
                    <a:pt x="1083" y="445"/>
                  </a:lnTo>
                  <a:lnTo>
                    <a:pt x="1088" y="445"/>
                  </a:lnTo>
                  <a:lnTo>
                    <a:pt x="1091" y="443"/>
                  </a:lnTo>
                  <a:lnTo>
                    <a:pt x="1095" y="443"/>
                  </a:lnTo>
                  <a:lnTo>
                    <a:pt x="1098" y="441"/>
                  </a:lnTo>
                  <a:close/>
                  <a:moveTo>
                    <a:pt x="77" y="433"/>
                  </a:moveTo>
                  <a:lnTo>
                    <a:pt x="91" y="438"/>
                  </a:lnTo>
                  <a:lnTo>
                    <a:pt x="91" y="441"/>
                  </a:lnTo>
                  <a:lnTo>
                    <a:pt x="88" y="441"/>
                  </a:lnTo>
                  <a:lnTo>
                    <a:pt x="77" y="445"/>
                  </a:lnTo>
                  <a:lnTo>
                    <a:pt x="67" y="445"/>
                  </a:lnTo>
                  <a:lnTo>
                    <a:pt x="58" y="445"/>
                  </a:lnTo>
                  <a:lnTo>
                    <a:pt x="58" y="438"/>
                  </a:lnTo>
                  <a:lnTo>
                    <a:pt x="63" y="436"/>
                  </a:lnTo>
                  <a:lnTo>
                    <a:pt x="68" y="436"/>
                  </a:lnTo>
                  <a:lnTo>
                    <a:pt x="72" y="435"/>
                  </a:lnTo>
                  <a:lnTo>
                    <a:pt x="77" y="433"/>
                  </a:lnTo>
                  <a:close/>
                  <a:moveTo>
                    <a:pt x="0" y="417"/>
                  </a:moveTo>
                  <a:lnTo>
                    <a:pt x="6" y="419"/>
                  </a:lnTo>
                  <a:lnTo>
                    <a:pt x="13" y="419"/>
                  </a:lnTo>
                  <a:lnTo>
                    <a:pt x="16" y="419"/>
                  </a:lnTo>
                  <a:lnTo>
                    <a:pt x="21" y="421"/>
                  </a:lnTo>
                  <a:lnTo>
                    <a:pt x="27" y="422"/>
                  </a:lnTo>
                  <a:lnTo>
                    <a:pt x="27" y="429"/>
                  </a:lnTo>
                  <a:lnTo>
                    <a:pt x="23" y="429"/>
                  </a:lnTo>
                  <a:lnTo>
                    <a:pt x="18" y="431"/>
                  </a:lnTo>
                  <a:lnTo>
                    <a:pt x="13" y="433"/>
                  </a:lnTo>
                  <a:lnTo>
                    <a:pt x="7" y="433"/>
                  </a:lnTo>
                  <a:lnTo>
                    <a:pt x="0" y="433"/>
                  </a:lnTo>
                  <a:lnTo>
                    <a:pt x="0" y="417"/>
                  </a:lnTo>
                  <a:close/>
                  <a:moveTo>
                    <a:pt x="1152" y="414"/>
                  </a:moveTo>
                  <a:lnTo>
                    <a:pt x="1158" y="417"/>
                  </a:lnTo>
                  <a:lnTo>
                    <a:pt x="1161" y="421"/>
                  </a:lnTo>
                  <a:lnTo>
                    <a:pt x="1165" y="424"/>
                  </a:lnTo>
                  <a:lnTo>
                    <a:pt x="1166" y="429"/>
                  </a:lnTo>
                  <a:lnTo>
                    <a:pt x="1166" y="438"/>
                  </a:lnTo>
                  <a:lnTo>
                    <a:pt x="1159" y="438"/>
                  </a:lnTo>
                  <a:lnTo>
                    <a:pt x="1158" y="433"/>
                  </a:lnTo>
                  <a:lnTo>
                    <a:pt x="1156" y="431"/>
                  </a:lnTo>
                  <a:lnTo>
                    <a:pt x="1154" y="428"/>
                  </a:lnTo>
                  <a:lnTo>
                    <a:pt x="1152" y="424"/>
                  </a:lnTo>
                  <a:lnTo>
                    <a:pt x="1152" y="421"/>
                  </a:lnTo>
                  <a:lnTo>
                    <a:pt x="1152" y="414"/>
                  </a:lnTo>
                  <a:close/>
                  <a:moveTo>
                    <a:pt x="3905" y="407"/>
                  </a:moveTo>
                  <a:lnTo>
                    <a:pt x="3908" y="410"/>
                  </a:lnTo>
                  <a:lnTo>
                    <a:pt x="3910" y="414"/>
                  </a:lnTo>
                  <a:lnTo>
                    <a:pt x="3912" y="417"/>
                  </a:lnTo>
                  <a:lnTo>
                    <a:pt x="3912" y="422"/>
                  </a:lnTo>
                  <a:lnTo>
                    <a:pt x="3912" y="429"/>
                  </a:lnTo>
                  <a:lnTo>
                    <a:pt x="3898" y="464"/>
                  </a:lnTo>
                  <a:lnTo>
                    <a:pt x="3891" y="455"/>
                  </a:lnTo>
                  <a:lnTo>
                    <a:pt x="3888" y="447"/>
                  </a:lnTo>
                  <a:lnTo>
                    <a:pt x="3886" y="433"/>
                  </a:lnTo>
                  <a:lnTo>
                    <a:pt x="3905" y="407"/>
                  </a:lnTo>
                  <a:close/>
                  <a:moveTo>
                    <a:pt x="1144" y="391"/>
                  </a:moveTo>
                  <a:lnTo>
                    <a:pt x="1166" y="391"/>
                  </a:lnTo>
                  <a:lnTo>
                    <a:pt x="1168" y="394"/>
                  </a:lnTo>
                  <a:lnTo>
                    <a:pt x="1172" y="396"/>
                  </a:lnTo>
                  <a:lnTo>
                    <a:pt x="1172" y="398"/>
                  </a:lnTo>
                  <a:lnTo>
                    <a:pt x="1173" y="400"/>
                  </a:lnTo>
                  <a:lnTo>
                    <a:pt x="1173" y="401"/>
                  </a:lnTo>
                  <a:lnTo>
                    <a:pt x="1172" y="403"/>
                  </a:lnTo>
                  <a:lnTo>
                    <a:pt x="1172" y="407"/>
                  </a:lnTo>
                  <a:lnTo>
                    <a:pt x="1166" y="403"/>
                  </a:lnTo>
                  <a:lnTo>
                    <a:pt x="1161" y="401"/>
                  </a:lnTo>
                  <a:lnTo>
                    <a:pt x="1156" y="401"/>
                  </a:lnTo>
                  <a:lnTo>
                    <a:pt x="1152" y="400"/>
                  </a:lnTo>
                  <a:lnTo>
                    <a:pt x="1149" y="400"/>
                  </a:lnTo>
                  <a:lnTo>
                    <a:pt x="1145" y="398"/>
                  </a:lnTo>
                  <a:lnTo>
                    <a:pt x="1144" y="394"/>
                  </a:lnTo>
                  <a:lnTo>
                    <a:pt x="1144" y="391"/>
                  </a:lnTo>
                  <a:close/>
                  <a:moveTo>
                    <a:pt x="4017" y="326"/>
                  </a:moveTo>
                  <a:lnTo>
                    <a:pt x="4020" y="328"/>
                  </a:lnTo>
                  <a:lnTo>
                    <a:pt x="4022" y="328"/>
                  </a:lnTo>
                  <a:lnTo>
                    <a:pt x="4022" y="328"/>
                  </a:lnTo>
                  <a:lnTo>
                    <a:pt x="4022" y="330"/>
                  </a:lnTo>
                  <a:lnTo>
                    <a:pt x="4022" y="330"/>
                  </a:lnTo>
                  <a:lnTo>
                    <a:pt x="4024" y="333"/>
                  </a:lnTo>
                  <a:lnTo>
                    <a:pt x="4024" y="337"/>
                  </a:lnTo>
                  <a:lnTo>
                    <a:pt x="4022" y="342"/>
                  </a:lnTo>
                  <a:lnTo>
                    <a:pt x="4018" y="347"/>
                  </a:lnTo>
                  <a:lnTo>
                    <a:pt x="4017" y="352"/>
                  </a:lnTo>
                  <a:lnTo>
                    <a:pt x="4008" y="352"/>
                  </a:lnTo>
                  <a:lnTo>
                    <a:pt x="4008" y="340"/>
                  </a:lnTo>
                  <a:lnTo>
                    <a:pt x="4011" y="339"/>
                  </a:lnTo>
                  <a:lnTo>
                    <a:pt x="4013" y="335"/>
                  </a:lnTo>
                  <a:lnTo>
                    <a:pt x="4015" y="332"/>
                  </a:lnTo>
                  <a:lnTo>
                    <a:pt x="4017" y="326"/>
                  </a:lnTo>
                  <a:close/>
                  <a:moveTo>
                    <a:pt x="3970" y="279"/>
                  </a:moveTo>
                  <a:lnTo>
                    <a:pt x="3982" y="279"/>
                  </a:lnTo>
                  <a:lnTo>
                    <a:pt x="3982" y="291"/>
                  </a:lnTo>
                  <a:lnTo>
                    <a:pt x="3966" y="291"/>
                  </a:lnTo>
                  <a:lnTo>
                    <a:pt x="3966" y="283"/>
                  </a:lnTo>
                  <a:lnTo>
                    <a:pt x="3970" y="283"/>
                  </a:lnTo>
                  <a:lnTo>
                    <a:pt x="3970" y="279"/>
                  </a:lnTo>
                  <a:close/>
                  <a:moveTo>
                    <a:pt x="2699" y="246"/>
                  </a:moveTo>
                  <a:lnTo>
                    <a:pt x="2708" y="246"/>
                  </a:lnTo>
                  <a:lnTo>
                    <a:pt x="2704" y="251"/>
                  </a:lnTo>
                  <a:lnTo>
                    <a:pt x="2701" y="255"/>
                  </a:lnTo>
                  <a:lnTo>
                    <a:pt x="2697" y="258"/>
                  </a:lnTo>
                  <a:lnTo>
                    <a:pt x="2694" y="262"/>
                  </a:lnTo>
                  <a:lnTo>
                    <a:pt x="2688" y="265"/>
                  </a:lnTo>
                  <a:lnTo>
                    <a:pt x="2685" y="265"/>
                  </a:lnTo>
                  <a:lnTo>
                    <a:pt x="2685" y="267"/>
                  </a:lnTo>
                  <a:lnTo>
                    <a:pt x="2683" y="267"/>
                  </a:lnTo>
                  <a:lnTo>
                    <a:pt x="2680" y="267"/>
                  </a:lnTo>
                  <a:lnTo>
                    <a:pt x="2676" y="269"/>
                  </a:lnTo>
                  <a:lnTo>
                    <a:pt x="2673" y="256"/>
                  </a:lnTo>
                  <a:lnTo>
                    <a:pt x="2680" y="255"/>
                  </a:lnTo>
                  <a:lnTo>
                    <a:pt x="2687" y="251"/>
                  </a:lnTo>
                  <a:lnTo>
                    <a:pt x="2694" y="249"/>
                  </a:lnTo>
                  <a:lnTo>
                    <a:pt x="2699" y="246"/>
                  </a:lnTo>
                  <a:close/>
                  <a:moveTo>
                    <a:pt x="2554" y="241"/>
                  </a:moveTo>
                  <a:lnTo>
                    <a:pt x="2563" y="244"/>
                  </a:lnTo>
                  <a:lnTo>
                    <a:pt x="2573" y="248"/>
                  </a:lnTo>
                  <a:lnTo>
                    <a:pt x="2585" y="251"/>
                  </a:lnTo>
                  <a:lnTo>
                    <a:pt x="2592" y="256"/>
                  </a:lnTo>
                  <a:lnTo>
                    <a:pt x="2564" y="256"/>
                  </a:lnTo>
                  <a:lnTo>
                    <a:pt x="2561" y="255"/>
                  </a:lnTo>
                  <a:lnTo>
                    <a:pt x="2559" y="255"/>
                  </a:lnTo>
                  <a:lnTo>
                    <a:pt x="2556" y="253"/>
                  </a:lnTo>
                  <a:lnTo>
                    <a:pt x="2549" y="253"/>
                  </a:lnTo>
                  <a:lnTo>
                    <a:pt x="2549" y="249"/>
                  </a:lnTo>
                  <a:lnTo>
                    <a:pt x="2551" y="248"/>
                  </a:lnTo>
                  <a:lnTo>
                    <a:pt x="2552" y="246"/>
                  </a:lnTo>
                  <a:lnTo>
                    <a:pt x="2552" y="246"/>
                  </a:lnTo>
                  <a:lnTo>
                    <a:pt x="2552" y="244"/>
                  </a:lnTo>
                  <a:lnTo>
                    <a:pt x="2554" y="241"/>
                  </a:lnTo>
                  <a:close/>
                  <a:moveTo>
                    <a:pt x="2242" y="173"/>
                  </a:moveTo>
                  <a:lnTo>
                    <a:pt x="2266" y="173"/>
                  </a:lnTo>
                  <a:lnTo>
                    <a:pt x="2266" y="176"/>
                  </a:lnTo>
                  <a:lnTo>
                    <a:pt x="2261" y="178"/>
                  </a:lnTo>
                  <a:lnTo>
                    <a:pt x="2259" y="180"/>
                  </a:lnTo>
                  <a:lnTo>
                    <a:pt x="2256" y="181"/>
                  </a:lnTo>
                  <a:lnTo>
                    <a:pt x="2252" y="183"/>
                  </a:lnTo>
                  <a:lnTo>
                    <a:pt x="2247" y="183"/>
                  </a:lnTo>
                  <a:lnTo>
                    <a:pt x="2242" y="173"/>
                  </a:lnTo>
                  <a:close/>
                  <a:moveTo>
                    <a:pt x="2612" y="153"/>
                  </a:moveTo>
                  <a:lnTo>
                    <a:pt x="2610" y="155"/>
                  </a:lnTo>
                  <a:lnTo>
                    <a:pt x="2608" y="157"/>
                  </a:lnTo>
                  <a:lnTo>
                    <a:pt x="2606" y="157"/>
                  </a:lnTo>
                  <a:lnTo>
                    <a:pt x="2606" y="159"/>
                  </a:lnTo>
                  <a:lnTo>
                    <a:pt x="2605" y="160"/>
                  </a:lnTo>
                  <a:lnTo>
                    <a:pt x="2603" y="164"/>
                  </a:lnTo>
                  <a:lnTo>
                    <a:pt x="2606" y="164"/>
                  </a:lnTo>
                  <a:lnTo>
                    <a:pt x="2612" y="162"/>
                  </a:lnTo>
                  <a:lnTo>
                    <a:pt x="2615" y="160"/>
                  </a:lnTo>
                  <a:lnTo>
                    <a:pt x="2619" y="159"/>
                  </a:lnTo>
                  <a:lnTo>
                    <a:pt x="2622" y="157"/>
                  </a:lnTo>
                  <a:lnTo>
                    <a:pt x="2626" y="153"/>
                  </a:lnTo>
                  <a:lnTo>
                    <a:pt x="2612" y="153"/>
                  </a:lnTo>
                  <a:close/>
                  <a:moveTo>
                    <a:pt x="2362" y="153"/>
                  </a:moveTo>
                  <a:lnTo>
                    <a:pt x="2364" y="169"/>
                  </a:lnTo>
                  <a:lnTo>
                    <a:pt x="2366" y="188"/>
                  </a:lnTo>
                  <a:lnTo>
                    <a:pt x="2357" y="188"/>
                  </a:lnTo>
                  <a:lnTo>
                    <a:pt x="2355" y="190"/>
                  </a:lnTo>
                  <a:lnTo>
                    <a:pt x="2352" y="190"/>
                  </a:lnTo>
                  <a:lnTo>
                    <a:pt x="2348" y="190"/>
                  </a:lnTo>
                  <a:lnTo>
                    <a:pt x="2343" y="192"/>
                  </a:lnTo>
                  <a:lnTo>
                    <a:pt x="2341" y="178"/>
                  </a:lnTo>
                  <a:lnTo>
                    <a:pt x="2341" y="164"/>
                  </a:lnTo>
                  <a:lnTo>
                    <a:pt x="2343" y="157"/>
                  </a:lnTo>
                  <a:lnTo>
                    <a:pt x="2346" y="155"/>
                  </a:lnTo>
                  <a:lnTo>
                    <a:pt x="2350" y="153"/>
                  </a:lnTo>
                  <a:lnTo>
                    <a:pt x="2355" y="153"/>
                  </a:lnTo>
                  <a:lnTo>
                    <a:pt x="2362" y="153"/>
                  </a:lnTo>
                  <a:close/>
                  <a:moveTo>
                    <a:pt x="2353" y="119"/>
                  </a:moveTo>
                  <a:lnTo>
                    <a:pt x="2362" y="119"/>
                  </a:lnTo>
                  <a:lnTo>
                    <a:pt x="2360" y="126"/>
                  </a:lnTo>
                  <a:lnTo>
                    <a:pt x="2360" y="131"/>
                  </a:lnTo>
                  <a:lnTo>
                    <a:pt x="2360" y="136"/>
                  </a:lnTo>
                  <a:lnTo>
                    <a:pt x="2359" y="140"/>
                  </a:lnTo>
                  <a:lnTo>
                    <a:pt x="2357" y="145"/>
                  </a:lnTo>
                  <a:lnTo>
                    <a:pt x="2350" y="145"/>
                  </a:lnTo>
                  <a:lnTo>
                    <a:pt x="2350" y="138"/>
                  </a:lnTo>
                  <a:lnTo>
                    <a:pt x="2352" y="131"/>
                  </a:lnTo>
                  <a:lnTo>
                    <a:pt x="2352" y="124"/>
                  </a:lnTo>
                  <a:lnTo>
                    <a:pt x="2353" y="119"/>
                  </a:lnTo>
                  <a:close/>
                  <a:moveTo>
                    <a:pt x="4193" y="71"/>
                  </a:moveTo>
                  <a:lnTo>
                    <a:pt x="4202" y="84"/>
                  </a:lnTo>
                  <a:lnTo>
                    <a:pt x="4210" y="91"/>
                  </a:lnTo>
                  <a:lnTo>
                    <a:pt x="4221" y="94"/>
                  </a:lnTo>
                  <a:lnTo>
                    <a:pt x="4228" y="98"/>
                  </a:lnTo>
                  <a:lnTo>
                    <a:pt x="4235" y="103"/>
                  </a:lnTo>
                  <a:lnTo>
                    <a:pt x="4237" y="106"/>
                  </a:lnTo>
                  <a:lnTo>
                    <a:pt x="4238" y="110"/>
                  </a:lnTo>
                  <a:lnTo>
                    <a:pt x="4238" y="113"/>
                  </a:lnTo>
                  <a:lnTo>
                    <a:pt x="4238" y="119"/>
                  </a:lnTo>
                  <a:lnTo>
                    <a:pt x="4226" y="122"/>
                  </a:lnTo>
                  <a:lnTo>
                    <a:pt x="4217" y="129"/>
                  </a:lnTo>
                  <a:lnTo>
                    <a:pt x="4210" y="136"/>
                  </a:lnTo>
                  <a:lnTo>
                    <a:pt x="4200" y="141"/>
                  </a:lnTo>
                  <a:lnTo>
                    <a:pt x="4196" y="136"/>
                  </a:lnTo>
                  <a:lnTo>
                    <a:pt x="4193" y="134"/>
                  </a:lnTo>
                  <a:lnTo>
                    <a:pt x="4190" y="133"/>
                  </a:lnTo>
                  <a:lnTo>
                    <a:pt x="4186" y="134"/>
                  </a:lnTo>
                  <a:lnTo>
                    <a:pt x="4183" y="136"/>
                  </a:lnTo>
                  <a:lnTo>
                    <a:pt x="4181" y="140"/>
                  </a:lnTo>
                  <a:lnTo>
                    <a:pt x="4177" y="141"/>
                  </a:lnTo>
                  <a:lnTo>
                    <a:pt x="4183" y="162"/>
                  </a:lnTo>
                  <a:lnTo>
                    <a:pt x="4184" y="178"/>
                  </a:lnTo>
                  <a:lnTo>
                    <a:pt x="4184" y="190"/>
                  </a:lnTo>
                  <a:lnTo>
                    <a:pt x="4183" y="202"/>
                  </a:lnTo>
                  <a:lnTo>
                    <a:pt x="4179" y="215"/>
                  </a:lnTo>
                  <a:lnTo>
                    <a:pt x="4176" y="232"/>
                  </a:lnTo>
                  <a:lnTo>
                    <a:pt x="4174" y="253"/>
                  </a:lnTo>
                  <a:lnTo>
                    <a:pt x="4151" y="265"/>
                  </a:lnTo>
                  <a:lnTo>
                    <a:pt x="4125" y="277"/>
                  </a:lnTo>
                  <a:lnTo>
                    <a:pt x="4100" y="288"/>
                  </a:lnTo>
                  <a:lnTo>
                    <a:pt x="4095" y="279"/>
                  </a:lnTo>
                  <a:lnTo>
                    <a:pt x="4090" y="272"/>
                  </a:lnTo>
                  <a:lnTo>
                    <a:pt x="4088" y="279"/>
                  </a:lnTo>
                  <a:lnTo>
                    <a:pt x="4088" y="283"/>
                  </a:lnTo>
                  <a:lnTo>
                    <a:pt x="4087" y="288"/>
                  </a:lnTo>
                  <a:lnTo>
                    <a:pt x="4085" y="291"/>
                  </a:lnTo>
                  <a:lnTo>
                    <a:pt x="4080" y="291"/>
                  </a:lnTo>
                  <a:lnTo>
                    <a:pt x="4076" y="291"/>
                  </a:lnTo>
                  <a:lnTo>
                    <a:pt x="4074" y="293"/>
                  </a:lnTo>
                  <a:lnTo>
                    <a:pt x="4073" y="293"/>
                  </a:lnTo>
                  <a:lnTo>
                    <a:pt x="4071" y="295"/>
                  </a:lnTo>
                  <a:lnTo>
                    <a:pt x="4069" y="297"/>
                  </a:lnTo>
                  <a:lnTo>
                    <a:pt x="4064" y="297"/>
                  </a:lnTo>
                  <a:lnTo>
                    <a:pt x="4059" y="298"/>
                  </a:lnTo>
                  <a:lnTo>
                    <a:pt x="4057" y="295"/>
                  </a:lnTo>
                  <a:lnTo>
                    <a:pt x="4057" y="290"/>
                  </a:lnTo>
                  <a:lnTo>
                    <a:pt x="4057" y="288"/>
                  </a:lnTo>
                  <a:lnTo>
                    <a:pt x="4057" y="284"/>
                  </a:lnTo>
                  <a:lnTo>
                    <a:pt x="4057" y="283"/>
                  </a:lnTo>
                  <a:lnTo>
                    <a:pt x="4053" y="283"/>
                  </a:lnTo>
                  <a:lnTo>
                    <a:pt x="4050" y="281"/>
                  </a:lnTo>
                  <a:lnTo>
                    <a:pt x="4043" y="279"/>
                  </a:lnTo>
                  <a:lnTo>
                    <a:pt x="4043" y="283"/>
                  </a:lnTo>
                  <a:lnTo>
                    <a:pt x="4046" y="288"/>
                  </a:lnTo>
                  <a:lnTo>
                    <a:pt x="4050" y="290"/>
                  </a:lnTo>
                  <a:lnTo>
                    <a:pt x="4050" y="293"/>
                  </a:lnTo>
                  <a:lnTo>
                    <a:pt x="4050" y="298"/>
                  </a:lnTo>
                  <a:lnTo>
                    <a:pt x="4052" y="307"/>
                  </a:lnTo>
                  <a:lnTo>
                    <a:pt x="4046" y="312"/>
                  </a:lnTo>
                  <a:lnTo>
                    <a:pt x="4043" y="319"/>
                  </a:lnTo>
                  <a:lnTo>
                    <a:pt x="4039" y="326"/>
                  </a:lnTo>
                  <a:lnTo>
                    <a:pt x="4027" y="326"/>
                  </a:lnTo>
                  <a:lnTo>
                    <a:pt x="4025" y="312"/>
                  </a:lnTo>
                  <a:lnTo>
                    <a:pt x="4024" y="305"/>
                  </a:lnTo>
                  <a:lnTo>
                    <a:pt x="4020" y="298"/>
                  </a:lnTo>
                  <a:lnTo>
                    <a:pt x="4017" y="288"/>
                  </a:lnTo>
                  <a:lnTo>
                    <a:pt x="4027" y="288"/>
                  </a:lnTo>
                  <a:lnTo>
                    <a:pt x="4039" y="272"/>
                  </a:lnTo>
                  <a:lnTo>
                    <a:pt x="4055" y="258"/>
                  </a:lnTo>
                  <a:lnTo>
                    <a:pt x="4074" y="249"/>
                  </a:lnTo>
                  <a:lnTo>
                    <a:pt x="4081" y="248"/>
                  </a:lnTo>
                  <a:lnTo>
                    <a:pt x="4088" y="248"/>
                  </a:lnTo>
                  <a:lnTo>
                    <a:pt x="4094" y="249"/>
                  </a:lnTo>
                  <a:lnTo>
                    <a:pt x="4097" y="249"/>
                  </a:lnTo>
                  <a:lnTo>
                    <a:pt x="4100" y="249"/>
                  </a:lnTo>
                  <a:lnTo>
                    <a:pt x="4104" y="244"/>
                  </a:lnTo>
                  <a:lnTo>
                    <a:pt x="4107" y="239"/>
                  </a:lnTo>
                  <a:lnTo>
                    <a:pt x="4109" y="234"/>
                  </a:lnTo>
                  <a:lnTo>
                    <a:pt x="4111" y="230"/>
                  </a:lnTo>
                  <a:lnTo>
                    <a:pt x="4114" y="225"/>
                  </a:lnTo>
                  <a:lnTo>
                    <a:pt x="4120" y="222"/>
                  </a:lnTo>
                  <a:lnTo>
                    <a:pt x="4121" y="225"/>
                  </a:lnTo>
                  <a:lnTo>
                    <a:pt x="4123" y="227"/>
                  </a:lnTo>
                  <a:lnTo>
                    <a:pt x="4125" y="227"/>
                  </a:lnTo>
                  <a:lnTo>
                    <a:pt x="4125" y="227"/>
                  </a:lnTo>
                  <a:lnTo>
                    <a:pt x="4127" y="227"/>
                  </a:lnTo>
                  <a:lnTo>
                    <a:pt x="4128" y="225"/>
                  </a:lnTo>
                  <a:lnTo>
                    <a:pt x="4142" y="213"/>
                  </a:lnTo>
                  <a:lnTo>
                    <a:pt x="4151" y="202"/>
                  </a:lnTo>
                  <a:lnTo>
                    <a:pt x="4155" y="190"/>
                  </a:lnTo>
                  <a:lnTo>
                    <a:pt x="4158" y="176"/>
                  </a:lnTo>
                  <a:lnTo>
                    <a:pt x="4163" y="164"/>
                  </a:lnTo>
                  <a:lnTo>
                    <a:pt x="4174" y="148"/>
                  </a:lnTo>
                  <a:lnTo>
                    <a:pt x="4167" y="148"/>
                  </a:lnTo>
                  <a:lnTo>
                    <a:pt x="4162" y="145"/>
                  </a:lnTo>
                  <a:lnTo>
                    <a:pt x="4160" y="141"/>
                  </a:lnTo>
                  <a:lnTo>
                    <a:pt x="4158" y="138"/>
                  </a:lnTo>
                  <a:lnTo>
                    <a:pt x="4158" y="131"/>
                  </a:lnTo>
                  <a:lnTo>
                    <a:pt x="4158" y="122"/>
                  </a:lnTo>
                  <a:lnTo>
                    <a:pt x="4160" y="120"/>
                  </a:lnTo>
                  <a:lnTo>
                    <a:pt x="4160" y="120"/>
                  </a:lnTo>
                  <a:lnTo>
                    <a:pt x="4162" y="119"/>
                  </a:lnTo>
                  <a:lnTo>
                    <a:pt x="4162" y="117"/>
                  </a:lnTo>
                  <a:lnTo>
                    <a:pt x="4162" y="115"/>
                  </a:lnTo>
                  <a:lnTo>
                    <a:pt x="4169" y="113"/>
                  </a:lnTo>
                  <a:lnTo>
                    <a:pt x="4174" y="113"/>
                  </a:lnTo>
                  <a:lnTo>
                    <a:pt x="4177" y="112"/>
                  </a:lnTo>
                  <a:lnTo>
                    <a:pt x="4181" y="112"/>
                  </a:lnTo>
                  <a:lnTo>
                    <a:pt x="4181" y="94"/>
                  </a:lnTo>
                  <a:lnTo>
                    <a:pt x="4184" y="80"/>
                  </a:lnTo>
                  <a:lnTo>
                    <a:pt x="4193" y="71"/>
                  </a:lnTo>
                  <a:close/>
                  <a:moveTo>
                    <a:pt x="2414" y="68"/>
                  </a:moveTo>
                  <a:lnTo>
                    <a:pt x="2413" y="70"/>
                  </a:lnTo>
                  <a:lnTo>
                    <a:pt x="2411" y="70"/>
                  </a:lnTo>
                  <a:lnTo>
                    <a:pt x="2409" y="70"/>
                  </a:lnTo>
                  <a:lnTo>
                    <a:pt x="2409" y="71"/>
                  </a:lnTo>
                  <a:lnTo>
                    <a:pt x="2407" y="71"/>
                  </a:lnTo>
                  <a:lnTo>
                    <a:pt x="2404" y="75"/>
                  </a:lnTo>
                  <a:lnTo>
                    <a:pt x="2400" y="77"/>
                  </a:lnTo>
                  <a:lnTo>
                    <a:pt x="2400" y="78"/>
                  </a:lnTo>
                  <a:lnTo>
                    <a:pt x="2400" y="82"/>
                  </a:lnTo>
                  <a:lnTo>
                    <a:pt x="2400" y="85"/>
                  </a:lnTo>
                  <a:lnTo>
                    <a:pt x="2400" y="91"/>
                  </a:lnTo>
                  <a:lnTo>
                    <a:pt x="2414" y="105"/>
                  </a:lnTo>
                  <a:lnTo>
                    <a:pt x="2427" y="120"/>
                  </a:lnTo>
                  <a:lnTo>
                    <a:pt x="2439" y="138"/>
                  </a:lnTo>
                  <a:lnTo>
                    <a:pt x="2453" y="138"/>
                  </a:lnTo>
                  <a:lnTo>
                    <a:pt x="2453" y="148"/>
                  </a:lnTo>
                  <a:lnTo>
                    <a:pt x="2467" y="153"/>
                  </a:lnTo>
                  <a:lnTo>
                    <a:pt x="2477" y="160"/>
                  </a:lnTo>
                  <a:lnTo>
                    <a:pt x="2488" y="169"/>
                  </a:lnTo>
                  <a:lnTo>
                    <a:pt x="2488" y="173"/>
                  </a:lnTo>
                  <a:lnTo>
                    <a:pt x="2484" y="173"/>
                  </a:lnTo>
                  <a:lnTo>
                    <a:pt x="2481" y="173"/>
                  </a:lnTo>
                  <a:lnTo>
                    <a:pt x="2477" y="173"/>
                  </a:lnTo>
                  <a:lnTo>
                    <a:pt x="2475" y="173"/>
                  </a:lnTo>
                  <a:lnTo>
                    <a:pt x="2472" y="171"/>
                  </a:lnTo>
                  <a:lnTo>
                    <a:pt x="2467" y="169"/>
                  </a:lnTo>
                  <a:lnTo>
                    <a:pt x="2462" y="169"/>
                  </a:lnTo>
                  <a:lnTo>
                    <a:pt x="2462" y="174"/>
                  </a:lnTo>
                  <a:lnTo>
                    <a:pt x="2463" y="178"/>
                  </a:lnTo>
                  <a:lnTo>
                    <a:pt x="2465" y="181"/>
                  </a:lnTo>
                  <a:lnTo>
                    <a:pt x="2465" y="183"/>
                  </a:lnTo>
                  <a:lnTo>
                    <a:pt x="2467" y="187"/>
                  </a:lnTo>
                  <a:lnTo>
                    <a:pt x="2468" y="192"/>
                  </a:lnTo>
                  <a:lnTo>
                    <a:pt x="2463" y="195"/>
                  </a:lnTo>
                  <a:lnTo>
                    <a:pt x="2460" y="199"/>
                  </a:lnTo>
                  <a:lnTo>
                    <a:pt x="2456" y="204"/>
                  </a:lnTo>
                  <a:lnTo>
                    <a:pt x="2453" y="211"/>
                  </a:lnTo>
                  <a:lnTo>
                    <a:pt x="2442" y="211"/>
                  </a:lnTo>
                  <a:lnTo>
                    <a:pt x="2442" y="234"/>
                  </a:lnTo>
                  <a:lnTo>
                    <a:pt x="2434" y="234"/>
                  </a:lnTo>
                  <a:lnTo>
                    <a:pt x="2425" y="227"/>
                  </a:lnTo>
                  <a:lnTo>
                    <a:pt x="2414" y="223"/>
                  </a:lnTo>
                  <a:lnTo>
                    <a:pt x="2406" y="218"/>
                  </a:lnTo>
                  <a:lnTo>
                    <a:pt x="2400" y="206"/>
                  </a:lnTo>
                  <a:lnTo>
                    <a:pt x="2414" y="208"/>
                  </a:lnTo>
                  <a:lnTo>
                    <a:pt x="2428" y="206"/>
                  </a:lnTo>
                  <a:lnTo>
                    <a:pt x="2439" y="202"/>
                  </a:lnTo>
                  <a:lnTo>
                    <a:pt x="2446" y="195"/>
                  </a:lnTo>
                  <a:lnTo>
                    <a:pt x="2448" y="194"/>
                  </a:lnTo>
                  <a:lnTo>
                    <a:pt x="2448" y="192"/>
                  </a:lnTo>
                  <a:lnTo>
                    <a:pt x="2449" y="190"/>
                  </a:lnTo>
                  <a:lnTo>
                    <a:pt x="2449" y="187"/>
                  </a:lnTo>
                  <a:lnTo>
                    <a:pt x="2449" y="183"/>
                  </a:lnTo>
                  <a:lnTo>
                    <a:pt x="2423" y="164"/>
                  </a:lnTo>
                  <a:lnTo>
                    <a:pt x="2395" y="145"/>
                  </a:lnTo>
                  <a:lnTo>
                    <a:pt x="2386" y="134"/>
                  </a:lnTo>
                  <a:lnTo>
                    <a:pt x="2378" y="124"/>
                  </a:lnTo>
                  <a:lnTo>
                    <a:pt x="2371" y="112"/>
                  </a:lnTo>
                  <a:lnTo>
                    <a:pt x="2360" y="101"/>
                  </a:lnTo>
                  <a:lnTo>
                    <a:pt x="2346" y="96"/>
                  </a:lnTo>
                  <a:lnTo>
                    <a:pt x="2334" y="106"/>
                  </a:lnTo>
                  <a:lnTo>
                    <a:pt x="2318" y="115"/>
                  </a:lnTo>
                  <a:lnTo>
                    <a:pt x="2299" y="119"/>
                  </a:lnTo>
                  <a:lnTo>
                    <a:pt x="2297" y="115"/>
                  </a:lnTo>
                  <a:lnTo>
                    <a:pt x="2296" y="112"/>
                  </a:lnTo>
                  <a:lnTo>
                    <a:pt x="2294" y="110"/>
                  </a:lnTo>
                  <a:lnTo>
                    <a:pt x="2290" y="110"/>
                  </a:lnTo>
                  <a:lnTo>
                    <a:pt x="2289" y="110"/>
                  </a:lnTo>
                  <a:lnTo>
                    <a:pt x="2285" y="112"/>
                  </a:lnTo>
                  <a:lnTo>
                    <a:pt x="2276" y="119"/>
                  </a:lnTo>
                  <a:lnTo>
                    <a:pt x="2273" y="129"/>
                  </a:lnTo>
                  <a:lnTo>
                    <a:pt x="2271" y="140"/>
                  </a:lnTo>
                  <a:lnTo>
                    <a:pt x="2266" y="148"/>
                  </a:lnTo>
                  <a:lnTo>
                    <a:pt x="2247" y="148"/>
                  </a:lnTo>
                  <a:lnTo>
                    <a:pt x="2240" y="157"/>
                  </a:lnTo>
                  <a:lnTo>
                    <a:pt x="2235" y="167"/>
                  </a:lnTo>
                  <a:lnTo>
                    <a:pt x="2231" y="180"/>
                  </a:lnTo>
                  <a:lnTo>
                    <a:pt x="2229" y="181"/>
                  </a:lnTo>
                  <a:lnTo>
                    <a:pt x="2229" y="185"/>
                  </a:lnTo>
                  <a:lnTo>
                    <a:pt x="2231" y="187"/>
                  </a:lnTo>
                  <a:lnTo>
                    <a:pt x="2233" y="188"/>
                  </a:lnTo>
                  <a:lnTo>
                    <a:pt x="2236" y="192"/>
                  </a:lnTo>
                  <a:lnTo>
                    <a:pt x="2238" y="195"/>
                  </a:lnTo>
                  <a:lnTo>
                    <a:pt x="2233" y="195"/>
                  </a:lnTo>
                  <a:lnTo>
                    <a:pt x="2231" y="197"/>
                  </a:lnTo>
                  <a:lnTo>
                    <a:pt x="2229" y="197"/>
                  </a:lnTo>
                  <a:lnTo>
                    <a:pt x="2228" y="199"/>
                  </a:lnTo>
                  <a:lnTo>
                    <a:pt x="2226" y="201"/>
                  </a:lnTo>
                  <a:lnTo>
                    <a:pt x="2222" y="202"/>
                  </a:lnTo>
                  <a:lnTo>
                    <a:pt x="2222" y="206"/>
                  </a:lnTo>
                  <a:lnTo>
                    <a:pt x="2222" y="206"/>
                  </a:lnTo>
                  <a:lnTo>
                    <a:pt x="2222" y="208"/>
                  </a:lnTo>
                  <a:lnTo>
                    <a:pt x="2222" y="208"/>
                  </a:lnTo>
                  <a:lnTo>
                    <a:pt x="2222" y="209"/>
                  </a:lnTo>
                  <a:lnTo>
                    <a:pt x="2222" y="215"/>
                  </a:lnTo>
                  <a:lnTo>
                    <a:pt x="2210" y="216"/>
                  </a:lnTo>
                  <a:lnTo>
                    <a:pt x="2205" y="220"/>
                  </a:lnTo>
                  <a:lnTo>
                    <a:pt x="2201" y="223"/>
                  </a:lnTo>
                  <a:lnTo>
                    <a:pt x="2198" y="229"/>
                  </a:lnTo>
                  <a:lnTo>
                    <a:pt x="2193" y="234"/>
                  </a:lnTo>
                  <a:lnTo>
                    <a:pt x="2187" y="236"/>
                  </a:lnTo>
                  <a:lnTo>
                    <a:pt x="2184" y="236"/>
                  </a:lnTo>
                  <a:lnTo>
                    <a:pt x="2179" y="234"/>
                  </a:lnTo>
                  <a:lnTo>
                    <a:pt x="2175" y="232"/>
                  </a:lnTo>
                  <a:lnTo>
                    <a:pt x="2172" y="230"/>
                  </a:lnTo>
                  <a:lnTo>
                    <a:pt x="2170" y="230"/>
                  </a:lnTo>
                  <a:lnTo>
                    <a:pt x="2167" y="232"/>
                  </a:lnTo>
                  <a:lnTo>
                    <a:pt x="2163" y="234"/>
                  </a:lnTo>
                  <a:lnTo>
                    <a:pt x="2160" y="236"/>
                  </a:lnTo>
                  <a:lnTo>
                    <a:pt x="2154" y="237"/>
                  </a:lnTo>
                  <a:lnTo>
                    <a:pt x="2154" y="246"/>
                  </a:lnTo>
                  <a:lnTo>
                    <a:pt x="2203" y="253"/>
                  </a:lnTo>
                  <a:lnTo>
                    <a:pt x="2217" y="246"/>
                  </a:lnTo>
                  <a:lnTo>
                    <a:pt x="2231" y="237"/>
                  </a:lnTo>
                  <a:lnTo>
                    <a:pt x="2242" y="230"/>
                  </a:lnTo>
                  <a:lnTo>
                    <a:pt x="2257" y="227"/>
                  </a:lnTo>
                  <a:lnTo>
                    <a:pt x="2280" y="223"/>
                  </a:lnTo>
                  <a:lnTo>
                    <a:pt x="2304" y="222"/>
                  </a:lnTo>
                  <a:lnTo>
                    <a:pt x="2331" y="222"/>
                  </a:lnTo>
                  <a:lnTo>
                    <a:pt x="2353" y="222"/>
                  </a:lnTo>
                  <a:lnTo>
                    <a:pt x="2372" y="223"/>
                  </a:lnTo>
                  <a:lnTo>
                    <a:pt x="2381" y="225"/>
                  </a:lnTo>
                  <a:lnTo>
                    <a:pt x="2385" y="225"/>
                  </a:lnTo>
                  <a:lnTo>
                    <a:pt x="2379" y="241"/>
                  </a:lnTo>
                  <a:lnTo>
                    <a:pt x="2376" y="258"/>
                  </a:lnTo>
                  <a:lnTo>
                    <a:pt x="2372" y="276"/>
                  </a:lnTo>
                  <a:lnTo>
                    <a:pt x="2378" y="279"/>
                  </a:lnTo>
                  <a:lnTo>
                    <a:pt x="2379" y="283"/>
                  </a:lnTo>
                  <a:lnTo>
                    <a:pt x="2383" y="286"/>
                  </a:lnTo>
                  <a:lnTo>
                    <a:pt x="2385" y="288"/>
                  </a:lnTo>
                  <a:lnTo>
                    <a:pt x="2388" y="291"/>
                  </a:lnTo>
                  <a:lnTo>
                    <a:pt x="2400" y="295"/>
                  </a:lnTo>
                  <a:lnTo>
                    <a:pt x="2414" y="295"/>
                  </a:lnTo>
                  <a:lnTo>
                    <a:pt x="2428" y="297"/>
                  </a:lnTo>
                  <a:lnTo>
                    <a:pt x="2442" y="304"/>
                  </a:lnTo>
                  <a:lnTo>
                    <a:pt x="2446" y="318"/>
                  </a:lnTo>
                  <a:lnTo>
                    <a:pt x="2453" y="321"/>
                  </a:lnTo>
                  <a:lnTo>
                    <a:pt x="2463" y="325"/>
                  </a:lnTo>
                  <a:lnTo>
                    <a:pt x="2477" y="328"/>
                  </a:lnTo>
                  <a:lnTo>
                    <a:pt x="2489" y="332"/>
                  </a:lnTo>
                  <a:lnTo>
                    <a:pt x="2496" y="333"/>
                  </a:lnTo>
                  <a:lnTo>
                    <a:pt x="2498" y="323"/>
                  </a:lnTo>
                  <a:lnTo>
                    <a:pt x="2502" y="314"/>
                  </a:lnTo>
                  <a:lnTo>
                    <a:pt x="2505" y="305"/>
                  </a:lnTo>
                  <a:lnTo>
                    <a:pt x="2516" y="298"/>
                  </a:lnTo>
                  <a:lnTo>
                    <a:pt x="2531" y="295"/>
                  </a:lnTo>
                  <a:lnTo>
                    <a:pt x="2545" y="298"/>
                  </a:lnTo>
                  <a:lnTo>
                    <a:pt x="2559" y="305"/>
                  </a:lnTo>
                  <a:lnTo>
                    <a:pt x="2573" y="311"/>
                  </a:lnTo>
                  <a:lnTo>
                    <a:pt x="2580" y="312"/>
                  </a:lnTo>
                  <a:lnTo>
                    <a:pt x="2594" y="314"/>
                  </a:lnTo>
                  <a:lnTo>
                    <a:pt x="2608" y="318"/>
                  </a:lnTo>
                  <a:lnTo>
                    <a:pt x="2622" y="319"/>
                  </a:lnTo>
                  <a:lnTo>
                    <a:pt x="2633" y="321"/>
                  </a:lnTo>
                  <a:lnTo>
                    <a:pt x="2638" y="323"/>
                  </a:lnTo>
                  <a:lnTo>
                    <a:pt x="2641" y="321"/>
                  </a:lnTo>
                  <a:lnTo>
                    <a:pt x="2643" y="318"/>
                  </a:lnTo>
                  <a:lnTo>
                    <a:pt x="2645" y="316"/>
                  </a:lnTo>
                  <a:lnTo>
                    <a:pt x="2648" y="312"/>
                  </a:lnTo>
                  <a:lnTo>
                    <a:pt x="2652" y="311"/>
                  </a:lnTo>
                  <a:lnTo>
                    <a:pt x="2655" y="311"/>
                  </a:lnTo>
                  <a:lnTo>
                    <a:pt x="2660" y="311"/>
                  </a:lnTo>
                  <a:lnTo>
                    <a:pt x="2673" y="314"/>
                  </a:lnTo>
                  <a:lnTo>
                    <a:pt x="2683" y="319"/>
                  </a:lnTo>
                  <a:lnTo>
                    <a:pt x="2695" y="318"/>
                  </a:lnTo>
                  <a:lnTo>
                    <a:pt x="2708" y="314"/>
                  </a:lnTo>
                  <a:lnTo>
                    <a:pt x="2709" y="300"/>
                  </a:lnTo>
                  <a:lnTo>
                    <a:pt x="2716" y="283"/>
                  </a:lnTo>
                  <a:lnTo>
                    <a:pt x="2722" y="267"/>
                  </a:lnTo>
                  <a:lnTo>
                    <a:pt x="2725" y="253"/>
                  </a:lnTo>
                  <a:lnTo>
                    <a:pt x="2722" y="241"/>
                  </a:lnTo>
                  <a:lnTo>
                    <a:pt x="2720" y="237"/>
                  </a:lnTo>
                  <a:lnTo>
                    <a:pt x="2720" y="234"/>
                  </a:lnTo>
                  <a:lnTo>
                    <a:pt x="2718" y="232"/>
                  </a:lnTo>
                  <a:lnTo>
                    <a:pt x="2716" y="230"/>
                  </a:lnTo>
                  <a:lnTo>
                    <a:pt x="2713" y="230"/>
                  </a:lnTo>
                  <a:lnTo>
                    <a:pt x="2709" y="230"/>
                  </a:lnTo>
                  <a:lnTo>
                    <a:pt x="2702" y="230"/>
                  </a:lnTo>
                  <a:lnTo>
                    <a:pt x="2694" y="237"/>
                  </a:lnTo>
                  <a:lnTo>
                    <a:pt x="2687" y="239"/>
                  </a:lnTo>
                  <a:lnTo>
                    <a:pt x="2680" y="237"/>
                  </a:lnTo>
                  <a:lnTo>
                    <a:pt x="2673" y="234"/>
                  </a:lnTo>
                  <a:lnTo>
                    <a:pt x="2664" y="230"/>
                  </a:lnTo>
                  <a:lnTo>
                    <a:pt x="2659" y="229"/>
                  </a:lnTo>
                  <a:lnTo>
                    <a:pt x="2655" y="230"/>
                  </a:lnTo>
                  <a:lnTo>
                    <a:pt x="2650" y="232"/>
                  </a:lnTo>
                  <a:lnTo>
                    <a:pt x="2648" y="236"/>
                  </a:lnTo>
                  <a:lnTo>
                    <a:pt x="2645" y="239"/>
                  </a:lnTo>
                  <a:lnTo>
                    <a:pt x="2641" y="241"/>
                  </a:lnTo>
                  <a:lnTo>
                    <a:pt x="2626" y="237"/>
                  </a:lnTo>
                  <a:lnTo>
                    <a:pt x="2610" y="227"/>
                  </a:lnTo>
                  <a:lnTo>
                    <a:pt x="2598" y="211"/>
                  </a:lnTo>
                  <a:lnTo>
                    <a:pt x="2592" y="195"/>
                  </a:lnTo>
                  <a:lnTo>
                    <a:pt x="2592" y="192"/>
                  </a:lnTo>
                  <a:lnTo>
                    <a:pt x="2592" y="188"/>
                  </a:lnTo>
                  <a:lnTo>
                    <a:pt x="2592" y="185"/>
                  </a:lnTo>
                  <a:lnTo>
                    <a:pt x="2592" y="181"/>
                  </a:lnTo>
                  <a:lnTo>
                    <a:pt x="2592" y="178"/>
                  </a:lnTo>
                  <a:lnTo>
                    <a:pt x="2594" y="174"/>
                  </a:lnTo>
                  <a:lnTo>
                    <a:pt x="2596" y="169"/>
                  </a:lnTo>
                  <a:lnTo>
                    <a:pt x="2592" y="166"/>
                  </a:lnTo>
                  <a:lnTo>
                    <a:pt x="2589" y="164"/>
                  </a:lnTo>
                  <a:lnTo>
                    <a:pt x="2587" y="162"/>
                  </a:lnTo>
                  <a:lnTo>
                    <a:pt x="2585" y="160"/>
                  </a:lnTo>
                  <a:lnTo>
                    <a:pt x="2582" y="159"/>
                  </a:lnTo>
                  <a:lnTo>
                    <a:pt x="2577" y="157"/>
                  </a:lnTo>
                  <a:lnTo>
                    <a:pt x="2575" y="155"/>
                  </a:lnTo>
                  <a:lnTo>
                    <a:pt x="2573" y="155"/>
                  </a:lnTo>
                  <a:lnTo>
                    <a:pt x="2571" y="153"/>
                  </a:lnTo>
                  <a:lnTo>
                    <a:pt x="2568" y="153"/>
                  </a:lnTo>
                  <a:lnTo>
                    <a:pt x="2564" y="153"/>
                  </a:lnTo>
                  <a:lnTo>
                    <a:pt x="2564" y="157"/>
                  </a:lnTo>
                  <a:lnTo>
                    <a:pt x="2561" y="157"/>
                  </a:lnTo>
                  <a:lnTo>
                    <a:pt x="2561" y="162"/>
                  </a:lnTo>
                  <a:lnTo>
                    <a:pt x="2563" y="166"/>
                  </a:lnTo>
                  <a:lnTo>
                    <a:pt x="2563" y="167"/>
                  </a:lnTo>
                  <a:lnTo>
                    <a:pt x="2563" y="169"/>
                  </a:lnTo>
                  <a:lnTo>
                    <a:pt x="2561" y="171"/>
                  </a:lnTo>
                  <a:lnTo>
                    <a:pt x="2559" y="171"/>
                  </a:lnTo>
                  <a:lnTo>
                    <a:pt x="2556" y="171"/>
                  </a:lnTo>
                  <a:lnTo>
                    <a:pt x="2549" y="173"/>
                  </a:lnTo>
                  <a:lnTo>
                    <a:pt x="2547" y="169"/>
                  </a:lnTo>
                  <a:lnTo>
                    <a:pt x="2545" y="167"/>
                  </a:lnTo>
                  <a:lnTo>
                    <a:pt x="2545" y="166"/>
                  </a:lnTo>
                  <a:lnTo>
                    <a:pt x="2542" y="164"/>
                  </a:lnTo>
                  <a:lnTo>
                    <a:pt x="2542" y="169"/>
                  </a:lnTo>
                  <a:lnTo>
                    <a:pt x="2551" y="180"/>
                  </a:lnTo>
                  <a:lnTo>
                    <a:pt x="2558" y="195"/>
                  </a:lnTo>
                  <a:lnTo>
                    <a:pt x="2561" y="211"/>
                  </a:lnTo>
                  <a:lnTo>
                    <a:pt x="2556" y="215"/>
                  </a:lnTo>
                  <a:lnTo>
                    <a:pt x="2552" y="216"/>
                  </a:lnTo>
                  <a:lnTo>
                    <a:pt x="2551" y="220"/>
                  </a:lnTo>
                  <a:lnTo>
                    <a:pt x="2549" y="223"/>
                  </a:lnTo>
                  <a:lnTo>
                    <a:pt x="2549" y="225"/>
                  </a:lnTo>
                  <a:lnTo>
                    <a:pt x="2547" y="229"/>
                  </a:lnTo>
                  <a:lnTo>
                    <a:pt x="2545" y="230"/>
                  </a:lnTo>
                  <a:lnTo>
                    <a:pt x="2540" y="232"/>
                  </a:lnTo>
                  <a:lnTo>
                    <a:pt x="2535" y="234"/>
                  </a:lnTo>
                  <a:lnTo>
                    <a:pt x="2533" y="232"/>
                  </a:lnTo>
                  <a:lnTo>
                    <a:pt x="2531" y="232"/>
                  </a:lnTo>
                  <a:lnTo>
                    <a:pt x="2531" y="232"/>
                  </a:lnTo>
                  <a:lnTo>
                    <a:pt x="2530" y="230"/>
                  </a:lnTo>
                  <a:lnTo>
                    <a:pt x="2526" y="230"/>
                  </a:lnTo>
                  <a:lnTo>
                    <a:pt x="2510" y="183"/>
                  </a:lnTo>
                  <a:lnTo>
                    <a:pt x="2507" y="181"/>
                  </a:lnTo>
                  <a:lnTo>
                    <a:pt x="2503" y="178"/>
                  </a:lnTo>
                  <a:lnTo>
                    <a:pt x="2498" y="174"/>
                  </a:lnTo>
                  <a:lnTo>
                    <a:pt x="2495" y="173"/>
                  </a:lnTo>
                  <a:lnTo>
                    <a:pt x="2491" y="169"/>
                  </a:lnTo>
                  <a:lnTo>
                    <a:pt x="2489" y="159"/>
                  </a:lnTo>
                  <a:lnTo>
                    <a:pt x="2491" y="150"/>
                  </a:lnTo>
                  <a:lnTo>
                    <a:pt x="2493" y="143"/>
                  </a:lnTo>
                  <a:lnTo>
                    <a:pt x="2493" y="136"/>
                  </a:lnTo>
                  <a:lnTo>
                    <a:pt x="2488" y="131"/>
                  </a:lnTo>
                  <a:lnTo>
                    <a:pt x="2475" y="122"/>
                  </a:lnTo>
                  <a:lnTo>
                    <a:pt x="2465" y="117"/>
                  </a:lnTo>
                  <a:lnTo>
                    <a:pt x="2456" y="115"/>
                  </a:lnTo>
                  <a:lnTo>
                    <a:pt x="2448" y="110"/>
                  </a:lnTo>
                  <a:lnTo>
                    <a:pt x="2441" y="99"/>
                  </a:lnTo>
                  <a:lnTo>
                    <a:pt x="2434" y="80"/>
                  </a:lnTo>
                  <a:lnTo>
                    <a:pt x="2420" y="84"/>
                  </a:lnTo>
                  <a:lnTo>
                    <a:pt x="2418" y="78"/>
                  </a:lnTo>
                  <a:lnTo>
                    <a:pt x="2418" y="75"/>
                  </a:lnTo>
                  <a:lnTo>
                    <a:pt x="2416" y="71"/>
                  </a:lnTo>
                  <a:lnTo>
                    <a:pt x="2414" y="68"/>
                  </a:lnTo>
                  <a:close/>
                  <a:moveTo>
                    <a:pt x="1217" y="64"/>
                  </a:moveTo>
                  <a:lnTo>
                    <a:pt x="1215" y="68"/>
                  </a:lnTo>
                  <a:lnTo>
                    <a:pt x="1212" y="71"/>
                  </a:lnTo>
                  <a:lnTo>
                    <a:pt x="1210" y="73"/>
                  </a:lnTo>
                  <a:lnTo>
                    <a:pt x="1208" y="75"/>
                  </a:lnTo>
                  <a:lnTo>
                    <a:pt x="1208" y="77"/>
                  </a:lnTo>
                  <a:lnTo>
                    <a:pt x="1210" y="78"/>
                  </a:lnTo>
                  <a:lnTo>
                    <a:pt x="1214" y="80"/>
                  </a:lnTo>
                  <a:lnTo>
                    <a:pt x="1215" y="75"/>
                  </a:lnTo>
                  <a:lnTo>
                    <a:pt x="1215" y="73"/>
                  </a:lnTo>
                  <a:lnTo>
                    <a:pt x="1217" y="70"/>
                  </a:lnTo>
                  <a:lnTo>
                    <a:pt x="1219" y="68"/>
                  </a:lnTo>
                  <a:lnTo>
                    <a:pt x="1220" y="64"/>
                  </a:lnTo>
                  <a:lnTo>
                    <a:pt x="1217" y="64"/>
                  </a:lnTo>
                  <a:close/>
                  <a:moveTo>
                    <a:pt x="2654" y="49"/>
                  </a:moveTo>
                  <a:lnTo>
                    <a:pt x="2650" y="57"/>
                  </a:lnTo>
                  <a:lnTo>
                    <a:pt x="2643" y="70"/>
                  </a:lnTo>
                  <a:lnTo>
                    <a:pt x="2634" y="84"/>
                  </a:lnTo>
                  <a:lnTo>
                    <a:pt x="2626" y="98"/>
                  </a:lnTo>
                  <a:lnTo>
                    <a:pt x="2619" y="110"/>
                  </a:lnTo>
                  <a:lnTo>
                    <a:pt x="2615" y="120"/>
                  </a:lnTo>
                  <a:lnTo>
                    <a:pt x="2615" y="126"/>
                  </a:lnTo>
                  <a:lnTo>
                    <a:pt x="2617" y="133"/>
                  </a:lnTo>
                  <a:lnTo>
                    <a:pt x="2617" y="136"/>
                  </a:lnTo>
                  <a:lnTo>
                    <a:pt x="2619" y="140"/>
                  </a:lnTo>
                  <a:lnTo>
                    <a:pt x="2622" y="141"/>
                  </a:lnTo>
                  <a:lnTo>
                    <a:pt x="2626" y="143"/>
                  </a:lnTo>
                  <a:lnTo>
                    <a:pt x="2631" y="145"/>
                  </a:lnTo>
                  <a:lnTo>
                    <a:pt x="2645" y="150"/>
                  </a:lnTo>
                  <a:lnTo>
                    <a:pt x="2659" y="148"/>
                  </a:lnTo>
                  <a:lnTo>
                    <a:pt x="2671" y="143"/>
                  </a:lnTo>
                  <a:lnTo>
                    <a:pt x="2685" y="136"/>
                  </a:lnTo>
                  <a:lnTo>
                    <a:pt x="2699" y="134"/>
                  </a:lnTo>
                  <a:lnTo>
                    <a:pt x="2713" y="134"/>
                  </a:lnTo>
                  <a:lnTo>
                    <a:pt x="2722" y="140"/>
                  </a:lnTo>
                  <a:lnTo>
                    <a:pt x="2729" y="145"/>
                  </a:lnTo>
                  <a:lnTo>
                    <a:pt x="2737" y="148"/>
                  </a:lnTo>
                  <a:lnTo>
                    <a:pt x="2758" y="152"/>
                  </a:lnTo>
                  <a:lnTo>
                    <a:pt x="2779" y="150"/>
                  </a:lnTo>
                  <a:lnTo>
                    <a:pt x="2798" y="145"/>
                  </a:lnTo>
                  <a:lnTo>
                    <a:pt x="2804" y="134"/>
                  </a:lnTo>
                  <a:lnTo>
                    <a:pt x="2798" y="134"/>
                  </a:lnTo>
                  <a:lnTo>
                    <a:pt x="2790" y="120"/>
                  </a:lnTo>
                  <a:lnTo>
                    <a:pt x="2776" y="108"/>
                  </a:lnTo>
                  <a:lnTo>
                    <a:pt x="2756" y="96"/>
                  </a:lnTo>
                  <a:lnTo>
                    <a:pt x="2737" y="85"/>
                  </a:lnTo>
                  <a:lnTo>
                    <a:pt x="2722" y="80"/>
                  </a:lnTo>
                  <a:lnTo>
                    <a:pt x="2713" y="87"/>
                  </a:lnTo>
                  <a:lnTo>
                    <a:pt x="2701" y="92"/>
                  </a:lnTo>
                  <a:lnTo>
                    <a:pt x="2692" y="91"/>
                  </a:lnTo>
                  <a:lnTo>
                    <a:pt x="2687" y="84"/>
                  </a:lnTo>
                  <a:lnTo>
                    <a:pt x="2680" y="77"/>
                  </a:lnTo>
                  <a:lnTo>
                    <a:pt x="2676" y="68"/>
                  </a:lnTo>
                  <a:lnTo>
                    <a:pt x="2688" y="64"/>
                  </a:lnTo>
                  <a:lnTo>
                    <a:pt x="2687" y="63"/>
                  </a:lnTo>
                  <a:lnTo>
                    <a:pt x="2685" y="63"/>
                  </a:lnTo>
                  <a:lnTo>
                    <a:pt x="2685" y="63"/>
                  </a:lnTo>
                  <a:lnTo>
                    <a:pt x="2683" y="63"/>
                  </a:lnTo>
                  <a:lnTo>
                    <a:pt x="2680" y="61"/>
                  </a:lnTo>
                  <a:lnTo>
                    <a:pt x="2674" y="56"/>
                  </a:lnTo>
                  <a:lnTo>
                    <a:pt x="2669" y="54"/>
                  </a:lnTo>
                  <a:lnTo>
                    <a:pt x="2662" y="51"/>
                  </a:lnTo>
                  <a:lnTo>
                    <a:pt x="2654" y="49"/>
                  </a:lnTo>
                  <a:close/>
                  <a:moveTo>
                    <a:pt x="2933" y="45"/>
                  </a:moveTo>
                  <a:lnTo>
                    <a:pt x="2922" y="54"/>
                  </a:lnTo>
                  <a:lnTo>
                    <a:pt x="2910" y="59"/>
                  </a:lnTo>
                  <a:lnTo>
                    <a:pt x="2898" y="64"/>
                  </a:lnTo>
                  <a:lnTo>
                    <a:pt x="2887" y="73"/>
                  </a:lnTo>
                  <a:lnTo>
                    <a:pt x="2880" y="84"/>
                  </a:lnTo>
                  <a:lnTo>
                    <a:pt x="2877" y="99"/>
                  </a:lnTo>
                  <a:lnTo>
                    <a:pt x="2882" y="115"/>
                  </a:lnTo>
                  <a:lnTo>
                    <a:pt x="2893" y="131"/>
                  </a:lnTo>
                  <a:lnTo>
                    <a:pt x="2903" y="147"/>
                  </a:lnTo>
                  <a:lnTo>
                    <a:pt x="2915" y="160"/>
                  </a:lnTo>
                  <a:lnTo>
                    <a:pt x="2922" y="173"/>
                  </a:lnTo>
                  <a:lnTo>
                    <a:pt x="2910" y="173"/>
                  </a:lnTo>
                  <a:lnTo>
                    <a:pt x="2910" y="195"/>
                  </a:lnTo>
                  <a:lnTo>
                    <a:pt x="2914" y="211"/>
                  </a:lnTo>
                  <a:lnTo>
                    <a:pt x="2924" y="220"/>
                  </a:lnTo>
                  <a:lnTo>
                    <a:pt x="2942" y="223"/>
                  </a:lnTo>
                  <a:lnTo>
                    <a:pt x="2968" y="222"/>
                  </a:lnTo>
                  <a:lnTo>
                    <a:pt x="2966" y="202"/>
                  </a:lnTo>
                  <a:lnTo>
                    <a:pt x="2962" y="190"/>
                  </a:lnTo>
                  <a:lnTo>
                    <a:pt x="2957" y="180"/>
                  </a:lnTo>
                  <a:lnTo>
                    <a:pt x="2955" y="169"/>
                  </a:lnTo>
                  <a:lnTo>
                    <a:pt x="2957" y="153"/>
                  </a:lnTo>
                  <a:lnTo>
                    <a:pt x="2961" y="155"/>
                  </a:lnTo>
                  <a:lnTo>
                    <a:pt x="2964" y="155"/>
                  </a:lnTo>
                  <a:lnTo>
                    <a:pt x="2968" y="155"/>
                  </a:lnTo>
                  <a:lnTo>
                    <a:pt x="2971" y="155"/>
                  </a:lnTo>
                  <a:lnTo>
                    <a:pt x="2976" y="153"/>
                  </a:lnTo>
                  <a:lnTo>
                    <a:pt x="2973" y="150"/>
                  </a:lnTo>
                  <a:lnTo>
                    <a:pt x="2969" y="148"/>
                  </a:lnTo>
                  <a:lnTo>
                    <a:pt x="2968" y="147"/>
                  </a:lnTo>
                  <a:lnTo>
                    <a:pt x="2964" y="143"/>
                  </a:lnTo>
                  <a:lnTo>
                    <a:pt x="2961" y="141"/>
                  </a:lnTo>
                  <a:lnTo>
                    <a:pt x="2959" y="143"/>
                  </a:lnTo>
                  <a:lnTo>
                    <a:pt x="2959" y="147"/>
                  </a:lnTo>
                  <a:lnTo>
                    <a:pt x="2957" y="150"/>
                  </a:lnTo>
                  <a:lnTo>
                    <a:pt x="2957" y="152"/>
                  </a:lnTo>
                  <a:lnTo>
                    <a:pt x="2955" y="153"/>
                  </a:lnTo>
                  <a:lnTo>
                    <a:pt x="2954" y="152"/>
                  </a:lnTo>
                  <a:lnTo>
                    <a:pt x="2952" y="148"/>
                  </a:lnTo>
                  <a:lnTo>
                    <a:pt x="2947" y="140"/>
                  </a:lnTo>
                  <a:lnTo>
                    <a:pt x="2942" y="131"/>
                  </a:lnTo>
                  <a:lnTo>
                    <a:pt x="2943" y="127"/>
                  </a:lnTo>
                  <a:lnTo>
                    <a:pt x="2945" y="127"/>
                  </a:lnTo>
                  <a:lnTo>
                    <a:pt x="2947" y="126"/>
                  </a:lnTo>
                  <a:lnTo>
                    <a:pt x="2948" y="122"/>
                  </a:lnTo>
                  <a:lnTo>
                    <a:pt x="2933" y="113"/>
                  </a:lnTo>
                  <a:lnTo>
                    <a:pt x="2921" y="99"/>
                  </a:lnTo>
                  <a:lnTo>
                    <a:pt x="2914" y="84"/>
                  </a:lnTo>
                  <a:lnTo>
                    <a:pt x="2933" y="82"/>
                  </a:lnTo>
                  <a:lnTo>
                    <a:pt x="2947" y="77"/>
                  </a:lnTo>
                  <a:lnTo>
                    <a:pt x="2954" y="64"/>
                  </a:lnTo>
                  <a:lnTo>
                    <a:pt x="2957" y="49"/>
                  </a:lnTo>
                  <a:lnTo>
                    <a:pt x="2952" y="47"/>
                  </a:lnTo>
                  <a:lnTo>
                    <a:pt x="2947" y="47"/>
                  </a:lnTo>
                  <a:lnTo>
                    <a:pt x="2942" y="45"/>
                  </a:lnTo>
                  <a:lnTo>
                    <a:pt x="2933" y="45"/>
                  </a:lnTo>
                  <a:close/>
                  <a:moveTo>
                    <a:pt x="2746" y="42"/>
                  </a:moveTo>
                  <a:lnTo>
                    <a:pt x="2732" y="49"/>
                  </a:lnTo>
                  <a:lnTo>
                    <a:pt x="2715" y="54"/>
                  </a:lnTo>
                  <a:lnTo>
                    <a:pt x="2715" y="68"/>
                  </a:lnTo>
                  <a:lnTo>
                    <a:pt x="2722" y="70"/>
                  </a:lnTo>
                  <a:lnTo>
                    <a:pt x="2730" y="71"/>
                  </a:lnTo>
                  <a:lnTo>
                    <a:pt x="2741" y="71"/>
                  </a:lnTo>
                  <a:lnTo>
                    <a:pt x="2741" y="64"/>
                  </a:lnTo>
                  <a:lnTo>
                    <a:pt x="2744" y="59"/>
                  </a:lnTo>
                  <a:lnTo>
                    <a:pt x="2746" y="54"/>
                  </a:lnTo>
                  <a:lnTo>
                    <a:pt x="2746" y="49"/>
                  </a:lnTo>
                  <a:lnTo>
                    <a:pt x="2746" y="45"/>
                  </a:lnTo>
                  <a:lnTo>
                    <a:pt x="2746" y="42"/>
                  </a:lnTo>
                  <a:close/>
                  <a:moveTo>
                    <a:pt x="1390" y="33"/>
                  </a:moveTo>
                  <a:lnTo>
                    <a:pt x="1393" y="42"/>
                  </a:lnTo>
                  <a:lnTo>
                    <a:pt x="1395" y="54"/>
                  </a:lnTo>
                  <a:lnTo>
                    <a:pt x="1397" y="64"/>
                  </a:lnTo>
                  <a:lnTo>
                    <a:pt x="1395" y="66"/>
                  </a:lnTo>
                  <a:lnTo>
                    <a:pt x="1393" y="66"/>
                  </a:lnTo>
                  <a:lnTo>
                    <a:pt x="1392" y="66"/>
                  </a:lnTo>
                  <a:lnTo>
                    <a:pt x="1392" y="68"/>
                  </a:lnTo>
                  <a:lnTo>
                    <a:pt x="1390" y="68"/>
                  </a:lnTo>
                  <a:lnTo>
                    <a:pt x="1383" y="68"/>
                  </a:lnTo>
                  <a:lnTo>
                    <a:pt x="1381" y="66"/>
                  </a:lnTo>
                  <a:lnTo>
                    <a:pt x="1381" y="64"/>
                  </a:lnTo>
                  <a:lnTo>
                    <a:pt x="1381" y="63"/>
                  </a:lnTo>
                  <a:lnTo>
                    <a:pt x="1379" y="63"/>
                  </a:lnTo>
                  <a:lnTo>
                    <a:pt x="1378" y="61"/>
                  </a:lnTo>
                  <a:lnTo>
                    <a:pt x="1390" y="33"/>
                  </a:lnTo>
                  <a:close/>
                  <a:moveTo>
                    <a:pt x="1002" y="0"/>
                  </a:moveTo>
                  <a:lnTo>
                    <a:pt x="994" y="12"/>
                  </a:lnTo>
                  <a:lnTo>
                    <a:pt x="985" y="23"/>
                  </a:lnTo>
                  <a:lnTo>
                    <a:pt x="980" y="38"/>
                  </a:lnTo>
                  <a:lnTo>
                    <a:pt x="990" y="37"/>
                  </a:lnTo>
                  <a:lnTo>
                    <a:pt x="997" y="40"/>
                  </a:lnTo>
                  <a:lnTo>
                    <a:pt x="1002" y="45"/>
                  </a:lnTo>
                  <a:lnTo>
                    <a:pt x="1009" y="54"/>
                  </a:lnTo>
                  <a:lnTo>
                    <a:pt x="1011" y="47"/>
                  </a:lnTo>
                  <a:lnTo>
                    <a:pt x="1011" y="42"/>
                  </a:lnTo>
                  <a:lnTo>
                    <a:pt x="1013" y="38"/>
                  </a:lnTo>
                  <a:lnTo>
                    <a:pt x="1013" y="33"/>
                  </a:lnTo>
                  <a:lnTo>
                    <a:pt x="1022" y="33"/>
                  </a:lnTo>
                  <a:lnTo>
                    <a:pt x="1027" y="45"/>
                  </a:lnTo>
                  <a:lnTo>
                    <a:pt x="1035" y="49"/>
                  </a:lnTo>
                  <a:lnTo>
                    <a:pt x="1042" y="52"/>
                  </a:lnTo>
                  <a:lnTo>
                    <a:pt x="1049" y="56"/>
                  </a:lnTo>
                  <a:lnTo>
                    <a:pt x="1056" y="64"/>
                  </a:lnTo>
                  <a:lnTo>
                    <a:pt x="1049" y="75"/>
                  </a:lnTo>
                  <a:lnTo>
                    <a:pt x="1041" y="87"/>
                  </a:lnTo>
                  <a:lnTo>
                    <a:pt x="1034" y="103"/>
                  </a:lnTo>
                  <a:lnTo>
                    <a:pt x="1028" y="117"/>
                  </a:lnTo>
                  <a:lnTo>
                    <a:pt x="1028" y="126"/>
                  </a:lnTo>
                  <a:lnTo>
                    <a:pt x="1030" y="131"/>
                  </a:lnTo>
                  <a:lnTo>
                    <a:pt x="1030" y="134"/>
                  </a:lnTo>
                  <a:lnTo>
                    <a:pt x="1032" y="136"/>
                  </a:lnTo>
                  <a:lnTo>
                    <a:pt x="1034" y="138"/>
                  </a:lnTo>
                  <a:lnTo>
                    <a:pt x="1035" y="140"/>
                  </a:lnTo>
                  <a:lnTo>
                    <a:pt x="1041" y="141"/>
                  </a:lnTo>
                  <a:lnTo>
                    <a:pt x="1041" y="138"/>
                  </a:lnTo>
                  <a:lnTo>
                    <a:pt x="1044" y="131"/>
                  </a:lnTo>
                  <a:lnTo>
                    <a:pt x="1049" y="120"/>
                  </a:lnTo>
                  <a:lnTo>
                    <a:pt x="1055" y="106"/>
                  </a:lnTo>
                  <a:lnTo>
                    <a:pt x="1060" y="94"/>
                  </a:lnTo>
                  <a:lnTo>
                    <a:pt x="1065" y="84"/>
                  </a:lnTo>
                  <a:lnTo>
                    <a:pt x="1067" y="77"/>
                  </a:lnTo>
                  <a:lnTo>
                    <a:pt x="1079" y="77"/>
                  </a:lnTo>
                  <a:lnTo>
                    <a:pt x="1081" y="96"/>
                  </a:lnTo>
                  <a:lnTo>
                    <a:pt x="1081" y="113"/>
                  </a:lnTo>
                  <a:lnTo>
                    <a:pt x="1081" y="134"/>
                  </a:lnTo>
                  <a:lnTo>
                    <a:pt x="1083" y="157"/>
                  </a:lnTo>
                  <a:lnTo>
                    <a:pt x="1105" y="160"/>
                  </a:lnTo>
                  <a:lnTo>
                    <a:pt x="1114" y="147"/>
                  </a:lnTo>
                  <a:lnTo>
                    <a:pt x="1130" y="138"/>
                  </a:lnTo>
                  <a:lnTo>
                    <a:pt x="1147" y="129"/>
                  </a:lnTo>
                  <a:lnTo>
                    <a:pt x="1165" y="122"/>
                  </a:lnTo>
                  <a:lnTo>
                    <a:pt x="1182" y="115"/>
                  </a:lnTo>
                  <a:lnTo>
                    <a:pt x="1198" y="106"/>
                  </a:lnTo>
                  <a:lnTo>
                    <a:pt x="1205" y="96"/>
                  </a:lnTo>
                  <a:lnTo>
                    <a:pt x="1201" y="96"/>
                  </a:lnTo>
                  <a:lnTo>
                    <a:pt x="1200" y="92"/>
                  </a:lnTo>
                  <a:lnTo>
                    <a:pt x="1200" y="91"/>
                  </a:lnTo>
                  <a:lnTo>
                    <a:pt x="1198" y="89"/>
                  </a:lnTo>
                  <a:lnTo>
                    <a:pt x="1198" y="89"/>
                  </a:lnTo>
                  <a:lnTo>
                    <a:pt x="1196" y="89"/>
                  </a:lnTo>
                  <a:lnTo>
                    <a:pt x="1194" y="89"/>
                  </a:lnTo>
                  <a:lnTo>
                    <a:pt x="1191" y="87"/>
                  </a:lnTo>
                  <a:lnTo>
                    <a:pt x="1184" y="92"/>
                  </a:lnTo>
                  <a:lnTo>
                    <a:pt x="1172" y="99"/>
                  </a:lnTo>
                  <a:lnTo>
                    <a:pt x="1158" y="110"/>
                  </a:lnTo>
                  <a:lnTo>
                    <a:pt x="1140" y="119"/>
                  </a:lnTo>
                  <a:lnTo>
                    <a:pt x="1124" y="129"/>
                  </a:lnTo>
                  <a:lnTo>
                    <a:pt x="1109" y="136"/>
                  </a:lnTo>
                  <a:lnTo>
                    <a:pt x="1098" y="140"/>
                  </a:lnTo>
                  <a:lnTo>
                    <a:pt x="1095" y="141"/>
                  </a:lnTo>
                  <a:lnTo>
                    <a:pt x="1093" y="140"/>
                  </a:lnTo>
                  <a:lnTo>
                    <a:pt x="1091" y="138"/>
                  </a:lnTo>
                  <a:lnTo>
                    <a:pt x="1091" y="136"/>
                  </a:lnTo>
                  <a:lnTo>
                    <a:pt x="1091" y="134"/>
                  </a:lnTo>
                  <a:lnTo>
                    <a:pt x="1090" y="131"/>
                  </a:lnTo>
                  <a:lnTo>
                    <a:pt x="1095" y="122"/>
                  </a:lnTo>
                  <a:lnTo>
                    <a:pt x="1095" y="115"/>
                  </a:lnTo>
                  <a:lnTo>
                    <a:pt x="1093" y="110"/>
                  </a:lnTo>
                  <a:lnTo>
                    <a:pt x="1091" y="101"/>
                  </a:lnTo>
                  <a:lnTo>
                    <a:pt x="1095" y="91"/>
                  </a:lnTo>
                  <a:lnTo>
                    <a:pt x="1097" y="89"/>
                  </a:lnTo>
                  <a:lnTo>
                    <a:pt x="1098" y="87"/>
                  </a:lnTo>
                  <a:lnTo>
                    <a:pt x="1100" y="85"/>
                  </a:lnTo>
                  <a:lnTo>
                    <a:pt x="1102" y="85"/>
                  </a:lnTo>
                  <a:lnTo>
                    <a:pt x="1104" y="85"/>
                  </a:lnTo>
                  <a:lnTo>
                    <a:pt x="1105" y="84"/>
                  </a:lnTo>
                  <a:lnTo>
                    <a:pt x="1107" y="82"/>
                  </a:lnTo>
                  <a:lnTo>
                    <a:pt x="1107" y="78"/>
                  </a:lnTo>
                  <a:lnTo>
                    <a:pt x="1109" y="73"/>
                  </a:lnTo>
                  <a:lnTo>
                    <a:pt x="1109" y="64"/>
                  </a:lnTo>
                  <a:lnTo>
                    <a:pt x="1100" y="59"/>
                  </a:lnTo>
                  <a:lnTo>
                    <a:pt x="1091" y="57"/>
                  </a:lnTo>
                  <a:lnTo>
                    <a:pt x="1084" y="57"/>
                  </a:lnTo>
                  <a:lnTo>
                    <a:pt x="1076" y="54"/>
                  </a:lnTo>
                  <a:lnTo>
                    <a:pt x="1063" y="45"/>
                  </a:lnTo>
                  <a:lnTo>
                    <a:pt x="1055" y="37"/>
                  </a:lnTo>
                  <a:lnTo>
                    <a:pt x="1049" y="26"/>
                  </a:lnTo>
                  <a:lnTo>
                    <a:pt x="1042" y="16"/>
                  </a:lnTo>
                  <a:lnTo>
                    <a:pt x="1034" y="9"/>
                  </a:lnTo>
                  <a:lnTo>
                    <a:pt x="1020" y="2"/>
                  </a:lnTo>
                  <a:lnTo>
                    <a:pt x="1002" y="0"/>
                  </a:lnTo>
                  <a:close/>
                </a:path>
              </a:pathLst>
            </a:custGeom>
            <a:grpFill/>
            <a:ln w="3175">
              <a:noFill/>
              <a:round/>
              <a:headEnd/>
              <a:tailEnd/>
            </a:ln>
          </p:spPr>
          <p:txBody>
            <a:bodyPr vert="horz" wrap="square" lIns="91440" tIns="45720" rIns="91440" bIns="45720" numCol="1" anchor="t" anchorCtr="0" compatLnSpc="1">
              <a:prstTxWarp prst="textNoShape">
                <a:avLst/>
              </a:prstTxWarp>
            </a:bodyPr>
            <a:lstStyle/>
            <a:p>
              <a:endParaRPr lang="ko-KR" altLang="en-US"/>
            </a:p>
          </p:txBody>
        </p:sp>
        <p:sp>
          <p:nvSpPr>
            <p:cNvPr id="322" name="Freeform 9">
              <a:extLst>
                <a:ext uri="{FF2B5EF4-FFF2-40B4-BE49-F238E27FC236}">
                  <a16:creationId xmlns:a16="http://schemas.microsoft.com/office/drawing/2014/main" id="{AACF769B-C700-42D7-9427-87B102617AF2}"/>
                </a:ext>
              </a:extLst>
            </p:cNvPr>
            <p:cNvSpPr>
              <a:spLocks noEditPoints="1"/>
            </p:cNvSpPr>
            <p:nvPr/>
          </p:nvSpPr>
          <p:spPr bwMode="auto">
            <a:xfrm>
              <a:off x="635000" y="2108200"/>
              <a:ext cx="7697788" cy="3846513"/>
            </a:xfrm>
            <a:custGeom>
              <a:avLst/>
              <a:gdLst>
                <a:gd name="T0" fmla="*/ 1599 w 4849"/>
                <a:gd name="T1" fmla="*/ 786 h 2423"/>
                <a:gd name="T2" fmla="*/ 1536 w 4849"/>
                <a:gd name="T3" fmla="*/ 779 h 2423"/>
                <a:gd name="T4" fmla="*/ 529 w 4849"/>
                <a:gd name="T5" fmla="*/ 651 h 2423"/>
                <a:gd name="T6" fmla="*/ 4301 w 4849"/>
                <a:gd name="T7" fmla="*/ 791 h 2423"/>
                <a:gd name="T8" fmla="*/ 2510 w 4849"/>
                <a:gd name="T9" fmla="*/ 575 h 2423"/>
                <a:gd name="T10" fmla="*/ 2579 w 4849"/>
                <a:gd name="T11" fmla="*/ 552 h 2423"/>
                <a:gd name="T12" fmla="*/ 2649 w 4849"/>
                <a:gd name="T13" fmla="*/ 522 h 2423"/>
                <a:gd name="T14" fmla="*/ 2347 w 4849"/>
                <a:gd name="T15" fmla="*/ 611 h 2423"/>
                <a:gd name="T16" fmla="*/ 2304 w 4849"/>
                <a:gd name="T17" fmla="*/ 615 h 2423"/>
                <a:gd name="T18" fmla="*/ 2269 w 4849"/>
                <a:gd name="T19" fmla="*/ 580 h 2423"/>
                <a:gd name="T20" fmla="*/ 1234 w 4849"/>
                <a:gd name="T21" fmla="*/ 424 h 2423"/>
                <a:gd name="T22" fmla="*/ 1297 w 4849"/>
                <a:gd name="T23" fmla="*/ 367 h 2423"/>
                <a:gd name="T24" fmla="*/ 1178 w 4849"/>
                <a:gd name="T25" fmla="*/ 307 h 2423"/>
                <a:gd name="T26" fmla="*/ 1171 w 4849"/>
                <a:gd name="T27" fmla="*/ 369 h 2423"/>
                <a:gd name="T28" fmla="*/ 2044 w 4849"/>
                <a:gd name="T29" fmla="*/ 365 h 2423"/>
                <a:gd name="T30" fmla="*/ 2082 w 4849"/>
                <a:gd name="T31" fmla="*/ 288 h 2423"/>
                <a:gd name="T32" fmla="*/ 1297 w 4849"/>
                <a:gd name="T33" fmla="*/ 215 h 2423"/>
                <a:gd name="T34" fmla="*/ 2979 w 4849"/>
                <a:gd name="T35" fmla="*/ 177 h 2423"/>
                <a:gd name="T36" fmla="*/ 4833 w 4849"/>
                <a:gd name="T37" fmla="*/ 109 h 2423"/>
                <a:gd name="T38" fmla="*/ 1082 w 4849"/>
                <a:gd name="T39" fmla="*/ 131 h 2423"/>
                <a:gd name="T40" fmla="*/ 1167 w 4849"/>
                <a:gd name="T41" fmla="*/ 154 h 2423"/>
                <a:gd name="T42" fmla="*/ 1197 w 4849"/>
                <a:gd name="T43" fmla="*/ 273 h 2423"/>
                <a:gd name="T44" fmla="*/ 1078 w 4849"/>
                <a:gd name="T45" fmla="*/ 379 h 2423"/>
                <a:gd name="T46" fmla="*/ 1164 w 4849"/>
                <a:gd name="T47" fmla="*/ 582 h 2423"/>
                <a:gd name="T48" fmla="*/ 1281 w 4849"/>
                <a:gd name="T49" fmla="*/ 575 h 2423"/>
                <a:gd name="T50" fmla="*/ 1386 w 4849"/>
                <a:gd name="T51" fmla="*/ 484 h 2423"/>
                <a:gd name="T52" fmla="*/ 1501 w 4849"/>
                <a:gd name="T53" fmla="*/ 564 h 2423"/>
                <a:gd name="T54" fmla="*/ 1396 w 4849"/>
                <a:gd name="T55" fmla="*/ 721 h 2423"/>
                <a:gd name="T56" fmla="*/ 1459 w 4849"/>
                <a:gd name="T57" fmla="*/ 798 h 2423"/>
                <a:gd name="T58" fmla="*/ 1298 w 4849"/>
                <a:gd name="T59" fmla="*/ 955 h 2423"/>
                <a:gd name="T60" fmla="*/ 1124 w 4849"/>
                <a:gd name="T61" fmla="*/ 1077 h 2423"/>
                <a:gd name="T62" fmla="*/ 1085 w 4849"/>
                <a:gd name="T63" fmla="*/ 1234 h 2423"/>
                <a:gd name="T64" fmla="*/ 1194 w 4849"/>
                <a:gd name="T65" fmla="*/ 1320 h 2423"/>
                <a:gd name="T66" fmla="*/ 1361 w 4849"/>
                <a:gd name="T67" fmla="*/ 1344 h 2423"/>
                <a:gd name="T68" fmla="*/ 1616 w 4849"/>
                <a:gd name="T69" fmla="*/ 1421 h 2423"/>
                <a:gd name="T70" fmla="*/ 1866 w 4849"/>
                <a:gd name="T71" fmla="*/ 1604 h 2423"/>
                <a:gd name="T72" fmla="*/ 1647 w 4849"/>
                <a:gd name="T73" fmla="*/ 1966 h 2423"/>
                <a:gd name="T74" fmla="*/ 1496 w 4849"/>
                <a:gd name="T75" fmla="*/ 2105 h 2423"/>
                <a:gd name="T76" fmla="*/ 1431 w 4849"/>
                <a:gd name="T77" fmla="*/ 2215 h 2423"/>
                <a:gd name="T78" fmla="*/ 1396 w 4849"/>
                <a:gd name="T79" fmla="*/ 2371 h 2423"/>
                <a:gd name="T80" fmla="*/ 1302 w 4849"/>
                <a:gd name="T81" fmla="*/ 2315 h 2423"/>
                <a:gd name="T82" fmla="*/ 1270 w 4849"/>
                <a:gd name="T83" fmla="*/ 1667 h 2423"/>
                <a:gd name="T84" fmla="*/ 1269 w 4849"/>
                <a:gd name="T85" fmla="*/ 1400 h 2423"/>
                <a:gd name="T86" fmla="*/ 1056 w 4849"/>
                <a:gd name="T87" fmla="*/ 1288 h 2423"/>
                <a:gd name="T88" fmla="*/ 813 w 4849"/>
                <a:gd name="T89" fmla="*/ 1102 h 2423"/>
                <a:gd name="T90" fmla="*/ 818 w 4849"/>
                <a:gd name="T91" fmla="*/ 1171 h 2423"/>
                <a:gd name="T92" fmla="*/ 642 w 4849"/>
                <a:gd name="T93" fmla="*/ 939 h 2423"/>
                <a:gd name="T94" fmla="*/ 639 w 4849"/>
                <a:gd name="T95" fmla="*/ 739 h 2423"/>
                <a:gd name="T96" fmla="*/ 490 w 4849"/>
                <a:gd name="T97" fmla="*/ 522 h 2423"/>
                <a:gd name="T98" fmla="*/ 141 w 4849"/>
                <a:gd name="T99" fmla="*/ 576 h 2423"/>
                <a:gd name="T100" fmla="*/ 115 w 4849"/>
                <a:gd name="T101" fmla="*/ 482 h 2423"/>
                <a:gd name="T102" fmla="*/ 85 w 4849"/>
                <a:gd name="T103" fmla="*/ 334 h 2423"/>
                <a:gd name="T104" fmla="*/ 110 w 4849"/>
                <a:gd name="T105" fmla="*/ 255 h 2423"/>
                <a:gd name="T106" fmla="*/ 234 w 4849"/>
                <a:gd name="T107" fmla="*/ 107 h 2423"/>
                <a:gd name="T108" fmla="*/ 499 w 4849"/>
                <a:gd name="T109" fmla="*/ 136 h 2423"/>
                <a:gd name="T110" fmla="*/ 632 w 4849"/>
                <a:gd name="T111" fmla="*/ 149 h 2423"/>
                <a:gd name="T112" fmla="*/ 771 w 4849"/>
                <a:gd name="T113" fmla="*/ 218 h 2423"/>
                <a:gd name="T114" fmla="*/ 979 w 4849"/>
                <a:gd name="T115" fmla="*/ 222 h 2423"/>
                <a:gd name="T116" fmla="*/ 918 w 4849"/>
                <a:gd name="T117" fmla="*/ 131 h 2423"/>
                <a:gd name="T118" fmla="*/ 733 w 4849"/>
                <a:gd name="T119" fmla="*/ 157 h 2423"/>
                <a:gd name="T120" fmla="*/ 776 w 4849"/>
                <a:gd name="T121" fmla="*/ 42 h 2423"/>
                <a:gd name="T122" fmla="*/ 902 w 4849"/>
                <a:gd name="T123" fmla="*/ 28 h 24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849" h="2423">
                  <a:moveTo>
                    <a:pt x="1469" y="711"/>
                  </a:moveTo>
                  <a:lnTo>
                    <a:pt x="1482" y="712"/>
                  </a:lnTo>
                  <a:lnTo>
                    <a:pt x="1490" y="714"/>
                  </a:lnTo>
                  <a:lnTo>
                    <a:pt x="1501" y="718"/>
                  </a:lnTo>
                  <a:lnTo>
                    <a:pt x="1501" y="726"/>
                  </a:lnTo>
                  <a:lnTo>
                    <a:pt x="1497" y="726"/>
                  </a:lnTo>
                  <a:lnTo>
                    <a:pt x="1494" y="728"/>
                  </a:lnTo>
                  <a:lnTo>
                    <a:pt x="1490" y="728"/>
                  </a:lnTo>
                  <a:lnTo>
                    <a:pt x="1487" y="728"/>
                  </a:lnTo>
                  <a:lnTo>
                    <a:pt x="1482" y="730"/>
                  </a:lnTo>
                  <a:lnTo>
                    <a:pt x="1478" y="725"/>
                  </a:lnTo>
                  <a:lnTo>
                    <a:pt x="1476" y="723"/>
                  </a:lnTo>
                  <a:lnTo>
                    <a:pt x="1475" y="719"/>
                  </a:lnTo>
                  <a:lnTo>
                    <a:pt x="1473" y="716"/>
                  </a:lnTo>
                  <a:lnTo>
                    <a:pt x="1469" y="711"/>
                  </a:lnTo>
                  <a:close/>
                  <a:moveTo>
                    <a:pt x="1551" y="691"/>
                  </a:moveTo>
                  <a:lnTo>
                    <a:pt x="1562" y="691"/>
                  </a:lnTo>
                  <a:lnTo>
                    <a:pt x="1562" y="705"/>
                  </a:lnTo>
                  <a:lnTo>
                    <a:pt x="1562" y="718"/>
                  </a:lnTo>
                  <a:lnTo>
                    <a:pt x="1564" y="728"/>
                  </a:lnTo>
                  <a:lnTo>
                    <a:pt x="1565" y="740"/>
                  </a:lnTo>
                  <a:lnTo>
                    <a:pt x="1585" y="740"/>
                  </a:lnTo>
                  <a:lnTo>
                    <a:pt x="1585" y="760"/>
                  </a:lnTo>
                  <a:lnTo>
                    <a:pt x="1593" y="760"/>
                  </a:lnTo>
                  <a:lnTo>
                    <a:pt x="1595" y="761"/>
                  </a:lnTo>
                  <a:lnTo>
                    <a:pt x="1597" y="761"/>
                  </a:lnTo>
                  <a:lnTo>
                    <a:pt x="1599" y="761"/>
                  </a:lnTo>
                  <a:lnTo>
                    <a:pt x="1600" y="761"/>
                  </a:lnTo>
                  <a:lnTo>
                    <a:pt x="1602" y="761"/>
                  </a:lnTo>
                  <a:lnTo>
                    <a:pt x="1604" y="763"/>
                  </a:lnTo>
                  <a:lnTo>
                    <a:pt x="1602" y="774"/>
                  </a:lnTo>
                  <a:lnTo>
                    <a:pt x="1599" y="786"/>
                  </a:lnTo>
                  <a:lnTo>
                    <a:pt x="1597" y="798"/>
                  </a:lnTo>
                  <a:lnTo>
                    <a:pt x="1593" y="798"/>
                  </a:lnTo>
                  <a:lnTo>
                    <a:pt x="1592" y="794"/>
                  </a:lnTo>
                  <a:lnTo>
                    <a:pt x="1592" y="793"/>
                  </a:lnTo>
                  <a:lnTo>
                    <a:pt x="1592" y="791"/>
                  </a:lnTo>
                  <a:lnTo>
                    <a:pt x="1590" y="789"/>
                  </a:lnTo>
                  <a:lnTo>
                    <a:pt x="1590" y="787"/>
                  </a:lnTo>
                  <a:lnTo>
                    <a:pt x="1588" y="791"/>
                  </a:lnTo>
                  <a:lnTo>
                    <a:pt x="1586" y="791"/>
                  </a:lnTo>
                  <a:lnTo>
                    <a:pt x="1586" y="793"/>
                  </a:lnTo>
                  <a:lnTo>
                    <a:pt x="1586" y="793"/>
                  </a:lnTo>
                  <a:lnTo>
                    <a:pt x="1586" y="793"/>
                  </a:lnTo>
                  <a:lnTo>
                    <a:pt x="1585" y="793"/>
                  </a:lnTo>
                  <a:lnTo>
                    <a:pt x="1581" y="794"/>
                  </a:lnTo>
                  <a:lnTo>
                    <a:pt x="1581" y="787"/>
                  </a:lnTo>
                  <a:lnTo>
                    <a:pt x="1583" y="786"/>
                  </a:lnTo>
                  <a:lnTo>
                    <a:pt x="1583" y="784"/>
                  </a:lnTo>
                  <a:lnTo>
                    <a:pt x="1585" y="782"/>
                  </a:lnTo>
                  <a:lnTo>
                    <a:pt x="1585" y="779"/>
                  </a:lnTo>
                  <a:lnTo>
                    <a:pt x="1585" y="775"/>
                  </a:lnTo>
                  <a:lnTo>
                    <a:pt x="1581" y="775"/>
                  </a:lnTo>
                  <a:lnTo>
                    <a:pt x="1574" y="782"/>
                  </a:lnTo>
                  <a:lnTo>
                    <a:pt x="1567" y="789"/>
                  </a:lnTo>
                  <a:lnTo>
                    <a:pt x="1558" y="794"/>
                  </a:lnTo>
                  <a:lnTo>
                    <a:pt x="1558" y="789"/>
                  </a:lnTo>
                  <a:lnTo>
                    <a:pt x="1558" y="784"/>
                  </a:lnTo>
                  <a:lnTo>
                    <a:pt x="1558" y="782"/>
                  </a:lnTo>
                  <a:lnTo>
                    <a:pt x="1557" y="781"/>
                  </a:lnTo>
                  <a:lnTo>
                    <a:pt x="1553" y="779"/>
                  </a:lnTo>
                  <a:lnTo>
                    <a:pt x="1548" y="779"/>
                  </a:lnTo>
                  <a:lnTo>
                    <a:pt x="1539" y="779"/>
                  </a:lnTo>
                  <a:lnTo>
                    <a:pt x="1536" y="779"/>
                  </a:lnTo>
                  <a:lnTo>
                    <a:pt x="1532" y="779"/>
                  </a:lnTo>
                  <a:lnTo>
                    <a:pt x="1527" y="777"/>
                  </a:lnTo>
                  <a:lnTo>
                    <a:pt x="1522" y="777"/>
                  </a:lnTo>
                  <a:lnTo>
                    <a:pt x="1517" y="775"/>
                  </a:lnTo>
                  <a:lnTo>
                    <a:pt x="1513" y="772"/>
                  </a:lnTo>
                  <a:lnTo>
                    <a:pt x="1523" y="758"/>
                  </a:lnTo>
                  <a:lnTo>
                    <a:pt x="1534" y="737"/>
                  </a:lnTo>
                  <a:lnTo>
                    <a:pt x="1541" y="714"/>
                  </a:lnTo>
                  <a:lnTo>
                    <a:pt x="1551" y="691"/>
                  </a:lnTo>
                  <a:close/>
                  <a:moveTo>
                    <a:pt x="1220" y="630"/>
                  </a:moveTo>
                  <a:lnTo>
                    <a:pt x="1235" y="630"/>
                  </a:lnTo>
                  <a:lnTo>
                    <a:pt x="1235" y="637"/>
                  </a:lnTo>
                  <a:lnTo>
                    <a:pt x="1232" y="637"/>
                  </a:lnTo>
                  <a:lnTo>
                    <a:pt x="1230" y="639"/>
                  </a:lnTo>
                  <a:lnTo>
                    <a:pt x="1229" y="639"/>
                  </a:lnTo>
                  <a:lnTo>
                    <a:pt x="1227" y="639"/>
                  </a:lnTo>
                  <a:lnTo>
                    <a:pt x="1225" y="641"/>
                  </a:lnTo>
                  <a:lnTo>
                    <a:pt x="1220" y="641"/>
                  </a:lnTo>
                  <a:lnTo>
                    <a:pt x="1220" y="630"/>
                  </a:lnTo>
                  <a:close/>
                  <a:moveTo>
                    <a:pt x="515" y="622"/>
                  </a:moveTo>
                  <a:lnTo>
                    <a:pt x="522" y="622"/>
                  </a:lnTo>
                  <a:lnTo>
                    <a:pt x="525" y="623"/>
                  </a:lnTo>
                  <a:lnTo>
                    <a:pt x="529" y="625"/>
                  </a:lnTo>
                  <a:lnTo>
                    <a:pt x="534" y="625"/>
                  </a:lnTo>
                  <a:lnTo>
                    <a:pt x="541" y="625"/>
                  </a:lnTo>
                  <a:lnTo>
                    <a:pt x="543" y="639"/>
                  </a:lnTo>
                  <a:lnTo>
                    <a:pt x="546" y="650"/>
                  </a:lnTo>
                  <a:lnTo>
                    <a:pt x="548" y="664"/>
                  </a:lnTo>
                  <a:lnTo>
                    <a:pt x="541" y="664"/>
                  </a:lnTo>
                  <a:lnTo>
                    <a:pt x="537" y="658"/>
                  </a:lnTo>
                  <a:lnTo>
                    <a:pt x="534" y="655"/>
                  </a:lnTo>
                  <a:lnTo>
                    <a:pt x="529" y="651"/>
                  </a:lnTo>
                  <a:lnTo>
                    <a:pt x="525" y="648"/>
                  </a:lnTo>
                  <a:lnTo>
                    <a:pt x="522" y="643"/>
                  </a:lnTo>
                  <a:lnTo>
                    <a:pt x="518" y="637"/>
                  </a:lnTo>
                  <a:lnTo>
                    <a:pt x="516" y="634"/>
                  </a:lnTo>
                  <a:lnTo>
                    <a:pt x="515" y="630"/>
                  </a:lnTo>
                  <a:lnTo>
                    <a:pt x="515" y="627"/>
                  </a:lnTo>
                  <a:lnTo>
                    <a:pt x="515" y="622"/>
                  </a:lnTo>
                  <a:close/>
                  <a:moveTo>
                    <a:pt x="4304" y="609"/>
                  </a:moveTo>
                  <a:lnTo>
                    <a:pt x="4306" y="611"/>
                  </a:lnTo>
                  <a:lnTo>
                    <a:pt x="4306" y="611"/>
                  </a:lnTo>
                  <a:lnTo>
                    <a:pt x="4306" y="611"/>
                  </a:lnTo>
                  <a:lnTo>
                    <a:pt x="4306" y="613"/>
                  </a:lnTo>
                  <a:lnTo>
                    <a:pt x="4307" y="613"/>
                  </a:lnTo>
                  <a:lnTo>
                    <a:pt x="4307" y="615"/>
                  </a:lnTo>
                  <a:lnTo>
                    <a:pt x="4313" y="627"/>
                  </a:lnTo>
                  <a:lnTo>
                    <a:pt x="4313" y="643"/>
                  </a:lnTo>
                  <a:lnTo>
                    <a:pt x="4313" y="658"/>
                  </a:lnTo>
                  <a:lnTo>
                    <a:pt x="4316" y="676"/>
                  </a:lnTo>
                  <a:lnTo>
                    <a:pt x="4321" y="693"/>
                  </a:lnTo>
                  <a:lnTo>
                    <a:pt x="4330" y="712"/>
                  </a:lnTo>
                  <a:lnTo>
                    <a:pt x="4335" y="733"/>
                  </a:lnTo>
                  <a:lnTo>
                    <a:pt x="4311" y="730"/>
                  </a:lnTo>
                  <a:lnTo>
                    <a:pt x="4311" y="746"/>
                  </a:lnTo>
                  <a:lnTo>
                    <a:pt x="4314" y="758"/>
                  </a:lnTo>
                  <a:lnTo>
                    <a:pt x="4316" y="770"/>
                  </a:lnTo>
                  <a:lnTo>
                    <a:pt x="4320" y="787"/>
                  </a:lnTo>
                  <a:lnTo>
                    <a:pt x="4314" y="787"/>
                  </a:lnTo>
                  <a:lnTo>
                    <a:pt x="4311" y="787"/>
                  </a:lnTo>
                  <a:lnTo>
                    <a:pt x="4306" y="789"/>
                  </a:lnTo>
                  <a:lnTo>
                    <a:pt x="4304" y="789"/>
                  </a:lnTo>
                  <a:lnTo>
                    <a:pt x="4301" y="791"/>
                  </a:lnTo>
                  <a:lnTo>
                    <a:pt x="4301" y="791"/>
                  </a:lnTo>
                  <a:lnTo>
                    <a:pt x="4297" y="781"/>
                  </a:lnTo>
                  <a:lnTo>
                    <a:pt x="4295" y="761"/>
                  </a:lnTo>
                  <a:lnTo>
                    <a:pt x="4295" y="739"/>
                  </a:lnTo>
                  <a:lnTo>
                    <a:pt x="4295" y="714"/>
                  </a:lnTo>
                  <a:lnTo>
                    <a:pt x="4295" y="691"/>
                  </a:lnTo>
                  <a:lnTo>
                    <a:pt x="4292" y="676"/>
                  </a:lnTo>
                  <a:lnTo>
                    <a:pt x="4292" y="637"/>
                  </a:lnTo>
                  <a:lnTo>
                    <a:pt x="4295" y="632"/>
                  </a:lnTo>
                  <a:lnTo>
                    <a:pt x="4297" y="629"/>
                  </a:lnTo>
                  <a:lnTo>
                    <a:pt x="4299" y="625"/>
                  </a:lnTo>
                  <a:lnTo>
                    <a:pt x="4301" y="622"/>
                  </a:lnTo>
                  <a:lnTo>
                    <a:pt x="4302" y="616"/>
                  </a:lnTo>
                  <a:lnTo>
                    <a:pt x="4304" y="609"/>
                  </a:lnTo>
                  <a:close/>
                  <a:moveTo>
                    <a:pt x="2253" y="595"/>
                  </a:moveTo>
                  <a:lnTo>
                    <a:pt x="2257" y="616"/>
                  </a:lnTo>
                  <a:lnTo>
                    <a:pt x="2255" y="637"/>
                  </a:lnTo>
                  <a:lnTo>
                    <a:pt x="2250" y="660"/>
                  </a:lnTo>
                  <a:lnTo>
                    <a:pt x="2236" y="667"/>
                  </a:lnTo>
                  <a:lnTo>
                    <a:pt x="2223" y="671"/>
                  </a:lnTo>
                  <a:lnTo>
                    <a:pt x="2204" y="672"/>
                  </a:lnTo>
                  <a:lnTo>
                    <a:pt x="2204" y="664"/>
                  </a:lnTo>
                  <a:lnTo>
                    <a:pt x="2209" y="651"/>
                  </a:lnTo>
                  <a:lnTo>
                    <a:pt x="2209" y="636"/>
                  </a:lnTo>
                  <a:lnTo>
                    <a:pt x="2208" y="618"/>
                  </a:lnTo>
                  <a:lnTo>
                    <a:pt x="2218" y="609"/>
                  </a:lnTo>
                  <a:lnTo>
                    <a:pt x="2227" y="602"/>
                  </a:lnTo>
                  <a:lnTo>
                    <a:pt x="2237" y="597"/>
                  </a:lnTo>
                  <a:lnTo>
                    <a:pt x="2253" y="595"/>
                  </a:lnTo>
                  <a:close/>
                  <a:moveTo>
                    <a:pt x="2503" y="568"/>
                  </a:moveTo>
                  <a:lnTo>
                    <a:pt x="2506" y="571"/>
                  </a:lnTo>
                  <a:lnTo>
                    <a:pt x="2508" y="573"/>
                  </a:lnTo>
                  <a:lnTo>
                    <a:pt x="2510" y="575"/>
                  </a:lnTo>
                  <a:lnTo>
                    <a:pt x="2510" y="578"/>
                  </a:lnTo>
                  <a:lnTo>
                    <a:pt x="2510" y="582"/>
                  </a:lnTo>
                  <a:lnTo>
                    <a:pt x="2511" y="587"/>
                  </a:lnTo>
                  <a:lnTo>
                    <a:pt x="2510" y="590"/>
                  </a:lnTo>
                  <a:lnTo>
                    <a:pt x="2508" y="592"/>
                  </a:lnTo>
                  <a:lnTo>
                    <a:pt x="2508" y="594"/>
                  </a:lnTo>
                  <a:lnTo>
                    <a:pt x="2508" y="595"/>
                  </a:lnTo>
                  <a:lnTo>
                    <a:pt x="2508" y="597"/>
                  </a:lnTo>
                  <a:lnTo>
                    <a:pt x="2506" y="599"/>
                  </a:lnTo>
                  <a:lnTo>
                    <a:pt x="2504" y="601"/>
                  </a:lnTo>
                  <a:lnTo>
                    <a:pt x="2503" y="601"/>
                  </a:lnTo>
                  <a:lnTo>
                    <a:pt x="2501" y="601"/>
                  </a:lnTo>
                  <a:lnTo>
                    <a:pt x="2499" y="602"/>
                  </a:lnTo>
                  <a:lnTo>
                    <a:pt x="2496" y="602"/>
                  </a:lnTo>
                  <a:lnTo>
                    <a:pt x="2490" y="590"/>
                  </a:lnTo>
                  <a:lnTo>
                    <a:pt x="2487" y="585"/>
                  </a:lnTo>
                  <a:lnTo>
                    <a:pt x="2487" y="583"/>
                  </a:lnTo>
                  <a:lnTo>
                    <a:pt x="2489" y="582"/>
                  </a:lnTo>
                  <a:lnTo>
                    <a:pt x="2496" y="578"/>
                  </a:lnTo>
                  <a:lnTo>
                    <a:pt x="2503" y="568"/>
                  </a:lnTo>
                  <a:close/>
                  <a:moveTo>
                    <a:pt x="2583" y="529"/>
                  </a:moveTo>
                  <a:lnTo>
                    <a:pt x="2588" y="531"/>
                  </a:lnTo>
                  <a:lnTo>
                    <a:pt x="2590" y="531"/>
                  </a:lnTo>
                  <a:lnTo>
                    <a:pt x="2592" y="531"/>
                  </a:lnTo>
                  <a:lnTo>
                    <a:pt x="2593" y="533"/>
                  </a:lnTo>
                  <a:lnTo>
                    <a:pt x="2595" y="533"/>
                  </a:lnTo>
                  <a:lnTo>
                    <a:pt x="2592" y="538"/>
                  </a:lnTo>
                  <a:lnTo>
                    <a:pt x="2590" y="543"/>
                  </a:lnTo>
                  <a:lnTo>
                    <a:pt x="2588" y="548"/>
                  </a:lnTo>
                  <a:lnTo>
                    <a:pt x="2585" y="554"/>
                  </a:lnTo>
                  <a:lnTo>
                    <a:pt x="2579" y="557"/>
                  </a:lnTo>
                  <a:lnTo>
                    <a:pt x="2579" y="552"/>
                  </a:lnTo>
                  <a:lnTo>
                    <a:pt x="2578" y="552"/>
                  </a:lnTo>
                  <a:lnTo>
                    <a:pt x="2578" y="550"/>
                  </a:lnTo>
                  <a:lnTo>
                    <a:pt x="2578" y="550"/>
                  </a:lnTo>
                  <a:lnTo>
                    <a:pt x="2578" y="548"/>
                  </a:lnTo>
                  <a:lnTo>
                    <a:pt x="2576" y="545"/>
                  </a:lnTo>
                  <a:lnTo>
                    <a:pt x="2579" y="541"/>
                  </a:lnTo>
                  <a:lnTo>
                    <a:pt x="2581" y="538"/>
                  </a:lnTo>
                  <a:lnTo>
                    <a:pt x="2583" y="534"/>
                  </a:lnTo>
                  <a:lnTo>
                    <a:pt x="2583" y="529"/>
                  </a:lnTo>
                  <a:close/>
                  <a:moveTo>
                    <a:pt x="246" y="526"/>
                  </a:moveTo>
                  <a:lnTo>
                    <a:pt x="251" y="534"/>
                  </a:lnTo>
                  <a:lnTo>
                    <a:pt x="251" y="541"/>
                  </a:lnTo>
                  <a:lnTo>
                    <a:pt x="246" y="550"/>
                  </a:lnTo>
                  <a:lnTo>
                    <a:pt x="239" y="555"/>
                  </a:lnTo>
                  <a:lnTo>
                    <a:pt x="232" y="559"/>
                  </a:lnTo>
                  <a:lnTo>
                    <a:pt x="230" y="561"/>
                  </a:lnTo>
                  <a:lnTo>
                    <a:pt x="227" y="557"/>
                  </a:lnTo>
                  <a:lnTo>
                    <a:pt x="225" y="554"/>
                  </a:lnTo>
                  <a:lnTo>
                    <a:pt x="223" y="548"/>
                  </a:lnTo>
                  <a:lnTo>
                    <a:pt x="223" y="543"/>
                  </a:lnTo>
                  <a:lnTo>
                    <a:pt x="221" y="538"/>
                  </a:lnTo>
                  <a:lnTo>
                    <a:pt x="234" y="533"/>
                  </a:lnTo>
                  <a:lnTo>
                    <a:pt x="237" y="531"/>
                  </a:lnTo>
                  <a:lnTo>
                    <a:pt x="242" y="529"/>
                  </a:lnTo>
                  <a:lnTo>
                    <a:pt x="246" y="526"/>
                  </a:lnTo>
                  <a:close/>
                  <a:moveTo>
                    <a:pt x="2646" y="503"/>
                  </a:moveTo>
                  <a:lnTo>
                    <a:pt x="2660" y="510"/>
                  </a:lnTo>
                  <a:lnTo>
                    <a:pt x="2660" y="515"/>
                  </a:lnTo>
                  <a:lnTo>
                    <a:pt x="2656" y="515"/>
                  </a:lnTo>
                  <a:lnTo>
                    <a:pt x="2655" y="517"/>
                  </a:lnTo>
                  <a:lnTo>
                    <a:pt x="2651" y="519"/>
                  </a:lnTo>
                  <a:lnTo>
                    <a:pt x="2649" y="522"/>
                  </a:lnTo>
                  <a:lnTo>
                    <a:pt x="2646" y="520"/>
                  </a:lnTo>
                  <a:lnTo>
                    <a:pt x="2644" y="520"/>
                  </a:lnTo>
                  <a:lnTo>
                    <a:pt x="2644" y="520"/>
                  </a:lnTo>
                  <a:lnTo>
                    <a:pt x="2642" y="519"/>
                  </a:lnTo>
                  <a:lnTo>
                    <a:pt x="2641" y="519"/>
                  </a:lnTo>
                  <a:lnTo>
                    <a:pt x="2641" y="515"/>
                  </a:lnTo>
                  <a:lnTo>
                    <a:pt x="2641" y="512"/>
                  </a:lnTo>
                  <a:lnTo>
                    <a:pt x="2641" y="510"/>
                  </a:lnTo>
                  <a:lnTo>
                    <a:pt x="2641" y="510"/>
                  </a:lnTo>
                  <a:lnTo>
                    <a:pt x="2642" y="506"/>
                  </a:lnTo>
                  <a:lnTo>
                    <a:pt x="2646" y="503"/>
                  </a:lnTo>
                  <a:close/>
                  <a:moveTo>
                    <a:pt x="2272" y="494"/>
                  </a:moveTo>
                  <a:lnTo>
                    <a:pt x="2290" y="496"/>
                  </a:lnTo>
                  <a:lnTo>
                    <a:pt x="2304" y="499"/>
                  </a:lnTo>
                  <a:lnTo>
                    <a:pt x="2300" y="506"/>
                  </a:lnTo>
                  <a:lnTo>
                    <a:pt x="2298" y="512"/>
                  </a:lnTo>
                  <a:lnTo>
                    <a:pt x="2295" y="517"/>
                  </a:lnTo>
                  <a:lnTo>
                    <a:pt x="2291" y="522"/>
                  </a:lnTo>
                  <a:lnTo>
                    <a:pt x="2300" y="522"/>
                  </a:lnTo>
                  <a:lnTo>
                    <a:pt x="2304" y="519"/>
                  </a:lnTo>
                  <a:lnTo>
                    <a:pt x="2305" y="517"/>
                  </a:lnTo>
                  <a:lnTo>
                    <a:pt x="2309" y="515"/>
                  </a:lnTo>
                  <a:lnTo>
                    <a:pt x="2314" y="515"/>
                  </a:lnTo>
                  <a:lnTo>
                    <a:pt x="2314" y="522"/>
                  </a:lnTo>
                  <a:lnTo>
                    <a:pt x="2319" y="534"/>
                  </a:lnTo>
                  <a:lnTo>
                    <a:pt x="2316" y="545"/>
                  </a:lnTo>
                  <a:lnTo>
                    <a:pt x="2311" y="554"/>
                  </a:lnTo>
                  <a:lnTo>
                    <a:pt x="2307" y="561"/>
                  </a:lnTo>
                  <a:lnTo>
                    <a:pt x="2316" y="569"/>
                  </a:lnTo>
                  <a:lnTo>
                    <a:pt x="2325" y="582"/>
                  </a:lnTo>
                  <a:lnTo>
                    <a:pt x="2337" y="595"/>
                  </a:lnTo>
                  <a:lnTo>
                    <a:pt x="2347" y="611"/>
                  </a:lnTo>
                  <a:lnTo>
                    <a:pt x="2356" y="629"/>
                  </a:lnTo>
                  <a:lnTo>
                    <a:pt x="2363" y="644"/>
                  </a:lnTo>
                  <a:lnTo>
                    <a:pt x="2365" y="657"/>
                  </a:lnTo>
                  <a:lnTo>
                    <a:pt x="2361" y="669"/>
                  </a:lnTo>
                  <a:lnTo>
                    <a:pt x="2353" y="676"/>
                  </a:lnTo>
                  <a:lnTo>
                    <a:pt x="2342" y="683"/>
                  </a:lnTo>
                  <a:lnTo>
                    <a:pt x="2325" y="690"/>
                  </a:lnTo>
                  <a:lnTo>
                    <a:pt x="2304" y="695"/>
                  </a:lnTo>
                  <a:lnTo>
                    <a:pt x="2285" y="700"/>
                  </a:lnTo>
                  <a:lnTo>
                    <a:pt x="2269" y="702"/>
                  </a:lnTo>
                  <a:lnTo>
                    <a:pt x="2269" y="698"/>
                  </a:lnTo>
                  <a:lnTo>
                    <a:pt x="2279" y="683"/>
                  </a:lnTo>
                  <a:lnTo>
                    <a:pt x="2288" y="667"/>
                  </a:lnTo>
                  <a:lnTo>
                    <a:pt x="2283" y="667"/>
                  </a:lnTo>
                  <a:lnTo>
                    <a:pt x="2279" y="667"/>
                  </a:lnTo>
                  <a:lnTo>
                    <a:pt x="2276" y="665"/>
                  </a:lnTo>
                  <a:lnTo>
                    <a:pt x="2276" y="664"/>
                  </a:lnTo>
                  <a:lnTo>
                    <a:pt x="2274" y="662"/>
                  </a:lnTo>
                  <a:lnTo>
                    <a:pt x="2274" y="658"/>
                  </a:lnTo>
                  <a:lnTo>
                    <a:pt x="2272" y="653"/>
                  </a:lnTo>
                  <a:lnTo>
                    <a:pt x="2285" y="650"/>
                  </a:lnTo>
                  <a:lnTo>
                    <a:pt x="2281" y="646"/>
                  </a:lnTo>
                  <a:lnTo>
                    <a:pt x="2281" y="644"/>
                  </a:lnTo>
                  <a:lnTo>
                    <a:pt x="2279" y="643"/>
                  </a:lnTo>
                  <a:lnTo>
                    <a:pt x="2279" y="643"/>
                  </a:lnTo>
                  <a:lnTo>
                    <a:pt x="2279" y="641"/>
                  </a:lnTo>
                  <a:lnTo>
                    <a:pt x="2281" y="637"/>
                  </a:lnTo>
                  <a:lnTo>
                    <a:pt x="2283" y="630"/>
                  </a:lnTo>
                  <a:lnTo>
                    <a:pt x="2288" y="625"/>
                  </a:lnTo>
                  <a:lnTo>
                    <a:pt x="2291" y="622"/>
                  </a:lnTo>
                  <a:lnTo>
                    <a:pt x="2298" y="618"/>
                  </a:lnTo>
                  <a:lnTo>
                    <a:pt x="2304" y="615"/>
                  </a:lnTo>
                  <a:lnTo>
                    <a:pt x="2302" y="611"/>
                  </a:lnTo>
                  <a:lnTo>
                    <a:pt x="2302" y="609"/>
                  </a:lnTo>
                  <a:lnTo>
                    <a:pt x="2302" y="609"/>
                  </a:lnTo>
                  <a:lnTo>
                    <a:pt x="2300" y="608"/>
                  </a:lnTo>
                  <a:lnTo>
                    <a:pt x="2300" y="606"/>
                  </a:lnTo>
                  <a:lnTo>
                    <a:pt x="2298" y="602"/>
                  </a:lnTo>
                  <a:lnTo>
                    <a:pt x="2297" y="602"/>
                  </a:lnTo>
                  <a:lnTo>
                    <a:pt x="2297" y="601"/>
                  </a:lnTo>
                  <a:lnTo>
                    <a:pt x="2297" y="601"/>
                  </a:lnTo>
                  <a:lnTo>
                    <a:pt x="2297" y="601"/>
                  </a:lnTo>
                  <a:lnTo>
                    <a:pt x="2295" y="601"/>
                  </a:lnTo>
                  <a:lnTo>
                    <a:pt x="2291" y="599"/>
                  </a:lnTo>
                  <a:lnTo>
                    <a:pt x="2288" y="597"/>
                  </a:lnTo>
                  <a:lnTo>
                    <a:pt x="2286" y="597"/>
                  </a:lnTo>
                  <a:lnTo>
                    <a:pt x="2283" y="597"/>
                  </a:lnTo>
                  <a:lnTo>
                    <a:pt x="2279" y="595"/>
                  </a:lnTo>
                  <a:lnTo>
                    <a:pt x="2276" y="595"/>
                  </a:lnTo>
                  <a:lnTo>
                    <a:pt x="2276" y="594"/>
                  </a:lnTo>
                  <a:lnTo>
                    <a:pt x="2274" y="592"/>
                  </a:lnTo>
                  <a:lnTo>
                    <a:pt x="2274" y="590"/>
                  </a:lnTo>
                  <a:lnTo>
                    <a:pt x="2274" y="587"/>
                  </a:lnTo>
                  <a:lnTo>
                    <a:pt x="2272" y="583"/>
                  </a:lnTo>
                  <a:lnTo>
                    <a:pt x="2274" y="582"/>
                  </a:lnTo>
                  <a:lnTo>
                    <a:pt x="2274" y="580"/>
                  </a:lnTo>
                  <a:lnTo>
                    <a:pt x="2276" y="578"/>
                  </a:lnTo>
                  <a:lnTo>
                    <a:pt x="2276" y="576"/>
                  </a:lnTo>
                  <a:lnTo>
                    <a:pt x="2276" y="573"/>
                  </a:lnTo>
                  <a:lnTo>
                    <a:pt x="2272" y="573"/>
                  </a:lnTo>
                  <a:lnTo>
                    <a:pt x="2271" y="576"/>
                  </a:lnTo>
                  <a:lnTo>
                    <a:pt x="2271" y="578"/>
                  </a:lnTo>
                  <a:lnTo>
                    <a:pt x="2271" y="580"/>
                  </a:lnTo>
                  <a:lnTo>
                    <a:pt x="2269" y="580"/>
                  </a:lnTo>
                  <a:lnTo>
                    <a:pt x="2267" y="582"/>
                  </a:lnTo>
                  <a:lnTo>
                    <a:pt x="2265" y="583"/>
                  </a:lnTo>
                  <a:lnTo>
                    <a:pt x="2262" y="566"/>
                  </a:lnTo>
                  <a:lnTo>
                    <a:pt x="2258" y="550"/>
                  </a:lnTo>
                  <a:lnTo>
                    <a:pt x="2257" y="538"/>
                  </a:lnTo>
                  <a:lnTo>
                    <a:pt x="2260" y="529"/>
                  </a:lnTo>
                  <a:lnTo>
                    <a:pt x="2265" y="520"/>
                  </a:lnTo>
                  <a:lnTo>
                    <a:pt x="2271" y="510"/>
                  </a:lnTo>
                  <a:lnTo>
                    <a:pt x="2272" y="494"/>
                  </a:lnTo>
                  <a:close/>
                  <a:moveTo>
                    <a:pt x="29" y="458"/>
                  </a:moveTo>
                  <a:lnTo>
                    <a:pt x="49" y="458"/>
                  </a:lnTo>
                  <a:lnTo>
                    <a:pt x="49" y="465"/>
                  </a:lnTo>
                  <a:lnTo>
                    <a:pt x="45" y="465"/>
                  </a:lnTo>
                  <a:lnTo>
                    <a:pt x="45" y="468"/>
                  </a:lnTo>
                  <a:lnTo>
                    <a:pt x="40" y="466"/>
                  </a:lnTo>
                  <a:lnTo>
                    <a:pt x="36" y="463"/>
                  </a:lnTo>
                  <a:lnTo>
                    <a:pt x="33" y="461"/>
                  </a:lnTo>
                  <a:lnTo>
                    <a:pt x="29" y="458"/>
                  </a:lnTo>
                  <a:close/>
                  <a:moveTo>
                    <a:pt x="1239" y="403"/>
                  </a:moveTo>
                  <a:lnTo>
                    <a:pt x="1244" y="407"/>
                  </a:lnTo>
                  <a:lnTo>
                    <a:pt x="1249" y="412"/>
                  </a:lnTo>
                  <a:lnTo>
                    <a:pt x="1253" y="419"/>
                  </a:lnTo>
                  <a:lnTo>
                    <a:pt x="1255" y="426"/>
                  </a:lnTo>
                  <a:lnTo>
                    <a:pt x="1251" y="426"/>
                  </a:lnTo>
                  <a:lnTo>
                    <a:pt x="1248" y="428"/>
                  </a:lnTo>
                  <a:lnTo>
                    <a:pt x="1246" y="428"/>
                  </a:lnTo>
                  <a:lnTo>
                    <a:pt x="1241" y="430"/>
                  </a:lnTo>
                  <a:lnTo>
                    <a:pt x="1235" y="430"/>
                  </a:lnTo>
                  <a:lnTo>
                    <a:pt x="1235" y="426"/>
                  </a:lnTo>
                  <a:lnTo>
                    <a:pt x="1234" y="426"/>
                  </a:lnTo>
                  <a:lnTo>
                    <a:pt x="1234" y="424"/>
                  </a:lnTo>
                  <a:lnTo>
                    <a:pt x="1234" y="424"/>
                  </a:lnTo>
                  <a:lnTo>
                    <a:pt x="1232" y="423"/>
                  </a:lnTo>
                  <a:lnTo>
                    <a:pt x="1234" y="419"/>
                  </a:lnTo>
                  <a:lnTo>
                    <a:pt x="1234" y="417"/>
                  </a:lnTo>
                  <a:lnTo>
                    <a:pt x="1234" y="417"/>
                  </a:lnTo>
                  <a:lnTo>
                    <a:pt x="1234" y="416"/>
                  </a:lnTo>
                  <a:lnTo>
                    <a:pt x="1235" y="414"/>
                  </a:lnTo>
                  <a:lnTo>
                    <a:pt x="1239" y="403"/>
                  </a:lnTo>
                  <a:close/>
                  <a:moveTo>
                    <a:pt x="1209" y="391"/>
                  </a:moveTo>
                  <a:lnTo>
                    <a:pt x="1213" y="395"/>
                  </a:lnTo>
                  <a:lnTo>
                    <a:pt x="1215" y="397"/>
                  </a:lnTo>
                  <a:lnTo>
                    <a:pt x="1215" y="398"/>
                  </a:lnTo>
                  <a:lnTo>
                    <a:pt x="1216" y="402"/>
                  </a:lnTo>
                  <a:lnTo>
                    <a:pt x="1216" y="405"/>
                  </a:lnTo>
                  <a:lnTo>
                    <a:pt x="1216" y="410"/>
                  </a:lnTo>
                  <a:lnTo>
                    <a:pt x="1213" y="410"/>
                  </a:lnTo>
                  <a:lnTo>
                    <a:pt x="1213" y="414"/>
                  </a:lnTo>
                  <a:lnTo>
                    <a:pt x="1206" y="412"/>
                  </a:lnTo>
                  <a:lnTo>
                    <a:pt x="1199" y="410"/>
                  </a:lnTo>
                  <a:lnTo>
                    <a:pt x="1194" y="407"/>
                  </a:lnTo>
                  <a:lnTo>
                    <a:pt x="1190" y="407"/>
                  </a:lnTo>
                  <a:lnTo>
                    <a:pt x="1190" y="403"/>
                  </a:lnTo>
                  <a:lnTo>
                    <a:pt x="1197" y="400"/>
                  </a:lnTo>
                  <a:lnTo>
                    <a:pt x="1204" y="397"/>
                  </a:lnTo>
                  <a:lnTo>
                    <a:pt x="1209" y="391"/>
                  </a:lnTo>
                  <a:close/>
                  <a:moveTo>
                    <a:pt x="1286" y="360"/>
                  </a:moveTo>
                  <a:lnTo>
                    <a:pt x="1290" y="362"/>
                  </a:lnTo>
                  <a:lnTo>
                    <a:pt x="1290" y="362"/>
                  </a:lnTo>
                  <a:lnTo>
                    <a:pt x="1291" y="363"/>
                  </a:lnTo>
                  <a:lnTo>
                    <a:pt x="1291" y="363"/>
                  </a:lnTo>
                  <a:lnTo>
                    <a:pt x="1293" y="365"/>
                  </a:lnTo>
                  <a:lnTo>
                    <a:pt x="1297" y="365"/>
                  </a:lnTo>
                  <a:lnTo>
                    <a:pt x="1297" y="367"/>
                  </a:lnTo>
                  <a:lnTo>
                    <a:pt x="1297" y="369"/>
                  </a:lnTo>
                  <a:lnTo>
                    <a:pt x="1295" y="370"/>
                  </a:lnTo>
                  <a:lnTo>
                    <a:pt x="1295" y="370"/>
                  </a:lnTo>
                  <a:lnTo>
                    <a:pt x="1293" y="372"/>
                  </a:lnTo>
                  <a:lnTo>
                    <a:pt x="1291" y="374"/>
                  </a:lnTo>
                  <a:lnTo>
                    <a:pt x="1290" y="374"/>
                  </a:lnTo>
                  <a:lnTo>
                    <a:pt x="1288" y="376"/>
                  </a:lnTo>
                  <a:lnTo>
                    <a:pt x="1286" y="376"/>
                  </a:lnTo>
                  <a:lnTo>
                    <a:pt x="1283" y="376"/>
                  </a:lnTo>
                  <a:lnTo>
                    <a:pt x="1283" y="370"/>
                  </a:lnTo>
                  <a:lnTo>
                    <a:pt x="1283" y="367"/>
                  </a:lnTo>
                  <a:lnTo>
                    <a:pt x="1284" y="365"/>
                  </a:lnTo>
                  <a:lnTo>
                    <a:pt x="1286" y="360"/>
                  </a:lnTo>
                  <a:close/>
                  <a:moveTo>
                    <a:pt x="0" y="341"/>
                  </a:moveTo>
                  <a:lnTo>
                    <a:pt x="17" y="344"/>
                  </a:lnTo>
                  <a:lnTo>
                    <a:pt x="29" y="349"/>
                  </a:lnTo>
                  <a:lnTo>
                    <a:pt x="38" y="360"/>
                  </a:lnTo>
                  <a:lnTo>
                    <a:pt x="35" y="363"/>
                  </a:lnTo>
                  <a:lnTo>
                    <a:pt x="31" y="363"/>
                  </a:lnTo>
                  <a:lnTo>
                    <a:pt x="29" y="365"/>
                  </a:lnTo>
                  <a:lnTo>
                    <a:pt x="28" y="367"/>
                  </a:lnTo>
                  <a:lnTo>
                    <a:pt x="22" y="369"/>
                  </a:lnTo>
                  <a:lnTo>
                    <a:pt x="19" y="365"/>
                  </a:lnTo>
                  <a:lnTo>
                    <a:pt x="14" y="362"/>
                  </a:lnTo>
                  <a:lnTo>
                    <a:pt x="10" y="358"/>
                  </a:lnTo>
                  <a:lnTo>
                    <a:pt x="5" y="356"/>
                  </a:lnTo>
                  <a:lnTo>
                    <a:pt x="3" y="355"/>
                  </a:lnTo>
                  <a:lnTo>
                    <a:pt x="0" y="351"/>
                  </a:lnTo>
                  <a:lnTo>
                    <a:pt x="0" y="348"/>
                  </a:lnTo>
                  <a:lnTo>
                    <a:pt x="0" y="341"/>
                  </a:lnTo>
                  <a:close/>
                  <a:moveTo>
                    <a:pt x="1178" y="299"/>
                  </a:moveTo>
                  <a:lnTo>
                    <a:pt x="1178" y="307"/>
                  </a:lnTo>
                  <a:lnTo>
                    <a:pt x="1180" y="311"/>
                  </a:lnTo>
                  <a:lnTo>
                    <a:pt x="1181" y="314"/>
                  </a:lnTo>
                  <a:lnTo>
                    <a:pt x="1181" y="320"/>
                  </a:lnTo>
                  <a:lnTo>
                    <a:pt x="1181" y="327"/>
                  </a:lnTo>
                  <a:lnTo>
                    <a:pt x="1201" y="327"/>
                  </a:lnTo>
                  <a:lnTo>
                    <a:pt x="1218" y="346"/>
                  </a:lnTo>
                  <a:lnTo>
                    <a:pt x="1235" y="365"/>
                  </a:lnTo>
                  <a:lnTo>
                    <a:pt x="1235" y="367"/>
                  </a:lnTo>
                  <a:lnTo>
                    <a:pt x="1234" y="369"/>
                  </a:lnTo>
                  <a:lnTo>
                    <a:pt x="1234" y="370"/>
                  </a:lnTo>
                  <a:lnTo>
                    <a:pt x="1234" y="370"/>
                  </a:lnTo>
                  <a:lnTo>
                    <a:pt x="1232" y="372"/>
                  </a:lnTo>
                  <a:lnTo>
                    <a:pt x="1229" y="376"/>
                  </a:lnTo>
                  <a:lnTo>
                    <a:pt x="1227" y="377"/>
                  </a:lnTo>
                  <a:lnTo>
                    <a:pt x="1225" y="379"/>
                  </a:lnTo>
                  <a:lnTo>
                    <a:pt x="1223" y="379"/>
                  </a:lnTo>
                  <a:lnTo>
                    <a:pt x="1218" y="379"/>
                  </a:lnTo>
                  <a:lnTo>
                    <a:pt x="1213" y="381"/>
                  </a:lnTo>
                  <a:lnTo>
                    <a:pt x="1213" y="376"/>
                  </a:lnTo>
                  <a:lnTo>
                    <a:pt x="1213" y="370"/>
                  </a:lnTo>
                  <a:lnTo>
                    <a:pt x="1213" y="367"/>
                  </a:lnTo>
                  <a:lnTo>
                    <a:pt x="1213" y="365"/>
                  </a:lnTo>
                  <a:lnTo>
                    <a:pt x="1209" y="362"/>
                  </a:lnTo>
                  <a:lnTo>
                    <a:pt x="1206" y="360"/>
                  </a:lnTo>
                  <a:lnTo>
                    <a:pt x="1201" y="356"/>
                  </a:lnTo>
                  <a:lnTo>
                    <a:pt x="1195" y="370"/>
                  </a:lnTo>
                  <a:lnTo>
                    <a:pt x="1185" y="379"/>
                  </a:lnTo>
                  <a:lnTo>
                    <a:pt x="1171" y="384"/>
                  </a:lnTo>
                  <a:lnTo>
                    <a:pt x="1171" y="379"/>
                  </a:lnTo>
                  <a:lnTo>
                    <a:pt x="1171" y="376"/>
                  </a:lnTo>
                  <a:lnTo>
                    <a:pt x="1173" y="372"/>
                  </a:lnTo>
                  <a:lnTo>
                    <a:pt x="1171" y="369"/>
                  </a:lnTo>
                  <a:lnTo>
                    <a:pt x="1169" y="365"/>
                  </a:lnTo>
                  <a:lnTo>
                    <a:pt x="1167" y="360"/>
                  </a:lnTo>
                  <a:lnTo>
                    <a:pt x="1162" y="358"/>
                  </a:lnTo>
                  <a:lnTo>
                    <a:pt x="1159" y="356"/>
                  </a:lnTo>
                  <a:lnTo>
                    <a:pt x="1155" y="356"/>
                  </a:lnTo>
                  <a:lnTo>
                    <a:pt x="1152" y="355"/>
                  </a:lnTo>
                  <a:lnTo>
                    <a:pt x="1150" y="355"/>
                  </a:lnTo>
                  <a:lnTo>
                    <a:pt x="1146" y="353"/>
                  </a:lnTo>
                  <a:lnTo>
                    <a:pt x="1143" y="349"/>
                  </a:lnTo>
                  <a:lnTo>
                    <a:pt x="1153" y="337"/>
                  </a:lnTo>
                  <a:lnTo>
                    <a:pt x="1160" y="323"/>
                  </a:lnTo>
                  <a:lnTo>
                    <a:pt x="1167" y="309"/>
                  </a:lnTo>
                  <a:lnTo>
                    <a:pt x="1178" y="299"/>
                  </a:lnTo>
                  <a:close/>
                  <a:moveTo>
                    <a:pt x="2150" y="269"/>
                  </a:moveTo>
                  <a:lnTo>
                    <a:pt x="2152" y="273"/>
                  </a:lnTo>
                  <a:lnTo>
                    <a:pt x="2154" y="276"/>
                  </a:lnTo>
                  <a:lnTo>
                    <a:pt x="2155" y="278"/>
                  </a:lnTo>
                  <a:lnTo>
                    <a:pt x="2155" y="281"/>
                  </a:lnTo>
                  <a:lnTo>
                    <a:pt x="2157" y="285"/>
                  </a:lnTo>
                  <a:lnTo>
                    <a:pt x="2157" y="292"/>
                  </a:lnTo>
                  <a:lnTo>
                    <a:pt x="2157" y="297"/>
                  </a:lnTo>
                  <a:lnTo>
                    <a:pt x="2159" y="311"/>
                  </a:lnTo>
                  <a:lnTo>
                    <a:pt x="2161" y="327"/>
                  </a:lnTo>
                  <a:lnTo>
                    <a:pt x="2161" y="341"/>
                  </a:lnTo>
                  <a:lnTo>
                    <a:pt x="2141" y="351"/>
                  </a:lnTo>
                  <a:lnTo>
                    <a:pt x="2119" y="360"/>
                  </a:lnTo>
                  <a:lnTo>
                    <a:pt x="2098" y="370"/>
                  </a:lnTo>
                  <a:lnTo>
                    <a:pt x="2080" y="384"/>
                  </a:lnTo>
                  <a:lnTo>
                    <a:pt x="2075" y="381"/>
                  </a:lnTo>
                  <a:lnTo>
                    <a:pt x="2066" y="377"/>
                  </a:lnTo>
                  <a:lnTo>
                    <a:pt x="2054" y="370"/>
                  </a:lnTo>
                  <a:lnTo>
                    <a:pt x="2044" y="365"/>
                  </a:lnTo>
                  <a:lnTo>
                    <a:pt x="2035" y="360"/>
                  </a:lnTo>
                  <a:lnTo>
                    <a:pt x="2031" y="356"/>
                  </a:lnTo>
                  <a:lnTo>
                    <a:pt x="2033" y="355"/>
                  </a:lnTo>
                  <a:lnTo>
                    <a:pt x="2035" y="353"/>
                  </a:lnTo>
                  <a:lnTo>
                    <a:pt x="2035" y="353"/>
                  </a:lnTo>
                  <a:lnTo>
                    <a:pt x="2037" y="351"/>
                  </a:lnTo>
                  <a:lnTo>
                    <a:pt x="2037" y="349"/>
                  </a:lnTo>
                  <a:lnTo>
                    <a:pt x="2038" y="346"/>
                  </a:lnTo>
                  <a:lnTo>
                    <a:pt x="2033" y="342"/>
                  </a:lnTo>
                  <a:lnTo>
                    <a:pt x="2026" y="341"/>
                  </a:lnTo>
                  <a:lnTo>
                    <a:pt x="2021" y="337"/>
                  </a:lnTo>
                  <a:lnTo>
                    <a:pt x="2016" y="334"/>
                  </a:lnTo>
                  <a:lnTo>
                    <a:pt x="2019" y="334"/>
                  </a:lnTo>
                  <a:lnTo>
                    <a:pt x="2023" y="330"/>
                  </a:lnTo>
                  <a:lnTo>
                    <a:pt x="2024" y="328"/>
                  </a:lnTo>
                  <a:lnTo>
                    <a:pt x="2026" y="328"/>
                  </a:lnTo>
                  <a:lnTo>
                    <a:pt x="2028" y="327"/>
                  </a:lnTo>
                  <a:lnTo>
                    <a:pt x="2033" y="327"/>
                  </a:lnTo>
                  <a:lnTo>
                    <a:pt x="2038" y="327"/>
                  </a:lnTo>
                  <a:lnTo>
                    <a:pt x="2038" y="314"/>
                  </a:lnTo>
                  <a:lnTo>
                    <a:pt x="2012" y="314"/>
                  </a:lnTo>
                  <a:lnTo>
                    <a:pt x="2007" y="304"/>
                  </a:lnTo>
                  <a:lnTo>
                    <a:pt x="2016" y="297"/>
                  </a:lnTo>
                  <a:lnTo>
                    <a:pt x="2023" y="290"/>
                  </a:lnTo>
                  <a:lnTo>
                    <a:pt x="2031" y="287"/>
                  </a:lnTo>
                  <a:lnTo>
                    <a:pt x="2045" y="283"/>
                  </a:lnTo>
                  <a:lnTo>
                    <a:pt x="2051" y="288"/>
                  </a:lnTo>
                  <a:lnTo>
                    <a:pt x="2054" y="294"/>
                  </a:lnTo>
                  <a:lnTo>
                    <a:pt x="2058" y="297"/>
                  </a:lnTo>
                  <a:lnTo>
                    <a:pt x="2061" y="304"/>
                  </a:lnTo>
                  <a:lnTo>
                    <a:pt x="2072" y="295"/>
                  </a:lnTo>
                  <a:lnTo>
                    <a:pt x="2082" y="288"/>
                  </a:lnTo>
                  <a:lnTo>
                    <a:pt x="2096" y="283"/>
                  </a:lnTo>
                  <a:lnTo>
                    <a:pt x="2098" y="288"/>
                  </a:lnTo>
                  <a:lnTo>
                    <a:pt x="2101" y="290"/>
                  </a:lnTo>
                  <a:lnTo>
                    <a:pt x="2101" y="292"/>
                  </a:lnTo>
                  <a:lnTo>
                    <a:pt x="2103" y="292"/>
                  </a:lnTo>
                  <a:lnTo>
                    <a:pt x="2105" y="292"/>
                  </a:lnTo>
                  <a:lnTo>
                    <a:pt x="2108" y="292"/>
                  </a:lnTo>
                  <a:lnTo>
                    <a:pt x="2117" y="287"/>
                  </a:lnTo>
                  <a:lnTo>
                    <a:pt x="2122" y="281"/>
                  </a:lnTo>
                  <a:lnTo>
                    <a:pt x="2129" y="276"/>
                  </a:lnTo>
                  <a:lnTo>
                    <a:pt x="2136" y="271"/>
                  </a:lnTo>
                  <a:lnTo>
                    <a:pt x="2150" y="269"/>
                  </a:lnTo>
                  <a:close/>
                  <a:moveTo>
                    <a:pt x="1302" y="206"/>
                  </a:moveTo>
                  <a:lnTo>
                    <a:pt x="1305" y="208"/>
                  </a:lnTo>
                  <a:lnTo>
                    <a:pt x="1307" y="210"/>
                  </a:lnTo>
                  <a:lnTo>
                    <a:pt x="1309" y="210"/>
                  </a:lnTo>
                  <a:lnTo>
                    <a:pt x="1311" y="211"/>
                  </a:lnTo>
                  <a:lnTo>
                    <a:pt x="1311" y="213"/>
                  </a:lnTo>
                  <a:lnTo>
                    <a:pt x="1311" y="215"/>
                  </a:lnTo>
                  <a:lnTo>
                    <a:pt x="1312" y="218"/>
                  </a:lnTo>
                  <a:lnTo>
                    <a:pt x="1316" y="224"/>
                  </a:lnTo>
                  <a:lnTo>
                    <a:pt x="1318" y="229"/>
                  </a:lnTo>
                  <a:lnTo>
                    <a:pt x="1319" y="234"/>
                  </a:lnTo>
                  <a:lnTo>
                    <a:pt x="1321" y="241"/>
                  </a:lnTo>
                  <a:lnTo>
                    <a:pt x="1316" y="243"/>
                  </a:lnTo>
                  <a:lnTo>
                    <a:pt x="1311" y="245"/>
                  </a:lnTo>
                  <a:lnTo>
                    <a:pt x="1305" y="245"/>
                  </a:lnTo>
                  <a:lnTo>
                    <a:pt x="1297" y="246"/>
                  </a:lnTo>
                  <a:lnTo>
                    <a:pt x="1295" y="238"/>
                  </a:lnTo>
                  <a:lnTo>
                    <a:pt x="1293" y="229"/>
                  </a:lnTo>
                  <a:lnTo>
                    <a:pt x="1293" y="218"/>
                  </a:lnTo>
                  <a:lnTo>
                    <a:pt x="1297" y="215"/>
                  </a:lnTo>
                  <a:lnTo>
                    <a:pt x="1298" y="211"/>
                  </a:lnTo>
                  <a:lnTo>
                    <a:pt x="1302" y="206"/>
                  </a:lnTo>
                  <a:close/>
                  <a:moveTo>
                    <a:pt x="1604" y="177"/>
                  </a:moveTo>
                  <a:lnTo>
                    <a:pt x="1611" y="180"/>
                  </a:lnTo>
                  <a:lnTo>
                    <a:pt x="1618" y="184"/>
                  </a:lnTo>
                  <a:lnTo>
                    <a:pt x="1621" y="187"/>
                  </a:lnTo>
                  <a:lnTo>
                    <a:pt x="1626" y="191"/>
                  </a:lnTo>
                  <a:lnTo>
                    <a:pt x="1632" y="196"/>
                  </a:lnTo>
                  <a:lnTo>
                    <a:pt x="1630" y="199"/>
                  </a:lnTo>
                  <a:lnTo>
                    <a:pt x="1630" y="199"/>
                  </a:lnTo>
                  <a:lnTo>
                    <a:pt x="1630" y="201"/>
                  </a:lnTo>
                  <a:lnTo>
                    <a:pt x="1628" y="201"/>
                  </a:lnTo>
                  <a:lnTo>
                    <a:pt x="1628" y="203"/>
                  </a:lnTo>
                  <a:lnTo>
                    <a:pt x="1625" y="206"/>
                  </a:lnTo>
                  <a:lnTo>
                    <a:pt x="1625" y="208"/>
                  </a:lnTo>
                  <a:lnTo>
                    <a:pt x="1623" y="208"/>
                  </a:lnTo>
                  <a:lnTo>
                    <a:pt x="1621" y="208"/>
                  </a:lnTo>
                  <a:lnTo>
                    <a:pt x="1619" y="210"/>
                  </a:lnTo>
                  <a:lnTo>
                    <a:pt x="1616" y="211"/>
                  </a:lnTo>
                  <a:lnTo>
                    <a:pt x="1611" y="206"/>
                  </a:lnTo>
                  <a:lnTo>
                    <a:pt x="1606" y="201"/>
                  </a:lnTo>
                  <a:lnTo>
                    <a:pt x="1599" y="196"/>
                  </a:lnTo>
                  <a:lnTo>
                    <a:pt x="1593" y="192"/>
                  </a:lnTo>
                  <a:lnTo>
                    <a:pt x="1597" y="180"/>
                  </a:lnTo>
                  <a:lnTo>
                    <a:pt x="1600" y="180"/>
                  </a:lnTo>
                  <a:lnTo>
                    <a:pt x="1602" y="178"/>
                  </a:lnTo>
                  <a:lnTo>
                    <a:pt x="1602" y="178"/>
                  </a:lnTo>
                  <a:lnTo>
                    <a:pt x="1602" y="178"/>
                  </a:lnTo>
                  <a:lnTo>
                    <a:pt x="1604" y="177"/>
                  </a:lnTo>
                  <a:close/>
                  <a:moveTo>
                    <a:pt x="2963" y="170"/>
                  </a:moveTo>
                  <a:lnTo>
                    <a:pt x="2979" y="170"/>
                  </a:lnTo>
                  <a:lnTo>
                    <a:pt x="2979" y="177"/>
                  </a:lnTo>
                  <a:lnTo>
                    <a:pt x="2976" y="177"/>
                  </a:lnTo>
                  <a:lnTo>
                    <a:pt x="2972" y="180"/>
                  </a:lnTo>
                  <a:lnTo>
                    <a:pt x="2970" y="180"/>
                  </a:lnTo>
                  <a:lnTo>
                    <a:pt x="2967" y="180"/>
                  </a:lnTo>
                  <a:lnTo>
                    <a:pt x="2967" y="178"/>
                  </a:lnTo>
                  <a:lnTo>
                    <a:pt x="2965" y="175"/>
                  </a:lnTo>
                  <a:lnTo>
                    <a:pt x="2965" y="173"/>
                  </a:lnTo>
                  <a:lnTo>
                    <a:pt x="2963" y="171"/>
                  </a:lnTo>
                  <a:lnTo>
                    <a:pt x="2963" y="170"/>
                  </a:lnTo>
                  <a:close/>
                  <a:moveTo>
                    <a:pt x="989" y="149"/>
                  </a:moveTo>
                  <a:lnTo>
                    <a:pt x="1005" y="159"/>
                  </a:lnTo>
                  <a:lnTo>
                    <a:pt x="1019" y="171"/>
                  </a:lnTo>
                  <a:lnTo>
                    <a:pt x="1033" y="184"/>
                  </a:lnTo>
                  <a:lnTo>
                    <a:pt x="1028" y="184"/>
                  </a:lnTo>
                  <a:lnTo>
                    <a:pt x="1024" y="189"/>
                  </a:lnTo>
                  <a:lnTo>
                    <a:pt x="1021" y="191"/>
                  </a:lnTo>
                  <a:lnTo>
                    <a:pt x="1016" y="191"/>
                  </a:lnTo>
                  <a:lnTo>
                    <a:pt x="1010" y="192"/>
                  </a:lnTo>
                  <a:lnTo>
                    <a:pt x="1002" y="192"/>
                  </a:lnTo>
                  <a:lnTo>
                    <a:pt x="995" y="185"/>
                  </a:lnTo>
                  <a:lnTo>
                    <a:pt x="988" y="180"/>
                  </a:lnTo>
                  <a:lnTo>
                    <a:pt x="979" y="177"/>
                  </a:lnTo>
                  <a:lnTo>
                    <a:pt x="979" y="173"/>
                  </a:lnTo>
                  <a:lnTo>
                    <a:pt x="995" y="164"/>
                  </a:lnTo>
                  <a:lnTo>
                    <a:pt x="993" y="161"/>
                  </a:lnTo>
                  <a:lnTo>
                    <a:pt x="991" y="159"/>
                  </a:lnTo>
                  <a:lnTo>
                    <a:pt x="991" y="156"/>
                  </a:lnTo>
                  <a:lnTo>
                    <a:pt x="989" y="149"/>
                  </a:lnTo>
                  <a:close/>
                  <a:moveTo>
                    <a:pt x="4822" y="100"/>
                  </a:moveTo>
                  <a:lnTo>
                    <a:pt x="4826" y="105"/>
                  </a:lnTo>
                  <a:lnTo>
                    <a:pt x="4829" y="109"/>
                  </a:lnTo>
                  <a:lnTo>
                    <a:pt x="4833" y="109"/>
                  </a:lnTo>
                  <a:lnTo>
                    <a:pt x="4835" y="110"/>
                  </a:lnTo>
                  <a:lnTo>
                    <a:pt x="4836" y="110"/>
                  </a:lnTo>
                  <a:lnTo>
                    <a:pt x="4840" y="110"/>
                  </a:lnTo>
                  <a:lnTo>
                    <a:pt x="4842" y="110"/>
                  </a:lnTo>
                  <a:lnTo>
                    <a:pt x="4843" y="110"/>
                  </a:lnTo>
                  <a:lnTo>
                    <a:pt x="4847" y="112"/>
                  </a:lnTo>
                  <a:lnTo>
                    <a:pt x="4849" y="115"/>
                  </a:lnTo>
                  <a:lnTo>
                    <a:pt x="4842" y="121"/>
                  </a:lnTo>
                  <a:lnTo>
                    <a:pt x="4835" y="126"/>
                  </a:lnTo>
                  <a:lnTo>
                    <a:pt x="4800" y="129"/>
                  </a:lnTo>
                  <a:lnTo>
                    <a:pt x="4800" y="115"/>
                  </a:lnTo>
                  <a:lnTo>
                    <a:pt x="4805" y="110"/>
                  </a:lnTo>
                  <a:lnTo>
                    <a:pt x="4810" y="107"/>
                  </a:lnTo>
                  <a:lnTo>
                    <a:pt x="4815" y="103"/>
                  </a:lnTo>
                  <a:lnTo>
                    <a:pt x="4822" y="100"/>
                  </a:lnTo>
                  <a:close/>
                  <a:moveTo>
                    <a:pt x="1063" y="72"/>
                  </a:moveTo>
                  <a:lnTo>
                    <a:pt x="1064" y="79"/>
                  </a:lnTo>
                  <a:lnTo>
                    <a:pt x="1064" y="84"/>
                  </a:lnTo>
                  <a:lnTo>
                    <a:pt x="1066" y="86"/>
                  </a:lnTo>
                  <a:lnTo>
                    <a:pt x="1068" y="88"/>
                  </a:lnTo>
                  <a:lnTo>
                    <a:pt x="1070" y="89"/>
                  </a:lnTo>
                  <a:lnTo>
                    <a:pt x="1073" y="93"/>
                  </a:lnTo>
                  <a:lnTo>
                    <a:pt x="1075" y="96"/>
                  </a:lnTo>
                  <a:lnTo>
                    <a:pt x="1073" y="100"/>
                  </a:lnTo>
                  <a:lnTo>
                    <a:pt x="1071" y="105"/>
                  </a:lnTo>
                  <a:lnTo>
                    <a:pt x="1070" y="109"/>
                  </a:lnTo>
                  <a:lnTo>
                    <a:pt x="1068" y="112"/>
                  </a:lnTo>
                  <a:lnTo>
                    <a:pt x="1066" y="119"/>
                  </a:lnTo>
                  <a:lnTo>
                    <a:pt x="1073" y="121"/>
                  </a:lnTo>
                  <a:lnTo>
                    <a:pt x="1077" y="124"/>
                  </a:lnTo>
                  <a:lnTo>
                    <a:pt x="1080" y="128"/>
                  </a:lnTo>
                  <a:lnTo>
                    <a:pt x="1082" y="131"/>
                  </a:lnTo>
                  <a:lnTo>
                    <a:pt x="1082" y="138"/>
                  </a:lnTo>
                  <a:lnTo>
                    <a:pt x="1082" y="145"/>
                  </a:lnTo>
                  <a:lnTo>
                    <a:pt x="1077" y="149"/>
                  </a:lnTo>
                  <a:lnTo>
                    <a:pt x="1073" y="152"/>
                  </a:lnTo>
                  <a:lnTo>
                    <a:pt x="1071" y="157"/>
                  </a:lnTo>
                  <a:lnTo>
                    <a:pt x="1070" y="163"/>
                  </a:lnTo>
                  <a:lnTo>
                    <a:pt x="1066" y="170"/>
                  </a:lnTo>
                  <a:lnTo>
                    <a:pt x="1091" y="170"/>
                  </a:lnTo>
                  <a:lnTo>
                    <a:pt x="1091" y="185"/>
                  </a:lnTo>
                  <a:lnTo>
                    <a:pt x="1094" y="199"/>
                  </a:lnTo>
                  <a:lnTo>
                    <a:pt x="1105" y="199"/>
                  </a:lnTo>
                  <a:lnTo>
                    <a:pt x="1110" y="194"/>
                  </a:lnTo>
                  <a:lnTo>
                    <a:pt x="1115" y="189"/>
                  </a:lnTo>
                  <a:lnTo>
                    <a:pt x="1120" y="184"/>
                  </a:lnTo>
                  <a:lnTo>
                    <a:pt x="1129" y="180"/>
                  </a:lnTo>
                  <a:lnTo>
                    <a:pt x="1129" y="191"/>
                  </a:lnTo>
                  <a:lnTo>
                    <a:pt x="1127" y="205"/>
                  </a:lnTo>
                  <a:lnTo>
                    <a:pt x="1126" y="217"/>
                  </a:lnTo>
                  <a:lnTo>
                    <a:pt x="1126" y="225"/>
                  </a:lnTo>
                  <a:lnTo>
                    <a:pt x="1124" y="231"/>
                  </a:lnTo>
                  <a:lnTo>
                    <a:pt x="1127" y="234"/>
                  </a:lnTo>
                  <a:lnTo>
                    <a:pt x="1129" y="236"/>
                  </a:lnTo>
                  <a:lnTo>
                    <a:pt x="1131" y="238"/>
                  </a:lnTo>
                  <a:lnTo>
                    <a:pt x="1134" y="239"/>
                  </a:lnTo>
                  <a:lnTo>
                    <a:pt x="1139" y="241"/>
                  </a:lnTo>
                  <a:lnTo>
                    <a:pt x="1148" y="227"/>
                  </a:lnTo>
                  <a:lnTo>
                    <a:pt x="1155" y="211"/>
                  </a:lnTo>
                  <a:lnTo>
                    <a:pt x="1155" y="199"/>
                  </a:lnTo>
                  <a:lnTo>
                    <a:pt x="1153" y="187"/>
                  </a:lnTo>
                  <a:lnTo>
                    <a:pt x="1153" y="175"/>
                  </a:lnTo>
                  <a:lnTo>
                    <a:pt x="1157" y="163"/>
                  </a:lnTo>
                  <a:lnTo>
                    <a:pt x="1167" y="154"/>
                  </a:lnTo>
                  <a:lnTo>
                    <a:pt x="1171" y="150"/>
                  </a:lnTo>
                  <a:lnTo>
                    <a:pt x="1174" y="150"/>
                  </a:lnTo>
                  <a:lnTo>
                    <a:pt x="1178" y="152"/>
                  </a:lnTo>
                  <a:lnTo>
                    <a:pt x="1181" y="154"/>
                  </a:lnTo>
                  <a:lnTo>
                    <a:pt x="1183" y="157"/>
                  </a:lnTo>
                  <a:lnTo>
                    <a:pt x="1187" y="161"/>
                  </a:lnTo>
                  <a:lnTo>
                    <a:pt x="1188" y="164"/>
                  </a:lnTo>
                  <a:lnTo>
                    <a:pt x="1192" y="166"/>
                  </a:lnTo>
                  <a:lnTo>
                    <a:pt x="1194" y="170"/>
                  </a:lnTo>
                  <a:lnTo>
                    <a:pt x="1201" y="170"/>
                  </a:lnTo>
                  <a:lnTo>
                    <a:pt x="1209" y="166"/>
                  </a:lnTo>
                  <a:lnTo>
                    <a:pt x="1218" y="164"/>
                  </a:lnTo>
                  <a:lnTo>
                    <a:pt x="1225" y="170"/>
                  </a:lnTo>
                  <a:lnTo>
                    <a:pt x="1225" y="184"/>
                  </a:lnTo>
                  <a:lnTo>
                    <a:pt x="1225" y="191"/>
                  </a:lnTo>
                  <a:lnTo>
                    <a:pt x="1223" y="203"/>
                  </a:lnTo>
                  <a:lnTo>
                    <a:pt x="1222" y="218"/>
                  </a:lnTo>
                  <a:lnTo>
                    <a:pt x="1218" y="236"/>
                  </a:lnTo>
                  <a:lnTo>
                    <a:pt x="1215" y="250"/>
                  </a:lnTo>
                  <a:lnTo>
                    <a:pt x="1213" y="260"/>
                  </a:lnTo>
                  <a:lnTo>
                    <a:pt x="1206" y="260"/>
                  </a:lnTo>
                  <a:lnTo>
                    <a:pt x="1202" y="259"/>
                  </a:lnTo>
                  <a:lnTo>
                    <a:pt x="1199" y="257"/>
                  </a:lnTo>
                  <a:lnTo>
                    <a:pt x="1195" y="255"/>
                  </a:lnTo>
                  <a:lnTo>
                    <a:pt x="1190" y="253"/>
                  </a:lnTo>
                  <a:lnTo>
                    <a:pt x="1190" y="257"/>
                  </a:lnTo>
                  <a:lnTo>
                    <a:pt x="1192" y="259"/>
                  </a:lnTo>
                  <a:lnTo>
                    <a:pt x="1194" y="260"/>
                  </a:lnTo>
                  <a:lnTo>
                    <a:pt x="1195" y="262"/>
                  </a:lnTo>
                  <a:lnTo>
                    <a:pt x="1195" y="264"/>
                  </a:lnTo>
                  <a:lnTo>
                    <a:pt x="1197" y="267"/>
                  </a:lnTo>
                  <a:lnTo>
                    <a:pt x="1197" y="273"/>
                  </a:lnTo>
                  <a:lnTo>
                    <a:pt x="1148" y="276"/>
                  </a:lnTo>
                  <a:lnTo>
                    <a:pt x="1148" y="280"/>
                  </a:lnTo>
                  <a:lnTo>
                    <a:pt x="1152" y="290"/>
                  </a:lnTo>
                  <a:lnTo>
                    <a:pt x="1150" y="301"/>
                  </a:lnTo>
                  <a:lnTo>
                    <a:pt x="1148" y="318"/>
                  </a:lnTo>
                  <a:lnTo>
                    <a:pt x="1139" y="318"/>
                  </a:lnTo>
                  <a:lnTo>
                    <a:pt x="1127" y="311"/>
                  </a:lnTo>
                  <a:lnTo>
                    <a:pt x="1110" y="307"/>
                  </a:lnTo>
                  <a:lnTo>
                    <a:pt x="1110" y="311"/>
                  </a:lnTo>
                  <a:lnTo>
                    <a:pt x="1113" y="311"/>
                  </a:lnTo>
                  <a:lnTo>
                    <a:pt x="1117" y="314"/>
                  </a:lnTo>
                  <a:lnTo>
                    <a:pt x="1119" y="316"/>
                  </a:lnTo>
                  <a:lnTo>
                    <a:pt x="1120" y="318"/>
                  </a:lnTo>
                  <a:lnTo>
                    <a:pt x="1122" y="320"/>
                  </a:lnTo>
                  <a:lnTo>
                    <a:pt x="1124" y="325"/>
                  </a:lnTo>
                  <a:lnTo>
                    <a:pt x="1124" y="330"/>
                  </a:lnTo>
                  <a:lnTo>
                    <a:pt x="1122" y="334"/>
                  </a:lnTo>
                  <a:lnTo>
                    <a:pt x="1119" y="337"/>
                  </a:lnTo>
                  <a:lnTo>
                    <a:pt x="1117" y="341"/>
                  </a:lnTo>
                  <a:lnTo>
                    <a:pt x="1108" y="348"/>
                  </a:lnTo>
                  <a:lnTo>
                    <a:pt x="1101" y="355"/>
                  </a:lnTo>
                  <a:lnTo>
                    <a:pt x="1098" y="363"/>
                  </a:lnTo>
                  <a:lnTo>
                    <a:pt x="1094" y="376"/>
                  </a:lnTo>
                  <a:lnTo>
                    <a:pt x="1087" y="376"/>
                  </a:lnTo>
                  <a:lnTo>
                    <a:pt x="1082" y="374"/>
                  </a:lnTo>
                  <a:lnTo>
                    <a:pt x="1077" y="372"/>
                  </a:lnTo>
                  <a:lnTo>
                    <a:pt x="1073" y="370"/>
                  </a:lnTo>
                  <a:lnTo>
                    <a:pt x="1066" y="369"/>
                  </a:lnTo>
                  <a:lnTo>
                    <a:pt x="1066" y="372"/>
                  </a:lnTo>
                  <a:lnTo>
                    <a:pt x="1075" y="372"/>
                  </a:lnTo>
                  <a:lnTo>
                    <a:pt x="1077" y="376"/>
                  </a:lnTo>
                  <a:lnTo>
                    <a:pt x="1078" y="379"/>
                  </a:lnTo>
                  <a:lnTo>
                    <a:pt x="1080" y="381"/>
                  </a:lnTo>
                  <a:lnTo>
                    <a:pt x="1080" y="384"/>
                  </a:lnTo>
                  <a:lnTo>
                    <a:pt x="1082" y="390"/>
                  </a:lnTo>
                  <a:lnTo>
                    <a:pt x="1082" y="395"/>
                  </a:lnTo>
                  <a:lnTo>
                    <a:pt x="1066" y="400"/>
                  </a:lnTo>
                  <a:lnTo>
                    <a:pt x="1052" y="409"/>
                  </a:lnTo>
                  <a:lnTo>
                    <a:pt x="1043" y="419"/>
                  </a:lnTo>
                  <a:lnTo>
                    <a:pt x="1037" y="435"/>
                  </a:lnTo>
                  <a:lnTo>
                    <a:pt x="1037" y="458"/>
                  </a:lnTo>
                  <a:lnTo>
                    <a:pt x="1043" y="472"/>
                  </a:lnTo>
                  <a:lnTo>
                    <a:pt x="1047" y="491"/>
                  </a:lnTo>
                  <a:lnTo>
                    <a:pt x="1047" y="510"/>
                  </a:lnTo>
                  <a:lnTo>
                    <a:pt x="1066" y="510"/>
                  </a:lnTo>
                  <a:lnTo>
                    <a:pt x="1066" y="519"/>
                  </a:lnTo>
                  <a:lnTo>
                    <a:pt x="1070" y="522"/>
                  </a:lnTo>
                  <a:lnTo>
                    <a:pt x="1070" y="526"/>
                  </a:lnTo>
                  <a:lnTo>
                    <a:pt x="1070" y="529"/>
                  </a:lnTo>
                  <a:lnTo>
                    <a:pt x="1070" y="531"/>
                  </a:lnTo>
                  <a:lnTo>
                    <a:pt x="1070" y="533"/>
                  </a:lnTo>
                  <a:lnTo>
                    <a:pt x="1070" y="534"/>
                  </a:lnTo>
                  <a:lnTo>
                    <a:pt x="1071" y="536"/>
                  </a:lnTo>
                  <a:lnTo>
                    <a:pt x="1077" y="536"/>
                  </a:lnTo>
                  <a:lnTo>
                    <a:pt x="1082" y="538"/>
                  </a:lnTo>
                  <a:lnTo>
                    <a:pt x="1094" y="536"/>
                  </a:lnTo>
                  <a:lnTo>
                    <a:pt x="1106" y="541"/>
                  </a:lnTo>
                  <a:lnTo>
                    <a:pt x="1119" y="550"/>
                  </a:lnTo>
                  <a:lnTo>
                    <a:pt x="1131" y="562"/>
                  </a:lnTo>
                  <a:lnTo>
                    <a:pt x="1141" y="573"/>
                  </a:lnTo>
                  <a:lnTo>
                    <a:pt x="1152" y="580"/>
                  </a:lnTo>
                  <a:lnTo>
                    <a:pt x="1157" y="582"/>
                  </a:lnTo>
                  <a:lnTo>
                    <a:pt x="1160" y="583"/>
                  </a:lnTo>
                  <a:lnTo>
                    <a:pt x="1164" y="582"/>
                  </a:lnTo>
                  <a:lnTo>
                    <a:pt x="1167" y="582"/>
                  </a:lnTo>
                  <a:lnTo>
                    <a:pt x="1169" y="580"/>
                  </a:lnTo>
                  <a:lnTo>
                    <a:pt x="1173" y="578"/>
                  </a:lnTo>
                  <a:lnTo>
                    <a:pt x="1174" y="576"/>
                  </a:lnTo>
                  <a:lnTo>
                    <a:pt x="1178" y="576"/>
                  </a:lnTo>
                  <a:lnTo>
                    <a:pt x="1206" y="583"/>
                  </a:lnTo>
                  <a:lnTo>
                    <a:pt x="1209" y="602"/>
                  </a:lnTo>
                  <a:lnTo>
                    <a:pt x="1213" y="616"/>
                  </a:lnTo>
                  <a:lnTo>
                    <a:pt x="1215" y="627"/>
                  </a:lnTo>
                  <a:lnTo>
                    <a:pt x="1216" y="637"/>
                  </a:lnTo>
                  <a:lnTo>
                    <a:pt x="1220" y="648"/>
                  </a:lnTo>
                  <a:lnTo>
                    <a:pt x="1229" y="660"/>
                  </a:lnTo>
                  <a:lnTo>
                    <a:pt x="1239" y="676"/>
                  </a:lnTo>
                  <a:lnTo>
                    <a:pt x="1242" y="674"/>
                  </a:lnTo>
                  <a:lnTo>
                    <a:pt x="1244" y="674"/>
                  </a:lnTo>
                  <a:lnTo>
                    <a:pt x="1244" y="674"/>
                  </a:lnTo>
                  <a:lnTo>
                    <a:pt x="1246" y="672"/>
                  </a:lnTo>
                  <a:lnTo>
                    <a:pt x="1248" y="672"/>
                  </a:lnTo>
                  <a:lnTo>
                    <a:pt x="1251" y="671"/>
                  </a:lnTo>
                  <a:lnTo>
                    <a:pt x="1253" y="671"/>
                  </a:lnTo>
                  <a:lnTo>
                    <a:pt x="1253" y="669"/>
                  </a:lnTo>
                  <a:lnTo>
                    <a:pt x="1253" y="669"/>
                  </a:lnTo>
                  <a:lnTo>
                    <a:pt x="1253" y="669"/>
                  </a:lnTo>
                  <a:lnTo>
                    <a:pt x="1253" y="667"/>
                  </a:lnTo>
                  <a:lnTo>
                    <a:pt x="1255" y="664"/>
                  </a:lnTo>
                  <a:lnTo>
                    <a:pt x="1255" y="653"/>
                  </a:lnTo>
                  <a:lnTo>
                    <a:pt x="1253" y="639"/>
                  </a:lnTo>
                  <a:lnTo>
                    <a:pt x="1249" y="622"/>
                  </a:lnTo>
                  <a:lnTo>
                    <a:pt x="1244" y="606"/>
                  </a:lnTo>
                  <a:lnTo>
                    <a:pt x="1258" y="599"/>
                  </a:lnTo>
                  <a:lnTo>
                    <a:pt x="1272" y="589"/>
                  </a:lnTo>
                  <a:lnTo>
                    <a:pt x="1281" y="575"/>
                  </a:lnTo>
                  <a:lnTo>
                    <a:pt x="1286" y="557"/>
                  </a:lnTo>
                  <a:lnTo>
                    <a:pt x="1288" y="547"/>
                  </a:lnTo>
                  <a:lnTo>
                    <a:pt x="1286" y="531"/>
                  </a:lnTo>
                  <a:lnTo>
                    <a:pt x="1286" y="515"/>
                  </a:lnTo>
                  <a:lnTo>
                    <a:pt x="1279" y="512"/>
                  </a:lnTo>
                  <a:lnTo>
                    <a:pt x="1276" y="510"/>
                  </a:lnTo>
                  <a:lnTo>
                    <a:pt x="1272" y="508"/>
                  </a:lnTo>
                  <a:lnTo>
                    <a:pt x="1269" y="505"/>
                  </a:lnTo>
                  <a:lnTo>
                    <a:pt x="1267" y="499"/>
                  </a:lnTo>
                  <a:lnTo>
                    <a:pt x="1274" y="487"/>
                  </a:lnTo>
                  <a:lnTo>
                    <a:pt x="1277" y="473"/>
                  </a:lnTo>
                  <a:lnTo>
                    <a:pt x="1274" y="458"/>
                  </a:lnTo>
                  <a:lnTo>
                    <a:pt x="1270" y="442"/>
                  </a:lnTo>
                  <a:lnTo>
                    <a:pt x="1265" y="424"/>
                  </a:lnTo>
                  <a:lnTo>
                    <a:pt x="1263" y="407"/>
                  </a:lnTo>
                  <a:lnTo>
                    <a:pt x="1267" y="407"/>
                  </a:lnTo>
                  <a:lnTo>
                    <a:pt x="1267" y="403"/>
                  </a:lnTo>
                  <a:lnTo>
                    <a:pt x="1291" y="407"/>
                  </a:lnTo>
                  <a:lnTo>
                    <a:pt x="1312" y="407"/>
                  </a:lnTo>
                  <a:lnTo>
                    <a:pt x="1335" y="403"/>
                  </a:lnTo>
                  <a:lnTo>
                    <a:pt x="1340" y="412"/>
                  </a:lnTo>
                  <a:lnTo>
                    <a:pt x="1345" y="424"/>
                  </a:lnTo>
                  <a:lnTo>
                    <a:pt x="1351" y="433"/>
                  </a:lnTo>
                  <a:lnTo>
                    <a:pt x="1356" y="437"/>
                  </a:lnTo>
                  <a:lnTo>
                    <a:pt x="1359" y="438"/>
                  </a:lnTo>
                  <a:lnTo>
                    <a:pt x="1365" y="438"/>
                  </a:lnTo>
                  <a:lnTo>
                    <a:pt x="1370" y="440"/>
                  </a:lnTo>
                  <a:lnTo>
                    <a:pt x="1375" y="442"/>
                  </a:lnTo>
                  <a:lnTo>
                    <a:pt x="1379" y="445"/>
                  </a:lnTo>
                  <a:lnTo>
                    <a:pt x="1380" y="454"/>
                  </a:lnTo>
                  <a:lnTo>
                    <a:pt x="1384" y="470"/>
                  </a:lnTo>
                  <a:lnTo>
                    <a:pt x="1386" y="484"/>
                  </a:lnTo>
                  <a:lnTo>
                    <a:pt x="1389" y="494"/>
                  </a:lnTo>
                  <a:lnTo>
                    <a:pt x="1391" y="496"/>
                  </a:lnTo>
                  <a:lnTo>
                    <a:pt x="1394" y="499"/>
                  </a:lnTo>
                  <a:lnTo>
                    <a:pt x="1398" y="501"/>
                  </a:lnTo>
                  <a:lnTo>
                    <a:pt x="1401" y="505"/>
                  </a:lnTo>
                  <a:lnTo>
                    <a:pt x="1407" y="506"/>
                  </a:lnTo>
                  <a:lnTo>
                    <a:pt x="1408" y="510"/>
                  </a:lnTo>
                  <a:lnTo>
                    <a:pt x="1422" y="499"/>
                  </a:lnTo>
                  <a:lnTo>
                    <a:pt x="1433" y="486"/>
                  </a:lnTo>
                  <a:lnTo>
                    <a:pt x="1441" y="472"/>
                  </a:lnTo>
                  <a:lnTo>
                    <a:pt x="1455" y="461"/>
                  </a:lnTo>
                  <a:lnTo>
                    <a:pt x="1457" y="473"/>
                  </a:lnTo>
                  <a:lnTo>
                    <a:pt x="1462" y="480"/>
                  </a:lnTo>
                  <a:lnTo>
                    <a:pt x="1469" y="487"/>
                  </a:lnTo>
                  <a:lnTo>
                    <a:pt x="1476" y="494"/>
                  </a:lnTo>
                  <a:lnTo>
                    <a:pt x="1482" y="503"/>
                  </a:lnTo>
                  <a:lnTo>
                    <a:pt x="1482" y="506"/>
                  </a:lnTo>
                  <a:lnTo>
                    <a:pt x="1482" y="510"/>
                  </a:lnTo>
                  <a:lnTo>
                    <a:pt x="1480" y="512"/>
                  </a:lnTo>
                  <a:lnTo>
                    <a:pt x="1480" y="515"/>
                  </a:lnTo>
                  <a:lnTo>
                    <a:pt x="1478" y="519"/>
                  </a:lnTo>
                  <a:lnTo>
                    <a:pt x="1480" y="522"/>
                  </a:lnTo>
                  <a:lnTo>
                    <a:pt x="1482" y="526"/>
                  </a:lnTo>
                  <a:lnTo>
                    <a:pt x="1483" y="527"/>
                  </a:lnTo>
                  <a:lnTo>
                    <a:pt x="1487" y="527"/>
                  </a:lnTo>
                  <a:lnTo>
                    <a:pt x="1490" y="527"/>
                  </a:lnTo>
                  <a:lnTo>
                    <a:pt x="1492" y="527"/>
                  </a:lnTo>
                  <a:lnTo>
                    <a:pt x="1496" y="527"/>
                  </a:lnTo>
                  <a:lnTo>
                    <a:pt x="1497" y="529"/>
                  </a:lnTo>
                  <a:lnTo>
                    <a:pt x="1503" y="543"/>
                  </a:lnTo>
                  <a:lnTo>
                    <a:pt x="1503" y="554"/>
                  </a:lnTo>
                  <a:lnTo>
                    <a:pt x="1501" y="564"/>
                  </a:lnTo>
                  <a:lnTo>
                    <a:pt x="1504" y="573"/>
                  </a:lnTo>
                  <a:lnTo>
                    <a:pt x="1517" y="583"/>
                  </a:lnTo>
                  <a:lnTo>
                    <a:pt x="1506" y="604"/>
                  </a:lnTo>
                  <a:lnTo>
                    <a:pt x="1494" y="622"/>
                  </a:lnTo>
                  <a:lnTo>
                    <a:pt x="1497" y="622"/>
                  </a:lnTo>
                  <a:lnTo>
                    <a:pt x="1508" y="611"/>
                  </a:lnTo>
                  <a:lnTo>
                    <a:pt x="1518" y="602"/>
                  </a:lnTo>
                  <a:lnTo>
                    <a:pt x="1527" y="592"/>
                  </a:lnTo>
                  <a:lnTo>
                    <a:pt x="1539" y="595"/>
                  </a:lnTo>
                  <a:lnTo>
                    <a:pt x="1546" y="602"/>
                  </a:lnTo>
                  <a:lnTo>
                    <a:pt x="1553" y="611"/>
                  </a:lnTo>
                  <a:lnTo>
                    <a:pt x="1555" y="625"/>
                  </a:lnTo>
                  <a:lnTo>
                    <a:pt x="1571" y="625"/>
                  </a:lnTo>
                  <a:lnTo>
                    <a:pt x="1571" y="630"/>
                  </a:lnTo>
                  <a:lnTo>
                    <a:pt x="1572" y="634"/>
                  </a:lnTo>
                  <a:lnTo>
                    <a:pt x="1572" y="639"/>
                  </a:lnTo>
                  <a:lnTo>
                    <a:pt x="1574" y="644"/>
                  </a:lnTo>
                  <a:lnTo>
                    <a:pt x="1572" y="650"/>
                  </a:lnTo>
                  <a:lnTo>
                    <a:pt x="1572" y="653"/>
                  </a:lnTo>
                  <a:lnTo>
                    <a:pt x="1572" y="657"/>
                  </a:lnTo>
                  <a:lnTo>
                    <a:pt x="1574" y="658"/>
                  </a:lnTo>
                  <a:lnTo>
                    <a:pt x="1574" y="662"/>
                  </a:lnTo>
                  <a:lnTo>
                    <a:pt x="1574" y="664"/>
                  </a:lnTo>
                  <a:lnTo>
                    <a:pt x="1574" y="667"/>
                  </a:lnTo>
                  <a:lnTo>
                    <a:pt x="1555" y="681"/>
                  </a:lnTo>
                  <a:lnTo>
                    <a:pt x="1534" y="690"/>
                  </a:lnTo>
                  <a:lnTo>
                    <a:pt x="1510" y="695"/>
                  </a:lnTo>
                  <a:lnTo>
                    <a:pt x="1485" y="698"/>
                  </a:lnTo>
                  <a:lnTo>
                    <a:pt x="1461" y="702"/>
                  </a:lnTo>
                  <a:lnTo>
                    <a:pt x="1436" y="705"/>
                  </a:lnTo>
                  <a:lnTo>
                    <a:pt x="1415" y="712"/>
                  </a:lnTo>
                  <a:lnTo>
                    <a:pt x="1396" y="721"/>
                  </a:lnTo>
                  <a:lnTo>
                    <a:pt x="1382" y="737"/>
                  </a:lnTo>
                  <a:lnTo>
                    <a:pt x="1386" y="737"/>
                  </a:lnTo>
                  <a:lnTo>
                    <a:pt x="1403" y="725"/>
                  </a:lnTo>
                  <a:lnTo>
                    <a:pt x="1424" y="716"/>
                  </a:lnTo>
                  <a:lnTo>
                    <a:pt x="1447" y="711"/>
                  </a:lnTo>
                  <a:lnTo>
                    <a:pt x="1448" y="714"/>
                  </a:lnTo>
                  <a:lnTo>
                    <a:pt x="1450" y="718"/>
                  </a:lnTo>
                  <a:lnTo>
                    <a:pt x="1452" y="719"/>
                  </a:lnTo>
                  <a:lnTo>
                    <a:pt x="1455" y="721"/>
                  </a:lnTo>
                  <a:lnTo>
                    <a:pt x="1459" y="723"/>
                  </a:lnTo>
                  <a:lnTo>
                    <a:pt x="1462" y="726"/>
                  </a:lnTo>
                  <a:lnTo>
                    <a:pt x="1457" y="735"/>
                  </a:lnTo>
                  <a:lnTo>
                    <a:pt x="1454" y="742"/>
                  </a:lnTo>
                  <a:lnTo>
                    <a:pt x="1452" y="749"/>
                  </a:lnTo>
                  <a:lnTo>
                    <a:pt x="1450" y="760"/>
                  </a:lnTo>
                  <a:lnTo>
                    <a:pt x="1464" y="767"/>
                  </a:lnTo>
                  <a:lnTo>
                    <a:pt x="1473" y="777"/>
                  </a:lnTo>
                  <a:lnTo>
                    <a:pt x="1480" y="787"/>
                  </a:lnTo>
                  <a:lnTo>
                    <a:pt x="1489" y="798"/>
                  </a:lnTo>
                  <a:lnTo>
                    <a:pt x="1489" y="801"/>
                  </a:lnTo>
                  <a:lnTo>
                    <a:pt x="1489" y="803"/>
                  </a:lnTo>
                  <a:lnTo>
                    <a:pt x="1487" y="803"/>
                  </a:lnTo>
                  <a:lnTo>
                    <a:pt x="1487" y="805"/>
                  </a:lnTo>
                  <a:lnTo>
                    <a:pt x="1485" y="807"/>
                  </a:lnTo>
                  <a:lnTo>
                    <a:pt x="1475" y="819"/>
                  </a:lnTo>
                  <a:lnTo>
                    <a:pt x="1461" y="829"/>
                  </a:lnTo>
                  <a:lnTo>
                    <a:pt x="1443" y="836"/>
                  </a:lnTo>
                  <a:lnTo>
                    <a:pt x="1443" y="821"/>
                  </a:lnTo>
                  <a:lnTo>
                    <a:pt x="1452" y="815"/>
                  </a:lnTo>
                  <a:lnTo>
                    <a:pt x="1459" y="810"/>
                  </a:lnTo>
                  <a:lnTo>
                    <a:pt x="1466" y="801"/>
                  </a:lnTo>
                  <a:lnTo>
                    <a:pt x="1459" y="798"/>
                  </a:lnTo>
                  <a:lnTo>
                    <a:pt x="1459" y="794"/>
                  </a:lnTo>
                  <a:lnTo>
                    <a:pt x="1457" y="794"/>
                  </a:lnTo>
                  <a:lnTo>
                    <a:pt x="1455" y="794"/>
                  </a:lnTo>
                  <a:lnTo>
                    <a:pt x="1455" y="794"/>
                  </a:lnTo>
                  <a:lnTo>
                    <a:pt x="1455" y="796"/>
                  </a:lnTo>
                  <a:lnTo>
                    <a:pt x="1455" y="798"/>
                  </a:lnTo>
                  <a:lnTo>
                    <a:pt x="1455" y="798"/>
                  </a:lnTo>
                  <a:lnTo>
                    <a:pt x="1443" y="807"/>
                  </a:lnTo>
                  <a:lnTo>
                    <a:pt x="1427" y="814"/>
                  </a:lnTo>
                  <a:lnTo>
                    <a:pt x="1414" y="819"/>
                  </a:lnTo>
                  <a:lnTo>
                    <a:pt x="1400" y="826"/>
                  </a:lnTo>
                  <a:lnTo>
                    <a:pt x="1387" y="835"/>
                  </a:lnTo>
                  <a:lnTo>
                    <a:pt x="1379" y="847"/>
                  </a:lnTo>
                  <a:lnTo>
                    <a:pt x="1373" y="864"/>
                  </a:lnTo>
                  <a:lnTo>
                    <a:pt x="1379" y="866"/>
                  </a:lnTo>
                  <a:lnTo>
                    <a:pt x="1386" y="868"/>
                  </a:lnTo>
                  <a:lnTo>
                    <a:pt x="1389" y="871"/>
                  </a:lnTo>
                  <a:lnTo>
                    <a:pt x="1382" y="871"/>
                  </a:lnTo>
                  <a:lnTo>
                    <a:pt x="1372" y="880"/>
                  </a:lnTo>
                  <a:lnTo>
                    <a:pt x="1358" y="883"/>
                  </a:lnTo>
                  <a:lnTo>
                    <a:pt x="1345" y="885"/>
                  </a:lnTo>
                  <a:lnTo>
                    <a:pt x="1331" y="887"/>
                  </a:lnTo>
                  <a:lnTo>
                    <a:pt x="1321" y="915"/>
                  </a:lnTo>
                  <a:lnTo>
                    <a:pt x="1309" y="945"/>
                  </a:lnTo>
                  <a:lnTo>
                    <a:pt x="1305" y="941"/>
                  </a:lnTo>
                  <a:lnTo>
                    <a:pt x="1304" y="939"/>
                  </a:lnTo>
                  <a:lnTo>
                    <a:pt x="1300" y="938"/>
                  </a:lnTo>
                  <a:lnTo>
                    <a:pt x="1298" y="936"/>
                  </a:lnTo>
                  <a:lnTo>
                    <a:pt x="1293" y="932"/>
                  </a:lnTo>
                  <a:lnTo>
                    <a:pt x="1293" y="941"/>
                  </a:lnTo>
                  <a:lnTo>
                    <a:pt x="1295" y="945"/>
                  </a:lnTo>
                  <a:lnTo>
                    <a:pt x="1298" y="955"/>
                  </a:lnTo>
                  <a:lnTo>
                    <a:pt x="1302" y="967"/>
                  </a:lnTo>
                  <a:lnTo>
                    <a:pt x="1305" y="978"/>
                  </a:lnTo>
                  <a:lnTo>
                    <a:pt x="1305" y="983"/>
                  </a:lnTo>
                  <a:lnTo>
                    <a:pt x="1291" y="992"/>
                  </a:lnTo>
                  <a:lnTo>
                    <a:pt x="1276" y="1000"/>
                  </a:lnTo>
                  <a:lnTo>
                    <a:pt x="1260" y="1011"/>
                  </a:lnTo>
                  <a:lnTo>
                    <a:pt x="1244" y="1021"/>
                  </a:lnTo>
                  <a:lnTo>
                    <a:pt x="1234" y="1035"/>
                  </a:lnTo>
                  <a:lnTo>
                    <a:pt x="1229" y="1053"/>
                  </a:lnTo>
                  <a:lnTo>
                    <a:pt x="1223" y="1067"/>
                  </a:lnTo>
                  <a:lnTo>
                    <a:pt x="1225" y="1084"/>
                  </a:lnTo>
                  <a:lnTo>
                    <a:pt x="1230" y="1103"/>
                  </a:lnTo>
                  <a:lnTo>
                    <a:pt x="1237" y="1123"/>
                  </a:lnTo>
                  <a:lnTo>
                    <a:pt x="1244" y="1142"/>
                  </a:lnTo>
                  <a:lnTo>
                    <a:pt x="1248" y="1159"/>
                  </a:lnTo>
                  <a:lnTo>
                    <a:pt x="1244" y="1159"/>
                  </a:lnTo>
                  <a:lnTo>
                    <a:pt x="1244" y="1163"/>
                  </a:lnTo>
                  <a:lnTo>
                    <a:pt x="1232" y="1159"/>
                  </a:lnTo>
                  <a:lnTo>
                    <a:pt x="1227" y="1144"/>
                  </a:lnTo>
                  <a:lnTo>
                    <a:pt x="1218" y="1124"/>
                  </a:lnTo>
                  <a:lnTo>
                    <a:pt x="1208" y="1103"/>
                  </a:lnTo>
                  <a:lnTo>
                    <a:pt x="1197" y="1088"/>
                  </a:lnTo>
                  <a:lnTo>
                    <a:pt x="1187" y="1079"/>
                  </a:lnTo>
                  <a:lnTo>
                    <a:pt x="1174" y="1077"/>
                  </a:lnTo>
                  <a:lnTo>
                    <a:pt x="1159" y="1070"/>
                  </a:lnTo>
                  <a:lnTo>
                    <a:pt x="1141" y="1063"/>
                  </a:lnTo>
                  <a:lnTo>
                    <a:pt x="1120" y="1060"/>
                  </a:lnTo>
                  <a:lnTo>
                    <a:pt x="1120" y="1063"/>
                  </a:lnTo>
                  <a:lnTo>
                    <a:pt x="1117" y="1063"/>
                  </a:lnTo>
                  <a:lnTo>
                    <a:pt x="1119" y="1069"/>
                  </a:lnTo>
                  <a:lnTo>
                    <a:pt x="1122" y="1074"/>
                  </a:lnTo>
                  <a:lnTo>
                    <a:pt x="1124" y="1077"/>
                  </a:lnTo>
                  <a:lnTo>
                    <a:pt x="1126" y="1081"/>
                  </a:lnTo>
                  <a:lnTo>
                    <a:pt x="1129" y="1086"/>
                  </a:lnTo>
                  <a:lnTo>
                    <a:pt x="1113" y="1086"/>
                  </a:lnTo>
                  <a:lnTo>
                    <a:pt x="1101" y="1081"/>
                  </a:lnTo>
                  <a:lnTo>
                    <a:pt x="1085" y="1077"/>
                  </a:lnTo>
                  <a:lnTo>
                    <a:pt x="1070" y="1077"/>
                  </a:lnTo>
                  <a:lnTo>
                    <a:pt x="1054" y="1079"/>
                  </a:lnTo>
                  <a:lnTo>
                    <a:pt x="1043" y="1082"/>
                  </a:lnTo>
                  <a:lnTo>
                    <a:pt x="1031" y="1088"/>
                  </a:lnTo>
                  <a:lnTo>
                    <a:pt x="1021" y="1095"/>
                  </a:lnTo>
                  <a:lnTo>
                    <a:pt x="1014" y="1105"/>
                  </a:lnTo>
                  <a:lnTo>
                    <a:pt x="1010" y="1114"/>
                  </a:lnTo>
                  <a:lnTo>
                    <a:pt x="1012" y="1121"/>
                  </a:lnTo>
                  <a:lnTo>
                    <a:pt x="1012" y="1130"/>
                  </a:lnTo>
                  <a:lnTo>
                    <a:pt x="1009" y="1140"/>
                  </a:lnTo>
                  <a:lnTo>
                    <a:pt x="1002" y="1163"/>
                  </a:lnTo>
                  <a:lnTo>
                    <a:pt x="1002" y="1180"/>
                  </a:lnTo>
                  <a:lnTo>
                    <a:pt x="1003" y="1198"/>
                  </a:lnTo>
                  <a:lnTo>
                    <a:pt x="1010" y="1215"/>
                  </a:lnTo>
                  <a:lnTo>
                    <a:pt x="1021" y="1236"/>
                  </a:lnTo>
                  <a:lnTo>
                    <a:pt x="1033" y="1238"/>
                  </a:lnTo>
                  <a:lnTo>
                    <a:pt x="1040" y="1240"/>
                  </a:lnTo>
                  <a:lnTo>
                    <a:pt x="1043" y="1243"/>
                  </a:lnTo>
                  <a:lnTo>
                    <a:pt x="1047" y="1245"/>
                  </a:lnTo>
                  <a:lnTo>
                    <a:pt x="1052" y="1247"/>
                  </a:lnTo>
                  <a:lnTo>
                    <a:pt x="1061" y="1243"/>
                  </a:lnTo>
                  <a:lnTo>
                    <a:pt x="1075" y="1236"/>
                  </a:lnTo>
                  <a:lnTo>
                    <a:pt x="1078" y="1234"/>
                  </a:lnTo>
                  <a:lnTo>
                    <a:pt x="1080" y="1234"/>
                  </a:lnTo>
                  <a:lnTo>
                    <a:pt x="1084" y="1234"/>
                  </a:lnTo>
                  <a:lnTo>
                    <a:pt x="1084" y="1234"/>
                  </a:lnTo>
                  <a:lnTo>
                    <a:pt x="1085" y="1234"/>
                  </a:lnTo>
                  <a:lnTo>
                    <a:pt x="1087" y="1234"/>
                  </a:lnTo>
                  <a:lnTo>
                    <a:pt x="1087" y="1233"/>
                  </a:lnTo>
                  <a:lnTo>
                    <a:pt x="1091" y="1229"/>
                  </a:lnTo>
                  <a:lnTo>
                    <a:pt x="1092" y="1224"/>
                  </a:lnTo>
                  <a:lnTo>
                    <a:pt x="1094" y="1219"/>
                  </a:lnTo>
                  <a:lnTo>
                    <a:pt x="1096" y="1213"/>
                  </a:lnTo>
                  <a:lnTo>
                    <a:pt x="1098" y="1210"/>
                  </a:lnTo>
                  <a:lnTo>
                    <a:pt x="1106" y="1201"/>
                  </a:lnTo>
                  <a:lnTo>
                    <a:pt x="1117" y="1196"/>
                  </a:lnTo>
                  <a:lnTo>
                    <a:pt x="1133" y="1194"/>
                  </a:lnTo>
                  <a:lnTo>
                    <a:pt x="1134" y="1198"/>
                  </a:lnTo>
                  <a:lnTo>
                    <a:pt x="1136" y="1199"/>
                  </a:lnTo>
                  <a:lnTo>
                    <a:pt x="1136" y="1201"/>
                  </a:lnTo>
                  <a:lnTo>
                    <a:pt x="1138" y="1201"/>
                  </a:lnTo>
                  <a:lnTo>
                    <a:pt x="1138" y="1199"/>
                  </a:lnTo>
                  <a:lnTo>
                    <a:pt x="1139" y="1199"/>
                  </a:lnTo>
                  <a:lnTo>
                    <a:pt x="1143" y="1199"/>
                  </a:lnTo>
                  <a:lnTo>
                    <a:pt x="1148" y="1198"/>
                  </a:lnTo>
                  <a:lnTo>
                    <a:pt x="1148" y="1213"/>
                  </a:lnTo>
                  <a:lnTo>
                    <a:pt x="1141" y="1220"/>
                  </a:lnTo>
                  <a:lnTo>
                    <a:pt x="1136" y="1233"/>
                  </a:lnTo>
                  <a:lnTo>
                    <a:pt x="1131" y="1250"/>
                  </a:lnTo>
                  <a:lnTo>
                    <a:pt x="1126" y="1266"/>
                  </a:lnTo>
                  <a:lnTo>
                    <a:pt x="1120" y="1278"/>
                  </a:lnTo>
                  <a:lnTo>
                    <a:pt x="1138" y="1278"/>
                  </a:lnTo>
                  <a:lnTo>
                    <a:pt x="1153" y="1276"/>
                  </a:lnTo>
                  <a:lnTo>
                    <a:pt x="1167" y="1276"/>
                  </a:lnTo>
                  <a:lnTo>
                    <a:pt x="1180" y="1278"/>
                  </a:lnTo>
                  <a:lnTo>
                    <a:pt x="1188" y="1283"/>
                  </a:lnTo>
                  <a:lnTo>
                    <a:pt x="1195" y="1294"/>
                  </a:lnTo>
                  <a:lnTo>
                    <a:pt x="1197" y="1309"/>
                  </a:lnTo>
                  <a:lnTo>
                    <a:pt x="1194" y="1320"/>
                  </a:lnTo>
                  <a:lnTo>
                    <a:pt x="1190" y="1334"/>
                  </a:lnTo>
                  <a:lnTo>
                    <a:pt x="1190" y="1348"/>
                  </a:lnTo>
                  <a:lnTo>
                    <a:pt x="1199" y="1357"/>
                  </a:lnTo>
                  <a:lnTo>
                    <a:pt x="1204" y="1363"/>
                  </a:lnTo>
                  <a:lnTo>
                    <a:pt x="1211" y="1370"/>
                  </a:lnTo>
                  <a:lnTo>
                    <a:pt x="1222" y="1376"/>
                  </a:lnTo>
                  <a:lnTo>
                    <a:pt x="1235" y="1379"/>
                  </a:lnTo>
                  <a:lnTo>
                    <a:pt x="1242" y="1370"/>
                  </a:lnTo>
                  <a:lnTo>
                    <a:pt x="1251" y="1367"/>
                  </a:lnTo>
                  <a:lnTo>
                    <a:pt x="1267" y="1367"/>
                  </a:lnTo>
                  <a:lnTo>
                    <a:pt x="1269" y="1370"/>
                  </a:lnTo>
                  <a:lnTo>
                    <a:pt x="1272" y="1374"/>
                  </a:lnTo>
                  <a:lnTo>
                    <a:pt x="1274" y="1376"/>
                  </a:lnTo>
                  <a:lnTo>
                    <a:pt x="1276" y="1376"/>
                  </a:lnTo>
                  <a:lnTo>
                    <a:pt x="1281" y="1377"/>
                  </a:lnTo>
                  <a:lnTo>
                    <a:pt x="1286" y="1379"/>
                  </a:lnTo>
                  <a:lnTo>
                    <a:pt x="1293" y="1365"/>
                  </a:lnTo>
                  <a:lnTo>
                    <a:pt x="1302" y="1355"/>
                  </a:lnTo>
                  <a:lnTo>
                    <a:pt x="1312" y="1346"/>
                  </a:lnTo>
                  <a:lnTo>
                    <a:pt x="1325" y="1339"/>
                  </a:lnTo>
                  <a:lnTo>
                    <a:pt x="1344" y="1336"/>
                  </a:lnTo>
                  <a:lnTo>
                    <a:pt x="1347" y="1334"/>
                  </a:lnTo>
                  <a:lnTo>
                    <a:pt x="1349" y="1334"/>
                  </a:lnTo>
                  <a:lnTo>
                    <a:pt x="1352" y="1334"/>
                  </a:lnTo>
                  <a:lnTo>
                    <a:pt x="1354" y="1334"/>
                  </a:lnTo>
                  <a:lnTo>
                    <a:pt x="1358" y="1336"/>
                  </a:lnTo>
                  <a:lnTo>
                    <a:pt x="1363" y="1336"/>
                  </a:lnTo>
                  <a:lnTo>
                    <a:pt x="1361" y="1339"/>
                  </a:lnTo>
                  <a:lnTo>
                    <a:pt x="1361" y="1343"/>
                  </a:lnTo>
                  <a:lnTo>
                    <a:pt x="1359" y="1343"/>
                  </a:lnTo>
                  <a:lnTo>
                    <a:pt x="1359" y="1344"/>
                  </a:lnTo>
                  <a:lnTo>
                    <a:pt x="1361" y="1344"/>
                  </a:lnTo>
                  <a:lnTo>
                    <a:pt x="1363" y="1346"/>
                  </a:lnTo>
                  <a:lnTo>
                    <a:pt x="1366" y="1348"/>
                  </a:lnTo>
                  <a:lnTo>
                    <a:pt x="1366" y="1344"/>
                  </a:lnTo>
                  <a:lnTo>
                    <a:pt x="1370" y="1341"/>
                  </a:lnTo>
                  <a:lnTo>
                    <a:pt x="1372" y="1339"/>
                  </a:lnTo>
                  <a:lnTo>
                    <a:pt x="1373" y="1337"/>
                  </a:lnTo>
                  <a:lnTo>
                    <a:pt x="1375" y="1336"/>
                  </a:lnTo>
                  <a:lnTo>
                    <a:pt x="1379" y="1334"/>
                  </a:lnTo>
                  <a:lnTo>
                    <a:pt x="1382" y="1332"/>
                  </a:lnTo>
                  <a:lnTo>
                    <a:pt x="1398" y="1346"/>
                  </a:lnTo>
                  <a:lnTo>
                    <a:pt x="1419" y="1353"/>
                  </a:lnTo>
                  <a:lnTo>
                    <a:pt x="1440" y="1355"/>
                  </a:lnTo>
                  <a:lnTo>
                    <a:pt x="1464" y="1353"/>
                  </a:lnTo>
                  <a:lnTo>
                    <a:pt x="1489" y="1351"/>
                  </a:lnTo>
                  <a:lnTo>
                    <a:pt x="1489" y="1355"/>
                  </a:lnTo>
                  <a:lnTo>
                    <a:pt x="1489" y="1357"/>
                  </a:lnTo>
                  <a:lnTo>
                    <a:pt x="1487" y="1358"/>
                  </a:lnTo>
                  <a:lnTo>
                    <a:pt x="1487" y="1358"/>
                  </a:lnTo>
                  <a:lnTo>
                    <a:pt x="1487" y="1360"/>
                  </a:lnTo>
                  <a:lnTo>
                    <a:pt x="1485" y="1363"/>
                  </a:lnTo>
                  <a:lnTo>
                    <a:pt x="1497" y="1367"/>
                  </a:lnTo>
                  <a:lnTo>
                    <a:pt x="1504" y="1372"/>
                  </a:lnTo>
                  <a:lnTo>
                    <a:pt x="1511" y="1377"/>
                  </a:lnTo>
                  <a:lnTo>
                    <a:pt x="1523" y="1383"/>
                  </a:lnTo>
                  <a:lnTo>
                    <a:pt x="1523" y="1393"/>
                  </a:lnTo>
                  <a:lnTo>
                    <a:pt x="1536" y="1397"/>
                  </a:lnTo>
                  <a:lnTo>
                    <a:pt x="1544" y="1398"/>
                  </a:lnTo>
                  <a:lnTo>
                    <a:pt x="1551" y="1405"/>
                  </a:lnTo>
                  <a:lnTo>
                    <a:pt x="1555" y="1416"/>
                  </a:lnTo>
                  <a:lnTo>
                    <a:pt x="1576" y="1418"/>
                  </a:lnTo>
                  <a:lnTo>
                    <a:pt x="1593" y="1419"/>
                  </a:lnTo>
                  <a:lnTo>
                    <a:pt x="1616" y="1421"/>
                  </a:lnTo>
                  <a:lnTo>
                    <a:pt x="1632" y="1442"/>
                  </a:lnTo>
                  <a:lnTo>
                    <a:pt x="1651" y="1461"/>
                  </a:lnTo>
                  <a:lnTo>
                    <a:pt x="1672" y="1477"/>
                  </a:lnTo>
                  <a:lnTo>
                    <a:pt x="1696" y="1489"/>
                  </a:lnTo>
                  <a:lnTo>
                    <a:pt x="1695" y="1496"/>
                  </a:lnTo>
                  <a:lnTo>
                    <a:pt x="1691" y="1500"/>
                  </a:lnTo>
                  <a:lnTo>
                    <a:pt x="1688" y="1505"/>
                  </a:lnTo>
                  <a:lnTo>
                    <a:pt x="1684" y="1508"/>
                  </a:lnTo>
                  <a:lnTo>
                    <a:pt x="1681" y="1514"/>
                  </a:lnTo>
                  <a:lnTo>
                    <a:pt x="1703" y="1514"/>
                  </a:lnTo>
                  <a:lnTo>
                    <a:pt x="1724" y="1521"/>
                  </a:lnTo>
                  <a:lnTo>
                    <a:pt x="1728" y="1533"/>
                  </a:lnTo>
                  <a:lnTo>
                    <a:pt x="1733" y="1531"/>
                  </a:lnTo>
                  <a:lnTo>
                    <a:pt x="1736" y="1529"/>
                  </a:lnTo>
                  <a:lnTo>
                    <a:pt x="1742" y="1531"/>
                  </a:lnTo>
                  <a:lnTo>
                    <a:pt x="1743" y="1531"/>
                  </a:lnTo>
                  <a:lnTo>
                    <a:pt x="1747" y="1533"/>
                  </a:lnTo>
                  <a:lnTo>
                    <a:pt x="1750" y="1535"/>
                  </a:lnTo>
                  <a:lnTo>
                    <a:pt x="1754" y="1536"/>
                  </a:lnTo>
                  <a:lnTo>
                    <a:pt x="1808" y="1540"/>
                  </a:lnTo>
                  <a:lnTo>
                    <a:pt x="1813" y="1545"/>
                  </a:lnTo>
                  <a:lnTo>
                    <a:pt x="1817" y="1555"/>
                  </a:lnTo>
                  <a:lnTo>
                    <a:pt x="1818" y="1564"/>
                  </a:lnTo>
                  <a:lnTo>
                    <a:pt x="1824" y="1571"/>
                  </a:lnTo>
                  <a:lnTo>
                    <a:pt x="1832" y="1573"/>
                  </a:lnTo>
                  <a:lnTo>
                    <a:pt x="1841" y="1573"/>
                  </a:lnTo>
                  <a:lnTo>
                    <a:pt x="1848" y="1571"/>
                  </a:lnTo>
                  <a:lnTo>
                    <a:pt x="1853" y="1578"/>
                  </a:lnTo>
                  <a:lnTo>
                    <a:pt x="1859" y="1583"/>
                  </a:lnTo>
                  <a:lnTo>
                    <a:pt x="1862" y="1589"/>
                  </a:lnTo>
                  <a:lnTo>
                    <a:pt x="1864" y="1596"/>
                  </a:lnTo>
                  <a:lnTo>
                    <a:pt x="1866" y="1604"/>
                  </a:lnTo>
                  <a:lnTo>
                    <a:pt x="1853" y="1620"/>
                  </a:lnTo>
                  <a:lnTo>
                    <a:pt x="1839" y="1639"/>
                  </a:lnTo>
                  <a:lnTo>
                    <a:pt x="1825" y="1660"/>
                  </a:lnTo>
                  <a:lnTo>
                    <a:pt x="1813" y="1681"/>
                  </a:lnTo>
                  <a:lnTo>
                    <a:pt x="1805" y="1697"/>
                  </a:lnTo>
                  <a:lnTo>
                    <a:pt x="1805" y="1707"/>
                  </a:lnTo>
                  <a:lnTo>
                    <a:pt x="1806" y="1721"/>
                  </a:lnTo>
                  <a:lnTo>
                    <a:pt x="1810" y="1737"/>
                  </a:lnTo>
                  <a:lnTo>
                    <a:pt x="1808" y="1751"/>
                  </a:lnTo>
                  <a:lnTo>
                    <a:pt x="1805" y="1760"/>
                  </a:lnTo>
                  <a:lnTo>
                    <a:pt x="1798" y="1774"/>
                  </a:lnTo>
                  <a:lnTo>
                    <a:pt x="1789" y="1789"/>
                  </a:lnTo>
                  <a:lnTo>
                    <a:pt x="1780" y="1805"/>
                  </a:lnTo>
                  <a:lnTo>
                    <a:pt x="1771" y="1817"/>
                  </a:lnTo>
                  <a:lnTo>
                    <a:pt x="1766" y="1824"/>
                  </a:lnTo>
                  <a:lnTo>
                    <a:pt x="1756" y="1828"/>
                  </a:lnTo>
                  <a:lnTo>
                    <a:pt x="1740" y="1830"/>
                  </a:lnTo>
                  <a:lnTo>
                    <a:pt x="1724" y="1831"/>
                  </a:lnTo>
                  <a:lnTo>
                    <a:pt x="1709" y="1835"/>
                  </a:lnTo>
                  <a:lnTo>
                    <a:pt x="1695" y="1840"/>
                  </a:lnTo>
                  <a:lnTo>
                    <a:pt x="1686" y="1850"/>
                  </a:lnTo>
                  <a:lnTo>
                    <a:pt x="1682" y="1856"/>
                  </a:lnTo>
                  <a:lnTo>
                    <a:pt x="1682" y="1859"/>
                  </a:lnTo>
                  <a:lnTo>
                    <a:pt x="1682" y="1863"/>
                  </a:lnTo>
                  <a:lnTo>
                    <a:pt x="1684" y="1868"/>
                  </a:lnTo>
                  <a:lnTo>
                    <a:pt x="1686" y="1873"/>
                  </a:lnTo>
                  <a:lnTo>
                    <a:pt x="1674" y="1873"/>
                  </a:lnTo>
                  <a:lnTo>
                    <a:pt x="1672" y="1896"/>
                  </a:lnTo>
                  <a:lnTo>
                    <a:pt x="1668" y="1915"/>
                  </a:lnTo>
                  <a:lnTo>
                    <a:pt x="1661" y="1931"/>
                  </a:lnTo>
                  <a:lnTo>
                    <a:pt x="1654" y="1946"/>
                  </a:lnTo>
                  <a:lnTo>
                    <a:pt x="1647" y="1966"/>
                  </a:lnTo>
                  <a:lnTo>
                    <a:pt x="1642" y="1966"/>
                  </a:lnTo>
                  <a:lnTo>
                    <a:pt x="1642" y="1959"/>
                  </a:lnTo>
                  <a:lnTo>
                    <a:pt x="1642" y="1955"/>
                  </a:lnTo>
                  <a:lnTo>
                    <a:pt x="1640" y="1950"/>
                  </a:lnTo>
                  <a:lnTo>
                    <a:pt x="1639" y="1946"/>
                  </a:lnTo>
                  <a:lnTo>
                    <a:pt x="1637" y="1948"/>
                  </a:lnTo>
                  <a:lnTo>
                    <a:pt x="1637" y="1948"/>
                  </a:lnTo>
                  <a:lnTo>
                    <a:pt x="1635" y="1948"/>
                  </a:lnTo>
                  <a:lnTo>
                    <a:pt x="1633" y="1950"/>
                  </a:lnTo>
                  <a:lnTo>
                    <a:pt x="1632" y="1950"/>
                  </a:lnTo>
                  <a:lnTo>
                    <a:pt x="1623" y="1971"/>
                  </a:lnTo>
                  <a:lnTo>
                    <a:pt x="1613" y="1985"/>
                  </a:lnTo>
                  <a:lnTo>
                    <a:pt x="1602" y="1997"/>
                  </a:lnTo>
                  <a:lnTo>
                    <a:pt x="1590" y="2011"/>
                  </a:lnTo>
                  <a:lnTo>
                    <a:pt x="1565" y="2006"/>
                  </a:lnTo>
                  <a:lnTo>
                    <a:pt x="1543" y="2001"/>
                  </a:lnTo>
                  <a:lnTo>
                    <a:pt x="1543" y="2008"/>
                  </a:lnTo>
                  <a:lnTo>
                    <a:pt x="1555" y="2015"/>
                  </a:lnTo>
                  <a:lnTo>
                    <a:pt x="1560" y="2025"/>
                  </a:lnTo>
                  <a:lnTo>
                    <a:pt x="1562" y="2035"/>
                  </a:lnTo>
                  <a:lnTo>
                    <a:pt x="1560" y="2048"/>
                  </a:lnTo>
                  <a:lnTo>
                    <a:pt x="1558" y="2062"/>
                  </a:lnTo>
                  <a:lnTo>
                    <a:pt x="1527" y="2063"/>
                  </a:lnTo>
                  <a:lnTo>
                    <a:pt x="1501" y="2070"/>
                  </a:lnTo>
                  <a:lnTo>
                    <a:pt x="1499" y="2074"/>
                  </a:lnTo>
                  <a:lnTo>
                    <a:pt x="1497" y="2079"/>
                  </a:lnTo>
                  <a:lnTo>
                    <a:pt x="1497" y="2086"/>
                  </a:lnTo>
                  <a:lnTo>
                    <a:pt x="1497" y="2093"/>
                  </a:lnTo>
                  <a:lnTo>
                    <a:pt x="1496" y="2097"/>
                  </a:lnTo>
                  <a:lnTo>
                    <a:pt x="1496" y="2098"/>
                  </a:lnTo>
                  <a:lnTo>
                    <a:pt x="1496" y="2102"/>
                  </a:lnTo>
                  <a:lnTo>
                    <a:pt x="1496" y="2105"/>
                  </a:lnTo>
                  <a:lnTo>
                    <a:pt x="1497" y="2112"/>
                  </a:lnTo>
                  <a:lnTo>
                    <a:pt x="1489" y="2112"/>
                  </a:lnTo>
                  <a:lnTo>
                    <a:pt x="1478" y="2114"/>
                  </a:lnTo>
                  <a:lnTo>
                    <a:pt x="1464" y="2114"/>
                  </a:lnTo>
                  <a:lnTo>
                    <a:pt x="1450" y="2116"/>
                  </a:lnTo>
                  <a:lnTo>
                    <a:pt x="1450" y="2123"/>
                  </a:lnTo>
                  <a:lnTo>
                    <a:pt x="1457" y="2126"/>
                  </a:lnTo>
                  <a:lnTo>
                    <a:pt x="1462" y="2130"/>
                  </a:lnTo>
                  <a:lnTo>
                    <a:pt x="1466" y="2131"/>
                  </a:lnTo>
                  <a:lnTo>
                    <a:pt x="1469" y="2133"/>
                  </a:lnTo>
                  <a:lnTo>
                    <a:pt x="1473" y="2137"/>
                  </a:lnTo>
                  <a:lnTo>
                    <a:pt x="1475" y="2140"/>
                  </a:lnTo>
                  <a:lnTo>
                    <a:pt x="1478" y="2145"/>
                  </a:lnTo>
                  <a:lnTo>
                    <a:pt x="1471" y="2147"/>
                  </a:lnTo>
                  <a:lnTo>
                    <a:pt x="1466" y="2149"/>
                  </a:lnTo>
                  <a:lnTo>
                    <a:pt x="1461" y="2151"/>
                  </a:lnTo>
                  <a:lnTo>
                    <a:pt x="1457" y="2152"/>
                  </a:lnTo>
                  <a:lnTo>
                    <a:pt x="1455" y="2158"/>
                  </a:lnTo>
                  <a:lnTo>
                    <a:pt x="1450" y="2168"/>
                  </a:lnTo>
                  <a:lnTo>
                    <a:pt x="1447" y="2179"/>
                  </a:lnTo>
                  <a:lnTo>
                    <a:pt x="1443" y="2189"/>
                  </a:lnTo>
                  <a:lnTo>
                    <a:pt x="1440" y="2191"/>
                  </a:lnTo>
                  <a:lnTo>
                    <a:pt x="1438" y="2191"/>
                  </a:lnTo>
                  <a:lnTo>
                    <a:pt x="1433" y="2193"/>
                  </a:lnTo>
                  <a:lnTo>
                    <a:pt x="1427" y="2193"/>
                  </a:lnTo>
                  <a:lnTo>
                    <a:pt x="1427" y="2198"/>
                  </a:lnTo>
                  <a:lnTo>
                    <a:pt x="1427" y="2201"/>
                  </a:lnTo>
                  <a:lnTo>
                    <a:pt x="1427" y="2203"/>
                  </a:lnTo>
                  <a:lnTo>
                    <a:pt x="1426" y="2205"/>
                  </a:lnTo>
                  <a:lnTo>
                    <a:pt x="1427" y="2207"/>
                  </a:lnTo>
                  <a:lnTo>
                    <a:pt x="1427" y="2208"/>
                  </a:lnTo>
                  <a:lnTo>
                    <a:pt x="1431" y="2215"/>
                  </a:lnTo>
                  <a:lnTo>
                    <a:pt x="1434" y="2221"/>
                  </a:lnTo>
                  <a:lnTo>
                    <a:pt x="1440" y="2224"/>
                  </a:lnTo>
                  <a:lnTo>
                    <a:pt x="1445" y="2227"/>
                  </a:lnTo>
                  <a:lnTo>
                    <a:pt x="1450" y="2231"/>
                  </a:lnTo>
                  <a:lnTo>
                    <a:pt x="1447" y="2243"/>
                  </a:lnTo>
                  <a:lnTo>
                    <a:pt x="1433" y="2250"/>
                  </a:lnTo>
                  <a:lnTo>
                    <a:pt x="1419" y="2264"/>
                  </a:lnTo>
                  <a:lnTo>
                    <a:pt x="1407" y="2282"/>
                  </a:lnTo>
                  <a:lnTo>
                    <a:pt x="1398" y="2299"/>
                  </a:lnTo>
                  <a:lnTo>
                    <a:pt x="1393" y="2315"/>
                  </a:lnTo>
                  <a:lnTo>
                    <a:pt x="1398" y="2320"/>
                  </a:lnTo>
                  <a:lnTo>
                    <a:pt x="1403" y="2325"/>
                  </a:lnTo>
                  <a:lnTo>
                    <a:pt x="1407" y="2330"/>
                  </a:lnTo>
                  <a:lnTo>
                    <a:pt x="1408" y="2339"/>
                  </a:lnTo>
                  <a:lnTo>
                    <a:pt x="1400" y="2341"/>
                  </a:lnTo>
                  <a:lnTo>
                    <a:pt x="1387" y="2348"/>
                  </a:lnTo>
                  <a:lnTo>
                    <a:pt x="1375" y="2358"/>
                  </a:lnTo>
                  <a:lnTo>
                    <a:pt x="1366" y="2369"/>
                  </a:lnTo>
                  <a:lnTo>
                    <a:pt x="1365" y="2372"/>
                  </a:lnTo>
                  <a:lnTo>
                    <a:pt x="1363" y="2376"/>
                  </a:lnTo>
                  <a:lnTo>
                    <a:pt x="1363" y="2379"/>
                  </a:lnTo>
                  <a:lnTo>
                    <a:pt x="1363" y="2385"/>
                  </a:lnTo>
                  <a:lnTo>
                    <a:pt x="1366" y="2385"/>
                  </a:lnTo>
                  <a:lnTo>
                    <a:pt x="1366" y="2381"/>
                  </a:lnTo>
                  <a:lnTo>
                    <a:pt x="1377" y="2369"/>
                  </a:lnTo>
                  <a:lnTo>
                    <a:pt x="1386" y="2357"/>
                  </a:lnTo>
                  <a:lnTo>
                    <a:pt x="1389" y="2358"/>
                  </a:lnTo>
                  <a:lnTo>
                    <a:pt x="1391" y="2358"/>
                  </a:lnTo>
                  <a:lnTo>
                    <a:pt x="1391" y="2360"/>
                  </a:lnTo>
                  <a:lnTo>
                    <a:pt x="1391" y="2360"/>
                  </a:lnTo>
                  <a:lnTo>
                    <a:pt x="1393" y="2362"/>
                  </a:lnTo>
                  <a:lnTo>
                    <a:pt x="1396" y="2371"/>
                  </a:lnTo>
                  <a:lnTo>
                    <a:pt x="1398" y="2381"/>
                  </a:lnTo>
                  <a:lnTo>
                    <a:pt x="1400" y="2393"/>
                  </a:lnTo>
                  <a:lnTo>
                    <a:pt x="1401" y="2404"/>
                  </a:lnTo>
                  <a:lnTo>
                    <a:pt x="1407" y="2404"/>
                  </a:lnTo>
                  <a:lnTo>
                    <a:pt x="1408" y="2404"/>
                  </a:lnTo>
                  <a:lnTo>
                    <a:pt x="1412" y="2404"/>
                  </a:lnTo>
                  <a:lnTo>
                    <a:pt x="1412" y="2406"/>
                  </a:lnTo>
                  <a:lnTo>
                    <a:pt x="1414" y="2406"/>
                  </a:lnTo>
                  <a:lnTo>
                    <a:pt x="1414" y="2407"/>
                  </a:lnTo>
                  <a:lnTo>
                    <a:pt x="1417" y="2411"/>
                  </a:lnTo>
                  <a:lnTo>
                    <a:pt x="1414" y="2413"/>
                  </a:lnTo>
                  <a:lnTo>
                    <a:pt x="1412" y="2414"/>
                  </a:lnTo>
                  <a:lnTo>
                    <a:pt x="1412" y="2416"/>
                  </a:lnTo>
                  <a:lnTo>
                    <a:pt x="1410" y="2416"/>
                  </a:lnTo>
                  <a:lnTo>
                    <a:pt x="1408" y="2418"/>
                  </a:lnTo>
                  <a:lnTo>
                    <a:pt x="1405" y="2419"/>
                  </a:lnTo>
                  <a:lnTo>
                    <a:pt x="1389" y="2423"/>
                  </a:lnTo>
                  <a:lnTo>
                    <a:pt x="1373" y="2419"/>
                  </a:lnTo>
                  <a:lnTo>
                    <a:pt x="1358" y="2411"/>
                  </a:lnTo>
                  <a:lnTo>
                    <a:pt x="1342" y="2399"/>
                  </a:lnTo>
                  <a:lnTo>
                    <a:pt x="1328" y="2385"/>
                  </a:lnTo>
                  <a:lnTo>
                    <a:pt x="1318" y="2371"/>
                  </a:lnTo>
                  <a:lnTo>
                    <a:pt x="1312" y="2357"/>
                  </a:lnTo>
                  <a:lnTo>
                    <a:pt x="1316" y="2357"/>
                  </a:lnTo>
                  <a:lnTo>
                    <a:pt x="1328" y="2369"/>
                  </a:lnTo>
                  <a:lnTo>
                    <a:pt x="1340" y="2379"/>
                  </a:lnTo>
                  <a:lnTo>
                    <a:pt x="1354" y="2388"/>
                  </a:lnTo>
                  <a:lnTo>
                    <a:pt x="1354" y="2381"/>
                  </a:lnTo>
                  <a:lnTo>
                    <a:pt x="1335" y="2371"/>
                  </a:lnTo>
                  <a:lnTo>
                    <a:pt x="1319" y="2357"/>
                  </a:lnTo>
                  <a:lnTo>
                    <a:pt x="1309" y="2337"/>
                  </a:lnTo>
                  <a:lnTo>
                    <a:pt x="1302" y="2315"/>
                  </a:lnTo>
                  <a:lnTo>
                    <a:pt x="1298" y="2292"/>
                  </a:lnTo>
                  <a:lnTo>
                    <a:pt x="1300" y="2266"/>
                  </a:lnTo>
                  <a:lnTo>
                    <a:pt x="1302" y="2241"/>
                  </a:lnTo>
                  <a:lnTo>
                    <a:pt x="1307" y="2219"/>
                  </a:lnTo>
                  <a:lnTo>
                    <a:pt x="1314" y="2198"/>
                  </a:lnTo>
                  <a:lnTo>
                    <a:pt x="1321" y="2180"/>
                  </a:lnTo>
                  <a:lnTo>
                    <a:pt x="1331" y="2180"/>
                  </a:lnTo>
                  <a:lnTo>
                    <a:pt x="1340" y="2145"/>
                  </a:lnTo>
                  <a:lnTo>
                    <a:pt x="1335" y="2145"/>
                  </a:lnTo>
                  <a:lnTo>
                    <a:pt x="1335" y="2142"/>
                  </a:lnTo>
                  <a:lnTo>
                    <a:pt x="1331" y="2145"/>
                  </a:lnTo>
                  <a:lnTo>
                    <a:pt x="1328" y="2149"/>
                  </a:lnTo>
                  <a:lnTo>
                    <a:pt x="1326" y="2152"/>
                  </a:lnTo>
                  <a:lnTo>
                    <a:pt x="1323" y="2156"/>
                  </a:lnTo>
                  <a:lnTo>
                    <a:pt x="1316" y="2158"/>
                  </a:lnTo>
                  <a:lnTo>
                    <a:pt x="1316" y="2154"/>
                  </a:lnTo>
                  <a:lnTo>
                    <a:pt x="1328" y="2081"/>
                  </a:lnTo>
                  <a:lnTo>
                    <a:pt x="1326" y="2074"/>
                  </a:lnTo>
                  <a:lnTo>
                    <a:pt x="1323" y="2062"/>
                  </a:lnTo>
                  <a:lnTo>
                    <a:pt x="1325" y="2051"/>
                  </a:lnTo>
                  <a:lnTo>
                    <a:pt x="1337" y="2009"/>
                  </a:lnTo>
                  <a:lnTo>
                    <a:pt x="1347" y="1966"/>
                  </a:lnTo>
                  <a:lnTo>
                    <a:pt x="1356" y="1919"/>
                  </a:lnTo>
                  <a:lnTo>
                    <a:pt x="1366" y="1873"/>
                  </a:lnTo>
                  <a:lnTo>
                    <a:pt x="1372" y="1843"/>
                  </a:lnTo>
                  <a:lnTo>
                    <a:pt x="1373" y="1812"/>
                  </a:lnTo>
                  <a:lnTo>
                    <a:pt x="1375" y="1782"/>
                  </a:lnTo>
                  <a:lnTo>
                    <a:pt x="1379" y="1754"/>
                  </a:lnTo>
                  <a:lnTo>
                    <a:pt x="1344" y="1741"/>
                  </a:lnTo>
                  <a:lnTo>
                    <a:pt x="1314" y="1721"/>
                  </a:lnTo>
                  <a:lnTo>
                    <a:pt x="1290" y="1695"/>
                  </a:lnTo>
                  <a:lnTo>
                    <a:pt x="1270" y="1667"/>
                  </a:lnTo>
                  <a:lnTo>
                    <a:pt x="1263" y="1651"/>
                  </a:lnTo>
                  <a:lnTo>
                    <a:pt x="1258" y="1636"/>
                  </a:lnTo>
                  <a:lnTo>
                    <a:pt x="1253" y="1618"/>
                  </a:lnTo>
                  <a:lnTo>
                    <a:pt x="1246" y="1604"/>
                  </a:lnTo>
                  <a:lnTo>
                    <a:pt x="1235" y="1594"/>
                  </a:lnTo>
                  <a:lnTo>
                    <a:pt x="1232" y="1590"/>
                  </a:lnTo>
                  <a:lnTo>
                    <a:pt x="1227" y="1590"/>
                  </a:lnTo>
                  <a:lnTo>
                    <a:pt x="1223" y="1589"/>
                  </a:lnTo>
                  <a:lnTo>
                    <a:pt x="1220" y="1585"/>
                  </a:lnTo>
                  <a:lnTo>
                    <a:pt x="1216" y="1582"/>
                  </a:lnTo>
                  <a:lnTo>
                    <a:pt x="1220" y="1575"/>
                  </a:lnTo>
                  <a:lnTo>
                    <a:pt x="1220" y="1569"/>
                  </a:lnTo>
                  <a:lnTo>
                    <a:pt x="1220" y="1562"/>
                  </a:lnTo>
                  <a:lnTo>
                    <a:pt x="1220" y="1555"/>
                  </a:lnTo>
                  <a:lnTo>
                    <a:pt x="1229" y="1550"/>
                  </a:lnTo>
                  <a:lnTo>
                    <a:pt x="1235" y="1545"/>
                  </a:lnTo>
                  <a:lnTo>
                    <a:pt x="1244" y="1540"/>
                  </a:lnTo>
                  <a:lnTo>
                    <a:pt x="1244" y="1536"/>
                  </a:lnTo>
                  <a:lnTo>
                    <a:pt x="1235" y="1536"/>
                  </a:lnTo>
                  <a:lnTo>
                    <a:pt x="1230" y="1535"/>
                  </a:lnTo>
                  <a:lnTo>
                    <a:pt x="1225" y="1535"/>
                  </a:lnTo>
                  <a:lnTo>
                    <a:pt x="1220" y="1533"/>
                  </a:lnTo>
                  <a:lnTo>
                    <a:pt x="1227" y="1517"/>
                  </a:lnTo>
                  <a:lnTo>
                    <a:pt x="1232" y="1501"/>
                  </a:lnTo>
                  <a:lnTo>
                    <a:pt x="1239" y="1486"/>
                  </a:lnTo>
                  <a:lnTo>
                    <a:pt x="1251" y="1473"/>
                  </a:lnTo>
                  <a:lnTo>
                    <a:pt x="1265" y="1461"/>
                  </a:lnTo>
                  <a:lnTo>
                    <a:pt x="1277" y="1447"/>
                  </a:lnTo>
                  <a:lnTo>
                    <a:pt x="1276" y="1437"/>
                  </a:lnTo>
                  <a:lnTo>
                    <a:pt x="1276" y="1423"/>
                  </a:lnTo>
                  <a:lnTo>
                    <a:pt x="1274" y="1409"/>
                  </a:lnTo>
                  <a:lnTo>
                    <a:pt x="1269" y="1400"/>
                  </a:lnTo>
                  <a:lnTo>
                    <a:pt x="1262" y="1390"/>
                  </a:lnTo>
                  <a:lnTo>
                    <a:pt x="1255" y="1379"/>
                  </a:lnTo>
                  <a:lnTo>
                    <a:pt x="1248" y="1379"/>
                  </a:lnTo>
                  <a:lnTo>
                    <a:pt x="1246" y="1381"/>
                  </a:lnTo>
                  <a:lnTo>
                    <a:pt x="1244" y="1383"/>
                  </a:lnTo>
                  <a:lnTo>
                    <a:pt x="1242" y="1384"/>
                  </a:lnTo>
                  <a:lnTo>
                    <a:pt x="1239" y="1386"/>
                  </a:lnTo>
                  <a:lnTo>
                    <a:pt x="1241" y="1390"/>
                  </a:lnTo>
                  <a:lnTo>
                    <a:pt x="1241" y="1393"/>
                  </a:lnTo>
                  <a:lnTo>
                    <a:pt x="1241" y="1393"/>
                  </a:lnTo>
                  <a:lnTo>
                    <a:pt x="1241" y="1395"/>
                  </a:lnTo>
                  <a:lnTo>
                    <a:pt x="1241" y="1395"/>
                  </a:lnTo>
                  <a:lnTo>
                    <a:pt x="1239" y="1398"/>
                  </a:lnTo>
                  <a:lnTo>
                    <a:pt x="1237" y="1398"/>
                  </a:lnTo>
                  <a:lnTo>
                    <a:pt x="1235" y="1400"/>
                  </a:lnTo>
                  <a:lnTo>
                    <a:pt x="1234" y="1400"/>
                  </a:lnTo>
                  <a:lnTo>
                    <a:pt x="1232" y="1400"/>
                  </a:lnTo>
                  <a:lnTo>
                    <a:pt x="1229" y="1402"/>
                  </a:lnTo>
                  <a:lnTo>
                    <a:pt x="1220" y="1395"/>
                  </a:lnTo>
                  <a:lnTo>
                    <a:pt x="1204" y="1386"/>
                  </a:lnTo>
                  <a:lnTo>
                    <a:pt x="1188" y="1377"/>
                  </a:lnTo>
                  <a:lnTo>
                    <a:pt x="1173" y="1370"/>
                  </a:lnTo>
                  <a:lnTo>
                    <a:pt x="1162" y="1367"/>
                  </a:lnTo>
                  <a:lnTo>
                    <a:pt x="1153" y="1346"/>
                  </a:lnTo>
                  <a:lnTo>
                    <a:pt x="1145" y="1334"/>
                  </a:lnTo>
                  <a:lnTo>
                    <a:pt x="1136" y="1325"/>
                  </a:lnTo>
                  <a:lnTo>
                    <a:pt x="1127" y="1322"/>
                  </a:lnTo>
                  <a:lnTo>
                    <a:pt x="1113" y="1318"/>
                  </a:lnTo>
                  <a:lnTo>
                    <a:pt x="1098" y="1313"/>
                  </a:lnTo>
                  <a:lnTo>
                    <a:pt x="1078" y="1306"/>
                  </a:lnTo>
                  <a:lnTo>
                    <a:pt x="1066" y="1297"/>
                  </a:lnTo>
                  <a:lnTo>
                    <a:pt x="1056" y="1288"/>
                  </a:lnTo>
                  <a:lnTo>
                    <a:pt x="1040" y="1281"/>
                  </a:lnTo>
                  <a:lnTo>
                    <a:pt x="1030" y="1281"/>
                  </a:lnTo>
                  <a:lnTo>
                    <a:pt x="1023" y="1285"/>
                  </a:lnTo>
                  <a:lnTo>
                    <a:pt x="1017" y="1288"/>
                  </a:lnTo>
                  <a:lnTo>
                    <a:pt x="1010" y="1292"/>
                  </a:lnTo>
                  <a:lnTo>
                    <a:pt x="1002" y="1290"/>
                  </a:lnTo>
                  <a:lnTo>
                    <a:pt x="998" y="1288"/>
                  </a:lnTo>
                  <a:lnTo>
                    <a:pt x="995" y="1285"/>
                  </a:lnTo>
                  <a:lnTo>
                    <a:pt x="991" y="1281"/>
                  </a:lnTo>
                  <a:lnTo>
                    <a:pt x="986" y="1276"/>
                  </a:lnTo>
                  <a:lnTo>
                    <a:pt x="982" y="1273"/>
                  </a:lnTo>
                  <a:lnTo>
                    <a:pt x="979" y="1271"/>
                  </a:lnTo>
                  <a:lnTo>
                    <a:pt x="956" y="1267"/>
                  </a:lnTo>
                  <a:lnTo>
                    <a:pt x="953" y="1264"/>
                  </a:lnTo>
                  <a:lnTo>
                    <a:pt x="949" y="1261"/>
                  </a:lnTo>
                  <a:lnTo>
                    <a:pt x="946" y="1257"/>
                  </a:lnTo>
                  <a:lnTo>
                    <a:pt x="942" y="1254"/>
                  </a:lnTo>
                  <a:lnTo>
                    <a:pt x="941" y="1252"/>
                  </a:lnTo>
                  <a:lnTo>
                    <a:pt x="921" y="1255"/>
                  </a:lnTo>
                  <a:lnTo>
                    <a:pt x="918" y="1254"/>
                  </a:lnTo>
                  <a:lnTo>
                    <a:pt x="913" y="1247"/>
                  </a:lnTo>
                  <a:lnTo>
                    <a:pt x="904" y="1240"/>
                  </a:lnTo>
                  <a:lnTo>
                    <a:pt x="897" y="1231"/>
                  </a:lnTo>
                  <a:lnTo>
                    <a:pt x="890" y="1224"/>
                  </a:lnTo>
                  <a:lnTo>
                    <a:pt x="886" y="1220"/>
                  </a:lnTo>
                  <a:lnTo>
                    <a:pt x="893" y="1198"/>
                  </a:lnTo>
                  <a:lnTo>
                    <a:pt x="874" y="1177"/>
                  </a:lnTo>
                  <a:lnTo>
                    <a:pt x="857" y="1154"/>
                  </a:lnTo>
                  <a:lnTo>
                    <a:pt x="839" y="1130"/>
                  </a:lnTo>
                  <a:lnTo>
                    <a:pt x="822" y="1105"/>
                  </a:lnTo>
                  <a:lnTo>
                    <a:pt x="818" y="1103"/>
                  </a:lnTo>
                  <a:lnTo>
                    <a:pt x="813" y="1102"/>
                  </a:lnTo>
                  <a:lnTo>
                    <a:pt x="810" y="1102"/>
                  </a:lnTo>
                  <a:lnTo>
                    <a:pt x="804" y="1100"/>
                  </a:lnTo>
                  <a:lnTo>
                    <a:pt x="803" y="1098"/>
                  </a:lnTo>
                  <a:lnTo>
                    <a:pt x="796" y="1089"/>
                  </a:lnTo>
                  <a:lnTo>
                    <a:pt x="792" y="1079"/>
                  </a:lnTo>
                  <a:lnTo>
                    <a:pt x="789" y="1069"/>
                  </a:lnTo>
                  <a:lnTo>
                    <a:pt x="783" y="1058"/>
                  </a:lnTo>
                  <a:lnTo>
                    <a:pt x="775" y="1053"/>
                  </a:lnTo>
                  <a:lnTo>
                    <a:pt x="771" y="1049"/>
                  </a:lnTo>
                  <a:lnTo>
                    <a:pt x="768" y="1046"/>
                  </a:lnTo>
                  <a:lnTo>
                    <a:pt x="764" y="1044"/>
                  </a:lnTo>
                  <a:lnTo>
                    <a:pt x="764" y="1063"/>
                  </a:lnTo>
                  <a:lnTo>
                    <a:pt x="769" y="1070"/>
                  </a:lnTo>
                  <a:lnTo>
                    <a:pt x="780" y="1082"/>
                  </a:lnTo>
                  <a:lnTo>
                    <a:pt x="790" y="1096"/>
                  </a:lnTo>
                  <a:lnTo>
                    <a:pt x="803" y="1114"/>
                  </a:lnTo>
                  <a:lnTo>
                    <a:pt x="813" y="1131"/>
                  </a:lnTo>
                  <a:lnTo>
                    <a:pt x="824" y="1149"/>
                  </a:lnTo>
                  <a:lnTo>
                    <a:pt x="832" y="1165"/>
                  </a:lnTo>
                  <a:lnTo>
                    <a:pt x="836" y="1175"/>
                  </a:lnTo>
                  <a:lnTo>
                    <a:pt x="836" y="1182"/>
                  </a:lnTo>
                  <a:lnTo>
                    <a:pt x="834" y="1185"/>
                  </a:lnTo>
                  <a:lnTo>
                    <a:pt x="832" y="1187"/>
                  </a:lnTo>
                  <a:lnTo>
                    <a:pt x="832" y="1189"/>
                  </a:lnTo>
                  <a:lnTo>
                    <a:pt x="829" y="1191"/>
                  </a:lnTo>
                  <a:lnTo>
                    <a:pt x="829" y="1184"/>
                  </a:lnTo>
                  <a:lnTo>
                    <a:pt x="827" y="1178"/>
                  </a:lnTo>
                  <a:lnTo>
                    <a:pt x="827" y="1175"/>
                  </a:lnTo>
                  <a:lnTo>
                    <a:pt x="825" y="1171"/>
                  </a:lnTo>
                  <a:lnTo>
                    <a:pt x="822" y="1171"/>
                  </a:lnTo>
                  <a:lnTo>
                    <a:pt x="820" y="1171"/>
                  </a:lnTo>
                  <a:lnTo>
                    <a:pt x="818" y="1171"/>
                  </a:lnTo>
                  <a:lnTo>
                    <a:pt x="817" y="1171"/>
                  </a:lnTo>
                  <a:lnTo>
                    <a:pt x="815" y="1171"/>
                  </a:lnTo>
                  <a:lnTo>
                    <a:pt x="810" y="1171"/>
                  </a:lnTo>
                  <a:lnTo>
                    <a:pt x="806" y="1159"/>
                  </a:lnTo>
                  <a:lnTo>
                    <a:pt x="803" y="1147"/>
                  </a:lnTo>
                  <a:lnTo>
                    <a:pt x="797" y="1137"/>
                  </a:lnTo>
                  <a:lnTo>
                    <a:pt x="789" y="1128"/>
                  </a:lnTo>
                  <a:lnTo>
                    <a:pt x="778" y="1121"/>
                  </a:lnTo>
                  <a:lnTo>
                    <a:pt x="768" y="1114"/>
                  </a:lnTo>
                  <a:lnTo>
                    <a:pt x="759" y="1102"/>
                  </a:lnTo>
                  <a:lnTo>
                    <a:pt x="762" y="1100"/>
                  </a:lnTo>
                  <a:lnTo>
                    <a:pt x="764" y="1100"/>
                  </a:lnTo>
                  <a:lnTo>
                    <a:pt x="764" y="1100"/>
                  </a:lnTo>
                  <a:lnTo>
                    <a:pt x="766" y="1100"/>
                  </a:lnTo>
                  <a:lnTo>
                    <a:pt x="766" y="1098"/>
                  </a:lnTo>
                  <a:lnTo>
                    <a:pt x="766" y="1096"/>
                  </a:lnTo>
                  <a:lnTo>
                    <a:pt x="768" y="1095"/>
                  </a:lnTo>
                  <a:lnTo>
                    <a:pt x="755" y="1086"/>
                  </a:lnTo>
                  <a:lnTo>
                    <a:pt x="749" y="1075"/>
                  </a:lnTo>
                  <a:lnTo>
                    <a:pt x="743" y="1063"/>
                  </a:lnTo>
                  <a:lnTo>
                    <a:pt x="740" y="1049"/>
                  </a:lnTo>
                  <a:lnTo>
                    <a:pt x="733" y="1037"/>
                  </a:lnTo>
                  <a:lnTo>
                    <a:pt x="724" y="1027"/>
                  </a:lnTo>
                  <a:lnTo>
                    <a:pt x="714" y="1021"/>
                  </a:lnTo>
                  <a:lnTo>
                    <a:pt x="701" y="1016"/>
                  </a:lnTo>
                  <a:lnTo>
                    <a:pt x="691" y="1009"/>
                  </a:lnTo>
                  <a:lnTo>
                    <a:pt x="684" y="1000"/>
                  </a:lnTo>
                  <a:lnTo>
                    <a:pt x="680" y="990"/>
                  </a:lnTo>
                  <a:lnTo>
                    <a:pt x="675" y="979"/>
                  </a:lnTo>
                  <a:lnTo>
                    <a:pt x="663" y="962"/>
                  </a:lnTo>
                  <a:lnTo>
                    <a:pt x="653" y="950"/>
                  </a:lnTo>
                  <a:lnTo>
                    <a:pt x="642" y="939"/>
                  </a:lnTo>
                  <a:lnTo>
                    <a:pt x="635" y="927"/>
                  </a:lnTo>
                  <a:lnTo>
                    <a:pt x="630" y="911"/>
                  </a:lnTo>
                  <a:lnTo>
                    <a:pt x="626" y="890"/>
                  </a:lnTo>
                  <a:lnTo>
                    <a:pt x="625" y="861"/>
                  </a:lnTo>
                  <a:lnTo>
                    <a:pt x="625" y="854"/>
                  </a:lnTo>
                  <a:lnTo>
                    <a:pt x="626" y="840"/>
                  </a:lnTo>
                  <a:lnTo>
                    <a:pt x="626" y="821"/>
                  </a:lnTo>
                  <a:lnTo>
                    <a:pt x="626" y="798"/>
                  </a:lnTo>
                  <a:lnTo>
                    <a:pt x="626" y="777"/>
                  </a:lnTo>
                  <a:lnTo>
                    <a:pt x="628" y="760"/>
                  </a:lnTo>
                  <a:lnTo>
                    <a:pt x="630" y="749"/>
                  </a:lnTo>
                  <a:lnTo>
                    <a:pt x="635" y="747"/>
                  </a:lnTo>
                  <a:lnTo>
                    <a:pt x="639" y="747"/>
                  </a:lnTo>
                  <a:lnTo>
                    <a:pt x="642" y="747"/>
                  </a:lnTo>
                  <a:lnTo>
                    <a:pt x="646" y="747"/>
                  </a:lnTo>
                  <a:lnTo>
                    <a:pt x="649" y="749"/>
                  </a:lnTo>
                  <a:lnTo>
                    <a:pt x="651" y="753"/>
                  </a:lnTo>
                  <a:lnTo>
                    <a:pt x="654" y="756"/>
                  </a:lnTo>
                  <a:lnTo>
                    <a:pt x="656" y="760"/>
                  </a:lnTo>
                  <a:lnTo>
                    <a:pt x="656" y="740"/>
                  </a:lnTo>
                  <a:lnTo>
                    <a:pt x="644" y="726"/>
                  </a:lnTo>
                  <a:lnTo>
                    <a:pt x="630" y="712"/>
                  </a:lnTo>
                  <a:lnTo>
                    <a:pt x="614" y="702"/>
                  </a:lnTo>
                  <a:lnTo>
                    <a:pt x="614" y="711"/>
                  </a:lnTo>
                  <a:lnTo>
                    <a:pt x="621" y="716"/>
                  </a:lnTo>
                  <a:lnTo>
                    <a:pt x="628" y="721"/>
                  </a:lnTo>
                  <a:lnTo>
                    <a:pt x="635" y="726"/>
                  </a:lnTo>
                  <a:lnTo>
                    <a:pt x="640" y="733"/>
                  </a:lnTo>
                  <a:lnTo>
                    <a:pt x="640" y="737"/>
                  </a:lnTo>
                  <a:lnTo>
                    <a:pt x="639" y="737"/>
                  </a:lnTo>
                  <a:lnTo>
                    <a:pt x="639" y="739"/>
                  </a:lnTo>
                  <a:lnTo>
                    <a:pt x="639" y="739"/>
                  </a:lnTo>
                  <a:lnTo>
                    <a:pt x="637" y="740"/>
                  </a:lnTo>
                  <a:lnTo>
                    <a:pt x="633" y="742"/>
                  </a:lnTo>
                  <a:lnTo>
                    <a:pt x="632" y="744"/>
                  </a:lnTo>
                  <a:lnTo>
                    <a:pt x="626" y="744"/>
                  </a:lnTo>
                  <a:lnTo>
                    <a:pt x="621" y="744"/>
                  </a:lnTo>
                  <a:lnTo>
                    <a:pt x="619" y="744"/>
                  </a:lnTo>
                  <a:lnTo>
                    <a:pt x="619" y="742"/>
                  </a:lnTo>
                  <a:lnTo>
                    <a:pt x="618" y="742"/>
                  </a:lnTo>
                  <a:lnTo>
                    <a:pt x="618" y="742"/>
                  </a:lnTo>
                  <a:lnTo>
                    <a:pt x="614" y="740"/>
                  </a:lnTo>
                  <a:lnTo>
                    <a:pt x="602" y="725"/>
                  </a:lnTo>
                  <a:lnTo>
                    <a:pt x="591" y="709"/>
                  </a:lnTo>
                  <a:lnTo>
                    <a:pt x="583" y="691"/>
                  </a:lnTo>
                  <a:lnTo>
                    <a:pt x="591" y="691"/>
                  </a:lnTo>
                  <a:lnTo>
                    <a:pt x="595" y="693"/>
                  </a:lnTo>
                  <a:lnTo>
                    <a:pt x="598" y="693"/>
                  </a:lnTo>
                  <a:lnTo>
                    <a:pt x="602" y="693"/>
                  </a:lnTo>
                  <a:lnTo>
                    <a:pt x="605" y="691"/>
                  </a:lnTo>
                  <a:lnTo>
                    <a:pt x="591" y="686"/>
                  </a:lnTo>
                  <a:lnTo>
                    <a:pt x="583" y="678"/>
                  </a:lnTo>
                  <a:lnTo>
                    <a:pt x="576" y="667"/>
                  </a:lnTo>
                  <a:lnTo>
                    <a:pt x="570" y="655"/>
                  </a:lnTo>
                  <a:lnTo>
                    <a:pt x="567" y="643"/>
                  </a:lnTo>
                  <a:lnTo>
                    <a:pt x="562" y="632"/>
                  </a:lnTo>
                  <a:lnTo>
                    <a:pt x="555" y="623"/>
                  </a:lnTo>
                  <a:lnTo>
                    <a:pt x="544" y="618"/>
                  </a:lnTo>
                  <a:lnTo>
                    <a:pt x="548" y="595"/>
                  </a:lnTo>
                  <a:lnTo>
                    <a:pt x="536" y="582"/>
                  </a:lnTo>
                  <a:lnTo>
                    <a:pt x="525" y="566"/>
                  </a:lnTo>
                  <a:lnTo>
                    <a:pt x="516" y="550"/>
                  </a:lnTo>
                  <a:lnTo>
                    <a:pt x="504" y="534"/>
                  </a:lnTo>
                  <a:lnTo>
                    <a:pt x="490" y="522"/>
                  </a:lnTo>
                  <a:lnTo>
                    <a:pt x="471" y="513"/>
                  </a:lnTo>
                  <a:lnTo>
                    <a:pt x="448" y="508"/>
                  </a:lnTo>
                  <a:lnTo>
                    <a:pt x="429" y="499"/>
                  </a:lnTo>
                  <a:lnTo>
                    <a:pt x="415" y="487"/>
                  </a:lnTo>
                  <a:lnTo>
                    <a:pt x="399" y="473"/>
                  </a:lnTo>
                  <a:lnTo>
                    <a:pt x="384" y="465"/>
                  </a:lnTo>
                  <a:lnTo>
                    <a:pt x="352" y="465"/>
                  </a:lnTo>
                  <a:lnTo>
                    <a:pt x="342" y="459"/>
                  </a:lnTo>
                  <a:lnTo>
                    <a:pt x="333" y="452"/>
                  </a:lnTo>
                  <a:lnTo>
                    <a:pt x="323" y="447"/>
                  </a:lnTo>
                  <a:lnTo>
                    <a:pt x="307" y="445"/>
                  </a:lnTo>
                  <a:lnTo>
                    <a:pt x="307" y="468"/>
                  </a:lnTo>
                  <a:lnTo>
                    <a:pt x="289" y="477"/>
                  </a:lnTo>
                  <a:lnTo>
                    <a:pt x="274" y="486"/>
                  </a:lnTo>
                  <a:lnTo>
                    <a:pt x="253" y="491"/>
                  </a:lnTo>
                  <a:lnTo>
                    <a:pt x="258" y="475"/>
                  </a:lnTo>
                  <a:lnTo>
                    <a:pt x="265" y="459"/>
                  </a:lnTo>
                  <a:lnTo>
                    <a:pt x="275" y="445"/>
                  </a:lnTo>
                  <a:lnTo>
                    <a:pt x="284" y="430"/>
                  </a:lnTo>
                  <a:lnTo>
                    <a:pt x="275" y="430"/>
                  </a:lnTo>
                  <a:lnTo>
                    <a:pt x="275" y="433"/>
                  </a:lnTo>
                  <a:lnTo>
                    <a:pt x="262" y="444"/>
                  </a:lnTo>
                  <a:lnTo>
                    <a:pt x="251" y="458"/>
                  </a:lnTo>
                  <a:lnTo>
                    <a:pt x="244" y="473"/>
                  </a:lnTo>
                  <a:lnTo>
                    <a:pt x="239" y="489"/>
                  </a:lnTo>
                  <a:lnTo>
                    <a:pt x="232" y="506"/>
                  </a:lnTo>
                  <a:lnTo>
                    <a:pt x="221" y="522"/>
                  </a:lnTo>
                  <a:lnTo>
                    <a:pt x="214" y="529"/>
                  </a:lnTo>
                  <a:lnTo>
                    <a:pt x="200" y="540"/>
                  </a:lnTo>
                  <a:lnTo>
                    <a:pt x="183" y="550"/>
                  </a:lnTo>
                  <a:lnTo>
                    <a:pt x="162" y="562"/>
                  </a:lnTo>
                  <a:lnTo>
                    <a:pt x="141" y="576"/>
                  </a:lnTo>
                  <a:lnTo>
                    <a:pt x="120" y="589"/>
                  </a:lnTo>
                  <a:lnTo>
                    <a:pt x="99" y="599"/>
                  </a:lnTo>
                  <a:lnTo>
                    <a:pt x="83" y="606"/>
                  </a:lnTo>
                  <a:lnTo>
                    <a:pt x="73" y="609"/>
                  </a:lnTo>
                  <a:lnTo>
                    <a:pt x="73" y="606"/>
                  </a:lnTo>
                  <a:lnTo>
                    <a:pt x="77" y="606"/>
                  </a:lnTo>
                  <a:lnTo>
                    <a:pt x="89" y="594"/>
                  </a:lnTo>
                  <a:lnTo>
                    <a:pt x="104" y="583"/>
                  </a:lnTo>
                  <a:lnTo>
                    <a:pt x="122" y="573"/>
                  </a:lnTo>
                  <a:lnTo>
                    <a:pt x="139" y="562"/>
                  </a:lnTo>
                  <a:lnTo>
                    <a:pt x="155" y="550"/>
                  </a:lnTo>
                  <a:lnTo>
                    <a:pt x="167" y="536"/>
                  </a:lnTo>
                  <a:lnTo>
                    <a:pt x="176" y="520"/>
                  </a:lnTo>
                  <a:lnTo>
                    <a:pt x="179" y="499"/>
                  </a:lnTo>
                  <a:lnTo>
                    <a:pt x="166" y="503"/>
                  </a:lnTo>
                  <a:lnTo>
                    <a:pt x="157" y="506"/>
                  </a:lnTo>
                  <a:lnTo>
                    <a:pt x="145" y="510"/>
                  </a:lnTo>
                  <a:lnTo>
                    <a:pt x="145" y="506"/>
                  </a:lnTo>
                  <a:lnTo>
                    <a:pt x="145" y="503"/>
                  </a:lnTo>
                  <a:lnTo>
                    <a:pt x="145" y="503"/>
                  </a:lnTo>
                  <a:lnTo>
                    <a:pt x="143" y="501"/>
                  </a:lnTo>
                  <a:lnTo>
                    <a:pt x="143" y="501"/>
                  </a:lnTo>
                  <a:lnTo>
                    <a:pt x="141" y="501"/>
                  </a:lnTo>
                  <a:lnTo>
                    <a:pt x="138" y="499"/>
                  </a:lnTo>
                  <a:lnTo>
                    <a:pt x="136" y="501"/>
                  </a:lnTo>
                  <a:lnTo>
                    <a:pt x="134" y="503"/>
                  </a:lnTo>
                  <a:lnTo>
                    <a:pt x="132" y="505"/>
                  </a:lnTo>
                  <a:lnTo>
                    <a:pt x="131" y="505"/>
                  </a:lnTo>
                  <a:lnTo>
                    <a:pt x="127" y="506"/>
                  </a:lnTo>
                  <a:lnTo>
                    <a:pt x="122" y="506"/>
                  </a:lnTo>
                  <a:lnTo>
                    <a:pt x="120" y="496"/>
                  </a:lnTo>
                  <a:lnTo>
                    <a:pt x="115" y="482"/>
                  </a:lnTo>
                  <a:lnTo>
                    <a:pt x="111" y="472"/>
                  </a:lnTo>
                  <a:lnTo>
                    <a:pt x="108" y="475"/>
                  </a:lnTo>
                  <a:lnTo>
                    <a:pt x="106" y="477"/>
                  </a:lnTo>
                  <a:lnTo>
                    <a:pt x="104" y="477"/>
                  </a:lnTo>
                  <a:lnTo>
                    <a:pt x="101" y="477"/>
                  </a:lnTo>
                  <a:lnTo>
                    <a:pt x="99" y="475"/>
                  </a:lnTo>
                  <a:lnTo>
                    <a:pt x="82" y="463"/>
                  </a:lnTo>
                  <a:lnTo>
                    <a:pt x="68" y="445"/>
                  </a:lnTo>
                  <a:lnTo>
                    <a:pt x="57" y="426"/>
                  </a:lnTo>
                  <a:lnTo>
                    <a:pt x="63" y="416"/>
                  </a:lnTo>
                  <a:lnTo>
                    <a:pt x="68" y="403"/>
                  </a:lnTo>
                  <a:lnTo>
                    <a:pt x="73" y="393"/>
                  </a:lnTo>
                  <a:lnTo>
                    <a:pt x="80" y="384"/>
                  </a:lnTo>
                  <a:lnTo>
                    <a:pt x="92" y="377"/>
                  </a:lnTo>
                  <a:lnTo>
                    <a:pt x="103" y="374"/>
                  </a:lnTo>
                  <a:lnTo>
                    <a:pt x="113" y="369"/>
                  </a:lnTo>
                  <a:lnTo>
                    <a:pt x="120" y="362"/>
                  </a:lnTo>
                  <a:lnTo>
                    <a:pt x="125" y="351"/>
                  </a:lnTo>
                  <a:lnTo>
                    <a:pt x="125" y="334"/>
                  </a:lnTo>
                  <a:lnTo>
                    <a:pt x="127" y="332"/>
                  </a:lnTo>
                  <a:lnTo>
                    <a:pt x="129" y="332"/>
                  </a:lnTo>
                  <a:lnTo>
                    <a:pt x="129" y="330"/>
                  </a:lnTo>
                  <a:lnTo>
                    <a:pt x="129" y="328"/>
                  </a:lnTo>
                  <a:lnTo>
                    <a:pt x="131" y="327"/>
                  </a:lnTo>
                  <a:lnTo>
                    <a:pt x="115" y="327"/>
                  </a:lnTo>
                  <a:lnTo>
                    <a:pt x="111" y="330"/>
                  </a:lnTo>
                  <a:lnTo>
                    <a:pt x="110" y="332"/>
                  </a:lnTo>
                  <a:lnTo>
                    <a:pt x="108" y="334"/>
                  </a:lnTo>
                  <a:lnTo>
                    <a:pt x="104" y="335"/>
                  </a:lnTo>
                  <a:lnTo>
                    <a:pt x="101" y="337"/>
                  </a:lnTo>
                  <a:lnTo>
                    <a:pt x="96" y="337"/>
                  </a:lnTo>
                  <a:lnTo>
                    <a:pt x="85" y="334"/>
                  </a:lnTo>
                  <a:lnTo>
                    <a:pt x="70" y="328"/>
                  </a:lnTo>
                  <a:lnTo>
                    <a:pt x="52" y="325"/>
                  </a:lnTo>
                  <a:lnTo>
                    <a:pt x="38" y="318"/>
                  </a:lnTo>
                  <a:lnTo>
                    <a:pt x="35" y="292"/>
                  </a:lnTo>
                  <a:lnTo>
                    <a:pt x="42" y="292"/>
                  </a:lnTo>
                  <a:lnTo>
                    <a:pt x="45" y="290"/>
                  </a:lnTo>
                  <a:lnTo>
                    <a:pt x="50" y="288"/>
                  </a:lnTo>
                  <a:lnTo>
                    <a:pt x="54" y="287"/>
                  </a:lnTo>
                  <a:lnTo>
                    <a:pt x="57" y="287"/>
                  </a:lnTo>
                  <a:lnTo>
                    <a:pt x="61" y="283"/>
                  </a:lnTo>
                  <a:lnTo>
                    <a:pt x="64" y="280"/>
                  </a:lnTo>
                  <a:lnTo>
                    <a:pt x="63" y="278"/>
                  </a:lnTo>
                  <a:lnTo>
                    <a:pt x="63" y="278"/>
                  </a:lnTo>
                  <a:lnTo>
                    <a:pt x="63" y="276"/>
                  </a:lnTo>
                  <a:lnTo>
                    <a:pt x="63" y="276"/>
                  </a:lnTo>
                  <a:lnTo>
                    <a:pt x="61" y="273"/>
                  </a:lnTo>
                  <a:lnTo>
                    <a:pt x="77" y="273"/>
                  </a:lnTo>
                  <a:lnTo>
                    <a:pt x="78" y="271"/>
                  </a:lnTo>
                  <a:lnTo>
                    <a:pt x="80" y="271"/>
                  </a:lnTo>
                  <a:lnTo>
                    <a:pt x="82" y="269"/>
                  </a:lnTo>
                  <a:lnTo>
                    <a:pt x="83" y="269"/>
                  </a:lnTo>
                  <a:lnTo>
                    <a:pt x="87" y="269"/>
                  </a:lnTo>
                  <a:lnTo>
                    <a:pt x="92" y="274"/>
                  </a:lnTo>
                  <a:lnTo>
                    <a:pt x="97" y="278"/>
                  </a:lnTo>
                  <a:lnTo>
                    <a:pt x="103" y="283"/>
                  </a:lnTo>
                  <a:lnTo>
                    <a:pt x="106" y="288"/>
                  </a:lnTo>
                  <a:lnTo>
                    <a:pt x="118" y="283"/>
                  </a:lnTo>
                  <a:lnTo>
                    <a:pt x="118" y="276"/>
                  </a:lnTo>
                  <a:lnTo>
                    <a:pt x="115" y="271"/>
                  </a:lnTo>
                  <a:lnTo>
                    <a:pt x="113" y="266"/>
                  </a:lnTo>
                  <a:lnTo>
                    <a:pt x="111" y="260"/>
                  </a:lnTo>
                  <a:lnTo>
                    <a:pt x="110" y="255"/>
                  </a:lnTo>
                  <a:lnTo>
                    <a:pt x="106" y="250"/>
                  </a:lnTo>
                  <a:lnTo>
                    <a:pt x="94" y="236"/>
                  </a:lnTo>
                  <a:lnTo>
                    <a:pt x="80" y="225"/>
                  </a:lnTo>
                  <a:lnTo>
                    <a:pt x="64" y="215"/>
                  </a:lnTo>
                  <a:lnTo>
                    <a:pt x="50" y="205"/>
                  </a:lnTo>
                  <a:lnTo>
                    <a:pt x="42" y="189"/>
                  </a:lnTo>
                  <a:lnTo>
                    <a:pt x="45" y="184"/>
                  </a:lnTo>
                  <a:lnTo>
                    <a:pt x="47" y="178"/>
                  </a:lnTo>
                  <a:lnTo>
                    <a:pt x="49" y="173"/>
                  </a:lnTo>
                  <a:lnTo>
                    <a:pt x="70" y="175"/>
                  </a:lnTo>
                  <a:lnTo>
                    <a:pt x="90" y="173"/>
                  </a:lnTo>
                  <a:lnTo>
                    <a:pt x="106" y="164"/>
                  </a:lnTo>
                  <a:lnTo>
                    <a:pt x="111" y="152"/>
                  </a:lnTo>
                  <a:lnTo>
                    <a:pt x="115" y="140"/>
                  </a:lnTo>
                  <a:lnTo>
                    <a:pt x="118" y="129"/>
                  </a:lnTo>
                  <a:lnTo>
                    <a:pt x="131" y="119"/>
                  </a:lnTo>
                  <a:lnTo>
                    <a:pt x="148" y="110"/>
                  </a:lnTo>
                  <a:lnTo>
                    <a:pt x="167" y="105"/>
                  </a:lnTo>
                  <a:lnTo>
                    <a:pt x="183" y="98"/>
                  </a:lnTo>
                  <a:lnTo>
                    <a:pt x="199" y="88"/>
                  </a:lnTo>
                  <a:lnTo>
                    <a:pt x="204" y="91"/>
                  </a:lnTo>
                  <a:lnTo>
                    <a:pt x="207" y="93"/>
                  </a:lnTo>
                  <a:lnTo>
                    <a:pt x="207" y="96"/>
                  </a:lnTo>
                  <a:lnTo>
                    <a:pt x="209" y="98"/>
                  </a:lnTo>
                  <a:lnTo>
                    <a:pt x="209" y="102"/>
                  </a:lnTo>
                  <a:lnTo>
                    <a:pt x="211" y="103"/>
                  </a:lnTo>
                  <a:lnTo>
                    <a:pt x="214" y="107"/>
                  </a:lnTo>
                  <a:lnTo>
                    <a:pt x="218" y="110"/>
                  </a:lnTo>
                  <a:lnTo>
                    <a:pt x="223" y="110"/>
                  </a:lnTo>
                  <a:lnTo>
                    <a:pt x="227" y="110"/>
                  </a:lnTo>
                  <a:lnTo>
                    <a:pt x="230" y="109"/>
                  </a:lnTo>
                  <a:lnTo>
                    <a:pt x="234" y="107"/>
                  </a:lnTo>
                  <a:lnTo>
                    <a:pt x="237" y="107"/>
                  </a:lnTo>
                  <a:lnTo>
                    <a:pt x="241" y="107"/>
                  </a:lnTo>
                  <a:lnTo>
                    <a:pt x="244" y="109"/>
                  </a:lnTo>
                  <a:lnTo>
                    <a:pt x="248" y="112"/>
                  </a:lnTo>
                  <a:lnTo>
                    <a:pt x="253" y="117"/>
                  </a:lnTo>
                  <a:lnTo>
                    <a:pt x="256" y="121"/>
                  </a:lnTo>
                  <a:lnTo>
                    <a:pt x="260" y="124"/>
                  </a:lnTo>
                  <a:lnTo>
                    <a:pt x="265" y="126"/>
                  </a:lnTo>
                  <a:lnTo>
                    <a:pt x="270" y="128"/>
                  </a:lnTo>
                  <a:lnTo>
                    <a:pt x="275" y="126"/>
                  </a:lnTo>
                  <a:lnTo>
                    <a:pt x="279" y="126"/>
                  </a:lnTo>
                  <a:lnTo>
                    <a:pt x="282" y="124"/>
                  </a:lnTo>
                  <a:lnTo>
                    <a:pt x="288" y="122"/>
                  </a:lnTo>
                  <a:lnTo>
                    <a:pt x="291" y="122"/>
                  </a:lnTo>
                  <a:lnTo>
                    <a:pt x="302" y="126"/>
                  </a:lnTo>
                  <a:lnTo>
                    <a:pt x="317" y="131"/>
                  </a:lnTo>
                  <a:lnTo>
                    <a:pt x="331" y="138"/>
                  </a:lnTo>
                  <a:lnTo>
                    <a:pt x="345" y="142"/>
                  </a:lnTo>
                  <a:lnTo>
                    <a:pt x="375" y="138"/>
                  </a:lnTo>
                  <a:lnTo>
                    <a:pt x="394" y="147"/>
                  </a:lnTo>
                  <a:lnTo>
                    <a:pt x="412" y="159"/>
                  </a:lnTo>
                  <a:lnTo>
                    <a:pt x="429" y="170"/>
                  </a:lnTo>
                  <a:lnTo>
                    <a:pt x="448" y="180"/>
                  </a:lnTo>
                  <a:lnTo>
                    <a:pt x="471" y="184"/>
                  </a:lnTo>
                  <a:lnTo>
                    <a:pt x="471" y="177"/>
                  </a:lnTo>
                  <a:lnTo>
                    <a:pt x="466" y="171"/>
                  </a:lnTo>
                  <a:lnTo>
                    <a:pt x="461" y="164"/>
                  </a:lnTo>
                  <a:lnTo>
                    <a:pt x="455" y="157"/>
                  </a:lnTo>
                  <a:lnTo>
                    <a:pt x="452" y="149"/>
                  </a:lnTo>
                  <a:lnTo>
                    <a:pt x="473" y="147"/>
                  </a:lnTo>
                  <a:lnTo>
                    <a:pt x="487" y="143"/>
                  </a:lnTo>
                  <a:lnTo>
                    <a:pt x="499" y="136"/>
                  </a:lnTo>
                  <a:lnTo>
                    <a:pt x="509" y="129"/>
                  </a:lnTo>
                  <a:lnTo>
                    <a:pt x="520" y="121"/>
                  </a:lnTo>
                  <a:lnTo>
                    <a:pt x="532" y="115"/>
                  </a:lnTo>
                  <a:lnTo>
                    <a:pt x="548" y="112"/>
                  </a:lnTo>
                  <a:lnTo>
                    <a:pt x="551" y="114"/>
                  </a:lnTo>
                  <a:lnTo>
                    <a:pt x="557" y="115"/>
                  </a:lnTo>
                  <a:lnTo>
                    <a:pt x="560" y="117"/>
                  </a:lnTo>
                  <a:lnTo>
                    <a:pt x="563" y="119"/>
                  </a:lnTo>
                  <a:lnTo>
                    <a:pt x="557" y="119"/>
                  </a:lnTo>
                  <a:lnTo>
                    <a:pt x="539" y="133"/>
                  </a:lnTo>
                  <a:lnTo>
                    <a:pt x="520" y="145"/>
                  </a:lnTo>
                  <a:lnTo>
                    <a:pt x="499" y="154"/>
                  </a:lnTo>
                  <a:lnTo>
                    <a:pt x="499" y="161"/>
                  </a:lnTo>
                  <a:lnTo>
                    <a:pt x="518" y="164"/>
                  </a:lnTo>
                  <a:lnTo>
                    <a:pt x="527" y="154"/>
                  </a:lnTo>
                  <a:lnTo>
                    <a:pt x="536" y="149"/>
                  </a:lnTo>
                  <a:lnTo>
                    <a:pt x="548" y="147"/>
                  </a:lnTo>
                  <a:lnTo>
                    <a:pt x="560" y="147"/>
                  </a:lnTo>
                  <a:lnTo>
                    <a:pt x="576" y="145"/>
                  </a:lnTo>
                  <a:lnTo>
                    <a:pt x="577" y="140"/>
                  </a:lnTo>
                  <a:lnTo>
                    <a:pt x="579" y="135"/>
                  </a:lnTo>
                  <a:lnTo>
                    <a:pt x="583" y="129"/>
                  </a:lnTo>
                  <a:lnTo>
                    <a:pt x="586" y="126"/>
                  </a:lnTo>
                  <a:lnTo>
                    <a:pt x="591" y="138"/>
                  </a:lnTo>
                  <a:lnTo>
                    <a:pt x="597" y="147"/>
                  </a:lnTo>
                  <a:lnTo>
                    <a:pt x="605" y="154"/>
                  </a:lnTo>
                  <a:lnTo>
                    <a:pt x="618" y="157"/>
                  </a:lnTo>
                  <a:lnTo>
                    <a:pt x="621" y="154"/>
                  </a:lnTo>
                  <a:lnTo>
                    <a:pt x="623" y="152"/>
                  </a:lnTo>
                  <a:lnTo>
                    <a:pt x="626" y="150"/>
                  </a:lnTo>
                  <a:lnTo>
                    <a:pt x="628" y="149"/>
                  </a:lnTo>
                  <a:lnTo>
                    <a:pt x="632" y="149"/>
                  </a:lnTo>
                  <a:lnTo>
                    <a:pt x="633" y="149"/>
                  </a:lnTo>
                  <a:lnTo>
                    <a:pt x="637" y="154"/>
                  </a:lnTo>
                  <a:lnTo>
                    <a:pt x="639" y="157"/>
                  </a:lnTo>
                  <a:lnTo>
                    <a:pt x="640" y="161"/>
                  </a:lnTo>
                  <a:lnTo>
                    <a:pt x="646" y="159"/>
                  </a:lnTo>
                  <a:lnTo>
                    <a:pt x="651" y="156"/>
                  </a:lnTo>
                  <a:lnTo>
                    <a:pt x="654" y="152"/>
                  </a:lnTo>
                  <a:lnTo>
                    <a:pt x="659" y="150"/>
                  </a:lnTo>
                  <a:lnTo>
                    <a:pt x="663" y="149"/>
                  </a:lnTo>
                  <a:lnTo>
                    <a:pt x="682" y="154"/>
                  </a:lnTo>
                  <a:lnTo>
                    <a:pt x="698" y="166"/>
                  </a:lnTo>
                  <a:lnTo>
                    <a:pt x="714" y="178"/>
                  </a:lnTo>
                  <a:lnTo>
                    <a:pt x="729" y="189"/>
                  </a:lnTo>
                  <a:lnTo>
                    <a:pt x="735" y="189"/>
                  </a:lnTo>
                  <a:lnTo>
                    <a:pt x="740" y="189"/>
                  </a:lnTo>
                  <a:lnTo>
                    <a:pt x="743" y="187"/>
                  </a:lnTo>
                  <a:lnTo>
                    <a:pt x="749" y="185"/>
                  </a:lnTo>
                  <a:lnTo>
                    <a:pt x="752" y="184"/>
                  </a:lnTo>
                  <a:lnTo>
                    <a:pt x="755" y="184"/>
                  </a:lnTo>
                  <a:lnTo>
                    <a:pt x="759" y="187"/>
                  </a:lnTo>
                  <a:lnTo>
                    <a:pt x="762" y="191"/>
                  </a:lnTo>
                  <a:lnTo>
                    <a:pt x="766" y="196"/>
                  </a:lnTo>
                  <a:lnTo>
                    <a:pt x="769" y="203"/>
                  </a:lnTo>
                  <a:lnTo>
                    <a:pt x="771" y="206"/>
                  </a:lnTo>
                  <a:lnTo>
                    <a:pt x="768" y="208"/>
                  </a:lnTo>
                  <a:lnTo>
                    <a:pt x="764" y="210"/>
                  </a:lnTo>
                  <a:lnTo>
                    <a:pt x="764" y="210"/>
                  </a:lnTo>
                  <a:lnTo>
                    <a:pt x="762" y="211"/>
                  </a:lnTo>
                  <a:lnTo>
                    <a:pt x="762" y="213"/>
                  </a:lnTo>
                  <a:lnTo>
                    <a:pt x="761" y="215"/>
                  </a:lnTo>
                  <a:lnTo>
                    <a:pt x="759" y="218"/>
                  </a:lnTo>
                  <a:lnTo>
                    <a:pt x="771" y="218"/>
                  </a:lnTo>
                  <a:lnTo>
                    <a:pt x="787" y="220"/>
                  </a:lnTo>
                  <a:lnTo>
                    <a:pt x="803" y="220"/>
                  </a:lnTo>
                  <a:lnTo>
                    <a:pt x="817" y="220"/>
                  </a:lnTo>
                  <a:lnTo>
                    <a:pt x="825" y="222"/>
                  </a:lnTo>
                  <a:lnTo>
                    <a:pt x="834" y="232"/>
                  </a:lnTo>
                  <a:lnTo>
                    <a:pt x="843" y="243"/>
                  </a:lnTo>
                  <a:lnTo>
                    <a:pt x="851" y="253"/>
                  </a:lnTo>
                  <a:lnTo>
                    <a:pt x="851" y="218"/>
                  </a:lnTo>
                  <a:lnTo>
                    <a:pt x="860" y="218"/>
                  </a:lnTo>
                  <a:lnTo>
                    <a:pt x="867" y="218"/>
                  </a:lnTo>
                  <a:lnTo>
                    <a:pt x="872" y="217"/>
                  </a:lnTo>
                  <a:lnTo>
                    <a:pt x="879" y="215"/>
                  </a:lnTo>
                  <a:lnTo>
                    <a:pt x="879" y="211"/>
                  </a:lnTo>
                  <a:lnTo>
                    <a:pt x="848" y="211"/>
                  </a:lnTo>
                  <a:lnTo>
                    <a:pt x="846" y="206"/>
                  </a:lnTo>
                  <a:lnTo>
                    <a:pt x="845" y="205"/>
                  </a:lnTo>
                  <a:lnTo>
                    <a:pt x="843" y="201"/>
                  </a:lnTo>
                  <a:lnTo>
                    <a:pt x="841" y="198"/>
                  </a:lnTo>
                  <a:lnTo>
                    <a:pt x="841" y="192"/>
                  </a:lnTo>
                  <a:lnTo>
                    <a:pt x="845" y="192"/>
                  </a:lnTo>
                  <a:lnTo>
                    <a:pt x="845" y="189"/>
                  </a:lnTo>
                  <a:lnTo>
                    <a:pt x="890" y="184"/>
                  </a:lnTo>
                  <a:lnTo>
                    <a:pt x="890" y="196"/>
                  </a:lnTo>
                  <a:lnTo>
                    <a:pt x="895" y="199"/>
                  </a:lnTo>
                  <a:lnTo>
                    <a:pt x="899" y="205"/>
                  </a:lnTo>
                  <a:lnTo>
                    <a:pt x="902" y="208"/>
                  </a:lnTo>
                  <a:lnTo>
                    <a:pt x="906" y="215"/>
                  </a:lnTo>
                  <a:lnTo>
                    <a:pt x="925" y="215"/>
                  </a:lnTo>
                  <a:lnTo>
                    <a:pt x="937" y="218"/>
                  </a:lnTo>
                  <a:lnTo>
                    <a:pt x="949" y="220"/>
                  </a:lnTo>
                  <a:lnTo>
                    <a:pt x="961" y="222"/>
                  </a:lnTo>
                  <a:lnTo>
                    <a:pt x="979" y="222"/>
                  </a:lnTo>
                  <a:lnTo>
                    <a:pt x="981" y="220"/>
                  </a:lnTo>
                  <a:lnTo>
                    <a:pt x="982" y="218"/>
                  </a:lnTo>
                  <a:lnTo>
                    <a:pt x="984" y="217"/>
                  </a:lnTo>
                  <a:lnTo>
                    <a:pt x="986" y="215"/>
                  </a:lnTo>
                  <a:lnTo>
                    <a:pt x="986" y="203"/>
                  </a:lnTo>
                  <a:lnTo>
                    <a:pt x="1009" y="203"/>
                  </a:lnTo>
                  <a:lnTo>
                    <a:pt x="1016" y="218"/>
                  </a:lnTo>
                  <a:lnTo>
                    <a:pt x="1024" y="234"/>
                  </a:lnTo>
                  <a:lnTo>
                    <a:pt x="1026" y="227"/>
                  </a:lnTo>
                  <a:lnTo>
                    <a:pt x="1026" y="224"/>
                  </a:lnTo>
                  <a:lnTo>
                    <a:pt x="1028" y="218"/>
                  </a:lnTo>
                  <a:lnTo>
                    <a:pt x="1028" y="215"/>
                  </a:lnTo>
                  <a:lnTo>
                    <a:pt x="1040" y="215"/>
                  </a:lnTo>
                  <a:lnTo>
                    <a:pt x="1040" y="201"/>
                  </a:lnTo>
                  <a:lnTo>
                    <a:pt x="1040" y="185"/>
                  </a:lnTo>
                  <a:lnTo>
                    <a:pt x="1042" y="171"/>
                  </a:lnTo>
                  <a:lnTo>
                    <a:pt x="1040" y="164"/>
                  </a:lnTo>
                  <a:lnTo>
                    <a:pt x="1028" y="150"/>
                  </a:lnTo>
                  <a:lnTo>
                    <a:pt x="1019" y="135"/>
                  </a:lnTo>
                  <a:lnTo>
                    <a:pt x="1017" y="117"/>
                  </a:lnTo>
                  <a:lnTo>
                    <a:pt x="1021" y="100"/>
                  </a:lnTo>
                  <a:lnTo>
                    <a:pt x="1033" y="81"/>
                  </a:lnTo>
                  <a:lnTo>
                    <a:pt x="1042" y="77"/>
                  </a:lnTo>
                  <a:lnTo>
                    <a:pt x="1052" y="74"/>
                  </a:lnTo>
                  <a:lnTo>
                    <a:pt x="1063" y="72"/>
                  </a:lnTo>
                  <a:close/>
                  <a:moveTo>
                    <a:pt x="851" y="23"/>
                  </a:moveTo>
                  <a:lnTo>
                    <a:pt x="872" y="37"/>
                  </a:lnTo>
                  <a:lnTo>
                    <a:pt x="885" y="54"/>
                  </a:lnTo>
                  <a:lnTo>
                    <a:pt x="892" y="75"/>
                  </a:lnTo>
                  <a:lnTo>
                    <a:pt x="897" y="102"/>
                  </a:lnTo>
                  <a:lnTo>
                    <a:pt x="902" y="129"/>
                  </a:lnTo>
                  <a:lnTo>
                    <a:pt x="918" y="131"/>
                  </a:lnTo>
                  <a:lnTo>
                    <a:pt x="928" y="133"/>
                  </a:lnTo>
                  <a:lnTo>
                    <a:pt x="937" y="140"/>
                  </a:lnTo>
                  <a:lnTo>
                    <a:pt x="942" y="149"/>
                  </a:lnTo>
                  <a:lnTo>
                    <a:pt x="944" y="164"/>
                  </a:lnTo>
                  <a:lnTo>
                    <a:pt x="941" y="164"/>
                  </a:lnTo>
                  <a:lnTo>
                    <a:pt x="939" y="163"/>
                  </a:lnTo>
                  <a:lnTo>
                    <a:pt x="937" y="161"/>
                  </a:lnTo>
                  <a:lnTo>
                    <a:pt x="935" y="159"/>
                  </a:lnTo>
                  <a:lnTo>
                    <a:pt x="932" y="157"/>
                  </a:lnTo>
                  <a:lnTo>
                    <a:pt x="932" y="164"/>
                  </a:lnTo>
                  <a:lnTo>
                    <a:pt x="935" y="168"/>
                  </a:lnTo>
                  <a:lnTo>
                    <a:pt x="937" y="170"/>
                  </a:lnTo>
                  <a:lnTo>
                    <a:pt x="939" y="170"/>
                  </a:lnTo>
                  <a:lnTo>
                    <a:pt x="939" y="173"/>
                  </a:lnTo>
                  <a:lnTo>
                    <a:pt x="939" y="175"/>
                  </a:lnTo>
                  <a:lnTo>
                    <a:pt x="941" y="180"/>
                  </a:lnTo>
                  <a:lnTo>
                    <a:pt x="932" y="182"/>
                  </a:lnTo>
                  <a:lnTo>
                    <a:pt x="923" y="184"/>
                  </a:lnTo>
                  <a:lnTo>
                    <a:pt x="913" y="184"/>
                  </a:lnTo>
                  <a:lnTo>
                    <a:pt x="895" y="177"/>
                  </a:lnTo>
                  <a:lnTo>
                    <a:pt x="878" y="175"/>
                  </a:lnTo>
                  <a:lnTo>
                    <a:pt x="858" y="178"/>
                  </a:lnTo>
                  <a:lnTo>
                    <a:pt x="839" y="184"/>
                  </a:lnTo>
                  <a:lnTo>
                    <a:pt x="820" y="187"/>
                  </a:lnTo>
                  <a:lnTo>
                    <a:pt x="799" y="187"/>
                  </a:lnTo>
                  <a:lnTo>
                    <a:pt x="775" y="180"/>
                  </a:lnTo>
                  <a:lnTo>
                    <a:pt x="762" y="177"/>
                  </a:lnTo>
                  <a:lnTo>
                    <a:pt x="752" y="175"/>
                  </a:lnTo>
                  <a:lnTo>
                    <a:pt x="743" y="173"/>
                  </a:lnTo>
                  <a:lnTo>
                    <a:pt x="735" y="168"/>
                  </a:lnTo>
                  <a:lnTo>
                    <a:pt x="729" y="157"/>
                  </a:lnTo>
                  <a:lnTo>
                    <a:pt x="733" y="157"/>
                  </a:lnTo>
                  <a:lnTo>
                    <a:pt x="742" y="149"/>
                  </a:lnTo>
                  <a:lnTo>
                    <a:pt x="755" y="145"/>
                  </a:lnTo>
                  <a:lnTo>
                    <a:pt x="771" y="143"/>
                  </a:lnTo>
                  <a:lnTo>
                    <a:pt x="787" y="142"/>
                  </a:lnTo>
                  <a:lnTo>
                    <a:pt x="787" y="138"/>
                  </a:lnTo>
                  <a:lnTo>
                    <a:pt x="780" y="133"/>
                  </a:lnTo>
                  <a:lnTo>
                    <a:pt x="775" y="129"/>
                  </a:lnTo>
                  <a:lnTo>
                    <a:pt x="768" y="128"/>
                  </a:lnTo>
                  <a:lnTo>
                    <a:pt x="755" y="126"/>
                  </a:lnTo>
                  <a:lnTo>
                    <a:pt x="749" y="126"/>
                  </a:lnTo>
                  <a:lnTo>
                    <a:pt x="736" y="126"/>
                  </a:lnTo>
                  <a:lnTo>
                    <a:pt x="721" y="126"/>
                  </a:lnTo>
                  <a:lnTo>
                    <a:pt x="719" y="115"/>
                  </a:lnTo>
                  <a:lnTo>
                    <a:pt x="714" y="105"/>
                  </a:lnTo>
                  <a:lnTo>
                    <a:pt x="710" y="96"/>
                  </a:lnTo>
                  <a:lnTo>
                    <a:pt x="707" y="86"/>
                  </a:lnTo>
                  <a:lnTo>
                    <a:pt x="707" y="68"/>
                  </a:lnTo>
                  <a:lnTo>
                    <a:pt x="714" y="58"/>
                  </a:lnTo>
                  <a:lnTo>
                    <a:pt x="721" y="46"/>
                  </a:lnTo>
                  <a:lnTo>
                    <a:pt x="729" y="35"/>
                  </a:lnTo>
                  <a:lnTo>
                    <a:pt x="740" y="28"/>
                  </a:lnTo>
                  <a:lnTo>
                    <a:pt x="752" y="30"/>
                  </a:lnTo>
                  <a:lnTo>
                    <a:pt x="755" y="30"/>
                  </a:lnTo>
                  <a:lnTo>
                    <a:pt x="755" y="33"/>
                  </a:lnTo>
                  <a:lnTo>
                    <a:pt x="755" y="35"/>
                  </a:lnTo>
                  <a:lnTo>
                    <a:pt x="754" y="35"/>
                  </a:lnTo>
                  <a:lnTo>
                    <a:pt x="754" y="37"/>
                  </a:lnTo>
                  <a:lnTo>
                    <a:pt x="754" y="37"/>
                  </a:lnTo>
                  <a:lnTo>
                    <a:pt x="755" y="39"/>
                  </a:lnTo>
                  <a:lnTo>
                    <a:pt x="755" y="42"/>
                  </a:lnTo>
                  <a:lnTo>
                    <a:pt x="764" y="42"/>
                  </a:lnTo>
                  <a:lnTo>
                    <a:pt x="776" y="42"/>
                  </a:lnTo>
                  <a:lnTo>
                    <a:pt x="787" y="42"/>
                  </a:lnTo>
                  <a:lnTo>
                    <a:pt x="794" y="42"/>
                  </a:lnTo>
                  <a:lnTo>
                    <a:pt x="797" y="44"/>
                  </a:lnTo>
                  <a:lnTo>
                    <a:pt x="799" y="46"/>
                  </a:lnTo>
                  <a:lnTo>
                    <a:pt x="801" y="49"/>
                  </a:lnTo>
                  <a:lnTo>
                    <a:pt x="803" y="53"/>
                  </a:lnTo>
                  <a:lnTo>
                    <a:pt x="806" y="54"/>
                  </a:lnTo>
                  <a:lnTo>
                    <a:pt x="810" y="58"/>
                  </a:lnTo>
                  <a:lnTo>
                    <a:pt x="811" y="53"/>
                  </a:lnTo>
                  <a:lnTo>
                    <a:pt x="813" y="51"/>
                  </a:lnTo>
                  <a:lnTo>
                    <a:pt x="817" y="49"/>
                  </a:lnTo>
                  <a:lnTo>
                    <a:pt x="818" y="47"/>
                  </a:lnTo>
                  <a:lnTo>
                    <a:pt x="824" y="47"/>
                  </a:lnTo>
                  <a:lnTo>
                    <a:pt x="829" y="46"/>
                  </a:lnTo>
                  <a:lnTo>
                    <a:pt x="836" y="60"/>
                  </a:lnTo>
                  <a:lnTo>
                    <a:pt x="843" y="70"/>
                  </a:lnTo>
                  <a:lnTo>
                    <a:pt x="848" y="77"/>
                  </a:lnTo>
                  <a:lnTo>
                    <a:pt x="850" y="72"/>
                  </a:lnTo>
                  <a:lnTo>
                    <a:pt x="851" y="67"/>
                  </a:lnTo>
                  <a:lnTo>
                    <a:pt x="851" y="61"/>
                  </a:lnTo>
                  <a:lnTo>
                    <a:pt x="851" y="54"/>
                  </a:lnTo>
                  <a:lnTo>
                    <a:pt x="845" y="44"/>
                  </a:lnTo>
                  <a:lnTo>
                    <a:pt x="846" y="33"/>
                  </a:lnTo>
                  <a:lnTo>
                    <a:pt x="851" y="23"/>
                  </a:lnTo>
                  <a:close/>
                  <a:moveTo>
                    <a:pt x="871" y="7"/>
                  </a:moveTo>
                  <a:lnTo>
                    <a:pt x="879" y="7"/>
                  </a:lnTo>
                  <a:lnTo>
                    <a:pt x="886" y="9"/>
                  </a:lnTo>
                  <a:lnTo>
                    <a:pt x="893" y="11"/>
                  </a:lnTo>
                  <a:lnTo>
                    <a:pt x="899" y="14"/>
                  </a:lnTo>
                  <a:lnTo>
                    <a:pt x="900" y="19"/>
                  </a:lnTo>
                  <a:lnTo>
                    <a:pt x="900" y="23"/>
                  </a:lnTo>
                  <a:lnTo>
                    <a:pt x="902" y="28"/>
                  </a:lnTo>
                  <a:lnTo>
                    <a:pt x="902" y="35"/>
                  </a:lnTo>
                  <a:lnTo>
                    <a:pt x="897" y="35"/>
                  </a:lnTo>
                  <a:lnTo>
                    <a:pt x="893" y="37"/>
                  </a:lnTo>
                  <a:lnTo>
                    <a:pt x="888" y="37"/>
                  </a:lnTo>
                  <a:lnTo>
                    <a:pt x="883" y="39"/>
                  </a:lnTo>
                  <a:lnTo>
                    <a:pt x="874" y="30"/>
                  </a:lnTo>
                  <a:lnTo>
                    <a:pt x="864" y="23"/>
                  </a:lnTo>
                  <a:lnTo>
                    <a:pt x="871" y="7"/>
                  </a:lnTo>
                  <a:close/>
                  <a:moveTo>
                    <a:pt x="4266" y="0"/>
                  </a:moveTo>
                  <a:lnTo>
                    <a:pt x="4285" y="0"/>
                  </a:lnTo>
                  <a:lnTo>
                    <a:pt x="4301" y="4"/>
                  </a:lnTo>
                  <a:lnTo>
                    <a:pt x="4316" y="7"/>
                  </a:lnTo>
                  <a:lnTo>
                    <a:pt x="4320" y="23"/>
                  </a:lnTo>
                  <a:lnTo>
                    <a:pt x="4269" y="23"/>
                  </a:lnTo>
                  <a:lnTo>
                    <a:pt x="4267" y="18"/>
                  </a:lnTo>
                  <a:lnTo>
                    <a:pt x="4267" y="13"/>
                  </a:lnTo>
                  <a:lnTo>
                    <a:pt x="4266" y="7"/>
                  </a:lnTo>
                  <a:lnTo>
                    <a:pt x="4266" y="0"/>
                  </a:lnTo>
                  <a:close/>
                </a:path>
              </a:pathLst>
            </a:custGeom>
            <a:grpFill/>
            <a:ln w="3175">
              <a:noFill/>
              <a:round/>
              <a:headEnd/>
              <a:tailEnd/>
            </a:ln>
          </p:spPr>
          <p:txBody>
            <a:bodyPr vert="horz" wrap="square" lIns="91440" tIns="45720" rIns="91440" bIns="45720" numCol="1" anchor="t" anchorCtr="0" compatLnSpc="1">
              <a:prstTxWarp prst="textNoShape">
                <a:avLst/>
              </a:prstTxWarp>
            </a:bodyPr>
            <a:lstStyle/>
            <a:p>
              <a:endParaRPr lang="ko-KR" altLang="en-US"/>
            </a:p>
          </p:txBody>
        </p:sp>
        <p:sp>
          <p:nvSpPr>
            <p:cNvPr id="323" name="Freeform 10">
              <a:extLst>
                <a:ext uri="{FF2B5EF4-FFF2-40B4-BE49-F238E27FC236}">
                  <a16:creationId xmlns:a16="http://schemas.microsoft.com/office/drawing/2014/main" id="{1E32610B-2C1B-4602-A2AE-3180C47B33D2}"/>
                </a:ext>
              </a:extLst>
            </p:cNvPr>
            <p:cNvSpPr>
              <a:spLocks noEditPoints="1"/>
            </p:cNvSpPr>
            <p:nvPr/>
          </p:nvSpPr>
          <p:spPr bwMode="auto">
            <a:xfrm>
              <a:off x="1595438" y="1790700"/>
              <a:ext cx="6908800" cy="3509963"/>
            </a:xfrm>
            <a:custGeom>
              <a:avLst/>
              <a:gdLst>
                <a:gd name="T0" fmla="*/ 660 w 4352"/>
                <a:gd name="T1" fmla="*/ 268 h 2211"/>
                <a:gd name="T2" fmla="*/ 761 w 4352"/>
                <a:gd name="T3" fmla="*/ 293 h 2211"/>
                <a:gd name="T4" fmla="*/ 891 w 4352"/>
                <a:gd name="T5" fmla="*/ 513 h 2211"/>
                <a:gd name="T6" fmla="*/ 763 w 4352"/>
                <a:gd name="T7" fmla="*/ 572 h 2211"/>
                <a:gd name="T8" fmla="*/ 541 w 4352"/>
                <a:gd name="T9" fmla="*/ 326 h 2211"/>
                <a:gd name="T10" fmla="*/ 381 w 4352"/>
                <a:gd name="T11" fmla="*/ 211 h 2211"/>
                <a:gd name="T12" fmla="*/ 442 w 4352"/>
                <a:gd name="T13" fmla="*/ 265 h 2211"/>
                <a:gd name="T14" fmla="*/ 20 w 4352"/>
                <a:gd name="T15" fmla="*/ 288 h 2211"/>
                <a:gd name="T16" fmla="*/ 452 w 4352"/>
                <a:gd name="T17" fmla="*/ 157 h 2211"/>
                <a:gd name="T18" fmla="*/ 3751 w 4352"/>
                <a:gd name="T19" fmla="*/ 141 h 2211"/>
                <a:gd name="T20" fmla="*/ 320 w 4352"/>
                <a:gd name="T21" fmla="*/ 123 h 2211"/>
                <a:gd name="T22" fmla="*/ 299 w 4352"/>
                <a:gd name="T23" fmla="*/ 143 h 2211"/>
                <a:gd name="T24" fmla="*/ 163 w 4352"/>
                <a:gd name="T25" fmla="*/ 127 h 2211"/>
                <a:gd name="T26" fmla="*/ 140 w 4352"/>
                <a:gd name="T27" fmla="*/ 101 h 2211"/>
                <a:gd name="T28" fmla="*/ 3675 w 4352"/>
                <a:gd name="T29" fmla="*/ 153 h 2211"/>
                <a:gd name="T30" fmla="*/ 639 w 4352"/>
                <a:gd name="T31" fmla="*/ 162 h 2211"/>
                <a:gd name="T32" fmla="*/ 508 w 4352"/>
                <a:gd name="T33" fmla="*/ 150 h 2211"/>
                <a:gd name="T34" fmla="*/ 404 w 4352"/>
                <a:gd name="T35" fmla="*/ 89 h 2211"/>
                <a:gd name="T36" fmla="*/ 180 w 4352"/>
                <a:gd name="T37" fmla="*/ 82 h 2211"/>
                <a:gd name="T38" fmla="*/ 2683 w 4352"/>
                <a:gd name="T39" fmla="*/ 75 h 2211"/>
                <a:gd name="T40" fmla="*/ 2475 w 4352"/>
                <a:gd name="T41" fmla="*/ 199 h 2211"/>
                <a:gd name="T42" fmla="*/ 407 w 4352"/>
                <a:gd name="T43" fmla="*/ 52 h 2211"/>
                <a:gd name="T44" fmla="*/ 3303 w 4352"/>
                <a:gd name="T45" fmla="*/ 117 h 2211"/>
                <a:gd name="T46" fmla="*/ 3357 w 4352"/>
                <a:gd name="T47" fmla="*/ 195 h 2211"/>
                <a:gd name="T48" fmla="*/ 3540 w 4352"/>
                <a:gd name="T49" fmla="*/ 305 h 2211"/>
                <a:gd name="T50" fmla="*/ 3767 w 4352"/>
                <a:gd name="T51" fmla="*/ 261 h 2211"/>
                <a:gd name="T52" fmla="*/ 4073 w 4352"/>
                <a:gd name="T53" fmla="*/ 364 h 2211"/>
                <a:gd name="T54" fmla="*/ 4312 w 4352"/>
                <a:gd name="T55" fmla="*/ 511 h 2211"/>
                <a:gd name="T56" fmla="*/ 4193 w 4352"/>
                <a:gd name="T57" fmla="*/ 539 h 2211"/>
                <a:gd name="T58" fmla="*/ 4015 w 4352"/>
                <a:gd name="T59" fmla="*/ 677 h 2211"/>
                <a:gd name="T60" fmla="*/ 3874 w 4352"/>
                <a:gd name="T61" fmla="*/ 780 h 2211"/>
                <a:gd name="T62" fmla="*/ 3928 w 4352"/>
                <a:gd name="T63" fmla="*/ 640 h 2211"/>
                <a:gd name="T64" fmla="*/ 3622 w 4352"/>
                <a:gd name="T65" fmla="*/ 768 h 2211"/>
                <a:gd name="T66" fmla="*/ 3591 w 4352"/>
                <a:gd name="T67" fmla="*/ 1045 h 2211"/>
                <a:gd name="T68" fmla="*/ 3456 w 4352"/>
                <a:gd name="T69" fmla="*/ 1122 h 2211"/>
                <a:gd name="T70" fmla="*/ 3402 w 4352"/>
                <a:gd name="T71" fmla="*/ 1218 h 2211"/>
                <a:gd name="T72" fmla="*/ 3245 w 4352"/>
                <a:gd name="T73" fmla="*/ 1413 h 2211"/>
                <a:gd name="T74" fmla="*/ 3168 w 4352"/>
                <a:gd name="T75" fmla="*/ 1686 h 2211"/>
                <a:gd name="T76" fmla="*/ 2987 w 4352"/>
                <a:gd name="T77" fmla="*/ 1387 h 2211"/>
                <a:gd name="T78" fmla="*/ 2720 w 4352"/>
                <a:gd name="T79" fmla="*/ 1406 h 2211"/>
                <a:gd name="T80" fmla="*/ 2434 w 4352"/>
                <a:gd name="T81" fmla="*/ 1335 h 2211"/>
                <a:gd name="T82" fmla="*/ 2339 w 4352"/>
                <a:gd name="T83" fmla="*/ 1523 h 2211"/>
                <a:gd name="T84" fmla="*/ 2231 w 4352"/>
                <a:gd name="T85" fmla="*/ 1378 h 2211"/>
                <a:gd name="T86" fmla="*/ 2310 w 4352"/>
                <a:gd name="T87" fmla="*/ 1714 h 2211"/>
                <a:gd name="T88" fmla="*/ 2001 w 4352"/>
                <a:gd name="T89" fmla="*/ 2208 h 2211"/>
                <a:gd name="T90" fmla="*/ 1920 w 4352"/>
                <a:gd name="T91" fmla="*/ 1862 h 2211"/>
                <a:gd name="T92" fmla="*/ 1625 w 4352"/>
                <a:gd name="T93" fmla="*/ 1644 h 2211"/>
                <a:gd name="T94" fmla="*/ 1636 w 4352"/>
                <a:gd name="T95" fmla="*/ 1195 h 2211"/>
                <a:gd name="T96" fmla="*/ 1709 w 4352"/>
                <a:gd name="T97" fmla="*/ 1028 h 2211"/>
                <a:gd name="T98" fmla="*/ 1793 w 4352"/>
                <a:gd name="T99" fmla="*/ 865 h 2211"/>
                <a:gd name="T100" fmla="*/ 1973 w 4352"/>
                <a:gd name="T101" fmla="*/ 801 h 2211"/>
                <a:gd name="T102" fmla="*/ 2118 w 4352"/>
                <a:gd name="T103" fmla="*/ 659 h 2211"/>
                <a:gd name="T104" fmla="*/ 1997 w 4352"/>
                <a:gd name="T105" fmla="*/ 686 h 2211"/>
                <a:gd name="T106" fmla="*/ 1831 w 4352"/>
                <a:gd name="T107" fmla="*/ 577 h 2211"/>
                <a:gd name="T108" fmla="*/ 2041 w 4352"/>
                <a:gd name="T109" fmla="*/ 342 h 2211"/>
                <a:gd name="T110" fmla="*/ 2259 w 4352"/>
                <a:gd name="T111" fmla="*/ 391 h 2211"/>
                <a:gd name="T112" fmla="*/ 2278 w 4352"/>
                <a:gd name="T113" fmla="*/ 499 h 2211"/>
                <a:gd name="T114" fmla="*/ 2439 w 4352"/>
                <a:gd name="T115" fmla="*/ 387 h 2211"/>
                <a:gd name="T116" fmla="*/ 2566 w 4352"/>
                <a:gd name="T117" fmla="*/ 382 h 2211"/>
                <a:gd name="T118" fmla="*/ 2667 w 4352"/>
                <a:gd name="T119" fmla="*/ 261 h 2211"/>
                <a:gd name="T120" fmla="*/ 2737 w 4352"/>
                <a:gd name="T121" fmla="*/ 467 h 2211"/>
                <a:gd name="T122" fmla="*/ 2861 w 4352"/>
                <a:gd name="T123" fmla="*/ 275 h 2211"/>
                <a:gd name="T124" fmla="*/ 3161 w 4352"/>
                <a:gd name="T125" fmla="*/ 17 h 2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352" h="2211">
                  <a:moveTo>
                    <a:pt x="2697" y="200"/>
                  </a:moveTo>
                  <a:lnTo>
                    <a:pt x="2708" y="204"/>
                  </a:lnTo>
                  <a:lnTo>
                    <a:pt x="2708" y="211"/>
                  </a:lnTo>
                  <a:lnTo>
                    <a:pt x="2704" y="211"/>
                  </a:lnTo>
                  <a:lnTo>
                    <a:pt x="2702" y="213"/>
                  </a:lnTo>
                  <a:lnTo>
                    <a:pt x="2701" y="214"/>
                  </a:lnTo>
                  <a:lnTo>
                    <a:pt x="2699" y="214"/>
                  </a:lnTo>
                  <a:lnTo>
                    <a:pt x="2697" y="214"/>
                  </a:lnTo>
                  <a:lnTo>
                    <a:pt x="2694" y="214"/>
                  </a:lnTo>
                  <a:lnTo>
                    <a:pt x="2694" y="209"/>
                  </a:lnTo>
                  <a:lnTo>
                    <a:pt x="2694" y="206"/>
                  </a:lnTo>
                  <a:lnTo>
                    <a:pt x="2695" y="204"/>
                  </a:lnTo>
                  <a:lnTo>
                    <a:pt x="2697" y="200"/>
                  </a:lnTo>
                  <a:close/>
                  <a:moveTo>
                    <a:pt x="562" y="192"/>
                  </a:moveTo>
                  <a:lnTo>
                    <a:pt x="562" y="195"/>
                  </a:lnTo>
                  <a:lnTo>
                    <a:pt x="566" y="195"/>
                  </a:lnTo>
                  <a:lnTo>
                    <a:pt x="564" y="213"/>
                  </a:lnTo>
                  <a:lnTo>
                    <a:pt x="566" y="228"/>
                  </a:lnTo>
                  <a:lnTo>
                    <a:pt x="573" y="242"/>
                  </a:lnTo>
                  <a:lnTo>
                    <a:pt x="576" y="244"/>
                  </a:lnTo>
                  <a:lnTo>
                    <a:pt x="580" y="244"/>
                  </a:lnTo>
                  <a:lnTo>
                    <a:pt x="583" y="246"/>
                  </a:lnTo>
                  <a:lnTo>
                    <a:pt x="589" y="246"/>
                  </a:lnTo>
                  <a:lnTo>
                    <a:pt x="589" y="204"/>
                  </a:lnTo>
                  <a:lnTo>
                    <a:pt x="615" y="204"/>
                  </a:lnTo>
                  <a:lnTo>
                    <a:pt x="620" y="216"/>
                  </a:lnTo>
                  <a:lnTo>
                    <a:pt x="627" y="228"/>
                  </a:lnTo>
                  <a:lnTo>
                    <a:pt x="634" y="239"/>
                  </a:lnTo>
                  <a:lnTo>
                    <a:pt x="646" y="242"/>
                  </a:lnTo>
                  <a:lnTo>
                    <a:pt x="646" y="247"/>
                  </a:lnTo>
                  <a:lnTo>
                    <a:pt x="648" y="258"/>
                  </a:lnTo>
                  <a:lnTo>
                    <a:pt x="650" y="270"/>
                  </a:lnTo>
                  <a:lnTo>
                    <a:pt x="650" y="277"/>
                  </a:lnTo>
                  <a:lnTo>
                    <a:pt x="653" y="275"/>
                  </a:lnTo>
                  <a:lnTo>
                    <a:pt x="655" y="275"/>
                  </a:lnTo>
                  <a:lnTo>
                    <a:pt x="655" y="275"/>
                  </a:lnTo>
                  <a:lnTo>
                    <a:pt x="657" y="274"/>
                  </a:lnTo>
                  <a:lnTo>
                    <a:pt x="658" y="272"/>
                  </a:lnTo>
                  <a:lnTo>
                    <a:pt x="660" y="268"/>
                  </a:lnTo>
                  <a:lnTo>
                    <a:pt x="662" y="263"/>
                  </a:lnTo>
                  <a:lnTo>
                    <a:pt x="664" y="258"/>
                  </a:lnTo>
                  <a:lnTo>
                    <a:pt x="665" y="254"/>
                  </a:lnTo>
                  <a:lnTo>
                    <a:pt x="669" y="251"/>
                  </a:lnTo>
                  <a:lnTo>
                    <a:pt x="672" y="249"/>
                  </a:lnTo>
                  <a:lnTo>
                    <a:pt x="678" y="247"/>
                  </a:lnTo>
                  <a:lnTo>
                    <a:pt x="681" y="244"/>
                  </a:lnTo>
                  <a:lnTo>
                    <a:pt x="685" y="242"/>
                  </a:lnTo>
                  <a:lnTo>
                    <a:pt x="681" y="242"/>
                  </a:lnTo>
                  <a:lnTo>
                    <a:pt x="681" y="239"/>
                  </a:lnTo>
                  <a:lnTo>
                    <a:pt x="672" y="242"/>
                  </a:lnTo>
                  <a:lnTo>
                    <a:pt x="667" y="246"/>
                  </a:lnTo>
                  <a:lnTo>
                    <a:pt x="660" y="251"/>
                  </a:lnTo>
                  <a:lnTo>
                    <a:pt x="650" y="254"/>
                  </a:lnTo>
                  <a:lnTo>
                    <a:pt x="648" y="239"/>
                  </a:lnTo>
                  <a:lnTo>
                    <a:pt x="646" y="228"/>
                  </a:lnTo>
                  <a:lnTo>
                    <a:pt x="643" y="219"/>
                  </a:lnTo>
                  <a:lnTo>
                    <a:pt x="639" y="207"/>
                  </a:lnTo>
                  <a:lnTo>
                    <a:pt x="643" y="206"/>
                  </a:lnTo>
                  <a:lnTo>
                    <a:pt x="644" y="206"/>
                  </a:lnTo>
                  <a:lnTo>
                    <a:pt x="648" y="204"/>
                  </a:lnTo>
                  <a:lnTo>
                    <a:pt x="653" y="204"/>
                  </a:lnTo>
                  <a:lnTo>
                    <a:pt x="658" y="207"/>
                  </a:lnTo>
                  <a:lnTo>
                    <a:pt x="662" y="209"/>
                  </a:lnTo>
                  <a:lnTo>
                    <a:pt x="667" y="211"/>
                  </a:lnTo>
                  <a:lnTo>
                    <a:pt x="672" y="213"/>
                  </a:lnTo>
                  <a:lnTo>
                    <a:pt x="678" y="214"/>
                  </a:lnTo>
                  <a:lnTo>
                    <a:pt x="685" y="226"/>
                  </a:lnTo>
                  <a:lnTo>
                    <a:pt x="692" y="240"/>
                  </a:lnTo>
                  <a:lnTo>
                    <a:pt x="697" y="253"/>
                  </a:lnTo>
                  <a:lnTo>
                    <a:pt x="704" y="261"/>
                  </a:lnTo>
                  <a:lnTo>
                    <a:pt x="707" y="263"/>
                  </a:lnTo>
                  <a:lnTo>
                    <a:pt x="713" y="263"/>
                  </a:lnTo>
                  <a:lnTo>
                    <a:pt x="718" y="263"/>
                  </a:lnTo>
                  <a:lnTo>
                    <a:pt x="723" y="263"/>
                  </a:lnTo>
                  <a:lnTo>
                    <a:pt x="726" y="263"/>
                  </a:lnTo>
                  <a:lnTo>
                    <a:pt x="730" y="265"/>
                  </a:lnTo>
                  <a:lnTo>
                    <a:pt x="747" y="277"/>
                  </a:lnTo>
                  <a:lnTo>
                    <a:pt x="761" y="293"/>
                  </a:lnTo>
                  <a:lnTo>
                    <a:pt x="777" y="307"/>
                  </a:lnTo>
                  <a:lnTo>
                    <a:pt x="777" y="319"/>
                  </a:lnTo>
                  <a:lnTo>
                    <a:pt x="791" y="324"/>
                  </a:lnTo>
                  <a:lnTo>
                    <a:pt x="803" y="331"/>
                  </a:lnTo>
                  <a:lnTo>
                    <a:pt x="810" y="342"/>
                  </a:lnTo>
                  <a:lnTo>
                    <a:pt x="819" y="354"/>
                  </a:lnTo>
                  <a:lnTo>
                    <a:pt x="826" y="366"/>
                  </a:lnTo>
                  <a:lnTo>
                    <a:pt x="835" y="377"/>
                  </a:lnTo>
                  <a:lnTo>
                    <a:pt x="829" y="384"/>
                  </a:lnTo>
                  <a:lnTo>
                    <a:pt x="826" y="387"/>
                  </a:lnTo>
                  <a:lnTo>
                    <a:pt x="824" y="392"/>
                  </a:lnTo>
                  <a:lnTo>
                    <a:pt x="822" y="396"/>
                  </a:lnTo>
                  <a:lnTo>
                    <a:pt x="829" y="408"/>
                  </a:lnTo>
                  <a:lnTo>
                    <a:pt x="840" y="417"/>
                  </a:lnTo>
                  <a:lnTo>
                    <a:pt x="854" y="422"/>
                  </a:lnTo>
                  <a:lnTo>
                    <a:pt x="854" y="427"/>
                  </a:lnTo>
                  <a:lnTo>
                    <a:pt x="854" y="429"/>
                  </a:lnTo>
                  <a:lnTo>
                    <a:pt x="856" y="431"/>
                  </a:lnTo>
                  <a:lnTo>
                    <a:pt x="856" y="432"/>
                  </a:lnTo>
                  <a:lnTo>
                    <a:pt x="857" y="434"/>
                  </a:lnTo>
                  <a:lnTo>
                    <a:pt x="861" y="436"/>
                  </a:lnTo>
                  <a:lnTo>
                    <a:pt x="864" y="439"/>
                  </a:lnTo>
                  <a:lnTo>
                    <a:pt x="870" y="441"/>
                  </a:lnTo>
                  <a:lnTo>
                    <a:pt x="873" y="443"/>
                  </a:lnTo>
                  <a:lnTo>
                    <a:pt x="877" y="446"/>
                  </a:lnTo>
                  <a:lnTo>
                    <a:pt x="878" y="448"/>
                  </a:lnTo>
                  <a:lnTo>
                    <a:pt x="880" y="452"/>
                  </a:lnTo>
                  <a:lnTo>
                    <a:pt x="878" y="453"/>
                  </a:lnTo>
                  <a:lnTo>
                    <a:pt x="878" y="455"/>
                  </a:lnTo>
                  <a:lnTo>
                    <a:pt x="878" y="455"/>
                  </a:lnTo>
                  <a:lnTo>
                    <a:pt x="878" y="457"/>
                  </a:lnTo>
                  <a:lnTo>
                    <a:pt x="880" y="459"/>
                  </a:lnTo>
                  <a:lnTo>
                    <a:pt x="884" y="460"/>
                  </a:lnTo>
                  <a:lnTo>
                    <a:pt x="889" y="462"/>
                  </a:lnTo>
                  <a:lnTo>
                    <a:pt x="892" y="464"/>
                  </a:lnTo>
                  <a:lnTo>
                    <a:pt x="898" y="464"/>
                  </a:lnTo>
                  <a:lnTo>
                    <a:pt x="903" y="464"/>
                  </a:lnTo>
                  <a:lnTo>
                    <a:pt x="896" y="511"/>
                  </a:lnTo>
                  <a:lnTo>
                    <a:pt x="891" y="513"/>
                  </a:lnTo>
                  <a:lnTo>
                    <a:pt x="885" y="513"/>
                  </a:lnTo>
                  <a:lnTo>
                    <a:pt x="880" y="514"/>
                  </a:lnTo>
                  <a:lnTo>
                    <a:pt x="873" y="514"/>
                  </a:lnTo>
                  <a:lnTo>
                    <a:pt x="866" y="506"/>
                  </a:lnTo>
                  <a:lnTo>
                    <a:pt x="857" y="497"/>
                  </a:lnTo>
                  <a:lnTo>
                    <a:pt x="850" y="488"/>
                  </a:lnTo>
                  <a:lnTo>
                    <a:pt x="845" y="476"/>
                  </a:lnTo>
                  <a:lnTo>
                    <a:pt x="838" y="476"/>
                  </a:lnTo>
                  <a:lnTo>
                    <a:pt x="833" y="478"/>
                  </a:lnTo>
                  <a:lnTo>
                    <a:pt x="828" y="478"/>
                  </a:lnTo>
                  <a:lnTo>
                    <a:pt x="822" y="480"/>
                  </a:lnTo>
                  <a:lnTo>
                    <a:pt x="831" y="507"/>
                  </a:lnTo>
                  <a:lnTo>
                    <a:pt x="838" y="537"/>
                  </a:lnTo>
                  <a:lnTo>
                    <a:pt x="850" y="537"/>
                  </a:lnTo>
                  <a:lnTo>
                    <a:pt x="857" y="551"/>
                  </a:lnTo>
                  <a:lnTo>
                    <a:pt x="863" y="565"/>
                  </a:lnTo>
                  <a:lnTo>
                    <a:pt x="864" y="584"/>
                  </a:lnTo>
                  <a:lnTo>
                    <a:pt x="863" y="586"/>
                  </a:lnTo>
                  <a:lnTo>
                    <a:pt x="861" y="588"/>
                  </a:lnTo>
                  <a:lnTo>
                    <a:pt x="861" y="590"/>
                  </a:lnTo>
                  <a:lnTo>
                    <a:pt x="859" y="591"/>
                  </a:lnTo>
                  <a:lnTo>
                    <a:pt x="857" y="593"/>
                  </a:lnTo>
                  <a:lnTo>
                    <a:pt x="854" y="595"/>
                  </a:lnTo>
                  <a:lnTo>
                    <a:pt x="847" y="591"/>
                  </a:lnTo>
                  <a:lnTo>
                    <a:pt x="838" y="586"/>
                  </a:lnTo>
                  <a:lnTo>
                    <a:pt x="829" y="581"/>
                  </a:lnTo>
                  <a:lnTo>
                    <a:pt x="822" y="577"/>
                  </a:lnTo>
                  <a:lnTo>
                    <a:pt x="819" y="576"/>
                  </a:lnTo>
                  <a:lnTo>
                    <a:pt x="816" y="576"/>
                  </a:lnTo>
                  <a:lnTo>
                    <a:pt x="826" y="590"/>
                  </a:lnTo>
                  <a:lnTo>
                    <a:pt x="835" y="602"/>
                  </a:lnTo>
                  <a:lnTo>
                    <a:pt x="842" y="617"/>
                  </a:lnTo>
                  <a:lnTo>
                    <a:pt x="838" y="617"/>
                  </a:lnTo>
                  <a:lnTo>
                    <a:pt x="826" y="612"/>
                  </a:lnTo>
                  <a:lnTo>
                    <a:pt x="810" y="609"/>
                  </a:lnTo>
                  <a:lnTo>
                    <a:pt x="793" y="605"/>
                  </a:lnTo>
                  <a:lnTo>
                    <a:pt x="781" y="598"/>
                  </a:lnTo>
                  <a:lnTo>
                    <a:pt x="770" y="588"/>
                  </a:lnTo>
                  <a:lnTo>
                    <a:pt x="763" y="572"/>
                  </a:lnTo>
                  <a:lnTo>
                    <a:pt x="756" y="558"/>
                  </a:lnTo>
                  <a:lnTo>
                    <a:pt x="746" y="544"/>
                  </a:lnTo>
                  <a:lnTo>
                    <a:pt x="735" y="534"/>
                  </a:lnTo>
                  <a:lnTo>
                    <a:pt x="720" y="542"/>
                  </a:lnTo>
                  <a:lnTo>
                    <a:pt x="702" y="548"/>
                  </a:lnTo>
                  <a:lnTo>
                    <a:pt x="681" y="549"/>
                  </a:lnTo>
                  <a:lnTo>
                    <a:pt x="679" y="544"/>
                  </a:lnTo>
                  <a:lnTo>
                    <a:pt x="678" y="539"/>
                  </a:lnTo>
                  <a:lnTo>
                    <a:pt x="678" y="534"/>
                  </a:lnTo>
                  <a:lnTo>
                    <a:pt x="678" y="527"/>
                  </a:lnTo>
                  <a:lnTo>
                    <a:pt x="693" y="521"/>
                  </a:lnTo>
                  <a:lnTo>
                    <a:pt x="713" y="516"/>
                  </a:lnTo>
                  <a:lnTo>
                    <a:pt x="730" y="511"/>
                  </a:lnTo>
                  <a:lnTo>
                    <a:pt x="735" y="501"/>
                  </a:lnTo>
                  <a:lnTo>
                    <a:pt x="740" y="487"/>
                  </a:lnTo>
                  <a:lnTo>
                    <a:pt x="746" y="471"/>
                  </a:lnTo>
                  <a:lnTo>
                    <a:pt x="749" y="455"/>
                  </a:lnTo>
                  <a:lnTo>
                    <a:pt x="751" y="443"/>
                  </a:lnTo>
                  <a:lnTo>
                    <a:pt x="749" y="434"/>
                  </a:lnTo>
                  <a:lnTo>
                    <a:pt x="742" y="422"/>
                  </a:lnTo>
                  <a:lnTo>
                    <a:pt x="733" y="415"/>
                  </a:lnTo>
                  <a:lnTo>
                    <a:pt x="723" y="408"/>
                  </a:lnTo>
                  <a:lnTo>
                    <a:pt x="716" y="399"/>
                  </a:lnTo>
                  <a:lnTo>
                    <a:pt x="707" y="357"/>
                  </a:lnTo>
                  <a:lnTo>
                    <a:pt x="693" y="354"/>
                  </a:lnTo>
                  <a:lnTo>
                    <a:pt x="683" y="347"/>
                  </a:lnTo>
                  <a:lnTo>
                    <a:pt x="674" y="340"/>
                  </a:lnTo>
                  <a:lnTo>
                    <a:pt x="665" y="338"/>
                  </a:lnTo>
                  <a:lnTo>
                    <a:pt x="657" y="342"/>
                  </a:lnTo>
                  <a:lnTo>
                    <a:pt x="651" y="347"/>
                  </a:lnTo>
                  <a:lnTo>
                    <a:pt x="646" y="352"/>
                  </a:lnTo>
                  <a:lnTo>
                    <a:pt x="639" y="357"/>
                  </a:lnTo>
                  <a:lnTo>
                    <a:pt x="627" y="361"/>
                  </a:lnTo>
                  <a:lnTo>
                    <a:pt x="615" y="354"/>
                  </a:lnTo>
                  <a:lnTo>
                    <a:pt x="599" y="349"/>
                  </a:lnTo>
                  <a:lnTo>
                    <a:pt x="582" y="345"/>
                  </a:lnTo>
                  <a:lnTo>
                    <a:pt x="566" y="340"/>
                  </a:lnTo>
                  <a:lnTo>
                    <a:pt x="552" y="335"/>
                  </a:lnTo>
                  <a:lnTo>
                    <a:pt x="541" y="326"/>
                  </a:lnTo>
                  <a:lnTo>
                    <a:pt x="534" y="312"/>
                  </a:lnTo>
                  <a:lnTo>
                    <a:pt x="536" y="310"/>
                  </a:lnTo>
                  <a:lnTo>
                    <a:pt x="536" y="309"/>
                  </a:lnTo>
                  <a:lnTo>
                    <a:pt x="538" y="309"/>
                  </a:lnTo>
                  <a:lnTo>
                    <a:pt x="538" y="307"/>
                  </a:lnTo>
                  <a:lnTo>
                    <a:pt x="538" y="303"/>
                  </a:lnTo>
                  <a:lnTo>
                    <a:pt x="531" y="302"/>
                  </a:lnTo>
                  <a:lnTo>
                    <a:pt x="524" y="300"/>
                  </a:lnTo>
                  <a:lnTo>
                    <a:pt x="519" y="296"/>
                  </a:lnTo>
                  <a:lnTo>
                    <a:pt x="515" y="291"/>
                  </a:lnTo>
                  <a:lnTo>
                    <a:pt x="512" y="284"/>
                  </a:lnTo>
                  <a:lnTo>
                    <a:pt x="521" y="267"/>
                  </a:lnTo>
                  <a:lnTo>
                    <a:pt x="528" y="244"/>
                  </a:lnTo>
                  <a:lnTo>
                    <a:pt x="531" y="219"/>
                  </a:lnTo>
                  <a:lnTo>
                    <a:pt x="534" y="195"/>
                  </a:lnTo>
                  <a:lnTo>
                    <a:pt x="562" y="192"/>
                  </a:lnTo>
                  <a:close/>
                  <a:moveTo>
                    <a:pt x="400" y="188"/>
                  </a:moveTo>
                  <a:lnTo>
                    <a:pt x="416" y="188"/>
                  </a:lnTo>
                  <a:lnTo>
                    <a:pt x="425" y="223"/>
                  </a:lnTo>
                  <a:lnTo>
                    <a:pt x="432" y="261"/>
                  </a:lnTo>
                  <a:lnTo>
                    <a:pt x="428" y="261"/>
                  </a:lnTo>
                  <a:lnTo>
                    <a:pt x="423" y="268"/>
                  </a:lnTo>
                  <a:lnTo>
                    <a:pt x="412" y="265"/>
                  </a:lnTo>
                  <a:lnTo>
                    <a:pt x="409" y="268"/>
                  </a:lnTo>
                  <a:lnTo>
                    <a:pt x="409" y="272"/>
                  </a:lnTo>
                  <a:lnTo>
                    <a:pt x="409" y="275"/>
                  </a:lnTo>
                  <a:lnTo>
                    <a:pt x="409" y="277"/>
                  </a:lnTo>
                  <a:lnTo>
                    <a:pt x="407" y="279"/>
                  </a:lnTo>
                  <a:lnTo>
                    <a:pt x="405" y="282"/>
                  </a:lnTo>
                  <a:lnTo>
                    <a:pt x="400" y="284"/>
                  </a:lnTo>
                  <a:lnTo>
                    <a:pt x="395" y="281"/>
                  </a:lnTo>
                  <a:lnTo>
                    <a:pt x="388" y="275"/>
                  </a:lnTo>
                  <a:lnTo>
                    <a:pt x="381" y="272"/>
                  </a:lnTo>
                  <a:lnTo>
                    <a:pt x="381" y="261"/>
                  </a:lnTo>
                  <a:lnTo>
                    <a:pt x="358" y="258"/>
                  </a:lnTo>
                  <a:lnTo>
                    <a:pt x="362" y="226"/>
                  </a:lnTo>
                  <a:lnTo>
                    <a:pt x="369" y="223"/>
                  </a:lnTo>
                  <a:lnTo>
                    <a:pt x="376" y="218"/>
                  </a:lnTo>
                  <a:lnTo>
                    <a:pt x="381" y="211"/>
                  </a:lnTo>
                  <a:lnTo>
                    <a:pt x="376" y="209"/>
                  </a:lnTo>
                  <a:lnTo>
                    <a:pt x="372" y="207"/>
                  </a:lnTo>
                  <a:lnTo>
                    <a:pt x="369" y="206"/>
                  </a:lnTo>
                  <a:lnTo>
                    <a:pt x="365" y="202"/>
                  </a:lnTo>
                  <a:lnTo>
                    <a:pt x="363" y="199"/>
                  </a:lnTo>
                  <a:lnTo>
                    <a:pt x="362" y="192"/>
                  </a:lnTo>
                  <a:lnTo>
                    <a:pt x="381" y="190"/>
                  </a:lnTo>
                  <a:lnTo>
                    <a:pt x="400" y="188"/>
                  </a:lnTo>
                  <a:close/>
                  <a:moveTo>
                    <a:pt x="3661" y="172"/>
                  </a:moveTo>
                  <a:lnTo>
                    <a:pt x="3673" y="178"/>
                  </a:lnTo>
                  <a:lnTo>
                    <a:pt x="3673" y="185"/>
                  </a:lnTo>
                  <a:lnTo>
                    <a:pt x="3657" y="185"/>
                  </a:lnTo>
                  <a:lnTo>
                    <a:pt x="3661" y="172"/>
                  </a:lnTo>
                  <a:close/>
                  <a:moveTo>
                    <a:pt x="438" y="172"/>
                  </a:moveTo>
                  <a:lnTo>
                    <a:pt x="451" y="174"/>
                  </a:lnTo>
                  <a:lnTo>
                    <a:pt x="465" y="176"/>
                  </a:lnTo>
                  <a:lnTo>
                    <a:pt x="477" y="178"/>
                  </a:lnTo>
                  <a:lnTo>
                    <a:pt x="486" y="181"/>
                  </a:lnTo>
                  <a:lnTo>
                    <a:pt x="487" y="185"/>
                  </a:lnTo>
                  <a:lnTo>
                    <a:pt x="487" y="190"/>
                  </a:lnTo>
                  <a:lnTo>
                    <a:pt x="489" y="197"/>
                  </a:lnTo>
                  <a:lnTo>
                    <a:pt x="489" y="204"/>
                  </a:lnTo>
                  <a:lnTo>
                    <a:pt x="487" y="207"/>
                  </a:lnTo>
                  <a:lnTo>
                    <a:pt x="486" y="211"/>
                  </a:lnTo>
                  <a:lnTo>
                    <a:pt x="484" y="216"/>
                  </a:lnTo>
                  <a:lnTo>
                    <a:pt x="480" y="219"/>
                  </a:lnTo>
                  <a:lnTo>
                    <a:pt x="477" y="221"/>
                  </a:lnTo>
                  <a:lnTo>
                    <a:pt x="473" y="223"/>
                  </a:lnTo>
                  <a:lnTo>
                    <a:pt x="472" y="225"/>
                  </a:lnTo>
                  <a:lnTo>
                    <a:pt x="468" y="226"/>
                  </a:lnTo>
                  <a:lnTo>
                    <a:pt x="466" y="230"/>
                  </a:lnTo>
                  <a:lnTo>
                    <a:pt x="468" y="239"/>
                  </a:lnTo>
                  <a:lnTo>
                    <a:pt x="466" y="249"/>
                  </a:lnTo>
                  <a:lnTo>
                    <a:pt x="465" y="256"/>
                  </a:lnTo>
                  <a:lnTo>
                    <a:pt x="461" y="261"/>
                  </a:lnTo>
                  <a:lnTo>
                    <a:pt x="458" y="263"/>
                  </a:lnTo>
                  <a:lnTo>
                    <a:pt x="454" y="265"/>
                  </a:lnTo>
                  <a:lnTo>
                    <a:pt x="449" y="265"/>
                  </a:lnTo>
                  <a:lnTo>
                    <a:pt x="442" y="265"/>
                  </a:lnTo>
                  <a:lnTo>
                    <a:pt x="438" y="254"/>
                  </a:lnTo>
                  <a:lnTo>
                    <a:pt x="442" y="244"/>
                  </a:lnTo>
                  <a:lnTo>
                    <a:pt x="442" y="232"/>
                  </a:lnTo>
                  <a:lnTo>
                    <a:pt x="438" y="218"/>
                  </a:lnTo>
                  <a:lnTo>
                    <a:pt x="437" y="202"/>
                  </a:lnTo>
                  <a:lnTo>
                    <a:pt x="435" y="188"/>
                  </a:lnTo>
                  <a:lnTo>
                    <a:pt x="438" y="172"/>
                  </a:lnTo>
                  <a:close/>
                  <a:moveTo>
                    <a:pt x="60" y="171"/>
                  </a:moveTo>
                  <a:lnTo>
                    <a:pt x="74" y="172"/>
                  </a:lnTo>
                  <a:lnTo>
                    <a:pt x="74" y="185"/>
                  </a:lnTo>
                  <a:lnTo>
                    <a:pt x="91" y="185"/>
                  </a:lnTo>
                  <a:lnTo>
                    <a:pt x="105" y="185"/>
                  </a:lnTo>
                  <a:lnTo>
                    <a:pt x="121" y="185"/>
                  </a:lnTo>
                  <a:lnTo>
                    <a:pt x="124" y="192"/>
                  </a:lnTo>
                  <a:lnTo>
                    <a:pt x="128" y="200"/>
                  </a:lnTo>
                  <a:lnTo>
                    <a:pt x="131" y="209"/>
                  </a:lnTo>
                  <a:lnTo>
                    <a:pt x="135" y="216"/>
                  </a:lnTo>
                  <a:lnTo>
                    <a:pt x="135" y="219"/>
                  </a:lnTo>
                  <a:lnTo>
                    <a:pt x="124" y="232"/>
                  </a:lnTo>
                  <a:lnTo>
                    <a:pt x="110" y="237"/>
                  </a:lnTo>
                  <a:lnTo>
                    <a:pt x="96" y="242"/>
                  </a:lnTo>
                  <a:lnTo>
                    <a:pt x="88" y="258"/>
                  </a:lnTo>
                  <a:lnTo>
                    <a:pt x="81" y="272"/>
                  </a:lnTo>
                  <a:lnTo>
                    <a:pt x="79" y="288"/>
                  </a:lnTo>
                  <a:lnTo>
                    <a:pt x="82" y="303"/>
                  </a:lnTo>
                  <a:lnTo>
                    <a:pt x="67" y="305"/>
                  </a:lnTo>
                  <a:lnTo>
                    <a:pt x="53" y="310"/>
                  </a:lnTo>
                  <a:lnTo>
                    <a:pt x="35" y="315"/>
                  </a:lnTo>
                  <a:lnTo>
                    <a:pt x="34" y="312"/>
                  </a:lnTo>
                  <a:lnTo>
                    <a:pt x="32" y="309"/>
                  </a:lnTo>
                  <a:lnTo>
                    <a:pt x="30" y="307"/>
                  </a:lnTo>
                  <a:lnTo>
                    <a:pt x="30" y="303"/>
                  </a:lnTo>
                  <a:lnTo>
                    <a:pt x="28" y="300"/>
                  </a:lnTo>
                  <a:lnTo>
                    <a:pt x="30" y="298"/>
                  </a:lnTo>
                  <a:lnTo>
                    <a:pt x="30" y="296"/>
                  </a:lnTo>
                  <a:lnTo>
                    <a:pt x="30" y="295"/>
                  </a:lnTo>
                  <a:lnTo>
                    <a:pt x="32" y="291"/>
                  </a:lnTo>
                  <a:lnTo>
                    <a:pt x="32" y="288"/>
                  </a:lnTo>
                  <a:lnTo>
                    <a:pt x="20" y="288"/>
                  </a:lnTo>
                  <a:lnTo>
                    <a:pt x="20" y="282"/>
                  </a:lnTo>
                  <a:lnTo>
                    <a:pt x="20" y="281"/>
                  </a:lnTo>
                  <a:lnTo>
                    <a:pt x="18" y="279"/>
                  </a:lnTo>
                  <a:lnTo>
                    <a:pt x="18" y="277"/>
                  </a:lnTo>
                  <a:lnTo>
                    <a:pt x="16" y="275"/>
                  </a:lnTo>
                  <a:lnTo>
                    <a:pt x="13" y="272"/>
                  </a:lnTo>
                  <a:lnTo>
                    <a:pt x="11" y="272"/>
                  </a:lnTo>
                  <a:lnTo>
                    <a:pt x="9" y="272"/>
                  </a:lnTo>
                  <a:lnTo>
                    <a:pt x="9" y="272"/>
                  </a:lnTo>
                  <a:lnTo>
                    <a:pt x="7" y="272"/>
                  </a:lnTo>
                  <a:lnTo>
                    <a:pt x="6" y="272"/>
                  </a:lnTo>
                  <a:lnTo>
                    <a:pt x="0" y="272"/>
                  </a:lnTo>
                  <a:lnTo>
                    <a:pt x="0" y="261"/>
                  </a:lnTo>
                  <a:lnTo>
                    <a:pt x="13" y="247"/>
                  </a:lnTo>
                  <a:lnTo>
                    <a:pt x="21" y="228"/>
                  </a:lnTo>
                  <a:lnTo>
                    <a:pt x="28" y="207"/>
                  </a:lnTo>
                  <a:lnTo>
                    <a:pt x="23" y="204"/>
                  </a:lnTo>
                  <a:lnTo>
                    <a:pt x="21" y="199"/>
                  </a:lnTo>
                  <a:lnTo>
                    <a:pt x="20" y="195"/>
                  </a:lnTo>
                  <a:lnTo>
                    <a:pt x="18" y="188"/>
                  </a:lnTo>
                  <a:lnTo>
                    <a:pt x="16" y="181"/>
                  </a:lnTo>
                  <a:lnTo>
                    <a:pt x="30" y="178"/>
                  </a:lnTo>
                  <a:lnTo>
                    <a:pt x="41" y="176"/>
                  </a:lnTo>
                  <a:lnTo>
                    <a:pt x="49" y="172"/>
                  </a:lnTo>
                  <a:lnTo>
                    <a:pt x="60" y="171"/>
                  </a:lnTo>
                  <a:close/>
                  <a:moveTo>
                    <a:pt x="1556" y="130"/>
                  </a:moveTo>
                  <a:lnTo>
                    <a:pt x="1571" y="130"/>
                  </a:lnTo>
                  <a:lnTo>
                    <a:pt x="1571" y="134"/>
                  </a:lnTo>
                  <a:lnTo>
                    <a:pt x="1568" y="134"/>
                  </a:lnTo>
                  <a:lnTo>
                    <a:pt x="1564" y="136"/>
                  </a:lnTo>
                  <a:lnTo>
                    <a:pt x="1563" y="136"/>
                  </a:lnTo>
                  <a:lnTo>
                    <a:pt x="1563" y="136"/>
                  </a:lnTo>
                  <a:lnTo>
                    <a:pt x="1561" y="136"/>
                  </a:lnTo>
                  <a:lnTo>
                    <a:pt x="1561" y="136"/>
                  </a:lnTo>
                  <a:lnTo>
                    <a:pt x="1559" y="134"/>
                  </a:lnTo>
                  <a:lnTo>
                    <a:pt x="1556" y="130"/>
                  </a:lnTo>
                  <a:close/>
                  <a:moveTo>
                    <a:pt x="454" y="130"/>
                  </a:moveTo>
                  <a:lnTo>
                    <a:pt x="458" y="153"/>
                  </a:lnTo>
                  <a:lnTo>
                    <a:pt x="452" y="157"/>
                  </a:lnTo>
                  <a:lnTo>
                    <a:pt x="449" y="158"/>
                  </a:lnTo>
                  <a:lnTo>
                    <a:pt x="445" y="160"/>
                  </a:lnTo>
                  <a:lnTo>
                    <a:pt x="440" y="164"/>
                  </a:lnTo>
                  <a:lnTo>
                    <a:pt x="435" y="165"/>
                  </a:lnTo>
                  <a:lnTo>
                    <a:pt x="433" y="164"/>
                  </a:lnTo>
                  <a:lnTo>
                    <a:pt x="432" y="164"/>
                  </a:lnTo>
                  <a:lnTo>
                    <a:pt x="430" y="162"/>
                  </a:lnTo>
                  <a:lnTo>
                    <a:pt x="428" y="162"/>
                  </a:lnTo>
                  <a:lnTo>
                    <a:pt x="423" y="162"/>
                  </a:lnTo>
                  <a:lnTo>
                    <a:pt x="423" y="158"/>
                  </a:lnTo>
                  <a:lnTo>
                    <a:pt x="423" y="157"/>
                  </a:lnTo>
                  <a:lnTo>
                    <a:pt x="421" y="157"/>
                  </a:lnTo>
                  <a:lnTo>
                    <a:pt x="421" y="155"/>
                  </a:lnTo>
                  <a:lnTo>
                    <a:pt x="419" y="153"/>
                  </a:lnTo>
                  <a:lnTo>
                    <a:pt x="419" y="146"/>
                  </a:lnTo>
                  <a:lnTo>
                    <a:pt x="428" y="141"/>
                  </a:lnTo>
                  <a:lnTo>
                    <a:pt x="435" y="136"/>
                  </a:lnTo>
                  <a:lnTo>
                    <a:pt x="442" y="132"/>
                  </a:lnTo>
                  <a:lnTo>
                    <a:pt x="454" y="130"/>
                  </a:lnTo>
                  <a:close/>
                  <a:moveTo>
                    <a:pt x="109" y="127"/>
                  </a:moveTo>
                  <a:lnTo>
                    <a:pt x="112" y="127"/>
                  </a:lnTo>
                  <a:lnTo>
                    <a:pt x="116" y="129"/>
                  </a:lnTo>
                  <a:lnTo>
                    <a:pt x="117" y="129"/>
                  </a:lnTo>
                  <a:lnTo>
                    <a:pt x="117" y="129"/>
                  </a:lnTo>
                  <a:lnTo>
                    <a:pt x="117" y="129"/>
                  </a:lnTo>
                  <a:lnTo>
                    <a:pt x="119" y="130"/>
                  </a:lnTo>
                  <a:lnTo>
                    <a:pt x="121" y="134"/>
                  </a:lnTo>
                  <a:lnTo>
                    <a:pt x="109" y="134"/>
                  </a:lnTo>
                  <a:lnTo>
                    <a:pt x="109" y="127"/>
                  </a:lnTo>
                  <a:close/>
                  <a:moveTo>
                    <a:pt x="3744" y="115"/>
                  </a:moveTo>
                  <a:lnTo>
                    <a:pt x="3760" y="117"/>
                  </a:lnTo>
                  <a:lnTo>
                    <a:pt x="3776" y="120"/>
                  </a:lnTo>
                  <a:lnTo>
                    <a:pt x="3790" y="125"/>
                  </a:lnTo>
                  <a:lnTo>
                    <a:pt x="3800" y="134"/>
                  </a:lnTo>
                  <a:lnTo>
                    <a:pt x="3807" y="146"/>
                  </a:lnTo>
                  <a:lnTo>
                    <a:pt x="3811" y="162"/>
                  </a:lnTo>
                  <a:lnTo>
                    <a:pt x="3788" y="158"/>
                  </a:lnTo>
                  <a:lnTo>
                    <a:pt x="3767" y="151"/>
                  </a:lnTo>
                  <a:lnTo>
                    <a:pt x="3751" y="141"/>
                  </a:lnTo>
                  <a:lnTo>
                    <a:pt x="3741" y="127"/>
                  </a:lnTo>
                  <a:lnTo>
                    <a:pt x="3743" y="125"/>
                  </a:lnTo>
                  <a:lnTo>
                    <a:pt x="3743" y="123"/>
                  </a:lnTo>
                  <a:lnTo>
                    <a:pt x="3744" y="122"/>
                  </a:lnTo>
                  <a:lnTo>
                    <a:pt x="3744" y="118"/>
                  </a:lnTo>
                  <a:lnTo>
                    <a:pt x="3744" y="115"/>
                  </a:lnTo>
                  <a:close/>
                  <a:moveTo>
                    <a:pt x="384" y="104"/>
                  </a:moveTo>
                  <a:lnTo>
                    <a:pt x="390" y="104"/>
                  </a:lnTo>
                  <a:lnTo>
                    <a:pt x="391" y="104"/>
                  </a:lnTo>
                  <a:lnTo>
                    <a:pt x="393" y="106"/>
                  </a:lnTo>
                  <a:lnTo>
                    <a:pt x="395" y="106"/>
                  </a:lnTo>
                  <a:lnTo>
                    <a:pt x="397" y="108"/>
                  </a:lnTo>
                  <a:lnTo>
                    <a:pt x="398" y="111"/>
                  </a:lnTo>
                  <a:lnTo>
                    <a:pt x="400" y="113"/>
                  </a:lnTo>
                  <a:lnTo>
                    <a:pt x="400" y="118"/>
                  </a:lnTo>
                  <a:lnTo>
                    <a:pt x="400" y="123"/>
                  </a:lnTo>
                  <a:lnTo>
                    <a:pt x="397" y="134"/>
                  </a:lnTo>
                  <a:lnTo>
                    <a:pt x="395" y="150"/>
                  </a:lnTo>
                  <a:lnTo>
                    <a:pt x="393" y="162"/>
                  </a:lnTo>
                  <a:lnTo>
                    <a:pt x="388" y="164"/>
                  </a:lnTo>
                  <a:lnTo>
                    <a:pt x="384" y="165"/>
                  </a:lnTo>
                  <a:lnTo>
                    <a:pt x="381" y="169"/>
                  </a:lnTo>
                  <a:lnTo>
                    <a:pt x="377" y="169"/>
                  </a:lnTo>
                  <a:lnTo>
                    <a:pt x="377" y="167"/>
                  </a:lnTo>
                  <a:lnTo>
                    <a:pt x="376" y="167"/>
                  </a:lnTo>
                  <a:lnTo>
                    <a:pt x="376" y="167"/>
                  </a:lnTo>
                  <a:lnTo>
                    <a:pt x="374" y="165"/>
                  </a:lnTo>
                  <a:lnTo>
                    <a:pt x="370" y="162"/>
                  </a:lnTo>
                  <a:lnTo>
                    <a:pt x="369" y="158"/>
                  </a:lnTo>
                  <a:lnTo>
                    <a:pt x="369" y="153"/>
                  </a:lnTo>
                  <a:lnTo>
                    <a:pt x="369" y="150"/>
                  </a:lnTo>
                  <a:lnTo>
                    <a:pt x="365" y="146"/>
                  </a:lnTo>
                  <a:lnTo>
                    <a:pt x="358" y="141"/>
                  </a:lnTo>
                  <a:lnTo>
                    <a:pt x="349" y="139"/>
                  </a:lnTo>
                  <a:lnTo>
                    <a:pt x="341" y="141"/>
                  </a:lnTo>
                  <a:lnTo>
                    <a:pt x="332" y="139"/>
                  </a:lnTo>
                  <a:lnTo>
                    <a:pt x="323" y="134"/>
                  </a:lnTo>
                  <a:lnTo>
                    <a:pt x="316" y="123"/>
                  </a:lnTo>
                  <a:lnTo>
                    <a:pt x="320" y="123"/>
                  </a:lnTo>
                  <a:lnTo>
                    <a:pt x="322" y="120"/>
                  </a:lnTo>
                  <a:lnTo>
                    <a:pt x="323" y="118"/>
                  </a:lnTo>
                  <a:lnTo>
                    <a:pt x="323" y="117"/>
                  </a:lnTo>
                  <a:lnTo>
                    <a:pt x="325" y="117"/>
                  </a:lnTo>
                  <a:lnTo>
                    <a:pt x="327" y="117"/>
                  </a:lnTo>
                  <a:lnTo>
                    <a:pt x="330" y="117"/>
                  </a:lnTo>
                  <a:lnTo>
                    <a:pt x="336" y="115"/>
                  </a:lnTo>
                  <a:lnTo>
                    <a:pt x="346" y="118"/>
                  </a:lnTo>
                  <a:lnTo>
                    <a:pt x="358" y="117"/>
                  </a:lnTo>
                  <a:lnTo>
                    <a:pt x="372" y="115"/>
                  </a:lnTo>
                  <a:lnTo>
                    <a:pt x="384" y="115"/>
                  </a:lnTo>
                  <a:lnTo>
                    <a:pt x="384" y="104"/>
                  </a:lnTo>
                  <a:close/>
                  <a:moveTo>
                    <a:pt x="255" y="101"/>
                  </a:moveTo>
                  <a:lnTo>
                    <a:pt x="257" y="104"/>
                  </a:lnTo>
                  <a:lnTo>
                    <a:pt x="259" y="106"/>
                  </a:lnTo>
                  <a:lnTo>
                    <a:pt x="260" y="110"/>
                  </a:lnTo>
                  <a:lnTo>
                    <a:pt x="260" y="113"/>
                  </a:lnTo>
                  <a:lnTo>
                    <a:pt x="262" y="117"/>
                  </a:lnTo>
                  <a:lnTo>
                    <a:pt x="262" y="123"/>
                  </a:lnTo>
                  <a:lnTo>
                    <a:pt x="259" y="123"/>
                  </a:lnTo>
                  <a:lnTo>
                    <a:pt x="259" y="127"/>
                  </a:lnTo>
                  <a:lnTo>
                    <a:pt x="262" y="127"/>
                  </a:lnTo>
                  <a:lnTo>
                    <a:pt x="267" y="129"/>
                  </a:lnTo>
                  <a:lnTo>
                    <a:pt x="273" y="130"/>
                  </a:lnTo>
                  <a:lnTo>
                    <a:pt x="278" y="130"/>
                  </a:lnTo>
                  <a:lnTo>
                    <a:pt x="285" y="130"/>
                  </a:lnTo>
                  <a:lnTo>
                    <a:pt x="288" y="127"/>
                  </a:lnTo>
                  <a:lnTo>
                    <a:pt x="290" y="125"/>
                  </a:lnTo>
                  <a:lnTo>
                    <a:pt x="290" y="125"/>
                  </a:lnTo>
                  <a:lnTo>
                    <a:pt x="292" y="125"/>
                  </a:lnTo>
                  <a:lnTo>
                    <a:pt x="294" y="125"/>
                  </a:lnTo>
                  <a:lnTo>
                    <a:pt x="297" y="127"/>
                  </a:lnTo>
                  <a:lnTo>
                    <a:pt x="299" y="129"/>
                  </a:lnTo>
                  <a:lnTo>
                    <a:pt x="299" y="130"/>
                  </a:lnTo>
                  <a:lnTo>
                    <a:pt x="299" y="132"/>
                  </a:lnTo>
                  <a:lnTo>
                    <a:pt x="301" y="134"/>
                  </a:lnTo>
                  <a:lnTo>
                    <a:pt x="301" y="137"/>
                  </a:lnTo>
                  <a:lnTo>
                    <a:pt x="299" y="141"/>
                  </a:lnTo>
                  <a:lnTo>
                    <a:pt x="299" y="143"/>
                  </a:lnTo>
                  <a:lnTo>
                    <a:pt x="299" y="143"/>
                  </a:lnTo>
                  <a:lnTo>
                    <a:pt x="299" y="144"/>
                  </a:lnTo>
                  <a:lnTo>
                    <a:pt x="299" y="146"/>
                  </a:lnTo>
                  <a:lnTo>
                    <a:pt x="297" y="150"/>
                  </a:lnTo>
                  <a:lnTo>
                    <a:pt x="287" y="155"/>
                  </a:lnTo>
                  <a:lnTo>
                    <a:pt x="274" y="155"/>
                  </a:lnTo>
                  <a:lnTo>
                    <a:pt x="260" y="155"/>
                  </a:lnTo>
                  <a:lnTo>
                    <a:pt x="246" y="158"/>
                  </a:lnTo>
                  <a:lnTo>
                    <a:pt x="236" y="165"/>
                  </a:lnTo>
                  <a:lnTo>
                    <a:pt x="224" y="174"/>
                  </a:lnTo>
                  <a:lnTo>
                    <a:pt x="213" y="183"/>
                  </a:lnTo>
                  <a:lnTo>
                    <a:pt x="198" y="188"/>
                  </a:lnTo>
                  <a:lnTo>
                    <a:pt x="196" y="185"/>
                  </a:lnTo>
                  <a:lnTo>
                    <a:pt x="194" y="181"/>
                  </a:lnTo>
                  <a:lnTo>
                    <a:pt x="194" y="178"/>
                  </a:lnTo>
                  <a:lnTo>
                    <a:pt x="192" y="172"/>
                  </a:lnTo>
                  <a:lnTo>
                    <a:pt x="198" y="169"/>
                  </a:lnTo>
                  <a:lnTo>
                    <a:pt x="203" y="165"/>
                  </a:lnTo>
                  <a:lnTo>
                    <a:pt x="206" y="160"/>
                  </a:lnTo>
                  <a:lnTo>
                    <a:pt x="210" y="155"/>
                  </a:lnTo>
                  <a:lnTo>
                    <a:pt x="212" y="150"/>
                  </a:lnTo>
                  <a:lnTo>
                    <a:pt x="192" y="150"/>
                  </a:lnTo>
                  <a:lnTo>
                    <a:pt x="180" y="155"/>
                  </a:lnTo>
                  <a:lnTo>
                    <a:pt x="166" y="157"/>
                  </a:lnTo>
                  <a:lnTo>
                    <a:pt x="150" y="155"/>
                  </a:lnTo>
                  <a:lnTo>
                    <a:pt x="140" y="150"/>
                  </a:lnTo>
                  <a:lnTo>
                    <a:pt x="135" y="150"/>
                  </a:lnTo>
                  <a:lnTo>
                    <a:pt x="135" y="146"/>
                  </a:lnTo>
                  <a:lnTo>
                    <a:pt x="140" y="144"/>
                  </a:lnTo>
                  <a:lnTo>
                    <a:pt x="144" y="143"/>
                  </a:lnTo>
                  <a:lnTo>
                    <a:pt x="145" y="141"/>
                  </a:lnTo>
                  <a:lnTo>
                    <a:pt x="149" y="139"/>
                  </a:lnTo>
                  <a:lnTo>
                    <a:pt x="150" y="134"/>
                  </a:lnTo>
                  <a:lnTo>
                    <a:pt x="147" y="134"/>
                  </a:lnTo>
                  <a:lnTo>
                    <a:pt x="147" y="130"/>
                  </a:lnTo>
                  <a:lnTo>
                    <a:pt x="152" y="130"/>
                  </a:lnTo>
                  <a:lnTo>
                    <a:pt x="156" y="129"/>
                  </a:lnTo>
                  <a:lnTo>
                    <a:pt x="159" y="129"/>
                  </a:lnTo>
                  <a:lnTo>
                    <a:pt x="163" y="127"/>
                  </a:lnTo>
                  <a:lnTo>
                    <a:pt x="161" y="125"/>
                  </a:lnTo>
                  <a:lnTo>
                    <a:pt x="159" y="123"/>
                  </a:lnTo>
                  <a:lnTo>
                    <a:pt x="157" y="122"/>
                  </a:lnTo>
                  <a:lnTo>
                    <a:pt x="157" y="120"/>
                  </a:lnTo>
                  <a:lnTo>
                    <a:pt x="156" y="118"/>
                  </a:lnTo>
                  <a:lnTo>
                    <a:pt x="154" y="115"/>
                  </a:lnTo>
                  <a:lnTo>
                    <a:pt x="157" y="115"/>
                  </a:lnTo>
                  <a:lnTo>
                    <a:pt x="159" y="113"/>
                  </a:lnTo>
                  <a:lnTo>
                    <a:pt x="159" y="113"/>
                  </a:lnTo>
                  <a:lnTo>
                    <a:pt x="161" y="113"/>
                  </a:lnTo>
                  <a:lnTo>
                    <a:pt x="163" y="111"/>
                  </a:lnTo>
                  <a:lnTo>
                    <a:pt x="182" y="117"/>
                  </a:lnTo>
                  <a:lnTo>
                    <a:pt x="198" y="123"/>
                  </a:lnTo>
                  <a:lnTo>
                    <a:pt x="212" y="130"/>
                  </a:lnTo>
                  <a:lnTo>
                    <a:pt x="227" y="136"/>
                  </a:lnTo>
                  <a:lnTo>
                    <a:pt x="246" y="137"/>
                  </a:lnTo>
                  <a:lnTo>
                    <a:pt x="243" y="129"/>
                  </a:lnTo>
                  <a:lnTo>
                    <a:pt x="240" y="122"/>
                  </a:lnTo>
                  <a:lnTo>
                    <a:pt x="238" y="117"/>
                  </a:lnTo>
                  <a:lnTo>
                    <a:pt x="236" y="104"/>
                  </a:lnTo>
                  <a:lnTo>
                    <a:pt x="240" y="103"/>
                  </a:lnTo>
                  <a:lnTo>
                    <a:pt x="243" y="101"/>
                  </a:lnTo>
                  <a:lnTo>
                    <a:pt x="248" y="101"/>
                  </a:lnTo>
                  <a:lnTo>
                    <a:pt x="255" y="101"/>
                  </a:lnTo>
                  <a:close/>
                  <a:moveTo>
                    <a:pt x="742" y="80"/>
                  </a:moveTo>
                  <a:lnTo>
                    <a:pt x="754" y="85"/>
                  </a:lnTo>
                  <a:lnTo>
                    <a:pt x="754" y="89"/>
                  </a:lnTo>
                  <a:lnTo>
                    <a:pt x="749" y="89"/>
                  </a:lnTo>
                  <a:lnTo>
                    <a:pt x="746" y="89"/>
                  </a:lnTo>
                  <a:lnTo>
                    <a:pt x="744" y="89"/>
                  </a:lnTo>
                  <a:lnTo>
                    <a:pt x="742" y="87"/>
                  </a:lnTo>
                  <a:lnTo>
                    <a:pt x="742" y="87"/>
                  </a:lnTo>
                  <a:lnTo>
                    <a:pt x="742" y="85"/>
                  </a:lnTo>
                  <a:lnTo>
                    <a:pt x="742" y="80"/>
                  </a:lnTo>
                  <a:close/>
                  <a:moveTo>
                    <a:pt x="140" y="80"/>
                  </a:moveTo>
                  <a:lnTo>
                    <a:pt x="140" y="87"/>
                  </a:lnTo>
                  <a:lnTo>
                    <a:pt x="140" y="92"/>
                  </a:lnTo>
                  <a:lnTo>
                    <a:pt x="142" y="97"/>
                  </a:lnTo>
                  <a:lnTo>
                    <a:pt x="140" y="101"/>
                  </a:lnTo>
                  <a:lnTo>
                    <a:pt x="140" y="104"/>
                  </a:lnTo>
                  <a:lnTo>
                    <a:pt x="135" y="108"/>
                  </a:lnTo>
                  <a:lnTo>
                    <a:pt x="130" y="111"/>
                  </a:lnTo>
                  <a:lnTo>
                    <a:pt x="124" y="115"/>
                  </a:lnTo>
                  <a:lnTo>
                    <a:pt x="121" y="120"/>
                  </a:lnTo>
                  <a:lnTo>
                    <a:pt x="114" y="117"/>
                  </a:lnTo>
                  <a:lnTo>
                    <a:pt x="110" y="115"/>
                  </a:lnTo>
                  <a:lnTo>
                    <a:pt x="107" y="113"/>
                  </a:lnTo>
                  <a:lnTo>
                    <a:pt x="105" y="111"/>
                  </a:lnTo>
                  <a:lnTo>
                    <a:pt x="102" y="108"/>
                  </a:lnTo>
                  <a:lnTo>
                    <a:pt x="100" y="125"/>
                  </a:lnTo>
                  <a:lnTo>
                    <a:pt x="95" y="134"/>
                  </a:lnTo>
                  <a:lnTo>
                    <a:pt x="82" y="137"/>
                  </a:lnTo>
                  <a:lnTo>
                    <a:pt x="72" y="137"/>
                  </a:lnTo>
                  <a:lnTo>
                    <a:pt x="61" y="137"/>
                  </a:lnTo>
                  <a:lnTo>
                    <a:pt x="48" y="137"/>
                  </a:lnTo>
                  <a:lnTo>
                    <a:pt x="48" y="123"/>
                  </a:lnTo>
                  <a:lnTo>
                    <a:pt x="67" y="110"/>
                  </a:lnTo>
                  <a:lnTo>
                    <a:pt x="88" y="97"/>
                  </a:lnTo>
                  <a:lnTo>
                    <a:pt x="112" y="87"/>
                  </a:lnTo>
                  <a:lnTo>
                    <a:pt x="140" y="80"/>
                  </a:lnTo>
                  <a:close/>
                  <a:moveTo>
                    <a:pt x="3671" y="80"/>
                  </a:moveTo>
                  <a:lnTo>
                    <a:pt x="3680" y="80"/>
                  </a:lnTo>
                  <a:lnTo>
                    <a:pt x="3683" y="89"/>
                  </a:lnTo>
                  <a:lnTo>
                    <a:pt x="3683" y="99"/>
                  </a:lnTo>
                  <a:lnTo>
                    <a:pt x="3683" y="111"/>
                  </a:lnTo>
                  <a:lnTo>
                    <a:pt x="3699" y="106"/>
                  </a:lnTo>
                  <a:lnTo>
                    <a:pt x="3711" y="99"/>
                  </a:lnTo>
                  <a:lnTo>
                    <a:pt x="3725" y="92"/>
                  </a:lnTo>
                  <a:lnTo>
                    <a:pt x="3725" y="146"/>
                  </a:lnTo>
                  <a:lnTo>
                    <a:pt x="3725" y="148"/>
                  </a:lnTo>
                  <a:lnTo>
                    <a:pt x="3723" y="148"/>
                  </a:lnTo>
                  <a:lnTo>
                    <a:pt x="3723" y="148"/>
                  </a:lnTo>
                  <a:lnTo>
                    <a:pt x="3723" y="148"/>
                  </a:lnTo>
                  <a:lnTo>
                    <a:pt x="3723" y="148"/>
                  </a:lnTo>
                  <a:lnTo>
                    <a:pt x="3722" y="150"/>
                  </a:lnTo>
                  <a:lnTo>
                    <a:pt x="3709" y="150"/>
                  </a:lnTo>
                  <a:lnTo>
                    <a:pt x="3692" y="151"/>
                  </a:lnTo>
                  <a:lnTo>
                    <a:pt x="3675" y="153"/>
                  </a:lnTo>
                  <a:lnTo>
                    <a:pt x="3661" y="155"/>
                  </a:lnTo>
                  <a:lnTo>
                    <a:pt x="3650" y="157"/>
                  </a:lnTo>
                  <a:lnTo>
                    <a:pt x="3645" y="158"/>
                  </a:lnTo>
                  <a:lnTo>
                    <a:pt x="3633" y="148"/>
                  </a:lnTo>
                  <a:lnTo>
                    <a:pt x="3624" y="134"/>
                  </a:lnTo>
                  <a:lnTo>
                    <a:pt x="3619" y="115"/>
                  </a:lnTo>
                  <a:lnTo>
                    <a:pt x="3620" y="110"/>
                  </a:lnTo>
                  <a:lnTo>
                    <a:pt x="3622" y="106"/>
                  </a:lnTo>
                  <a:lnTo>
                    <a:pt x="3624" y="103"/>
                  </a:lnTo>
                  <a:lnTo>
                    <a:pt x="3626" y="99"/>
                  </a:lnTo>
                  <a:lnTo>
                    <a:pt x="3627" y="96"/>
                  </a:lnTo>
                  <a:lnTo>
                    <a:pt x="3634" y="92"/>
                  </a:lnTo>
                  <a:lnTo>
                    <a:pt x="3643" y="87"/>
                  </a:lnTo>
                  <a:lnTo>
                    <a:pt x="3657" y="82"/>
                  </a:lnTo>
                  <a:lnTo>
                    <a:pt x="3671" y="80"/>
                  </a:lnTo>
                  <a:close/>
                  <a:moveTo>
                    <a:pt x="458" y="73"/>
                  </a:moveTo>
                  <a:lnTo>
                    <a:pt x="461" y="83"/>
                  </a:lnTo>
                  <a:lnTo>
                    <a:pt x="468" y="87"/>
                  </a:lnTo>
                  <a:lnTo>
                    <a:pt x="479" y="87"/>
                  </a:lnTo>
                  <a:lnTo>
                    <a:pt x="496" y="85"/>
                  </a:lnTo>
                  <a:lnTo>
                    <a:pt x="496" y="89"/>
                  </a:lnTo>
                  <a:lnTo>
                    <a:pt x="498" y="94"/>
                  </a:lnTo>
                  <a:lnTo>
                    <a:pt x="500" y="99"/>
                  </a:lnTo>
                  <a:lnTo>
                    <a:pt x="500" y="103"/>
                  </a:lnTo>
                  <a:lnTo>
                    <a:pt x="500" y="108"/>
                  </a:lnTo>
                  <a:lnTo>
                    <a:pt x="500" y="111"/>
                  </a:lnTo>
                  <a:lnTo>
                    <a:pt x="519" y="122"/>
                  </a:lnTo>
                  <a:lnTo>
                    <a:pt x="541" y="127"/>
                  </a:lnTo>
                  <a:lnTo>
                    <a:pt x="566" y="127"/>
                  </a:lnTo>
                  <a:lnTo>
                    <a:pt x="590" y="127"/>
                  </a:lnTo>
                  <a:lnTo>
                    <a:pt x="617" y="125"/>
                  </a:lnTo>
                  <a:lnTo>
                    <a:pt x="639" y="127"/>
                  </a:lnTo>
                  <a:lnTo>
                    <a:pt x="639" y="132"/>
                  </a:lnTo>
                  <a:lnTo>
                    <a:pt x="641" y="137"/>
                  </a:lnTo>
                  <a:lnTo>
                    <a:pt x="643" y="141"/>
                  </a:lnTo>
                  <a:lnTo>
                    <a:pt x="643" y="143"/>
                  </a:lnTo>
                  <a:lnTo>
                    <a:pt x="643" y="146"/>
                  </a:lnTo>
                  <a:lnTo>
                    <a:pt x="643" y="150"/>
                  </a:lnTo>
                  <a:lnTo>
                    <a:pt x="639" y="162"/>
                  </a:lnTo>
                  <a:lnTo>
                    <a:pt x="629" y="162"/>
                  </a:lnTo>
                  <a:lnTo>
                    <a:pt x="617" y="160"/>
                  </a:lnTo>
                  <a:lnTo>
                    <a:pt x="608" y="158"/>
                  </a:lnTo>
                  <a:lnTo>
                    <a:pt x="604" y="158"/>
                  </a:lnTo>
                  <a:lnTo>
                    <a:pt x="601" y="160"/>
                  </a:lnTo>
                  <a:lnTo>
                    <a:pt x="599" y="164"/>
                  </a:lnTo>
                  <a:lnTo>
                    <a:pt x="597" y="165"/>
                  </a:lnTo>
                  <a:lnTo>
                    <a:pt x="594" y="165"/>
                  </a:lnTo>
                  <a:lnTo>
                    <a:pt x="592" y="167"/>
                  </a:lnTo>
                  <a:lnTo>
                    <a:pt x="587" y="169"/>
                  </a:lnTo>
                  <a:lnTo>
                    <a:pt x="582" y="169"/>
                  </a:lnTo>
                  <a:lnTo>
                    <a:pt x="576" y="171"/>
                  </a:lnTo>
                  <a:lnTo>
                    <a:pt x="573" y="172"/>
                  </a:lnTo>
                  <a:lnTo>
                    <a:pt x="568" y="172"/>
                  </a:lnTo>
                  <a:lnTo>
                    <a:pt x="562" y="172"/>
                  </a:lnTo>
                  <a:lnTo>
                    <a:pt x="559" y="167"/>
                  </a:lnTo>
                  <a:lnTo>
                    <a:pt x="557" y="162"/>
                  </a:lnTo>
                  <a:lnTo>
                    <a:pt x="554" y="158"/>
                  </a:lnTo>
                  <a:lnTo>
                    <a:pt x="554" y="162"/>
                  </a:lnTo>
                  <a:lnTo>
                    <a:pt x="550" y="165"/>
                  </a:lnTo>
                  <a:lnTo>
                    <a:pt x="548" y="169"/>
                  </a:lnTo>
                  <a:lnTo>
                    <a:pt x="547" y="172"/>
                  </a:lnTo>
                  <a:lnTo>
                    <a:pt x="538" y="172"/>
                  </a:lnTo>
                  <a:lnTo>
                    <a:pt x="534" y="167"/>
                  </a:lnTo>
                  <a:lnTo>
                    <a:pt x="531" y="160"/>
                  </a:lnTo>
                  <a:lnTo>
                    <a:pt x="528" y="153"/>
                  </a:lnTo>
                  <a:lnTo>
                    <a:pt x="526" y="158"/>
                  </a:lnTo>
                  <a:lnTo>
                    <a:pt x="524" y="162"/>
                  </a:lnTo>
                  <a:lnTo>
                    <a:pt x="522" y="164"/>
                  </a:lnTo>
                  <a:lnTo>
                    <a:pt x="522" y="164"/>
                  </a:lnTo>
                  <a:lnTo>
                    <a:pt x="519" y="164"/>
                  </a:lnTo>
                  <a:lnTo>
                    <a:pt x="515" y="162"/>
                  </a:lnTo>
                  <a:lnTo>
                    <a:pt x="512" y="160"/>
                  </a:lnTo>
                  <a:lnTo>
                    <a:pt x="510" y="158"/>
                  </a:lnTo>
                  <a:lnTo>
                    <a:pt x="510" y="157"/>
                  </a:lnTo>
                  <a:lnTo>
                    <a:pt x="510" y="155"/>
                  </a:lnTo>
                  <a:lnTo>
                    <a:pt x="510" y="153"/>
                  </a:lnTo>
                  <a:lnTo>
                    <a:pt x="510" y="151"/>
                  </a:lnTo>
                  <a:lnTo>
                    <a:pt x="508" y="150"/>
                  </a:lnTo>
                  <a:lnTo>
                    <a:pt x="507" y="150"/>
                  </a:lnTo>
                  <a:lnTo>
                    <a:pt x="505" y="151"/>
                  </a:lnTo>
                  <a:lnTo>
                    <a:pt x="501" y="151"/>
                  </a:lnTo>
                  <a:lnTo>
                    <a:pt x="496" y="153"/>
                  </a:lnTo>
                  <a:lnTo>
                    <a:pt x="493" y="153"/>
                  </a:lnTo>
                  <a:lnTo>
                    <a:pt x="487" y="155"/>
                  </a:lnTo>
                  <a:lnTo>
                    <a:pt x="486" y="153"/>
                  </a:lnTo>
                  <a:lnTo>
                    <a:pt x="484" y="153"/>
                  </a:lnTo>
                  <a:lnTo>
                    <a:pt x="480" y="151"/>
                  </a:lnTo>
                  <a:lnTo>
                    <a:pt x="479" y="150"/>
                  </a:lnTo>
                  <a:lnTo>
                    <a:pt x="475" y="148"/>
                  </a:lnTo>
                  <a:lnTo>
                    <a:pt x="473" y="146"/>
                  </a:lnTo>
                  <a:lnTo>
                    <a:pt x="475" y="136"/>
                  </a:lnTo>
                  <a:lnTo>
                    <a:pt x="473" y="129"/>
                  </a:lnTo>
                  <a:lnTo>
                    <a:pt x="470" y="123"/>
                  </a:lnTo>
                  <a:lnTo>
                    <a:pt x="466" y="115"/>
                  </a:lnTo>
                  <a:lnTo>
                    <a:pt x="466" y="104"/>
                  </a:lnTo>
                  <a:lnTo>
                    <a:pt x="449" y="103"/>
                  </a:lnTo>
                  <a:lnTo>
                    <a:pt x="433" y="97"/>
                  </a:lnTo>
                  <a:lnTo>
                    <a:pt x="419" y="92"/>
                  </a:lnTo>
                  <a:lnTo>
                    <a:pt x="418" y="90"/>
                  </a:lnTo>
                  <a:lnTo>
                    <a:pt x="418" y="89"/>
                  </a:lnTo>
                  <a:lnTo>
                    <a:pt x="418" y="87"/>
                  </a:lnTo>
                  <a:lnTo>
                    <a:pt x="416" y="85"/>
                  </a:lnTo>
                  <a:lnTo>
                    <a:pt x="416" y="80"/>
                  </a:lnTo>
                  <a:lnTo>
                    <a:pt x="423" y="78"/>
                  </a:lnTo>
                  <a:lnTo>
                    <a:pt x="432" y="78"/>
                  </a:lnTo>
                  <a:lnTo>
                    <a:pt x="442" y="76"/>
                  </a:lnTo>
                  <a:lnTo>
                    <a:pt x="445" y="75"/>
                  </a:lnTo>
                  <a:lnTo>
                    <a:pt x="449" y="75"/>
                  </a:lnTo>
                  <a:lnTo>
                    <a:pt x="452" y="73"/>
                  </a:lnTo>
                  <a:lnTo>
                    <a:pt x="458" y="73"/>
                  </a:lnTo>
                  <a:close/>
                  <a:moveTo>
                    <a:pt x="377" y="73"/>
                  </a:moveTo>
                  <a:lnTo>
                    <a:pt x="409" y="73"/>
                  </a:lnTo>
                  <a:lnTo>
                    <a:pt x="409" y="76"/>
                  </a:lnTo>
                  <a:lnTo>
                    <a:pt x="411" y="80"/>
                  </a:lnTo>
                  <a:lnTo>
                    <a:pt x="411" y="83"/>
                  </a:lnTo>
                  <a:lnTo>
                    <a:pt x="412" y="89"/>
                  </a:lnTo>
                  <a:lnTo>
                    <a:pt x="404" y="89"/>
                  </a:lnTo>
                  <a:lnTo>
                    <a:pt x="400" y="89"/>
                  </a:lnTo>
                  <a:lnTo>
                    <a:pt x="397" y="89"/>
                  </a:lnTo>
                  <a:lnTo>
                    <a:pt x="390" y="87"/>
                  </a:lnTo>
                  <a:lnTo>
                    <a:pt x="384" y="87"/>
                  </a:lnTo>
                  <a:lnTo>
                    <a:pt x="377" y="85"/>
                  </a:lnTo>
                  <a:lnTo>
                    <a:pt x="377" y="73"/>
                  </a:lnTo>
                  <a:close/>
                  <a:moveTo>
                    <a:pt x="301" y="69"/>
                  </a:moveTo>
                  <a:lnTo>
                    <a:pt x="308" y="73"/>
                  </a:lnTo>
                  <a:lnTo>
                    <a:pt x="315" y="76"/>
                  </a:lnTo>
                  <a:lnTo>
                    <a:pt x="318" y="82"/>
                  </a:lnTo>
                  <a:lnTo>
                    <a:pt x="322" y="89"/>
                  </a:lnTo>
                  <a:lnTo>
                    <a:pt x="323" y="96"/>
                  </a:lnTo>
                  <a:lnTo>
                    <a:pt x="313" y="96"/>
                  </a:lnTo>
                  <a:lnTo>
                    <a:pt x="313" y="92"/>
                  </a:lnTo>
                  <a:lnTo>
                    <a:pt x="308" y="89"/>
                  </a:lnTo>
                  <a:lnTo>
                    <a:pt x="306" y="85"/>
                  </a:lnTo>
                  <a:lnTo>
                    <a:pt x="304" y="82"/>
                  </a:lnTo>
                  <a:lnTo>
                    <a:pt x="302" y="76"/>
                  </a:lnTo>
                  <a:lnTo>
                    <a:pt x="301" y="69"/>
                  </a:lnTo>
                  <a:close/>
                  <a:moveTo>
                    <a:pt x="489" y="61"/>
                  </a:moveTo>
                  <a:lnTo>
                    <a:pt x="505" y="61"/>
                  </a:lnTo>
                  <a:lnTo>
                    <a:pt x="505" y="69"/>
                  </a:lnTo>
                  <a:lnTo>
                    <a:pt x="489" y="69"/>
                  </a:lnTo>
                  <a:lnTo>
                    <a:pt x="489" y="61"/>
                  </a:lnTo>
                  <a:close/>
                  <a:moveTo>
                    <a:pt x="192" y="61"/>
                  </a:moveTo>
                  <a:lnTo>
                    <a:pt x="201" y="62"/>
                  </a:lnTo>
                  <a:lnTo>
                    <a:pt x="208" y="62"/>
                  </a:lnTo>
                  <a:lnTo>
                    <a:pt x="215" y="64"/>
                  </a:lnTo>
                  <a:lnTo>
                    <a:pt x="220" y="66"/>
                  </a:lnTo>
                  <a:lnTo>
                    <a:pt x="217" y="71"/>
                  </a:lnTo>
                  <a:lnTo>
                    <a:pt x="213" y="76"/>
                  </a:lnTo>
                  <a:lnTo>
                    <a:pt x="210" y="80"/>
                  </a:lnTo>
                  <a:lnTo>
                    <a:pt x="205" y="85"/>
                  </a:lnTo>
                  <a:lnTo>
                    <a:pt x="199" y="89"/>
                  </a:lnTo>
                  <a:lnTo>
                    <a:pt x="194" y="90"/>
                  </a:lnTo>
                  <a:lnTo>
                    <a:pt x="191" y="90"/>
                  </a:lnTo>
                  <a:lnTo>
                    <a:pt x="185" y="89"/>
                  </a:lnTo>
                  <a:lnTo>
                    <a:pt x="182" y="85"/>
                  </a:lnTo>
                  <a:lnTo>
                    <a:pt x="180" y="82"/>
                  </a:lnTo>
                  <a:lnTo>
                    <a:pt x="178" y="78"/>
                  </a:lnTo>
                  <a:lnTo>
                    <a:pt x="178" y="73"/>
                  </a:lnTo>
                  <a:lnTo>
                    <a:pt x="185" y="68"/>
                  </a:lnTo>
                  <a:lnTo>
                    <a:pt x="192" y="61"/>
                  </a:lnTo>
                  <a:close/>
                  <a:moveTo>
                    <a:pt x="435" y="54"/>
                  </a:moveTo>
                  <a:lnTo>
                    <a:pt x="440" y="54"/>
                  </a:lnTo>
                  <a:lnTo>
                    <a:pt x="444" y="54"/>
                  </a:lnTo>
                  <a:lnTo>
                    <a:pt x="447" y="54"/>
                  </a:lnTo>
                  <a:lnTo>
                    <a:pt x="449" y="54"/>
                  </a:lnTo>
                  <a:lnTo>
                    <a:pt x="452" y="54"/>
                  </a:lnTo>
                  <a:lnTo>
                    <a:pt x="456" y="54"/>
                  </a:lnTo>
                  <a:lnTo>
                    <a:pt x="461" y="54"/>
                  </a:lnTo>
                  <a:lnTo>
                    <a:pt x="461" y="61"/>
                  </a:lnTo>
                  <a:lnTo>
                    <a:pt x="438" y="66"/>
                  </a:lnTo>
                  <a:lnTo>
                    <a:pt x="435" y="54"/>
                  </a:lnTo>
                  <a:close/>
                  <a:moveTo>
                    <a:pt x="220" y="43"/>
                  </a:moveTo>
                  <a:lnTo>
                    <a:pt x="227" y="45"/>
                  </a:lnTo>
                  <a:lnTo>
                    <a:pt x="234" y="47"/>
                  </a:lnTo>
                  <a:lnTo>
                    <a:pt x="240" y="50"/>
                  </a:lnTo>
                  <a:lnTo>
                    <a:pt x="236" y="50"/>
                  </a:lnTo>
                  <a:lnTo>
                    <a:pt x="227" y="54"/>
                  </a:lnTo>
                  <a:lnTo>
                    <a:pt x="217" y="54"/>
                  </a:lnTo>
                  <a:lnTo>
                    <a:pt x="205" y="54"/>
                  </a:lnTo>
                  <a:lnTo>
                    <a:pt x="205" y="50"/>
                  </a:lnTo>
                  <a:lnTo>
                    <a:pt x="208" y="50"/>
                  </a:lnTo>
                  <a:lnTo>
                    <a:pt x="212" y="47"/>
                  </a:lnTo>
                  <a:lnTo>
                    <a:pt x="217" y="45"/>
                  </a:lnTo>
                  <a:lnTo>
                    <a:pt x="220" y="43"/>
                  </a:lnTo>
                  <a:close/>
                  <a:moveTo>
                    <a:pt x="2671" y="41"/>
                  </a:moveTo>
                  <a:lnTo>
                    <a:pt x="2688" y="43"/>
                  </a:lnTo>
                  <a:lnTo>
                    <a:pt x="2692" y="47"/>
                  </a:lnTo>
                  <a:lnTo>
                    <a:pt x="2694" y="50"/>
                  </a:lnTo>
                  <a:lnTo>
                    <a:pt x="2697" y="54"/>
                  </a:lnTo>
                  <a:lnTo>
                    <a:pt x="2695" y="57"/>
                  </a:lnTo>
                  <a:lnTo>
                    <a:pt x="2695" y="59"/>
                  </a:lnTo>
                  <a:lnTo>
                    <a:pt x="2695" y="59"/>
                  </a:lnTo>
                  <a:lnTo>
                    <a:pt x="2694" y="61"/>
                  </a:lnTo>
                  <a:lnTo>
                    <a:pt x="2694" y="61"/>
                  </a:lnTo>
                  <a:lnTo>
                    <a:pt x="2683" y="75"/>
                  </a:lnTo>
                  <a:lnTo>
                    <a:pt x="2669" y="85"/>
                  </a:lnTo>
                  <a:lnTo>
                    <a:pt x="2653" y="94"/>
                  </a:lnTo>
                  <a:lnTo>
                    <a:pt x="2634" y="101"/>
                  </a:lnTo>
                  <a:lnTo>
                    <a:pt x="2617" y="108"/>
                  </a:lnTo>
                  <a:lnTo>
                    <a:pt x="2601" y="115"/>
                  </a:lnTo>
                  <a:lnTo>
                    <a:pt x="2584" y="129"/>
                  </a:lnTo>
                  <a:lnTo>
                    <a:pt x="2564" y="150"/>
                  </a:lnTo>
                  <a:lnTo>
                    <a:pt x="2544" y="174"/>
                  </a:lnTo>
                  <a:lnTo>
                    <a:pt x="2524" y="202"/>
                  </a:lnTo>
                  <a:lnTo>
                    <a:pt x="2509" y="230"/>
                  </a:lnTo>
                  <a:lnTo>
                    <a:pt x="2498" y="258"/>
                  </a:lnTo>
                  <a:lnTo>
                    <a:pt x="2493" y="284"/>
                  </a:lnTo>
                  <a:lnTo>
                    <a:pt x="2495" y="293"/>
                  </a:lnTo>
                  <a:lnTo>
                    <a:pt x="2502" y="303"/>
                  </a:lnTo>
                  <a:lnTo>
                    <a:pt x="2510" y="314"/>
                  </a:lnTo>
                  <a:lnTo>
                    <a:pt x="2521" y="322"/>
                  </a:lnTo>
                  <a:lnTo>
                    <a:pt x="2521" y="326"/>
                  </a:lnTo>
                  <a:lnTo>
                    <a:pt x="2516" y="326"/>
                  </a:lnTo>
                  <a:lnTo>
                    <a:pt x="2512" y="335"/>
                  </a:lnTo>
                  <a:lnTo>
                    <a:pt x="2498" y="329"/>
                  </a:lnTo>
                  <a:lnTo>
                    <a:pt x="2482" y="326"/>
                  </a:lnTo>
                  <a:lnTo>
                    <a:pt x="2477" y="312"/>
                  </a:lnTo>
                  <a:lnTo>
                    <a:pt x="2468" y="300"/>
                  </a:lnTo>
                  <a:lnTo>
                    <a:pt x="2460" y="291"/>
                  </a:lnTo>
                  <a:lnTo>
                    <a:pt x="2451" y="282"/>
                  </a:lnTo>
                  <a:lnTo>
                    <a:pt x="2444" y="268"/>
                  </a:lnTo>
                  <a:lnTo>
                    <a:pt x="2454" y="261"/>
                  </a:lnTo>
                  <a:lnTo>
                    <a:pt x="2460" y="258"/>
                  </a:lnTo>
                  <a:lnTo>
                    <a:pt x="2460" y="253"/>
                  </a:lnTo>
                  <a:lnTo>
                    <a:pt x="2458" y="249"/>
                  </a:lnTo>
                  <a:lnTo>
                    <a:pt x="2456" y="242"/>
                  </a:lnTo>
                  <a:lnTo>
                    <a:pt x="2458" y="235"/>
                  </a:lnTo>
                  <a:lnTo>
                    <a:pt x="2463" y="226"/>
                  </a:lnTo>
                  <a:lnTo>
                    <a:pt x="2470" y="221"/>
                  </a:lnTo>
                  <a:lnTo>
                    <a:pt x="2477" y="214"/>
                  </a:lnTo>
                  <a:lnTo>
                    <a:pt x="2482" y="204"/>
                  </a:lnTo>
                  <a:lnTo>
                    <a:pt x="2479" y="202"/>
                  </a:lnTo>
                  <a:lnTo>
                    <a:pt x="2475" y="200"/>
                  </a:lnTo>
                  <a:lnTo>
                    <a:pt x="2475" y="199"/>
                  </a:lnTo>
                  <a:lnTo>
                    <a:pt x="2474" y="199"/>
                  </a:lnTo>
                  <a:lnTo>
                    <a:pt x="2474" y="197"/>
                  </a:lnTo>
                  <a:lnTo>
                    <a:pt x="2474" y="195"/>
                  </a:lnTo>
                  <a:lnTo>
                    <a:pt x="2482" y="186"/>
                  </a:lnTo>
                  <a:lnTo>
                    <a:pt x="2491" y="178"/>
                  </a:lnTo>
                  <a:lnTo>
                    <a:pt x="2496" y="165"/>
                  </a:lnTo>
                  <a:lnTo>
                    <a:pt x="2498" y="162"/>
                  </a:lnTo>
                  <a:lnTo>
                    <a:pt x="2496" y="157"/>
                  </a:lnTo>
                  <a:lnTo>
                    <a:pt x="2496" y="153"/>
                  </a:lnTo>
                  <a:lnTo>
                    <a:pt x="2495" y="151"/>
                  </a:lnTo>
                  <a:lnTo>
                    <a:pt x="2495" y="146"/>
                  </a:lnTo>
                  <a:lnTo>
                    <a:pt x="2495" y="143"/>
                  </a:lnTo>
                  <a:lnTo>
                    <a:pt x="2496" y="137"/>
                  </a:lnTo>
                  <a:lnTo>
                    <a:pt x="2510" y="122"/>
                  </a:lnTo>
                  <a:lnTo>
                    <a:pt x="2528" y="106"/>
                  </a:lnTo>
                  <a:lnTo>
                    <a:pt x="2550" y="90"/>
                  </a:lnTo>
                  <a:lnTo>
                    <a:pt x="2573" y="78"/>
                  </a:lnTo>
                  <a:lnTo>
                    <a:pt x="2592" y="69"/>
                  </a:lnTo>
                  <a:lnTo>
                    <a:pt x="2624" y="69"/>
                  </a:lnTo>
                  <a:lnTo>
                    <a:pt x="2634" y="64"/>
                  </a:lnTo>
                  <a:lnTo>
                    <a:pt x="2641" y="59"/>
                  </a:lnTo>
                  <a:lnTo>
                    <a:pt x="2646" y="52"/>
                  </a:lnTo>
                  <a:lnTo>
                    <a:pt x="2652" y="48"/>
                  </a:lnTo>
                  <a:lnTo>
                    <a:pt x="2659" y="45"/>
                  </a:lnTo>
                  <a:lnTo>
                    <a:pt x="2671" y="41"/>
                  </a:lnTo>
                  <a:close/>
                  <a:moveTo>
                    <a:pt x="400" y="15"/>
                  </a:moveTo>
                  <a:lnTo>
                    <a:pt x="416" y="15"/>
                  </a:lnTo>
                  <a:lnTo>
                    <a:pt x="421" y="22"/>
                  </a:lnTo>
                  <a:lnTo>
                    <a:pt x="428" y="29"/>
                  </a:lnTo>
                  <a:lnTo>
                    <a:pt x="435" y="34"/>
                  </a:lnTo>
                  <a:lnTo>
                    <a:pt x="432" y="38"/>
                  </a:lnTo>
                  <a:lnTo>
                    <a:pt x="430" y="40"/>
                  </a:lnTo>
                  <a:lnTo>
                    <a:pt x="428" y="41"/>
                  </a:lnTo>
                  <a:lnTo>
                    <a:pt x="426" y="45"/>
                  </a:lnTo>
                  <a:lnTo>
                    <a:pt x="425" y="48"/>
                  </a:lnTo>
                  <a:lnTo>
                    <a:pt x="423" y="54"/>
                  </a:lnTo>
                  <a:lnTo>
                    <a:pt x="418" y="54"/>
                  </a:lnTo>
                  <a:lnTo>
                    <a:pt x="411" y="54"/>
                  </a:lnTo>
                  <a:lnTo>
                    <a:pt x="407" y="52"/>
                  </a:lnTo>
                  <a:lnTo>
                    <a:pt x="402" y="52"/>
                  </a:lnTo>
                  <a:lnTo>
                    <a:pt x="397" y="50"/>
                  </a:lnTo>
                  <a:lnTo>
                    <a:pt x="397" y="43"/>
                  </a:lnTo>
                  <a:lnTo>
                    <a:pt x="398" y="38"/>
                  </a:lnTo>
                  <a:lnTo>
                    <a:pt x="400" y="31"/>
                  </a:lnTo>
                  <a:lnTo>
                    <a:pt x="400" y="24"/>
                  </a:lnTo>
                  <a:lnTo>
                    <a:pt x="400" y="15"/>
                  </a:lnTo>
                  <a:close/>
                  <a:moveTo>
                    <a:pt x="3165" y="0"/>
                  </a:moveTo>
                  <a:lnTo>
                    <a:pt x="3184" y="0"/>
                  </a:lnTo>
                  <a:lnTo>
                    <a:pt x="3188" y="5"/>
                  </a:lnTo>
                  <a:lnTo>
                    <a:pt x="3189" y="7"/>
                  </a:lnTo>
                  <a:lnTo>
                    <a:pt x="3191" y="10"/>
                  </a:lnTo>
                  <a:lnTo>
                    <a:pt x="3195" y="14"/>
                  </a:lnTo>
                  <a:lnTo>
                    <a:pt x="3196" y="19"/>
                  </a:lnTo>
                  <a:lnTo>
                    <a:pt x="3191" y="21"/>
                  </a:lnTo>
                  <a:lnTo>
                    <a:pt x="3189" y="22"/>
                  </a:lnTo>
                  <a:lnTo>
                    <a:pt x="3186" y="24"/>
                  </a:lnTo>
                  <a:lnTo>
                    <a:pt x="3184" y="27"/>
                  </a:lnTo>
                  <a:lnTo>
                    <a:pt x="3182" y="29"/>
                  </a:lnTo>
                  <a:lnTo>
                    <a:pt x="3181" y="34"/>
                  </a:lnTo>
                  <a:lnTo>
                    <a:pt x="3195" y="38"/>
                  </a:lnTo>
                  <a:lnTo>
                    <a:pt x="3202" y="41"/>
                  </a:lnTo>
                  <a:lnTo>
                    <a:pt x="3209" y="48"/>
                  </a:lnTo>
                  <a:lnTo>
                    <a:pt x="3216" y="57"/>
                  </a:lnTo>
                  <a:lnTo>
                    <a:pt x="3228" y="52"/>
                  </a:lnTo>
                  <a:lnTo>
                    <a:pt x="3240" y="50"/>
                  </a:lnTo>
                  <a:lnTo>
                    <a:pt x="3254" y="48"/>
                  </a:lnTo>
                  <a:lnTo>
                    <a:pt x="3270" y="43"/>
                  </a:lnTo>
                  <a:lnTo>
                    <a:pt x="3271" y="41"/>
                  </a:lnTo>
                  <a:lnTo>
                    <a:pt x="3271" y="41"/>
                  </a:lnTo>
                  <a:lnTo>
                    <a:pt x="3273" y="43"/>
                  </a:lnTo>
                  <a:lnTo>
                    <a:pt x="3273" y="45"/>
                  </a:lnTo>
                  <a:lnTo>
                    <a:pt x="3273" y="47"/>
                  </a:lnTo>
                  <a:lnTo>
                    <a:pt x="3287" y="54"/>
                  </a:lnTo>
                  <a:lnTo>
                    <a:pt x="3298" y="62"/>
                  </a:lnTo>
                  <a:lnTo>
                    <a:pt x="3306" y="73"/>
                  </a:lnTo>
                  <a:lnTo>
                    <a:pt x="3315" y="85"/>
                  </a:lnTo>
                  <a:lnTo>
                    <a:pt x="3315" y="108"/>
                  </a:lnTo>
                  <a:lnTo>
                    <a:pt x="3303" y="117"/>
                  </a:lnTo>
                  <a:lnTo>
                    <a:pt x="3298" y="125"/>
                  </a:lnTo>
                  <a:lnTo>
                    <a:pt x="3294" y="134"/>
                  </a:lnTo>
                  <a:lnTo>
                    <a:pt x="3289" y="143"/>
                  </a:lnTo>
                  <a:lnTo>
                    <a:pt x="3275" y="151"/>
                  </a:lnTo>
                  <a:lnTo>
                    <a:pt x="3259" y="160"/>
                  </a:lnTo>
                  <a:lnTo>
                    <a:pt x="3243" y="171"/>
                  </a:lnTo>
                  <a:lnTo>
                    <a:pt x="3231" y="185"/>
                  </a:lnTo>
                  <a:lnTo>
                    <a:pt x="3235" y="185"/>
                  </a:lnTo>
                  <a:lnTo>
                    <a:pt x="3247" y="178"/>
                  </a:lnTo>
                  <a:lnTo>
                    <a:pt x="3261" y="176"/>
                  </a:lnTo>
                  <a:lnTo>
                    <a:pt x="3277" y="178"/>
                  </a:lnTo>
                  <a:lnTo>
                    <a:pt x="3277" y="181"/>
                  </a:lnTo>
                  <a:lnTo>
                    <a:pt x="3275" y="185"/>
                  </a:lnTo>
                  <a:lnTo>
                    <a:pt x="3275" y="186"/>
                  </a:lnTo>
                  <a:lnTo>
                    <a:pt x="3275" y="188"/>
                  </a:lnTo>
                  <a:lnTo>
                    <a:pt x="3275" y="188"/>
                  </a:lnTo>
                  <a:lnTo>
                    <a:pt x="3275" y="190"/>
                  </a:lnTo>
                  <a:lnTo>
                    <a:pt x="3277" y="190"/>
                  </a:lnTo>
                  <a:lnTo>
                    <a:pt x="3280" y="192"/>
                  </a:lnTo>
                  <a:lnTo>
                    <a:pt x="3285" y="186"/>
                  </a:lnTo>
                  <a:lnTo>
                    <a:pt x="3292" y="181"/>
                  </a:lnTo>
                  <a:lnTo>
                    <a:pt x="3299" y="176"/>
                  </a:lnTo>
                  <a:lnTo>
                    <a:pt x="3308" y="172"/>
                  </a:lnTo>
                  <a:lnTo>
                    <a:pt x="3308" y="178"/>
                  </a:lnTo>
                  <a:lnTo>
                    <a:pt x="3305" y="183"/>
                  </a:lnTo>
                  <a:lnTo>
                    <a:pt x="3303" y="188"/>
                  </a:lnTo>
                  <a:lnTo>
                    <a:pt x="3301" y="195"/>
                  </a:lnTo>
                  <a:lnTo>
                    <a:pt x="3299" y="204"/>
                  </a:lnTo>
                  <a:lnTo>
                    <a:pt x="3301" y="206"/>
                  </a:lnTo>
                  <a:lnTo>
                    <a:pt x="3301" y="206"/>
                  </a:lnTo>
                  <a:lnTo>
                    <a:pt x="3301" y="206"/>
                  </a:lnTo>
                  <a:lnTo>
                    <a:pt x="3301" y="206"/>
                  </a:lnTo>
                  <a:lnTo>
                    <a:pt x="3303" y="206"/>
                  </a:lnTo>
                  <a:lnTo>
                    <a:pt x="3303" y="207"/>
                  </a:lnTo>
                  <a:lnTo>
                    <a:pt x="3312" y="207"/>
                  </a:lnTo>
                  <a:lnTo>
                    <a:pt x="3312" y="195"/>
                  </a:lnTo>
                  <a:lnTo>
                    <a:pt x="3329" y="193"/>
                  </a:lnTo>
                  <a:lnTo>
                    <a:pt x="3345" y="193"/>
                  </a:lnTo>
                  <a:lnTo>
                    <a:pt x="3357" y="195"/>
                  </a:lnTo>
                  <a:lnTo>
                    <a:pt x="3369" y="204"/>
                  </a:lnTo>
                  <a:lnTo>
                    <a:pt x="3369" y="206"/>
                  </a:lnTo>
                  <a:lnTo>
                    <a:pt x="3369" y="211"/>
                  </a:lnTo>
                  <a:lnTo>
                    <a:pt x="3371" y="216"/>
                  </a:lnTo>
                  <a:lnTo>
                    <a:pt x="3371" y="221"/>
                  </a:lnTo>
                  <a:lnTo>
                    <a:pt x="3373" y="226"/>
                  </a:lnTo>
                  <a:lnTo>
                    <a:pt x="3423" y="230"/>
                  </a:lnTo>
                  <a:lnTo>
                    <a:pt x="3427" y="219"/>
                  </a:lnTo>
                  <a:lnTo>
                    <a:pt x="3427" y="216"/>
                  </a:lnTo>
                  <a:lnTo>
                    <a:pt x="3427" y="214"/>
                  </a:lnTo>
                  <a:lnTo>
                    <a:pt x="3427" y="211"/>
                  </a:lnTo>
                  <a:lnTo>
                    <a:pt x="3427" y="206"/>
                  </a:lnTo>
                  <a:lnTo>
                    <a:pt x="3427" y="200"/>
                  </a:lnTo>
                  <a:lnTo>
                    <a:pt x="3430" y="199"/>
                  </a:lnTo>
                  <a:lnTo>
                    <a:pt x="3430" y="199"/>
                  </a:lnTo>
                  <a:lnTo>
                    <a:pt x="3432" y="199"/>
                  </a:lnTo>
                  <a:lnTo>
                    <a:pt x="3432" y="197"/>
                  </a:lnTo>
                  <a:lnTo>
                    <a:pt x="3434" y="195"/>
                  </a:lnTo>
                  <a:lnTo>
                    <a:pt x="3444" y="200"/>
                  </a:lnTo>
                  <a:lnTo>
                    <a:pt x="3455" y="206"/>
                  </a:lnTo>
                  <a:lnTo>
                    <a:pt x="3465" y="211"/>
                  </a:lnTo>
                  <a:lnTo>
                    <a:pt x="3476" y="202"/>
                  </a:lnTo>
                  <a:lnTo>
                    <a:pt x="3488" y="197"/>
                  </a:lnTo>
                  <a:lnTo>
                    <a:pt x="3507" y="195"/>
                  </a:lnTo>
                  <a:lnTo>
                    <a:pt x="3507" y="200"/>
                  </a:lnTo>
                  <a:lnTo>
                    <a:pt x="3510" y="200"/>
                  </a:lnTo>
                  <a:lnTo>
                    <a:pt x="3519" y="235"/>
                  </a:lnTo>
                  <a:lnTo>
                    <a:pt x="3507" y="247"/>
                  </a:lnTo>
                  <a:lnTo>
                    <a:pt x="3500" y="265"/>
                  </a:lnTo>
                  <a:lnTo>
                    <a:pt x="3502" y="268"/>
                  </a:lnTo>
                  <a:lnTo>
                    <a:pt x="3504" y="272"/>
                  </a:lnTo>
                  <a:lnTo>
                    <a:pt x="3504" y="275"/>
                  </a:lnTo>
                  <a:lnTo>
                    <a:pt x="3505" y="279"/>
                  </a:lnTo>
                  <a:lnTo>
                    <a:pt x="3507" y="284"/>
                  </a:lnTo>
                  <a:lnTo>
                    <a:pt x="3516" y="293"/>
                  </a:lnTo>
                  <a:lnTo>
                    <a:pt x="3528" y="300"/>
                  </a:lnTo>
                  <a:lnTo>
                    <a:pt x="3538" y="307"/>
                  </a:lnTo>
                  <a:lnTo>
                    <a:pt x="3538" y="307"/>
                  </a:lnTo>
                  <a:lnTo>
                    <a:pt x="3540" y="305"/>
                  </a:lnTo>
                  <a:lnTo>
                    <a:pt x="3540" y="305"/>
                  </a:lnTo>
                  <a:lnTo>
                    <a:pt x="3540" y="305"/>
                  </a:lnTo>
                  <a:lnTo>
                    <a:pt x="3540" y="305"/>
                  </a:lnTo>
                  <a:lnTo>
                    <a:pt x="3542" y="303"/>
                  </a:lnTo>
                  <a:lnTo>
                    <a:pt x="3547" y="295"/>
                  </a:lnTo>
                  <a:lnTo>
                    <a:pt x="3551" y="284"/>
                  </a:lnTo>
                  <a:lnTo>
                    <a:pt x="3554" y="274"/>
                  </a:lnTo>
                  <a:lnTo>
                    <a:pt x="3561" y="265"/>
                  </a:lnTo>
                  <a:lnTo>
                    <a:pt x="3561" y="274"/>
                  </a:lnTo>
                  <a:lnTo>
                    <a:pt x="3563" y="281"/>
                  </a:lnTo>
                  <a:lnTo>
                    <a:pt x="3566" y="286"/>
                  </a:lnTo>
                  <a:lnTo>
                    <a:pt x="3572" y="289"/>
                  </a:lnTo>
                  <a:lnTo>
                    <a:pt x="3579" y="291"/>
                  </a:lnTo>
                  <a:lnTo>
                    <a:pt x="3587" y="293"/>
                  </a:lnTo>
                  <a:lnTo>
                    <a:pt x="3600" y="272"/>
                  </a:lnTo>
                  <a:lnTo>
                    <a:pt x="3605" y="277"/>
                  </a:lnTo>
                  <a:lnTo>
                    <a:pt x="3610" y="281"/>
                  </a:lnTo>
                  <a:lnTo>
                    <a:pt x="3613" y="286"/>
                  </a:lnTo>
                  <a:lnTo>
                    <a:pt x="3619" y="289"/>
                  </a:lnTo>
                  <a:lnTo>
                    <a:pt x="3626" y="293"/>
                  </a:lnTo>
                  <a:lnTo>
                    <a:pt x="3629" y="289"/>
                  </a:lnTo>
                  <a:lnTo>
                    <a:pt x="3633" y="286"/>
                  </a:lnTo>
                  <a:lnTo>
                    <a:pt x="3636" y="286"/>
                  </a:lnTo>
                  <a:lnTo>
                    <a:pt x="3638" y="286"/>
                  </a:lnTo>
                  <a:lnTo>
                    <a:pt x="3643" y="286"/>
                  </a:lnTo>
                  <a:lnTo>
                    <a:pt x="3647" y="288"/>
                  </a:lnTo>
                  <a:lnTo>
                    <a:pt x="3654" y="288"/>
                  </a:lnTo>
                  <a:lnTo>
                    <a:pt x="3652" y="270"/>
                  </a:lnTo>
                  <a:lnTo>
                    <a:pt x="3648" y="258"/>
                  </a:lnTo>
                  <a:lnTo>
                    <a:pt x="3645" y="242"/>
                  </a:lnTo>
                  <a:lnTo>
                    <a:pt x="3657" y="239"/>
                  </a:lnTo>
                  <a:lnTo>
                    <a:pt x="3668" y="235"/>
                  </a:lnTo>
                  <a:lnTo>
                    <a:pt x="3685" y="235"/>
                  </a:lnTo>
                  <a:lnTo>
                    <a:pt x="3704" y="237"/>
                  </a:lnTo>
                  <a:lnTo>
                    <a:pt x="3723" y="242"/>
                  </a:lnTo>
                  <a:lnTo>
                    <a:pt x="3741" y="247"/>
                  </a:lnTo>
                  <a:lnTo>
                    <a:pt x="3757" y="253"/>
                  </a:lnTo>
                  <a:lnTo>
                    <a:pt x="3764" y="258"/>
                  </a:lnTo>
                  <a:lnTo>
                    <a:pt x="3767" y="261"/>
                  </a:lnTo>
                  <a:lnTo>
                    <a:pt x="3769" y="267"/>
                  </a:lnTo>
                  <a:lnTo>
                    <a:pt x="3769" y="270"/>
                  </a:lnTo>
                  <a:lnTo>
                    <a:pt x="3771" y="272"/>
                  </a:lnTo>
                  <a:lnTo>
                    <a:pt x="3771" y="275"/>
                  </a:lnTo>
                  <a:lnTo>
                    <a:pt x="3774" y="277"/>
                  </a:lnTo>
                  <a:lnTo>
                    <a:pt x="3778" y="279"/>
                  </a:lnTo>
                  <a:lnTo>
                    <a:pt x="3783" y="281"/>
                  </a:lnTo>
                  <a:lnTo>
                    <a:pt x="3793" y="277"/>
                  </a:lnTo>
                  <a:lnTo>
                    <a:pt x="3805" y="277"/>
                  </a:lnTo>
                  <a:lnTo>
                    <a:pt x="3818" y="277"/>
                  </a:lnTo>
                  <a:lnTo>
                    <a:pt x="3823" y="288"/>
                  </a:lnTo>
                  <a:lnTo>
                    <a:pt x="3830" y="298"/>
                  </a:lnTo>
                  <a:lnTo>
                    <a:pt x="3840" y="307"/>
                  </a:lnTo>
                  <a:lnTo>
                    <a:pt x="3853" y="312"/>
                  </a:lnTo>
                  <a:lnTo>
                    <a:pt x="3865" y="307"/>
                  </a:lnTo>
                  <a:lnTo>
                    <a:pt x="3882" y="307"/>
                  </a:lnTo>
                  <a:lnTo>
                    <a:pt x="3898" y="309"/>
                  </a:lnTo>
                  <a:lnTo>
                    <a:pt x="3914" y="312"/>
                  </a:lnTo>
                  <a:lnTo>
                    <a:pt x="3926" y="315"/>
                  </a:lnTo>
                  <a:lnTo>
                    <a:pt x="3931" y="331"/>
                  </a:lnTo>
                  <a:lnTo>
                    <a:pt x="3933" y="345"/>
                  </a:lnTo>
                  <a:lnTo>
                    <a:pt x="3936" y="357"/>
                  </a:lnTo>
                  <a:lnTo>
                    <a:pt x="3940" y="359"/>
                  </a:lnTo>
                  <a:lnTo>
                    <a:pt x="3942" y="363"/>
                  </a:lnTo>
                  <a:lnTo>
                    <a:pt x="3945" y="364"/>
                  </a:lnTo>
                  <a:lnTo>
                    <a:pt x="3978" y="361"/>
                  </a:lnTo>
                  <a:lnTo>
                    <a:pt x="4011" y="361"/>
                  </a:lnTo>
                  <a:lnTo>
                    <a:pt x="4045" y="361"/>
                  </a:lnTo>
                  <a:lnTo>
                    <a:pt x="4048" y="368"/>
                  </a:lnTo>
                  <a:lnTo>
                    <a:pt x="4053" y="373"/>
                  </a:lnTo>
                  <a:lnTo>
                    <a:pt x="4059" y="380"/>
                  </a:lnTo>
                  <a:lnTo>
                    <a:pt x="4064" y="384"/>
                  </a:lnTo>
                  <a:lnTo>
                    <a:pt x="4071" y="389"/>
                  </a:lnTo>
                  <a:lnTo>
                    <a:pt x="4071" y="384"/>
                  </a:lnTo>
                  <a:lnTo>
                    <a:pt x="4073" y="382"/>
                  </a:lnTo>
                  <a:lnTo>
                    <a:pt x="4074" y="378"/>
                  </a:lnTo>
                  <a:lnTo>
                    <a:pt x="4074" y="375"/>
                  </a:lnTo>
                  <a:lnTo>
                    <a:pt x="4076" y="370"/>
                  </a:lnTo>
                  <a:lnTo>
                    <a:pt x="4073" y="364"/>
                  </a:lnTo>
                  <a:lnTo>
                    <a:pt x="4071" y="361"/>
                  </a:lnTo>
                  <a:lnTo>
                    <a:pt x="4069" y="359"/>
                  </a:lnTo>
                  <a:lnTo>
                    <a:pt x="4069" y="356"/>
                  </a:lnTo>
                  <a:lnTo>
                    <a:pt x="4071" y="352"/>
                  </a:lnTo>
                  <a:lnTo>
                    <a:pt x="4071" y="347"/>
                  </a:lnTo>
                  <a:lnTo>
                    <a:pt x="4071" y="342"/>
                  </a:lnTo>
                  <a:lnTo>
                    <a:pt x="4088" y="345"/>
                  </a:lnTo>
                  <a:lnTo>
                    <a:pt x="4100" y="352"/>
                  </a:lnTo>
                  <a:lnTo>
                    <a:pt x="4114" y="357"/>
                  </a:lnTo>
                  <a:lnTo>
                    <a:pt x="4120" y="357"/>
                  </a:lnTo>
                  <a:lnTo>
                    <a:pt x="4125" y="357"/>
                  </a:lnTo>
                  <a:lnTo>
                    <a:pt x="4130" y="356"/>
                  </a:lnTo>
                  <a:lnTo>
                    <a:pt x="4134" y="352"/>
                  </a:lnTo>
                  <a:lnTo>
                    <a:pt x="4137" y="350"/>
                  </a:lnTo>
                  <a:lnTo>
                    <a:pt x="4141" y="349"/>
                  </a:lnTo>
                  <a:lnTo>
                    <a:pt x="4198" y="373"/>
                  </a:lnTo>
                  <a:lnTo>
                    <a:pt x="4230" y="406"/>
                  </a:lnTo>
                  <a:lnTo>
                    <a:pt x="4235" y="410"/>
                  </a:lnTo>
                  <a:lnTo>
                    <a:pt x="4240" y="410"/>
                  </a:lnTo>
                  <a:lnTo>
                    <a:pt x="4245" y="411"/>
                  </a:lnTo>
                  <a:lnTo>
                    <a:pt x="4251" y="411"/>
                  </a:lnTo>
                  <a:lnTo>
                    <a:pt x="4256" y="415"/>
                  </a:lnTo>
                  <a:lnTo>
                    <a:pt x="4266" y="424"/>
                  </a:lnTo>
                  <a:lnTo>
                    <a:pt x="4273" y="434"/>
                  </a:lnTo>
                  <a:lnTo>
                    <a:pt x="4280" y="443"/>
                  </a:lnTo>
                  <a:lnTo>
                    <a:pt x="4289" y="450"/>
                  </a:lnTo>
                  <a:lnTo>
                    <a:pt x="4306" y="453"/>
                  </a:lnTo>
                  <a:lnTo>
                    <a:pt x="4308" y="452"/>
                  </a:lnTo>
                  <a:lnTo>
                    <a:pt x="4310" y="452"/>
                  </a:lnTo>
                  <a:lnTo>
                    <a:pt x="4312" y="450"/>
                  </a:lnTo>
                  <a:lnTo>
                    <a:pt x="4313" y="450"/>
                  </a:lnTo>
                  <a:lnTo>
                    <a:pt x="4317" y="450"/>
                  </a:lnTo>
                  <a:lnTo>
                    <a:pt x="4327" y="462"/>
                  </a:lnTo>
                  <a:lnTo>
                    <a:pt x="4338" y="474"/>
                  </a:lnTo>
                  <a:lnTo>
                    <a:pt x="4347" y="487"/>
                  </a:lnTo>
                  <a:lnTo>
                    <a:pt x="4352" y="504"/>
                  </a:lnTo>
                  <a:lnTo>
                    <a:pt x="4317" y="504"/>
                  </a:lnTo>
                  <a:lnTo>
                    <a:pt x="4315" y="507"/>
                  </a:lnTo>
                  <a:lnTo>
                    <a:pt x="4312" y="511"/>
                  </a:lnTo>
                  <a:lnTo>
                    <a:pt x="4310" y="513"/>
                  </a:lnTo>
                  <a:lnTo>
                    <a:pt x="4308" y="518"/>
                  </a:lnTo>
                  <a:lnTo>
                    <a:pt x="4306" y="523"/>
                  </a:lnTo>
                  <a:lnTo>
                    <a:pt x="4310" y="525"/>
                  </a:lnTo>
                  <a:lnTo>
                    <a:pt x="4312" y="527"/>
                  </a:lnTo>
                  <a:lnTo>
                    <a:pt x="4313" y="528"/>
                  </a:lnTo>
                  <a:lnTo>
                    <a:pt x="4315" y="532"/>
                  </a:lnTo>
                  <a:lnTo>
                    <a:pt x="4315" y="534"/>
                  </a:lnTo>
                  <a:lnTo>
                    <a:pt x="4313" y="537"/>
                  </a:lnTo>
                  <a:lnTo>
                    <a:pt x="4310" y="542"/>
                  </a:lnTo>
                  <a:lnTo>
                    <a:pt x="4308" y="544"/>
                  </a:lnTo>
                  <a:lnTo>
                    <a:pt x="4305" y="546"/>
                  </a:lnTo>
                  <a:lnTo>
                    <a:pt x="4301" y="546"/>
                  </a:lnTo>
                  <a:lnTo>
                    <a:pt x="4298" y="546"/>
                  </a:lnTo>
                  <a:lnTo>
                    <a:pt x="4291" y="546"/>
                  </a:lnTo>
                  <a:lnTo>
                    <a:pt x="4284" y="535"/>
                  </a:lnTo>
                  <a:lnTo>
                    <a:pt x="4273" y="530"/>
                  </a:lnTo>
                  <a:lnTo>
                    <a:pt x="4259" y="527"/>
                  </a:lnTo>
                  <a:lnTo>
                    <a:pt x="4259" y="514"/>
                  </a:lnTo>
                  <a:lnTo>
                    <a:pt x="4256" y="513"/>
                  </a:lnTo>
                  <a:lnTo>
                    <a:pt x="4252" y="511"/>
                  </a:lnTo>
                  <a:lnTo>
                    <a:pt x="4251" y="509"/>
                  </a:lnTo>
                  <a:lnTo>
                    <a:pt x="4247" y="507"/>
                  </a:lnTo>
                  <a:lnTo>
                    <a:pt x="4240" y="507"/>
                  </a:lnTo>
                  <a:lnTo>
                    <a:pt x="4238" y="507"/>
                  </a:lnTo>
                  <a:lnTo>
                    <a:pt x="4237" y="509"/>
                  </a:lnTo>
                  <a:lnTo>
                    <a:pt x="4235" y="509"/>
                  </a:lnTo>
                  <a:lnTo>
                    <a:pt x="4233" y="509"/>
                  </a:lnTo>
                  <a:lnTo>
                    <a:pt x="4230" y="511"/>
                  </a:lnTo>
                  <a:lnTo>
                    <a:pt x="4226" y="504"/>
                  </a:lnTo>
                  <a:lnTo>
                    <a:pt x="4221" y="497"/>
                  </a:lnTo>
                  <a:lnTo>
                    <a:pt x="4217" y="492"/>
                  </a:lnTo>
                  <a:lnTo>
                    <a:pt x="4217" y="504"/>
                  </a:lnTo>
                  <a:lnTo>
                    <a:pt x="4214" y="518"/>
                  </a:lnTo>
                  <a:lnTo>
                    <a:pt x="4210" y="530"/>
                  </a:lnTo>
                  <a:lnTo>
                    <a:pt x="4202" y="537"/>
                  </a:lnTo>
                  <a:lnTo>
                    <a:pt x="4198" y="539"/>
                  </a:lnTo>
                  <a:lnTo>
                    <a:pt x="4195" y="539"/>
                  </a:lnTo>
                  <a:lnTo>
                    <a:pt x="4193" y="539"/>
                  </a:lnTo>
                  <a:lnTo>
                    <a:pt x="4191" y="539"/>
                  </a:lnTo>
                  <a:lnTo>
                    <a:pt x="4189" y="537"/>
                  </a:lnTo>
                  <a:lnTo>
                    <a:pt x="4188" y="537"/>
                  </a:lnTo>
                  <a:lnTo>
                    <a:pt x="4186" y="537"/>
                  </a:lnTo>
                  <a:lnTo>
                    <a:pt x="4184" y="539"/>
                  </a:lnTo>
                  <a:lnTo>
                    <a:pt x="4182" y="541"/>
                  </a:lnTo>
                  <a:lnTo>
                    <a:pt x="4179" y="546"/>
                  </a:lnTo>
                  <a:lnTo>
                    <a:pt x="4189" y="558"/>
                  </a:lnTo>
                  <a:lnTo>
                    <a:pt x="4200" y="579"/>
                  </a:lnTo>
                  <a:lnTo>
                    <a:pt x="4205" y="603"/>
                  </a:lnTo>
                  <a:lnTo>
                    <a:pt x="4202" y="603"/>
                  </a:lnTo>
                  <a:lnTo>
                    <a:pt x="4200" y="605"/>
                  </a:lnTo>
                  <a:lnTo>
                    <a:pt x="4196" y="605"/>
                  </a:lnTo>
                  <a:lnTo>
                    <a:pt x="4191" y="607"/>
                  </a:lnTo>
                  <a:lnTo>
                    <a:pt x="4184" y="602"/>
                  </a:lnTo>
                  <a:lnTo>
                    <a:pt x="4179" y="598"/>
                  </a:lnTo>
                  <a:lnTo>
                    <a:pt x="4172" y="597"/>
                  </a:lnTo>
                  <a:lnTo>
                    <a:pt x="4163" y="595"/>
                  </a:lnTo>
                  <a:lnTo>
                    <a:pt x="4158" y="609"/>
                  </a:lnTo>
                  <a:lnTo>
                    <a:pt x="4148" y="616"/>
                  </a:lnTo>
                  <a:lnTo>
                    <a:pt x="4135" y="621"/>
                  </a:lnTo>
                  <a:lnTo>
                    <a:pt x="4121" y="626"/>
                  </a:lnTo>
                  <a:lnTo>
                    <a:pt x="4120" y="640"/>
                  </a:lnTo>
                  <a:lnTo>
                    <a:pt x="4116" y="651"/>
                  </a:lnTo>
                  <a:lnTo>
                    <a:pt x="4109" y="661"/>
                  </a:lnTo>
                  <a:lnTo>
                    <a:pt x="4095" y="663"/>
                  </a:lnTo>
                  <a:lnTo>
                    <a:pt x="4085" y="666"/>
                  </a:lnTo>
                  <a:lnTo>
                    <a:pt x="4078" y="670"/>
                  </a:lnTo>
                  <a:lnTo>
                    <a:pt x="4071" y="672"/>
                  </a:lnTo>
                  <a:lnTo>
                    <a:pt x="4066" y="668"/>
                  </a:lnTo>
                  <a:lnTo>
                    <a:pt x="4060" y="663"/>
                  </a:lnTo>
                  <a:lnTo>
                    <a:pt x="4057" y="658"/>
                  </a:lnTo>
                  <a:lnTo>
                    <a:pt x="4050" y="659"/>
                  </a:lnTo>
                  <a:lnTo>
                    <a:pt x="4041" y="661"/>
                  </a:lnTo>
                  <a:lnTo>
                    <a:pt x="4034" y="665"/>
                  </a:lnTo>
                  <a:lnTo>
                    <a:pt x="4029" y="668"/>
                  </a:lnTo>
                  <a:lnTo>
                    <a:pt x="4029" y="675"/>
                  </a:lnTo>
                  <a:lnTo>
                    <a:pt x="4024" y="677"/>
                  </a:lnTo>
                  <a:lnTo>
                    <a:pt x="4015" y="677"/>
                  </a:lnTo>
                  <a:lnTo>
                    <a:pt x="4003" y="677"/>
                  </a:lnTo>
                  <a:lnTo>
                    <a:pt x="3992" y="679"/>
                  </a:lnTo>
                  <a:lnTo>
                    <a:pt x="3987" y="680"/>
                  </a:lnTo>
                  <a:lnTo>
                    <a:pt x="3978" y="701"/>
                  </a:lnTo>
                  <a:lnTo>
                    <a:pt x="3977" y="724"/>
                  </a:lnTo>
                  <a:lnTo>
                    <a:pt x="3977" y="750"/>
                  </a:lnTo>
                  <a:lnTo>
                    <a:pt x="3980" y="773"/>
                  </a:lnTo>
                  <a:lnTo>
                    <a:pt x="3975" y="773"/>
                  </a:lnTo>
                  <a:lnTo>
                    <a:pt x="3973" y="773"/>
                  </a:lnTo>
                  <a:lnTo>
                    <a:pt x="3971" y="773"/>
                  </a:lnTo>
                  <a:lnTo>
                    <a:pt x="3970" y="775"/>
                  </a:lnTo>
                  <a:lnTo>
                    <a:pt x="3968" y="776"/>
                  </a:lnTo>
                  <a:lnTo>
                    <a:pt x="3966" y="782"/>
                  </a:lnTo>
                  <a:lnTo>
                    <a:pt x="3964" y="787"/>
                  </a:lnTo>
                  <a:lnTo>
                    <a:pt x="3964" y="794"/>
                  </a:lnTo>
                  <a:lnTo>
                    <a:pt x="3964" y="802"/>
                  </a:lnTo>
                  <a:lnTo>
                    <a:pt x="3952" y="802"/>
                  </a:lnTo>
                  <a:lnTo>
                    <a:pt x="3945" y="813"/>
                  </a:lnTo>
                  <a:lnTo>
                    <a:pt x="3940" y="820"/>
                  </a:lnTo>
                  <a:lnTo>
                    <a:pt x="3938" y="827"/>
                  </a:lnTo>
                  <a:lnTo>
                    <a:pt x="3936" y="841"/>
                  </a:lnTo>
                  <a:lnTo>
                    <a:pt x="3933" y="841"/>
                  </a:lnTo>
                  <a:lnTo>
                    <a:pt x="3929" y="841"/>
                  </a:lnTo>
                  <a:lnTo>
                    <a:pt x="3928" y="841"/>
                  </a:lnTo>
                  <a:lnTo>
                    <a:pt x="3928" y="841"/>
                  </a:lnTo>
                  <a:lnTo>
                    <a:pt x="3926" y="841"/>
                  </a:lnTo>
                  <a:lnTo>
                    <a:pt x="3922" y="841"/>
                  </a:lnTo>
                  <a:lnTo>
                    <a:pt x="3915" y="855"/>
                  </a:lnTo>
                  <a:lnTo>
                    <a:pt x="3910" y="872"/>
                  </a:lnTo>
                  <a:lnTo>
                    <a:pt x="3898" y="872"/>
                  </a:lnTo>
                  <a:lnTo>
                    <a:pt x="3894" y="891"/>
                  </a:lnTo>
                  <a:lnTo>
                    <a:pt x="3888" y="891"/>
                  </a:lnTo>
                  <a:lnTo>
                    <a:pt x="3888" y="886"/>
                  </a:lnTo>
                  <a:lnTo>
                    <a:pt x="3874" y="867"/>
                  </a:lnTo>
                  <a:lnTo>
                    <a:pt x="3865" y="844"/>
                  </a:lnTo>
                  <a:lnTo>
                    <a:pt x="3863" y="818"/>
                  </a:lnTo>
                  <a:lnTo>
                    <a:pt x="3865" y="787"/>
                  </a:lnTo>
                  <a:lnTo>
                    <a:pt x="3870" y="783"/>
                  </a:lnTo>
                  <a:lnTo>
                    <a:pt x="3874" y="780"/>
                  </a:lnTo>
                  <a:lnTo>
                    <a:pt x="3879" y="776"/>
                  </a:lnTo>
                  <a:lnTo>
                    <a:pt x="3881" y="771"/>
                  </a:lnTo>
                  <a:lnTo>
                    <a:pt x="3884" y="764"/>
                  </a:lnTo>
                  <a:lnTo>
                    <a:pt x="3879" y="755"/>
                  </a:lnTo>
                  <a:lnTo>
                    <a:pt x="3877" y="743"/>
                  </a:lnTo>
                  <a:lnTo>
                    <a:pt x="3884" y="729"/>
                  </a:lnTo>
                  <a:lnTo>
                    <a:pt x="3891" y="724"/>
                  </a:lnTo>
                  <a:lnTo>
                    <a:pt x="3900" y="720"/>
                  </a:lnTo>
                  <a:lnTo>
                    <a:pt x="3910" y="717"/>
                  </a:lnTo>
                  <a:lnTo>
                    <a:pt x="3917" y="710"/>
                  </a:lnTo>
                  <a:lnTo>
                    <a:pt x="3931" y="689"/>
                  </a:lnTo>
                  <a:lnTo>
                    <a:pt x="3945" y="668"/>
                  </a:lnTo>
                  <a:lnTo>
                    <a:pt x="3956" y="659"/>
                  </a:lnTo>
                  <a:lnTo>
                    <a:pt x="3968" y="651"/>
                  </a:lnTo>
                  <a:lnTo>
                    <a:pt x="3980" y="642"/>
                  </a:lnTo>
                  <a:lnTo>
                    <a:pt x="3985" y="630"/>
                  </a:lnTo>
                  <a:lnTo>
                    <a:pt x="3989" y="616"/>
                  </a:lnTo>
                  <a:lnTo>
                    <a:pt x="3994" y="603"/>
                  </a:lnTo>
                  <a:lnTo>
                    <a:pt x="3994" y="602"/>
                  </a:lnTo>
                  <a:lnTo>
                    <a:pt x="3992" y="602"/>
                  </a:lnTo>
                  <a:lnTo>
                    <a:pt x="3992" y="602"/>
                  </a:lnTo>
                  <a:lnTo>
                    <a:pt x="3992" y="602"/>
                  </a:lnTo>
                  <a:lnTo>
                    <a:pt x="3992" y="600"/>
                  </a:lnTo>
                  <a:lnTo>
                    <a:pt x="3990" y="598"/>
                  </a:lnTo>
                  <a:lnTo>
                    <a:pt x="3987" y="600"/>
                  </a:lnTo>
                  <a:lnTo>
                    <a:pt x="3987" y="600"/>
                  </a:lnTo>
                  <a:lnTo>
                    <a:pt x="3985" y="602"/>
                  </a:lnTo>
                  <a:lnTo>
                    <a:pt x="3985" y="602"/>
                  </a:lnTo>
                  <a:lnTo>
                    <a:pt x="3984" y="603"/>
                  </a:lnTo>
                  <a:lnTo>
                    <a:pt x="3975" y="616"/>
                  </a:lnTo>
                  <a:lnTo>
                    <a:pt x="3966" y="630"/>
                  </a:lnTo>
                  <a:lnTo>
                    <a:pt x="3957" y="642"/>
                  </a:lnTo>
                  <a:lnTo>
                    <a:pt x="3945" y="651"/>
                  </a:lnTo>
                  <a:lnTo>
                    <a:pt x="3929" y="658"/>
                  </a:lnTo>
                  <a:lnTo>
                    <a:pt x="3928" y="652"/>
                  </a:lnTo>
                  <a:lnTo>
                    <a:pt x="3928" y="651"/>
                  </a:lnTo>
                  <a:lnTo>
                    <a:pt x="3926" y="647"/>
                  </a:lnTo>
                  <a:lnTo>
                    <a:pt x="3926" y="642"/>
                  </a:lnTo>
                  <a:lnTo>
                    <a:pt x="3928" y="640"/>
                  </a:lnTo>
                  <a:lnTo>
                    <a:pt x="3928" y="638"/>
                  </a:lnTo>
                  <a:lnTo>
                    <a:pt x="3928" y="637"/>
                  </a:lnTo>
                  <a:lnTo>
                    <a:pt x="3929" y="633"/>
                  </a:lnTo>
                  <a:lnTo>
                    <a:pt x="3929" y="630"/>
                  </a:lnTo>
                  <a:lnTo>
                    <a:pt x="3924" y="626"/>
                  </a:lnTo>
                  <a:lnTo>
                    <a:pt x="3919" y="624"/>
                  </a:lnTo>
                  <a:lnTo>
                    <a:pt x="3915" y="623"/>
                  </a:lnTo>
                  <a:lnTo>
                    <a:pt x="3910" y="621"/>
                  </a:lnTo>
                  <a:lnTo>
                    <a:pt x="3907" y="623"/>
                  </a:lnTo>
                  <a:lnTo>
                    <a:pt x="3898" y="628"/>
                  </a:lnTo>
                  <a:lnTo>
                    <a:pt x="3886" y="638"/>
                  </a:lnTo>
                  <a:lnTo>
                    <a:pt x="3875" y="651"/>
                  </a:lnTo>
                  <a:lnTo>
                    <a:pt x="3865" y="663"/>
                  </a:lnTo>
                  <a:lnTo>
                    <a:pt x="3860" y="672"/>
                  </a:lnTo>
                  <a:lnTo>
                    <a:pt x="3860" y="675"/>
                  </a:lnTo>
                  <a:lnTo>
                    <a:pt x="3860" y="679"/>
                  </a:lnTo>
                  <a:lnTo>
                    <a:pt x="3861" y="682"/>
                  </a:lnTo>
                  <a:lnTo>
                    <a:pt x="3863" y="687"/>
                  </a:lnTo>
                  <a:lnTo>
                    <a:pt x="3865" y="691"/>
                  </a:lnTo>
                  <a:lnTo>
                    <a:pt x="3865" y="694"/>
                  </a:lnTo>
                  <a:lnTo>
                    <a:pt x="3854" y="699"/>
                  </a:lnTo>
                  <a:lnTo>
                    <a:pt x="3842" y="701"/>
                  </a:lnTo>
                  <a:lnTo>
                    <a:pt x="3826" y="703"/>
                  </a:lnTo>
                  <a:lnTo>
                    <a:pt x="3811" y="703"/>
                  </a:lnTo>
                  <a:lnTo>
                    <a:pt x="3811" y="684"/>
                  </a:lnTo>
                  <a:lnTo>
                    <a:pt x="3795" y="687"/>
                  </a:lnTo>
                  <a:lnTo>
                    <a:pt x="3781" y="693"/>
                  </a:lnTo>
                  <a:lnTo>
                    <a:pt x="3769" y="691"/>
                  </a:lnTo>
                  <a:lnTo>
                    <a:pt x="3760" y="680"/>
                  </a:lnTo>
                  <a:lnTo>
                    <a:pt x="3725" y="675"/>
                  </a:lnTo>
                  <a:lnTo>
                    <a:pt x="3713" y="687"/>
                  </a:lnTo>
                  <a:lnTo>
                    <a:pt x="3699" y="696"/>
                  </a:lnTo>
                  <a:lnTo>
                    <a:pt x="3687" y="706"/>
                  </a:lnTo>
                  <a:lnTo>
                    <a:pt x="3680" y="719"/>
                  </a:lnTo>
                  <a:lnTo>
                    <a:pt x="3673" y="731"/>
                  </a:lnTo>
                  <a:lnTo>
                    <a:pt x="3666" y="743"/>
                  </a:lnTo>
                  <a:lnTo>
                    <a:pt x="3657" y="752"/>
                  </a:lnTo>
                  <a:lnTo>
                    <a:pt x="3629" y="761"/>
                  </a:lnTo>
                  <a:lnTo>
                    <a:pt x="3622" y="768"/>
                  </a:lnTo>
                  <a:lnTo>
                    <a:pt x="3617" y="776"/>
                  </a:lnTo>
                  <a:lnTo>
                    <a:pt x="3612" y="783"/>
                  </a:lnTo>
                  <a:lnTo>
                    <a:pt x="3600" y="792"/>
                  </a:lnTo>
                  <a:lnTo>
                    <a:pt x="3600" y="802"/>
                  </a:lnTo>
                  <a:lnTo>
                    <a:pt x="3615" y="802"/>
                  </a:lnTo>
                  <a:lnTo>
                    <a:pt x="3617" y="808"/>
                  </a:lnTo>
                  <a:lnTo>
                    <a:pt x="3619" y="811"/>
                  </a:lnTo>
                  <a:lnTo>
                    <a:pt x="3620" y="815"/>
                  </a:lnTo>
                  <a:lnTo>
                    <a:pt x="3624" y="818"/>
                  </a:lnTo>
                  <a:lnTo>
                    <a:pt x="3627" y="820"/>
                  </a:lnTo>
                  <a:lnTo>
                    <a:pt x="3634" y="822"/>
                  </a:lnTo>
                  <a:lnTo>
                    <a:pt x="3638" y="818"/>
                  </a:lnTo>
                  <a:lnTo>
                    <a:pt x="3641" y="816"/>
                  </a:lnTo>
                  <a:lnTo>
                    <a:pt x="3647" y="815"/>
                  </a:lnTo>
                  <a:lnTo>
                    <a:pt x="3652" y="815"/>
                  </a:lnTo>
                  <a:lnTo>
                    <a:pt x="3661" y="815"/>
                  </a:lnTo>
                  <a:lnTo>
                    <a:pt x="3668" y="823"/>
                  </a:lnTo>
                  <a:lnTo>
                    <a:pt x="3673" y="830"/>
                  </a:lnTo>
                  <a:lnTo>
                    <a:pt x="3676" y="839"/>
                  </a:lnTo>
                  <a:lnTo>
                    <a:pt x="3680" y="853"/>
                  </a:lnTo>
                  <a:lnTo>
                    <a:pt x="3682" y="862"/>
                  </a:lnTo>
                  <a:lnTo>
                    <a:pt x="3680" y="867"/>
                  </a:lnTo>
                  <a:lnTo>
                    <a:pt x="3675" y="872"/>
                  </a:lnTo>
                  <a:lnTo>
                    <a:pt x="3673" y="881"/>
                  </a:lnTo>
                  <a:lnTo>
                    <a:pt x="3673" y="891"/>
                  </a:lnTo>
                  <a:lnTo>
                    <a:pt x="3676" y="900"/>
                  </a:lnTo>
                  <a:lnTo>
                    <a:pt x="3680" y="909"/>
                  </a:lnTo>
                  <a:lnTo>
                    <a:pt x="3683" y="921"/>
                  </a:lnTo>
                  <a:lnTo>
                    <a:pt x="3673" y="932"/>
                  </a:lnTo>
                  <a:lnTo>
                    <a:pt x="3666" y="944"/>
                  </a:lnTo>
                  <a:lnTo>
                    <a:pt x="3661" y="956"/>
                  </a:lnTo>
                  <a:lnTo>
                    <a:pt x="3654" y="972"/>
                  </a:lnTo>
                  <a:lnTo>
                    <a:pt x="3650" y="975"/>
                  </a:lnTo>
                  <a:lnTo>
                    <a:pt x="3641" y="986"/>
                  </a:lnTo>
                  <a:lnTo>
                    <a:pt x="3631" y="998"/>
                  </a:lnTo>
                  <a:lnTo>
                    <a:pt x="3620" y="1012"/>
                  </a:lnTo>
                  <a:lnTo>
                    <a:pt x="3608" y="1024"/>
                  </a:lnTo>
                  <a:lnTo>
                    <a:pt x="3598" y="1036"/>
                  </a:lnTo>
                  <a:lnTo>
                    <a:pt x="3591" y="1045"/>
                  </a:lnTo>
                  <a:lnTo>
                    <a:pt x="3587" y="1049"/>
                  </a:lnTo>
                  <a:lnTo>
                    <a:pt x="3575" y="1052"/>
                  </a:lnTo>
                  <a:lnTo>
                    <a:pt x="3563" y="1050"/>
                  </a:lnTo>
                  <a:lnTo>
                    <a:pt x="3552" y="1050"/>
                  </a:lnTo>
                  <a:lnTo>
                    <a:pt x="3542" y="1052"/>
                  </a:lnTo>
                  <a:lnTo>
                    <a:pt x="3533" y="1061"/>
                  </a:lnTo>
                  <a:lnTo>
                    <a:pt x="3526" y="1071"/>
                  </a:lnTo>
                  <a:lnTo>
                    <a:pt x="3521" y="1082"/>
                  </a:lnTo>
                  <a:lnTo>
                    <a:pt x="3514" y="1092"/>
                  </a:lnTo>
                  <a:lnTo>
                    <a:pt x="3504" y="1099"/>
                  </a:lnTo>
                  <a:lnTo>
                    <a:pt x="3502" y="1099"/>
                  </a:lnTo>
                  <a:lnTo>
                    <a:pt x="3500" y="1101"/>
                  </a:lnTo>
                  <a:lnTo>
                    <a:pt x="3498" y="1101"/>
                  </a:lnTo>
                  <a:lnTo>
                    <a:pt x="3495" y="1101"/>
                  </a:lnTo>
                  <a:lnTo>
                    <a:pt x="3491" y="1103"/>
                  </a:lnTo>
                  <a:lnTo>
                    <a:pt x="3495" y="1113"/>
                  </a:lnTo>
                  <a:lnTo>
                    <a:pt x="3502" y="1124"/>
                  </a:lnTo>
                  <a:lnTo>
                    <a:pt x="3507" y="1136"/>
                  </a:lnTo>
                  <a:lnTo>
                    <a:pt x="3514" y="1148"/>
                  </a:lnTo>
                  <a:lnTo>
                    <a:pt x="3517" y="1159"/>
                  </a:lnTo>
                  <a:lnTo>
                    <a:pt x="3519" y="1171"/>
                  </a:lnTo>
                  <a:lnTo>
                    <a:pt x="3516" y="1179"/>
                  </a:lnTo>
                  <a:lnTo>
                    <a:pt x="3509" y="1186"/>
                  </a:lnTo>
                  <a:lnTo>
                    <a:pt x="3495" y="1192"/>
                  </a:lnTo>
                  <a:lnTo>
                    <a:pt x="3472" y="1195"/>
                  </a:lnTo>
                  <a:lnTo>
                    <a:pt x="3472" y="1186"/>
                  </a:lnTo>
                  <a:lnTo>
                    <a:pt x="3470" y="1178"/>
                  </a:lnTo>
                  <a:lnTo>
                    <a:pt x="3470" y="1166"/>
                  </a:lnTo>
                  <a:lnTo>
                    <a:pt x="3472" y="1152"/>
                  </a:lnTo>
                  <a:lnTo>
                    <a:pt x="3472" y="1141"/>
                  </a:lnTo>
                  <a:lnTo>
                    <a:pt x="3467" y="1141"/>
                  </a:lnTo>
                  <a:lnTo>
                    <a:pt x="3463" y="1141"/>
                  </a:lnTo>
                  <a:lnTo>
                    <a:pt x="3460" y="1141"/>
                  </a:lnTo>
                  <a:lnTo>
                    <a:pt x="3458" y="1141"/>
                  </a:lnTo>
                  <a:lnTo>
                    <a:pt x="3456" y="1139"/>
                  </a:lnTo>
                  <a:lnTo>
                    <a:pt x="3453" y="1138"/>
                  </a:lnTo>
                  <a:lnTo>
                    <a:pt x="3449" y="1132"/>
                  </a:lnTo>
                  <a:lnTo>
                    <a:pt x="3453" y="1127"/>
                  </a:lnTo>
                  <a:lnTo>
                    <a:pt x="3456" y="1122"/>
                  </a:lnTo>
                  <a:lnTo>
                    <a:pt x="3458" y="1117"/>
                  </a:lnTo>
                  <a:lnTo>
                    <a:pt x="3462" y="1110"/>
                  </a:lnTo>
                  <a:lnTo>
                    <a:pt x="3453" y="1110"/>
                  </a:lnTo>
                  <a:lnTo>
                    <a:pt x="3442" y="1108"/>
                  </a:lnTo>
                  <a:lnTo>
                    <a:pt x="3430" y="1111"/>
                  </a:lnTo>
                  <a:lnTo>
                    <a:pt x="3416" y="1117"/>
                  </a:lnTo>
                  <a:lnTo>
                    <a:pt x="3404" y="1122"/>
                  </a:lnTo>
                  <a:lnTo>
                    <a:pt x="3404" y="1118"/>
                  </a:lnTo>
                  <a:lnTo>
                    <a:pt x="3406" y="1113"/>
                  </a:lnTo>
                  <a:lnTo>
                    <a:pt x="3408" y="1110"/>
                  </a:lnTo>
                  <a:lnTo>
                    <a:pt x="3409" y="1104"/>
                  </a:lnTo>
                  <a:lnTo>
                    <a:pt x="3411" y="1101"/>
                  </a:lnTo>
                  <a:lnTo>
                    <a:pt x="3414" y="1094"/>
                  </a:lnTo>
                  <a:lnTo>
                    <a:pt x="3411" y="1094"/>
                  </a:lnTo>
                  <a:lnTo>
                    <a:pt x="3408" y="1092"/>
                  </a:lnTo>
                  <a:lnTo>
                    <a:pt x="3404" y="1092"/>
                  </a:lnTo>
                  <a:lnTo>
                    <a:pt x="3399" y="1090"/>
                  </a:lnTo>
                  <a:lnTo>
                    <a:pt x="3388" y="1101"/>
                  </a:lnTo>
                  <a:lnTo>
                    <a:pt x="3376" y="1110"/>
                  </a:lnTo>
                  <a:lnTo>
                    <a:pt x="3364" y="1120"/>
                  </a:lnTo>
                  <a:lnTo>
                    <a:pt x="3357" y="1132"/>
                  </a:lnTo>
                  <a:lnTo>
                    <a:pt x="3364" y="1136"/>
                  </a:lnTo>
                  <a:lnTo>
                    <a:pt x="3369" y="1139"/>
                  </a:lnTo>
                  <a:lnTo>
                    <a:pt x="3373" y="1143"/>
                  </a:lnTo>
                  <a:lnTo>
                    <a:pt x="3376" y="1146"/>
                  </a:lnTo>
                  <a:lnTo>
                    <a:pt x="3380" y="1152"/>
                  </a:lnTo>
                  <a:lnTo>
                    <a:pt x="3390" y="1146"/>
                  </a:lnTo>
                  <a:lnTo>
                    <a:pt x="3399" y="1143"/>
                  </a:lnTo>
                  <a:lnTo>
                    <a:pt x="3408" y="1143"/>
                  </a:lnTo>
                  <a:lnTo>
                    <a:pt x="3418" y="1148"/>
                  </a:lnTo>
                  <a:lnTo>
                    <a:pt x="3423" y="1148"/>
                  </a:lnTo>
                  <a:lnTo>
                    <a:pt x="3423" y="1160"/>
                  </a:lnTo>
                  <a:lnTo>
                    <a:pt x="3404" y="1160"/>
                  </a:lnTo>
                  <a:lnTo>
                    <a:pt x="3397" y="1169"/>
                  </a:lnTo>
                  <a:lnTo>
                    <a:pt x="3390" y="1176"/>
                  </a:lnTo>
                  <a:lnTo>
                    <a:pt x="3385" y="1183"/>
                  </a:lnTo>
                  <a:lnTo>
                    <a:pt x="3380" y="1195"/>
                  </a:lnTo>
                  <a:lnTo>
                    <a:pt x="3394" y="1204"/>
                  </a:lnTo>
                  <a:lnTo>
                    <a:pt x="3402" y="1218"/>
                  </a:lnTo>
                  <a:lnTo>
                    <a:pt x="3409" y="1237"/>
                  </a:lnTo>
                  <a:lnTo>
                    <a:pt x="3413" y="1256"/>
                  </a:lnTo>
                  <a:lnTo>
                    <a:pt x="3414" y="1277"/>
                  </a:lnTo>
                  <a:lnTo>
                    <a:pt x="3414" y="1295"/>
                  </a:lnTo>
                  <a:lnTo>
                    <a:pt x="3402" y="1303"/>
                  </a:lnTo>
                  <a:lnTo>
                    <a:pt x="3395" y="1317"/>
                  </a:lnTo>
                  <a:lnTo>
                    <a:pt x="3388" y="1330"/>
                  </a:lnTo>
                  <a:lnTo>
                    <a:pt x="3380" y="1344"/>
                  </a:lnTo>
                  <a:lnTo>
                    <a:pt x="3362" y="1363"/>
                  </a:lnTo>
                  <a:lnTo>
                    <a:pt x="3339" y="1377"/>
                  </a:lnTo>
                  <a:lnTo>
                    <a:pt x="3315" y="1387"/>
                  </a:lnTo>
                  <a:lnTo>
                    <a:pt x="3287" y="1396"/>
                  </a:lnTo>
                  <a:lnTo>
                    <a:pt x="3261" y="1401"/>
                  </a:lnTo>
                  <a:lnTo>
                    <a:pt x="3261" y="1408"/>
                  </a:lnTo>
                  <a:lnTo>
                    <a:pt x="3261" y="1412"/>
                  </a:lnTo>
                  <a:lnTo>
                    <a:pt x="3261" y="1415"/>
                  </a:lnTo>
                  <a:lnTo>
                    <a:pt x="3261" y="1417"/>
                  </a:lnTo>
                  <a:lnTo>
                    <a:pt x="3263" y="1419"/>
                  </a:lnTo>
                  <a:lnTo>
                    <a:pt x="3263" y="1424"/>
                  </a:lnTo>
                  <a:lnTo>
                    <a:pt x="3264" y="1429"/>
                  </a:lnTo>
                  <a:lnTo>
                    <a:pt x="3261" y="1433"/>
                  </a:lnTo>
                  <a:lnTo>
                    <a:pt x="3257" y="1436"/>
                  </a:lnTo>
                  <a:lnTo>
                    <a:pt x="3256" y="1438"/>
                  </a:lnTo>
                  <a:lnTo>
                    <a:pt x="3252" y="1441"/>
                  </a:lnTo>
                  <a:lnTo>
                    <a:pt x="3245" y="1445"/>
                  </a:lnTo>
                  <a:lnTo>
                    <a:pt x="3243" y="1445"/>
                  </a:lnTo>
                  <a:lnTo>
                    <a:pt x="3242" y="1447"/>
                  </a:lnTo>
                  <a:lnTo>
                    <a:pt x="3240" y="1447"/>
                  </a:lnTo>
                  <a:lnTo>
                    <a:pt x="3238" y="1447"/>
                  </a:lnTo>
                  <a:lnTo>
                    <a:pt x="3235" y="1448"/>
                  </a:lnTo>
                  <a:lnTo>
                    <a:pt x="3233" y="1443"/>
                  </a:lnTo>
                  <a:lnTo>
                    <a:pt x="3231" y="1438"/>
                  </a:lnTo>
                  <a:lnTo>
                    <a:pt x="3231" y="1433"/>
                  </a:lnTo>
                  <a:lnTo>
                    <a:pt x="3231" y="1424"/>
                  </a:lnTo>
                  <a:lnTo>
                    <a:pt x="3235" y="1422"/>
                  </a:lnTo>
                  <a:lnTo>
                    <a:pt x="3238" y="1422"/>
                  </a:lnTo>
                  <a:lnTo>
                    <a:pt x="3242" y="1420"/>
                  </a:lnTo>
                  <a:lnTo>
                    <a:pt x="3243" y="1417"/>
                  </a:lnTo>
                  <a:lnTo>
                    <a:pt x="3245" y="1413"/>
                  </a:lnTo>
                  <a:lnTo>
                    <a:pt x="3243" y="1410"/>
                  </a:lnTo>
                  <a:lnTo>
                    <a:pt x="3240" y="1405"/>
                  </a:lnTo>
                  <a:lnTo>
                    <a:pt x="3238" y="1401"/>
                  </a:lnTo>
                  <a:lnTo>
                    <a:pt x="3235" y="1399"/>
                  </a:lnTo>
                  <a:lnTo>
                    <a:pt x="3233" y="1399"/>
                  </a:lnTo>
                  <a:lnTo>
                    <a:pt x="3228" y="1398"/>
                  </a:lnTo>
                  <a:lnTo>
                    <a:pt x="3222" y="1398"/>
                  </a:lnTo>
                  <a:lnTo>
                    <a:pt x="3216" y="1406"/>
                  </a:lnTo>
                  <a:lnTo>
                    <a:pt x="3209" y="1412"/>
                  </a:lnTo>
                  <a:lnTo>
                    <a:pt x="3203" y="1417"/>
                  </a:lnTo>
                  <a:lnTo>
                    <a:pt x="3198" y="1426"/>
                  </a:lnTo>
                  <a:lnTo>
                    <a:pt x="3196" y="1440"/>
                  </a:lnTo>
                  <a:lnTo>
                    <a:pt x="3212" y="1455"/>
                  </a:lnTo>
                  <a:lnTo>
                    <a:pt x="3224" y="1471"/>
                  </a:lnTo>
                  <a:lnTo>
                    <a:pt x="3235" y="1488"/>
                  </a:lnTo>
                  <a:lnTo>
                    <a:pt x="3240" y="1511"/>
                  </a:lnTo>
                  <a:lnTo>
                    <a:pt x="3242" y="1539"/>
                  </a:lnTo>
                  <a:lnTo>
                    <a:pt x="3184" y="1586"/>
                  </a:lnTo>
                  <a:lnTo>
                    <a:pt x="3177" y="1586"/>
                  </a:lnTo>
                  <a:lnTo>
                    <a:pt x="3172" y="1567"/>
                  </a:lnTo>
                  <a:lnTo>
                    <a:pt x="3161" y="1553"/>
                  </a:lnTo>
                  <a:lnTo>
                    <a:pt x="3147" y="1541"/>
                  </a:lnTo>
                  <a:lnTo>
                    <a:pt x="3132" y="1529"/>
                  </a:lnTo>
                  <a:lnTo>
                    <a:pt x="3116" y="1516"/>
                  </a:lnTo>
                  <a:lnTo>
                    <a:pt x="3109" y="1544"/>
                  </a:lnTo>
                  <a:lnTo>
                    <a:pt x="3100" y="1567"/>
                  </a:lnTo>
                  <a:lnTo>
                    <a:pt x="3109" y="1572"/>
                  </a:lnTo>
                  <a:lnTo>
                    <a:pt x="3113" y="1579"/>
                  </a:lnTo>
                  <a:lnTo>
                    <a:pt x="3114" y="1588"/>
                  </a:lnTo>
                  <a:lnTo>
                    <a:pt x="3120" y="1598"/>
                  </a:lnTo>
                  <a:lnTo>
                    <a:pt x="3121" y="1600"/>
                  </a:lnTo>
                  <a:lnTo>
                    <a:pt x="3125" y="1600"/>
                  </a:lnTo>
                  <a:lnTo>
                    <a:pt x="3128" y="1600"/>
                  </a:lnTo>
                  <a:lnTo>
                    <a:pt x="3132" y="1600"/>
                  </a:lnTo>
                  <a:lnTo>
                    <a:pt x="3135" y="1602"/>
                  </a:lnTo>
                  <a:lnTo>
                    <a:pt x="3149" y="1616"/>
                  </a:lnTo>
                  <a:lnTo>
                    <a:pt x="3160" y="1637"/>
                  </a:lnTo>
                  <a:lnTo>
                    <a:pt x="3167" y="1661"/>
                  </a:lnTo>
                  <a:lnTo>
                    <a:pt x="3168" y="1686"/>
                  </a:lnTo>
                  <a:lnTo>
                    <a:pt x="3158" y="1686"/>
                  </a:lnTo>
                  <a:lnTo>
                    <a:pt x="3147" y="1677"/>
                  </a:lnTo>
                  <a:lnTo>
                    <a:pt x="3137" y="1672"/>
                  </a:lnTo>
                  <a:lnTo>
                    <a:pt x="3135" y="1670"/>
                  </a:lnTo>
                  <a:lnTo>
                    <a:pt x="3126" y="1663"/>
                  </a:lnTo>
                  <a:lnTo>
                    <a:pt x="3120" y="1649"/>
                  </a:lnTo>
                  <a:lnTo>
                    <a:pt x="3116" y="1633"/>
                  </a:lnTo>
                  <a:lnTo>
                    <a:pt x="3111" y="1619"/>
                  </a:lnTo>
                  <a:lnTo>
                    <a:pt x="3106" y="1605"/>
                  </a:lnTo>
                  <a:lnTo>
                    <a:pt x="3097" y="1593"/>
                  </a:lnTo>
                  <a:lnTo>
                    <a:pt x="3097" y="1590"/>
                  </a:lnTo>
                  <a:lnTo>
                    <a:pt x="3088" y="1593"/>
                  </a:lnTo>
                  <a:lnTo>
                    <a:pt x="3088" y="1590"/>
                  </a:lnTo>
                  <a:lnTo>
                    <a:pt x="3085" y="1576"/>
                  </a:lnTo>
                  <a:lnTo>
                    <a:pt x="3085" y="1558"/>
                  </a:lnTo>
                  <a:lnTo>
                    <a:pt x="3085" y="1539"/>
                  </a:lnTo>
                  <a:lnTo>
                    <a:pt x="3085" y="1518"/>
                  </a:lnTo>
                  <a:lnTo>
                    <a:pt x="3083" y="1499"/>
                  </a:lnTo>
                  <a:lnTo>
                    <a:pt x="3076" y="1483"/>
                  </a:lnTo>
                  <a:lnTo>
                    <a:pt x="3065" y="1471"/>
                  </a:lnTo>
                  <a:lnTo>
                    <a:pt x="3062" y="1474"/>
                  </a:lnTo>
                  <a:lnTo>
                    <a:pt x="3057" y="1478"/>
                  </a:lnTo>
                  <a:lnTo>
                    <a:pt x="3053" y="1480"/>
                  </a:lnTo>
                  <a:lnTo>
                    <a:pt x="3046" y="1481"/>
                  </a:lnTo>
                  <a:lnTo>
                    <a:pt x="3039" y="1481"/>
                  </a:lnTo>
                  <a:lnTo>
                    <a:pt x="3037" y="1481"/>
                  </a:lnTo>
                  <a:lnTo>
                    <a:pt x="3037" y="1480"/>
                  </a:lnTo>
                  <a:lnTo>
                    <a:pt x="3037" y="1480"/>
                  </a:lnTo>
                  <a:lnTo>
                    <a:pt x="3037" y="1480"/>
                  </a:lnTo>
                  <a:lnTo>
                    <a:pt x="3036" y="1480"/>
                  </a:lnTo>
                  <a:lnTo>
                    <a:pt x="3034" y="1478"/>
                  </a:lnTo>
                  <a:lnTo>
                    <a:pt x="3034" y="1457"/>
                  </a:lnTo>
                  <a:lnTo>
                    <a:pt x="3029" y="1440"/>
                  </a:lnTo>
                  <a:lnTo>
                    <a:pt x="3022" y="1426"/>
                  </a:lnTo>
                  <a:lnTo>
                    <a:pt x="3011" y="1413"/>
                  </a:lnTo>
                  <a:lnTo>
                    <a:pt x="3003" y="1399"/>
                  </a:lnTo>
                  <a:lnTo>
                    <a:pt x="2992" y="1382"/>
                  </a:lnTo>
                  <a:lnTo>
                    <a:pt x="2989" y="1385"/>
                  </a:lnTo>
                  <a:lnTo>
                    <a:pt x="2987" y="1387"/>
                  </a:lnTo>
                  <a:lnTo>
                    <a:pt x="2985" y="1391"/>
                  </a:lnTo>
                  <a:lnTo>
                    <a:pt x="2983" y="1392"/>
                  </a:lnTo>
                  <a:lnTo>
                    <a:pt x="2982" y="1394"/>
                  </a:lnTo>
                  <a:lnTo>
                    <a:pt x="2966" y="1396"/>
                  </a:lnTo>
                  <a:lnTo>
                    <a:pt x="2952" y="1394"/>
                  </a:lnTo>
                  <a:lnTo>
                    <a:pt x="2938" y="1394"/>
                  </a:lnTo>
                  <a:lnTo>
                    <a:pt x="2934" y="1408"/>
                  </a:lnTo>
                  <a:lnTo>
                    <a:pt x="2929" y="1415"/>
                  </a:lnTo>
                  <a:lnTo>
                    <a:pt x="2926" y="1417"/>
                  </a:lnTo>
                  <a:lnTo>
                    <a:pt x="2919" y="1417"/>
                  </a:lnTo>
                  <a:lnTo>
                    <a:pt x="2912" y="1419"/>
                  </a:lnTo>
                  <a:lnTo>
                    <a:pt x="2905" y="1424"/>
                  </a:lnTo>
                  <a:lnTo>
                    <a:pt x="2893" y="1455"/>
                  </a:lnTo>
                  <a:lnTo>
                    <a:pt x="2877" y="1455"/>
                  </a:lnTo>
                  <a:lnTo>
                    <a:pt x="2868" y="1462"/>
                  </a:lnTo>
                  <a:lnTo>
                    <a:pt x="2859" y="1471"/>
                  </a:lnTo>
                  <a:lnTo>
                    <a:pt x="2847" y="1478"/>
                  </a:lnTo>
                  <a:lnTo>
                    <a:pt x="2844" y="1513"/>
                  </a:lnTo>
                  <a:lnTo>
                    <a:pt x="2835" y="1543"/>
                  </a:lnTo>
                  <a:lnTo>
                    <a:pt x="2823" y="1567"/>
                  </a:lnTo>
                  <a:lnTo>
                    <a:pt x="2804" y="1590"/>
                  </a:lnTo>
                  <a:lnTo>
                    <a:pt x="2802" y="1590"/>
                  </a:lnTo>
                  <a:lnTo>
                    <a:pt x="2800" y="1588"/>
                  </a:lnTo>
                  <a:lnTo>
                    <a:pt x="2798" y="1588"/>
                  </a:lnTo>
                  <a:lnTo>
                    <a:pt x="2798" y="1588"/>
                  </a:lnTo>
                  <a:lnTo>
                    <a:pt x="2797" y="1586"/>
                  </a:lnTo>
                  <a:lnTo>
                    <a:pt x="2786" y="1574"/>
                  </a:lnTo>
                  <a:lnTo>
                    <a:pt x="2776" y="1555"/>
                  </a:lnTo>
                  <a:lnTo>
                    <a:pt x="2770" y="1539"/>
                  </a:lnTo>
                  <a:lnTo>
                    <a:pt x="2769" y="1536"/>
                  </a:lnTo>
                  <a:lnTo>
                    <a:pt x="2770" y="1532"/>
                  </a:lnTo>
                  <a:lnTo>
                    <a:pt x="2772" y="1529"/>
                  </a:lnTo>
                  <a:lnTo>
                    <a:pt x="2774" y="1527"/>
                  </a:lnTo>
                  <a:lnTo>
                    <a:pt x="2774" y="1525"/>
                  </a:lnTo>
                  <a:lnTo>
                    <a:pt x="2756" y="1499"/>
                  </a:lnTo>
                  <a:lnTo>
                    <a:pt x="2744" y="1471"/>
                  </a:lnTo>
                  <a:lnTo>
                    <a:pt x="2736" y="1441"/>
                  </a:lnTo>
                  <a:lnTo>
                    <a:pt x="2732" y="1405"/>
                  </a:lnTo>
                  <a:lnTo>
                    <a:pt x="2720" y="1406"/>
                  </a:lnTo>
                  <a:lnTo>
                    <a:pt x="2711" y="1406"/>
                  </a:lnTo>
                  <a:lnTo>
                    <a:pt x="2701" y="1405"/>
                  </a:lnTo>
                  <a:lnTo>
                    <a:pt x="2697" y="1401"/>
                  </a:lnTo>
                  <a:lnTo>
                    <a:pt x="2692" y="1398"/>
                  </a:lnTo>
                  <a:lnTo>
                    <a:pt x="2688" y="1394"/>
                  </a:lnTo>
                  <a:lnTo>
                    <a:pt x="2685" y="1391"/>
                  </a:lnTo>
                  <a:lnTo>
                    <a:pt x="2688" y="1378"/>
                  </a:lnTo>
                  <a:lnTo>
                    <a:pt x="2681" y="1368"/>
                  </a:lnTo>
                  <a:lnTo>
                    <a:pt x="2669" y="1359"/>
                  </a:lnTo>
                  <a:lnTo>
                    <a:pt x="2657" y="1351"/>
                  </a:lnTo>
                  <a:lnTo>
                    <a:pt x="2646" y="1340"/>
                  </a:lnTo>
                  <a:lnTo>
                    <a:pt x="2617" y="1344"/>
                  </a:lnTo>
                  <a:lnTo>
                    <a:pt x="2587" y="1344"/>
                  </a:lnTo>
                  <a:lnTo>
                    <a:pt x="2557" y="1342"/>
                  </a:lnTo>
                  <a:lnTo>
                    <a:pt x="2528" y="1340"/>
                  </a:lnTo>
                  <a:lnTo>
                    <a:pt x="2523" y="1330"/>
                  </a:lnTo>
                  <a:lnTo>
                    <a:pt x="2516" y="1317"/>
                  </a:lnTo>
                  <a:lnTo>
                    <a:pt x="2505" y="1321"/>
                  </a:lnTo>
                  <a:lnTo>
                    <a:pt x="2498" y="1323"/>
                  </a:lnTo>
                  <a:lnTo>
                    <a:pt x="2489" y="1324"/>
                  </a:lnTo>
                  <a:lnTo>
                    <a:pt x="2477" y="1324"/>
                  </a:lnTo>
                  <a:lnTo>
                    <a:pt x="2467" y="1317"/>
                  </a:lnTo>
                  <a:lnTo>
                    <a:pt x="2456" y="1312"/>
                  </a:lnTo>
                  <a:lnTo>
                    <a:pt x="2444" y="1305"/>
                  </a:lnTo>
                  <a:lnTo>
                    <a:pt x="2435" y="1298"/>
                  </a:lnTo>
                  <a:lnTo>
                    <a:pt x="2432" y="1288"/>
                  </a:lnTo>
                  <a:lnTo>
                    <a:pt x="2427" y="1279"/>
                  </a:lnTo>
                  <a:lnTo>
                    <a:pt x="2416" y="1270"/>
                  </a:lnTo>
                  <a:lnTo>
                    <a:pt x="2414" y="1270"/>
                  </a:lnTo>
                  <a:lnTo>
                    <a:pt x="2413" y="1270"/>
                  </a:lnTo>
                  <a:lnTo>
                    <a:pt x="2411" y="1270"/>
                  </a:lnTo>
                  <a:lnTo>
                    <a:pt x="2407" y="1270"/>
                  </a:lnTo>
                  <a:lnTo>
                    <a:pt x="2400" y="1270"/>
                  </a:lnTo>
                  <a:lnTo>
                    <a:pt x="2404" y="1284"/>
                  </a:lnTo>
                  <a:lnTo>
                    <a:pt x="2409" y="1300"/>
                  </a:lnTo>
                  <a:lnTo>
                    <a:pt x="2418" y="1316"/>
                  </a:lnTo>
                  <a:lnTo>
                    <a:pt x="2425" y="1330"/>
                  </a:lnTo>
                  <a:lnTo>
                    <a:pt x="2432" y="1340"/>
                  </a:lnTo>
                  <a:lnTo>
                    <a:pt x="2434" y="1335"/>
                  </a:lnTo>
                  <a:lnTo>
                    <a:pt x="2435" y="1333"/>
                  </a:lnTo>
                  <a:lnTo>
                    <a:pt x="2435" y="1331"/>
                  </a:lnTo>
                  <a:lnTo>
                    <a:pt x="2437" y="1331"/>
                  </a:lnTo>
                  <a:lnTo>
                    <a:pt x="2439" y="1331"/>
                  </a:lnTo>
                  <a:lnTo>
                    <a:pt x="2444" y="1333"/>
                  </a:lnTo>
                  <a:lnTo>
                    <a:pt x="2446" y="1338"/>
                  </a:lnTo>
                  <a:lnTo>
                    <a:pt x="2448" y="1344"/>
                  </a:lnTo>
                  <a:lnTo>
                    <a:pt x="2448" y="1349"/>
                  </a:lnTo>
                  <a:lnTo>
                    <a:pt x="2449" y="1354"/>
                  </a:lnTo>
                  <a:lnTo>
                    <a:pt x="2451" y="1359"/>
                  </a:lnTo>
                  <a:lnTo>
                    <a:pt x="2458" y="1358"/>
                  </a:lnTo>
                  <a:lnTo>
                    <a:pt x="2467" y="1356"/>
                  </a:lnTo>
                  <a:lnTo>
                    <a:pt x="2477" y="1356"/>
                  </a:lnTo>
                  <a:lnTo>
                    <a:pt x="2493" y="1338"/>
                  </a:lnTo>
                  <a:lnTo>
                    <a:pt x="2512" y="1324"/>
                  </a:lnTo>
                  <a:lnTo>
                    <a:pt x="2514" y="1342"/>
                  </a:lnTo>
                  <a:lnTo>
                    <a:pt x="2516" y="1356"/>
                  </a:lnTo>
                  <a:lnTo>
                    <a:pt x="2542" y="1370"/>
                  </a:lnTo>
                  <a:lnTo>
                    <a:pt x="2563" y="1387"/>
                  </a:lnTo>
                  <a:lnTo>
                    <a:pt x="2556" y="1396"/>
                  </a:lnTo>
                  <a:lnTo>
                    <a:pt x="2550" y="1405"/>
                  </a:lnTo>
                  <a:lnTo>
                    <a:pt x="2544" y="1412"/>
                  </a:lnTo>
                  <a:lnTo>
                    <a:pt x="2531" y="1417"/>
                  </a:lnTo>
                  <a:lnTo>
                    <a:pt x="2531" y="1436"/>
                  </a:lnTo>
                  <a:lnTo>
                    <a:pt x="2514" y="1447"/>
                  </a:lnTo>
                  <a:lnTo>
                    <a:pt x="2496" y="1459"/>
                  </a:lnTo>
                  <a:lnTo>
                    <a:pt x="2496" y="1467"/>
                  </a:lnTo>
                  <a:lnTo>
                    <a:pt x="2474" y="1467"/>
                  </a:lnTo>
                  <a:lnTo>
                    <a:pt x="2461" y="1474"/>
                  </a:lnTo>
                  <a:lnTo>
                    <a:pt x="2451" y="1485"/>
                  </a:lnTo>
                  <a:lnTo>
                    <a:pt x="2439" y="1494"/>
                  </a:lnTo>
                  <a:lnTo>
                    <a:pt x="2423" y="1501"/>
                  </a:lnTo>
                  <a:lnTo>
                    <a:pt x="2407" y="1504"/>
                  </a:lnTo>
                  <a:lnTo>
                    <a:pt x="2390" y="1509"/>
                  </a:lnTo>
                  <a:lnTo>
                    <a:pt x="2376" y="1515"/>
                  </a:lnTo>
                  <a:lnTo>
                    <a:pt x="2364" y="1522"/>
                  </a:lnTo>
                  <a:lnTo>
                    <a:pt x="2352" y="1525"/>
                  </a:lnTo>
                  <a:lnTo>
                    <a:pt x="2343" y="1525"/>
                  </a:lnTo>
                  <a:lnTo>
                    <a:pt x="2339" y="1523"/>
                  </a:lnTo>
                  <a:lnTo>
                    <a:pt x="2338" y="1523"/>
                  </a:lnTo>
                  <a:lnTo>
                    <a:pt x="2336" y="1522"/>
                  </a:lnTo>
                  <a:lnTo>
                    <a:pt x="2336" y="1522"/>
                  </a:lnTo>
                  <a:lnTo>
                    <a:pt x="2334" y="1520"/>
                  </a:lnTo>
                  <a:lnTo>
                    <a:pt x="2332" y="1516"/>
                  </a:lnTo>
                  <a:lnTo>
                    <a:pt x="2327" y="1506"/>
                  </a:lnTo>
                  <a:lnTo>
                    <a:pt x="2325" y="1495"/>
                  </a:lnTo>
                  <a:lnTo>
                    <a:pt x="2325" y="1485"/>
                  </a:lnTo>
                  <a:lnTo>
                    <a:pt x="2324" y="1474"/>
                  </a:lnTo>
                  <a:lnTo>
                    <a:pt x="2315" y="1457"/>
                  </a:lnTo>
                  <a:lnTo>
                    <a:pt x="2303" y="1441"/>
                  </a:lnTo>
                  <a:lnTo>
                    <a:pt x="2290" y="1427"/>
                  </a:lnTo>
                  <a:lnTo>
                    <a:pt x="2278" y="1413"/>
                  </a:lnTo>
                  <a:lnTo>
                    <a:pt x="2275" y="1403"/>
                  </a:lnTo>
                  <a:lnTo>
                    <a:pt x="2273" y="1391"/>
                  </a:lnTo>
                  <a:lnTo>
                    <a:pt x="2271" y="1378"/>
                  </a:lnTo>
                  <a:lnTo>
                    <a:pt x="2266" y="1368"/>
                  </a:lnTo>
                  <a:lnTo>
                    <a:pt x="2247" y="1356"/>
                  </a:lnTo>
                  <a:lnTo>
                    <a:pt x="2242" y="1344"/>
                  </a:lnTo>
                  <a:lnTo>
                    <a:pt x="2236" y="1331"/>
                  </a:lnTo>
                  <a:lnTo>
                    <a:pt x="2231" y="1319"/>
                  </a:lnTo>
                  <a:lnTo>
                    <a:pt x="2224" y="1309"/>
                  </a:lnTo>
                  <a:lnTo>
                    <a:pt x="2214" y="1302"/>
                  </a:lnTo>
                  <a:lnTo>
                    <a:pt x="2208" y="1300"/>
                  </a:lnTo>
                  <a:lnTo>
                    <a:pt x="2207" y="1296"/>
                  </a:lnTo>
                  <a:lnTo>
                    <a:pt x="2203" y="1295"/>
                  </a:lnTo>
                  <a:lnTo>
                    <a:pt x="2200" y="1293"/>
                  </a:lnTo>
                  <a:lnTo>
                    <a:pt x="2196" y="1291"/>
                  </a:lnTo>
                  <a:lnTo>
                    <a:pt x="2193" y="1288"/>
                  </a:lnTo>
                  <a:lnTo>
                    <a:pt x="2189" y="1282"/>
                  </a:lnTo>
                  <a:lnTo>
                    <a:pt x="2186" y="1275"/>
                  </a:lnTo>
                  <a:lnTo>
                    <a:pt x="2182" y="1275"/>
                  </a:lnTo>
                  <a:lnTo>
                    <a:pt x="2182" y="1282"/>
                  </a:lnTo>
                  <a:lnTo>
                    <a:pt x="2194" y="1298"/>
                  </a:lnTo>
                  <a:lnTo>
                    <a:pt x="2205" y="1316"/>
                  </a:lnTo>
                  <a:lnTo>
                    <a:pt x="2212" y="1337"/>
                  </a:lnTo>
                  <a:lnTo>
                    <a:pt x="2219" y="1356"/>
                  </a:lnTo>
                  <a:lnTo>
                    <a:pt x="2228" y="1375"/>
                  </a:lnTo>
                  <a:lnTo>
                    <a:pt x="2231" y="1378"/>
                  </a:lnTo>
                  <a:lnTo>
                    <a:pt x="2236" y="1382"/>
                  </a:lnTo>
                  <a:lnTo>
                    <a:pt x="2240" y="1385"/>
                  </a:lnTo>
                  <a:lnTo>
                    <a:pt x="2245" y="1389"/>
                  </a:lnTo>
                  <a:lnTo>
                    <a:pt x="2247" y="1394"/>
                  </a:lnTo>
                  <a:lnTo>
                    <a:pt x="2247" y="1429"/>
                  </a:lnTo>
                  <a:lnTo>
                    <a:pt x="2250" y="1433"/>
                  </a:lnTo>
                  <a:lnTo>
                    <a:pt x="2254" y="1438"/>
                  </a:lnTo>
                  <a:lnTo>
                    <a:pt x="2259" y="1441"/>
                  </a:lnTo>
                  <a:lnTo>
                    <a:pt x="2264" y="1445"/>
                  </a:lnTo>
                  <a:lnTo>
                    <a:pt x="2266" y="1448"/>
                  </a:lnTo>
                  <a:lnTo>
                    <a:pt x="2269" y="1459"/>
                  </a:lnTo>
                  <a:lnTo>
                    <a:pt x="2271" y="1467"/>
                  </a:lnTo>
                  <a:lnTo>
                    <a:pt x="2275" y="1478"/>
                  </a:lnTo>
                  <a:lnTo>
                    <a:pt x="2285" y="1490"/>
                  </a:lnTo>
                  <a:lnTo>
                    <a:pt x="2301" y="1501"/>
                  </a:lnTo>
                  <a:lnTo>
                    <a:pt x="2318" y="1511"/>
                  </a:lnTo>
                  <a:lnTo>
                    <a:pt x="2332" y="1522"/>
                  </a:lnTo>
                  <a:lnTo>
                    <a:pt x="2336" y="1527"/>
                  </a:lnTo>
                  <a:lnTo>
                    <a:pt x="2336" y="1534"/>
                  </a:lnTo>
                  <a:lnTo>
                    <a:pt x="2336" y="1539"/>
                  </a:lnTo>
                  <a:lnTo>
                    <a:pt x="2338" y="1544"/>
                  </a:lnTo>
                  <a:lnTo>
                    <a:pt x="2343" y="1550"/>
                  </a:lnTo>
                  <a:lnTo>
                    <a:pt x="2358" y="1551"/>
                  </a:lnTo>
                  <a:lnTo>
                    <a:pt x="2376" y="1543"/>
                  </a:lnTo>
                  <a:lnTo>
                    <a:pt x="2400" y="1537"/>
                  </a:lnTo>
                  <a:lnTo>
                    <a:pt x="2423" y="1532"/>
                  </a:lnTo>
                  <a:lnTo>
                    <a:pt x="2444" y="1529"/>
                  </a:lnTo>
                  <a:lnTo>
                    <a:pt x="2444" y="1532"/>
                  </a:lnTo>
                  <a:lnTo>
                    <a:pt x="2439" y="1541"/>
                  </a:lnTo>
                  <a:lnTo>
                    <a:pt x="2439" y="1551"/>
                  </a:lnTo>
                  <a:lnTo>
                    <a:pt x="2435" y="1563"/>
                  </a:lnTo>
                  <a:lnTo>
                    <a:pt x="2428" y="1581"/>
                  </a:lnTo>
                  <a:lnTo>
                    <a:pt x="2418" y="1602"/>
                  </a:lnTo>
                  <a:lnTo>
                    <a:pt x="2406" y="1623"/>
                  </a:lnTo>
                  <a:lnTo>
                    <a:pt x="2393" y="1640"/>
                  </a:lnTo>
                  <a:lnTo>
                    <a:pt x="2374" y="1659"/>
                  </a:lnTo>
                  <a:lnTo>
                    <a:pt x="2353" y="1677"/>
                  </a:lnTo>
                  <a:lnTo>
                    <a:pt x="2331" y="1694"/>
                  </a:lnTo>
                  <a:lnTo>
                    <a:pt x="2310" y="1714"/>
                  </a:lnTo>
                  <a:lnTo>
                    <a:pt x="2292" y="1735"/>
                  </a:lnTo>
                  <a:lnTo>
                    <a:pt x="2278" y="1759"/>
                  </a:lnTo>
                  <a:lnTo>
                    <a:pt x="2273" y="1782"/>
                  </a:lnTo>
                  <a:lnTo>
                    <a:pt x="2276" y="1803"/>
                  </a:lnTo>
                  <a:lnTo>
                    <a:pt x="2283" y="1824"/>
                  </a:lnTo>
                  <a:lnTo>
                    <a:pt x="2290" y="1843"/>
                  </a:lnTo>
                  <a:lnTo>
                    <a:pt x="2297" y="1864"/>
                  </a:lnTo>
                  <a:lnTo>
                    <a:pt x="2303" y="1885"/>
                  </a:lnTo>
                  <a:lnTo>
                    <a:pt x="2301" y="1906"/>
                  </a:lnTo>
                  <a:lnTo>
                    <a:pt x="2290" y="1928"/>
                  </a:lnTo>
                  <a:lnTo>
                    <a:pt x="2275" y="1939"/>
                  </a:lnTo>
                  <a:lnTo>
                    <a:pt x="2257" y="1947"/>
                  </a:lnTo>
                  <a:lnTo>
                    <a:pt x="2240" y="1956"/>
                  </a:lnTo>
                  <a:lnTo>
                    <a:pt x="2226" y="1968"/>
                  </a:lnTo>
                  <a:lnTo>
                    <a:pt x="2217" y="1986"/>
                  </a:lnTo>
                  <a:lnTo>
                    <a:pt x="2226" y="1996"/>
                  </a:lnTo>
                  <a:lnTo>
                    <a:pt x="2233" y="2012"/>
                  </a:lnTo>
                  <a:lnTo>
                    <a:pt x="2236" y="2031"/>
                  </a:lnTo>
                  <a:lnTo>
                    <a:pt x="2231" y="2035"/>
                  </a:lnTo>
                  <a:lnTo>
                    <a:pt x="2228" y="2038"/>
                  </a:lnTo>
                  <a:lnTo>
                    <a:pt x="2226" y="2040"/>
                  </a:lnTo>
                  <a:lnTo>
                    <a:pt x="2222" y="2043"/>
                  </a:lnTo>
                  <a:lnTo>
                    <a:pt x="2221" y="2047"/>
                  </a:lnTo>
                  <a:lnTo>
                    <a:pt x="2217" y="2050"/>
                  </a:lnTo>
                  <a:lnTo>
                    <a:pt x="2198" y="2054"/>
                  </a:lnTo>
                  <a:lnTo>
                    <a:pt x="2193" y="2066"/>
                  </a:lnTo>
                  <a:lnTo>
                    <a:pt x="2191" y="2080"/>
                  </a:lnTo>
                  <a:lnTo>
                    <a:pt x="2189" y="2094"/>
                  </a:lnTo>
                  <a:lnTo>
                    <a:pt x="2186" y="2108"/>
                  </a:lnTo>
                  <a:lnTo>
                    <a:pt x="2163" y="2127"/>
                  </a:lnTo>
                  <a:lnTo>
                    <a:pt x="2156" y="2143"/>
                  </a:lnTo>
                  <a:lnTo>
                    <a:pt x="2147" y="2159"/>
                  </a:lnTo>
                  <a:lnTo>
                    <a:pt x="2130" y="2174"/>
                  </a:lnTo>
                  <a:lnTo>
                    <a:pt x="2109" y="2187"/>
                  </a:lnTo>
                  <a:lnTo>
                    <a:pt x="2083" y="2194"/>
                  </a:lnTo>
                  <a:lnTo>
                    <a:pt x="2057" y="2201"/>
                  </a:lnTo>
                  <a:lnTo>
                    <a:pt x="2030" y="2206"/>
                  </a:lnTo>
                  <a:lnTo>
                    <a:pt x="2006" y="2211"/>
                  </a:lnTo>
                  <a:lnTo>
                    <a:pt x="2001" y="2208"/>
                  </a:lnTo>
                  <a:lnTo>
                    <a:pt x="1997" y="2204"/>
                  </a:lnTo>
                  <a:lnTo>
                    <a:pt x="1994" y="2202"/>
                  </a:lnTo>
                  <a:lnTo>
                    <a:pt x="1990" y="2197"/>
                  </a:lnTo>
                  <a:lnTo>
                    <a:pt x="1987" y="2194"/>
                  </a:lnTo>
                  <a:lnTo>
                    <a:pt x="1985" y="2185"/>
                  </a:lnTo>
                  <a:lnTo>
                    <a:pt x="1985" y="2174"/>
                  </a:lnTo>
                  <a:lnTo>
                    <a:pt x="1985" y="2162"/>
                  </a:lnTo>
                  <a:lnTo>
                    <a:pt x="1983" y="2150"/>
                  </a:lnTo>
                  <a:lnTo>
                    <a:pt x="1973" y="2133"/>
                  </a:lnTo>
                  <a:lnTo>
                    <a:pt x="1959" y="2117"/>
                  </a:lnTo>
                  <a:lnTo>
                    <a:pt x="1945" y="2099"/>
                  </a:lnTo>
                  <a:lnTo>
                    <a:pt x="1936" y="2082"/>
                  </a:lnTo>
                  <a:lnTo>
                    <a:pt x="1940" y="2070"/>
                  </a:lnTo>
                  <a:lnTo>
                    <a:pt x="1940" y="2068"/>
                  </a:lnTo>
                  <a:lnTo>
                    <a:pt x="1936" y="2064"/>
                  </a:lnTo>
                  <a:lnTo>
                    <a:pt x="1933" y="2063"/>
                  </a:lnTo>
                  <a:lnTo>
                    <a:pt x="1931" y="2059"/>
                  </a:lnTo>
                  <a:lnTo>
                    <a:pt x="1929" y="2059"/>
                  </a:lnTo>
                  <a:lnTo>
                    <a:pt x="1927" y="2054"/>
                  </a:lnTo>
                  <a:lnTo>
                    <a:pt x="1929" y="2049"/>
                  </a:lnTo>
                  <a:lnTo>
                    <a:pt x="1929" y="2045"/>
                  </a:lnTo>
                  <a:lnTo>
                    <a:pt x="1931" y="2042"/>
                  </a:lnTo>
                  <a:lnTo>
                    <a:pt x="1933" y="2038"/>
                  </a:lnTo>
                  <a:lnTo>
                    <a:pt x="1926" y="2035"/>
                  </a:lnTo>
                  <a:lnTo>
                    <a:pt x="1926" y="2031"/>
                  </a:lnTo>
                  <a:lnTo>
                    <a:pt x="1926" y="2028"/>
                  </a:lnTo>
                  <a:lnTo>
                    <a:pt x="1927" y="2023"/>
                  </a:lnTo>
                  <a:lnTo>
                    <a:pt x="1929" y="2019"/>
                  </a:lnTo>
                  <a:lnTo>
                    <a:pt x="1929" y="2014"/>
                  </a:lnTo>
                  <a:lnTo>
                    <a:pt x="1929" y="2009"/>
                  </a:lnTo>
                  <a:lnTo>
                    <a:pt x="1922" y="1995"/>
                  </a:lnTo>
                  <a:lnTo>
                    <a:pt x="1912" y="1979"/>
                  </a:lnTo>
                  <a:lnTo>
                    <a:pt x="1901" y="1965"/>
                  </a:lnTo>
                  <a:lnTo>
                    <a:pt x="1894" y="1951"/>
                  </a:lnTo>
                  <a:lnTo>
                    <a:pt x="1892" y="1934"/>
                  </a:lnTo>
                  <a:lnTo>
                    <a:pt x="1896" y="1914"/>
                  </a:lnTo>
                  <a:lnTo>
                    <a:pt x="1903" y="1897"/>
                  </a:lnTo>
                  <a:lnTo>
                    <a:pt x="1913" y="1878"/>
                  </a:lnTo>
                  <a:lnTo>
                    <a:pt x="1920" y="1862"/>
                  </a:lnTo>
                  <a:lnTo>
                    <a:pt x="1926" y="1848"/>
                  </a:lnTo>
                  <a:lnTo>
                    <a:pt x="1919" y="1834"/>
                  </a:lnTo>
                  <a:lnTo>
                    <a:pt x="1917" y="1822"/>
                  </a:lnTo>
                  <a:lnTo>
                    <a:pt x="1917" y="1810"/>
                  </a:lnTo>
                  <a:lnTo>
                    <a:pt x="1913" y="1794"/>
                  </a:lnTo>
                  <a:lnTo>
                    <a:pt x="1903" y="1773"/>
                  </a:lnTo>
                  <a:lnTo>
                    <a:pt x="1887" y="1752"/>
                  </a:lnTo>
                  <a:lnTo>
                    <a:pt x="1872" y="1733"/>
                  </a:lnTo>
                  <a:lnTo>
                    <a:pt x="1856" y="1717"/>
                  </a:lnTo>
                  <a:lnTo>
                    <a:pt x="1861" y="1696"/>
                  </a:lnTo>
                  <a:lnTo>
                    <a:pt x="1866" y="1677"/>
                  </a:lnTo>
                  <a:lnTo>
                    <a:pt x="1872" y="1656"/>
                  </a:lnTo>
                  <a:lnTo>
                    <a:pt x="1866" y="1653"/>
                  </a:lnTo>
                  <a:lnTo>
                    <a:pt x="1863" y="1651"/>
                  </a:lnTo>
                  <a:lnTo>
                    <a:pt x="1859" y="1647"/>
                  </a:lnTo>
                  <a:lnTo>
                    <a:pt x="1856" y="1646"/>
                  </a:lnTo>
                  <a:lnTo>
                    <a:pt x="1851" y="1646"/>
                  </a:lnTo>
                  <a:lnTo>
                    <a:pt x="1844" y="1644"/>
                  </a:lnTo>
                  <a:lnTo>
                    <a:pt x="1840" y="1647"/>
                  </a:lnTo>
                  <a:lnTo>
                    <a:pt x="1838" y="1649"/>
                  </a:lnTo>
                  <a:lnTo>
                    <a:pt x="1833" y="1651"/>
                  </a:lnTo>
                  <a:lnTo>
                    <a:pt x="1828" y="1651"/>
                  </a:lnTo>
                  <a:lnTo>
                    <a:pt x="1821" y="1651"/>
                  </a:lnTo>
                  <a:lnTo>
                    <a:pt x="1802" y="1621"/>
                  </a:lnTo>
                  <a:lnTo>
                    <a:pt x="1789" y="1619"/>
                  </a:lnTo>
                  <a:lnTo>
                    <a:pt x="1777" y="1618"/>
                  </a:lnTo>
                  <a:lnTo>
                    <a:pt x="1763" y="1616"/>
                  </a:lnTo>
                  <a:lnTo>
                    <a:pt x="1746" y="1623"/>
                  </a:lnTo>
                  <a:lnTo>
                    <a:pt x="1728" y="1630"/>
                  </a:lnTo>
                  <a:lnTo>
                    <a:pt x="1714" y="1635"/>
                  </a:lnTo>
                  <a:lnTo>
                    <a:pt x="1680" y="1628"/>
                  </a:lnTo>
                  <a:lnTo>
                    <a:pt x="1676" y="1640"/>
                  </a:lnTo>
                  <a:lnTo>
                    <a:pt x="1664" y="1640"/>
                  </a:lnTo>
                  <a:lnTo>
                    <a:pt x="1653" y="1637"/>
                  </a:lnTo>
                  <a:lnTo>
                    <a:pt x="1645" y="1635"/>
                  </a:lnTo>
                  <a:lnTo>
                    <a:pt x="1641" y="1637"/>
                  </a:lnTo>
                  <a:lnTo>
                    <a:pt x="1638" y="1640"/>
                  </a:lnTo>
                  <a:lnTo>
                    <a:pt x="1632" y="1642"/>
                  </a:lnTo>
                  <a:lnTo>
                    <a:pt x="1625" y="1644"/>
                  </a:lnTo>
                  <a:lnTo>
                    <a:pt x="1615" y="1632"/>
                  </a:lnTo>
                  <a:lnTo>
                    <a:pt x="1601" y="1625"/>
                  </a:lnTo>
                  <a:lnTo>
                    <a:pt x="1587" y="1618"/>
                  </a:lnTo>
                  <a:lnTo>
                    <a:pt x="1573" y="1611"/>
                  </a:lnTo>
                  <a:lnTo>
                    <a:pt x="1561" y="1602"/>
                  </a:lnTo>
                  <a:lnTo>
                    <a:pt x="1552" y="1579"/>
                  </a:lnTo>
                  <a:lnTo>
                    <a:pt x="1542" y="1567"/>
                  </a:lnTo>
                  <a:lnTo>
                    <a:pt x="1526" y="1555"/>
                  </a:lnTo>
                  <a:lnTo>
                    <a:pt x="1512" y="1543"/>
                  </a:lnTo>
                  <a:lnTo>
                    <a:pt x="1503" y="1532"/>
                  </a:lnTo>
                  <a:lnTo>
                    <a:pt x="1503" y="1509"/>
                  </a:lnTo>
                  <a:lnTo>
                    <a:pt x="1500" y="1499"/>
                  </a:lnTo>
                  <a:lnTo>
                    <a:pt x="1501" y="1483"/>
                  </a:lnTo>
                  <a:lnTo>
                    <a:pt x="1505" y="1469"/>
                  </a:lnTo>
                  <a:lnTo>
                    <a:pt x="1508" y="1457"/>
                  </a:lnTo>
                  <a:lnTo>
                    <a:pt x="1510" y="1448"/>
                  </a:lnTo>
                  <a:lnTo>
                    <a:pt x="1510" y="1434"/>
                  </a:lnTo>
                  <a:lnTo>
                    <a:pt x="1507" y="1426"/>
                  </a:lnTo>
                  <a:lnTo>
                    <a:pt x="1501" y="1417"/>
                  </a:lnTo>
                  <a:lnTo>
                    <a:pt x="1498" y="1410"/>
                  </a:lnTo>
                  <a:lnTo>
                    <a:pt x="1498" y="1399"/>
                  </a:lnTo>
                  <a:lnTo>
                    <a:pt x="1501" y="1385"/>
                  </a:lnTo>
                  <a:lnTo>
                    <a:pt x="1508" y="1370"/>
                  </a:lnTo>
                  <a:lnTo>
                    <a:pt x="1515" y="1352"/>
                  </a:lnTo>
                  <a:lnTo>
                    <a:pt x="1522" y="1337"/>
                  </a:lnTo>
                  <a:lnTo>
                    <a:pt x="1529" y="1324"/>
                  </a:lnTo>
                  <a:lnTo>
                    <a:pt x="1533" y="1317"/>
                  </a:lnTo>
                  <a:lnTo>
                    <a:pt x="1545" y="1307"/>
                  </a:lnTo>
                  <a:lnTo>
                    <a:pt x="1559" y="1298"/>
                  </a:lnTo>
                  <a:lnTo>
                    <a:pt x="1573" y="1291"/>
                  </a:lnTo>
                  <a:lnTo>
                    <a:pt x="1587" y="1282"/>
                  </a:lnTo>
                  <a:lnTo>
                    <a:pt x="1590" y="1274"/>
                  </a:lnTo>
                  <a:lnTo>
                    <a:pt x="1590" y="1263"/>
                  </a:lnTo>
                  <a:lnTo>
                    <a:pt x="1589" y="1251"/>
                  </a:lnTo>
                  <a:lnTo>
                    <a:pt x="1590" y="1241"/>
                  </a:lnTo>
                  <a:lnTo>
                    <a:pt x="1599" y="1227"/>
                  </a:lnTo>
                  <a:lnTo>
                    <a:pt x="1611" y="1216"/>
                  </a:lnTo>
                  <a:lnTo>
                    <a:pt x="1624" y="1206"/>
                  </a:lnTo>
                  <a:lnTo>
                    <a:pt x="1636" y="1195"/>
                  </a:lnTo>
                  <a:lnTo>
                    <a:pt x="1646" y="1183"/>
                  </a:lnTo>
                  <a:lnTo>
                    <a:pt x="1652" y="1167"/>
                  </a:lnTo>
                  <a:lnTo>
                    <a:pt x="1652" y="1166"/>
                  </a:lnTo>
                  <a:lnTo>
                    <a:pt x="1650" y="1166"/>
                  </a:lnTo>
                  <a:lnTo>
                    <a:pt x="1650" y="1164"/>
                  </a:lnTo>
                  <a:lnTo>
                    <a:pt x="1650" y="1162"/>
                  </a:lnTo>
                  <a:lnTo>
                    <a:pt x="1648" y="1160"/>
                  </a:lnTo>
                  <a:lnTo>
                    <a:pt x="1645" y="1159"/>
                  </a:lnTo>
                  <a:lnTo>
                    <a:pt x="1641" y="1157"/>
                  </a:lnTo>
                  <a:lnTo>
                    <a:pt x="1638" y="1157"/>
                  </a:lnTo>
                  <a:lnTo>
                    <a:pt x="1632" y="1155"/>
                  </a:lnTo>
                  <a:lnTo>
                    <a:pt x="1629" y="1159"/>
                  </a:lnTo>
                  <a:lnTo>
                    <a:pt x="1625" y="1159"/>
                  </a:lnTo>
                  <a:lnTo>
                    <a:pt x="1620" y="1160"/>
                  </a:lnTo>
                  <a:lnTo>
                    <a:pt x="1613" y="1160"/>
                  </a:lnTo>
                  <a:lnTo>
                    <a:pt x="1613" y="1155"/>
                  </a:lnTo>
                  <a:lnTo>
                    <a:pt x="1610" y="1155"/>
                  </a:lnTo>
                  <a:lnTo>
                    <a:pt x="1610" y="1141"/>
                  </a:lnTo>
                  <a:lnTo>
                    <a:pt x="1608" y="1122"/>
                  </a:lnTo>
                  <a:lnTo>
                    <a:pt x="1606" y="1099"/>
                  </a:lnTo>
                  <a:lnTo>
                    <a:pt x="1606" y="1077"/>
                  </a:lnTo>
                  <a:lnTo>
                    <a:pt x="1606" y="1057"/>
                  </a:lnTo>
                  <a:lnTo>
                    <a:pt x="1610" y="1045"/>
                  </a:lnTo>
                  <a:lnTo>
                    <a:pt x="1611" y="1040"/>
                  </a:lnTo>
                  <a:lnTo>
                    <a:pt x="1613" y="1036"/>
                  </a:lnTo>
                  <a:lnTo>
                    <a:pt x="1615" y="1035"/>
                  </a:lnTo>
                  <a:lnTo>
                    <a:pt x="1617" y="1035"/>
                  </a:lnTo>
                  <a:lnTo>
                    <a:pt x="1620" y="1035"/>
                  </a:lnTo>
                  <a:lnTo>
                    <a:pt x="1624" y="1033"/>
                  </a:lnTo>
                  <a:lnTo>
                    <a:pt x="1629" y="1033"/>
                  </a:lnTo>
                  <a:lnTo>
                    <a:pt x="1643" y="1038"/>
                  </a:lnTo>
                  <a:lnTo>
                    <a:pt x="1659" y="1042"/>
                  </a:lnTo>
                  <a:lnTo>
                    <a:pt x="1676" y="1042"/>
                  </a:lnTo>
                  <a:lnTo>
                    <a:pt x="1693" y="1038"/>
                  </a:lnTo>
                  <a:lnTo>
                    <a:pt x="1706" y="1033"/>
                  </a:lnTo>
                  <a:lnTo>
                    <a:pt x="1707" y="1031"/>
                  </a:lnTo>
                  <a:lnTo>
                    <a:pt x="1707" y="1029"/>
                  </a:lnTo>
                  <a:lnTo>
                    <a:pt x="1709" y="1029"/>
                  </a:lnTo>
                  <a:lnTo>
                    <a:pt x="1709" y="1028"/>
                  </a:lnTo>
                  <a:lnTo>
                    <a:pt x="1709" y="1026"/>
                  </a:lnTo>
                  <a:lnTo>
                    <a:pt x="1713" y="1012"/>
                  </a:lnTo>
                  <a:lnTo>
                    <a:pt x="1713" y="996"/>
                  </a:lnTo>
                  <a:lnTo>
                    <a:pt x="1711" y="981"/>
                  </a:lnTo>
                  <a:lnTo>
                    <a:pt x="1709" y="963"/>
                  </a:lnTo>
                  <a:lnTo>
                    <a:pt x="1697" y="960"/>
                  </a:lnTo>
                  <a:lnTo>
                    <a:pt x="1685" y="956"/>
                  </a:lnTo>
                  <a:lnTo>
                    <a:pt x="1673" y="949"/>
                  </a:lnTo>
                  <a:lnTo>
                    <a:pt x="1664" y="940"/>
                  </a:lnTo>
                  <a:lnTo>
                    <a:pt x="1667" y="939"/>
                  </a:lnTo>
                  <a:lnTo>
                    <a:pt x="1671" y="937"/>
                  </a:lnTo>
                  <a:lnTo>
                    <a:pt x="1673" y="935"/>
                  </a:lnTo>
                  <a:lnTo>
                    <a:pt x="1676" y="935"/>
                  </a:lnTo>
                  <a:lnTo>
                    <a:pt x="1680" y="933"/>
                  </a:lnTo>
                  <a:lnTo>
                    <a:pt x="1686" y="933"/>
                  </a:lnTo>
                  <a:lnTo>
                    <a:pt x="1690" y="932"/>
                  </a:lnTo>
                  <a:lnTo>
                    <a:pt x="1695" y="930"/>
                  </a:lnTo>
                  <a:lnTo>
                    <a:pt x="1700" y="930"/>
                  </a:lnTo>
                  <a:lnTo>
                    <a:pt x="1706" y="930"/>
                  </a:lnTo>
                  <a:lnTo>
                    <a:pt x="1706" y="911"/>
                  </a:lnTo>
                  <a:lnTo>
                    <a:pt x="1711" y="911"/>
                  </a:lnTo>
                  <a:lnTo>
                    <a:pt x="1716" y="912"/>
                  </a:lnTo>
                  <a:lnTo>
                    <a:pt x="1718" y="914"/>
                  </a:lnTo>
                  <a:lnTo>
                    <a:pt x="1721" y="914"/>
                  </a:lnTo>
                  <a:lnTo>
                    <a:pt x="1725" y="916"/>
                  </a:lnTo>
                  <a:lnTo>
                    <a:pt x="1728" y="918"/>
                  </a:lnTo>
                  <a:lnTo>
                    <a:pt x="1732" y="914"/>
                  </a:lnTo>
                  <a:lnTo>
                    <a:pt x="1737" y="912"/>
                  </a:lnTo>
                  <a:lnTo>
                    <a:pt x="1741" y="911"/>
                  </a:lnTo>
                  <a:lnTo>
                    <a:pt x="1746" y="909"/>
                  </a:lnTo>
                  <a:lnTo>
                    <a:pt x="1748" y="907"/>
                  </a:lnTo>
                  <a:lnTo>
                    <a:pt x="1749" y="904"/>
                  </a:lnTo>
                  <a:lnTo>
                    <a:pt x="1749" y="900"/>
                  </a:lnTo>
                  <a:lnTo>
                    <a:pt x="1749" y="897"/>
                  </a:lnTo>
                  <a:lnTo>
                    <a:pt x="1749" y="893"/>
                  </a:lnTo>
                  <a:lnTo>
                    <a:pt x="1751" y="890"/>
                  </a:lnTo>
                  <a:lnTo>
                    <a:pt x="1753" y="886"/>
                  </a:lnTo>
                  <a:lnTo>
                    <a:pt x="1786" y="876"/>
                  </a:lnTo>
                  <a:lnTo>
                    <a:pt x="1793" y="865"/>
                  </a:lnTo>
                  <a:lnTo>
                    <a:pt x="1795" y="855"/>
                  </a:lnTo>
                  <a:lnTo>
                    <a:pt x="1800" y="844"/>
                  </a:lnTo>
                  <a:lnTo>
                    <a:pt x="1810" y="837"/>
                  </a:lnTo>
                  <a:lnTo>
                    <a:pt x="1823" y="832"/>
                  </a:lnTo>
                  <a:lnTo>
                    <a:pt x="1838" y="827"/>
                  </a:lnTo>
                  <a:lnTo>
                    <a:pt x="1852" y="822"/>
                  </a:lnTo>
                  <a:lnTo>
                    <a:pt x="1854" y="820"/>
                  </a:lnTo>
                  <a:lnTo>
                    <a:pt x="1854" y="820"/>
                  </a:lnTo>
                  <a:lnTo>
                    <a:pt x="1854" y="818"/>
                  </a:lnTo>
                  <a:lnTo>
                    <a:pt x="1854" y="816"/>
                  </a:lnTo>
                  <a:lnTo>
                    <a:pt x="1856" y="815"/>
                  </a:lnTo>
                  <a:lnTo>
                    <a:pt x="1849" y="797"/>
                  </a:lnTo>
                  <a:lnTo>
                    <a:pt x="1845" y="776"/>
                  </a:lnTo>
                  <a:lnTo>
                    <a:pt x="1845" y="757"/>
                  </a:lnTo>
                  <a:lnTo>
                    <a:pt x="1844" y="741"/>
                  </a:lnTo>
                  <a:lnTo>
                    <a:pt x="1859" y="740"/>
                  </a:lnTo>
                  <a:lnTo>
                    <a:pt x="1870" y="736"/>
                  </a:lnTo>
                  <a:lnTo>
                    <a:pt x="1882" y="733"/>
                  </a:lnTo>
                  <a:lnTo>
                    <a:pt x="1882" y="741"/>
                  </a:lnTo>
                  <a:lnTo>
                    <a:pt x="1880" y="748"/>
                  </a:lnTo>
                  <a:lnTo>
                    <a:pt x="1878" y="761"/>
                  </a:lnTo>
                  <a:lnTo>
                    <a:pt x="1877" y="778"/>
                  </a:lnTo>
                  <a:lnTo>
                    <a:pt x="1875" y="794"/>
                  </a:lnTo>
                  <a:lnTo>
                    <a:pt x="1875" y="806"/>
                  </a:lnTo>
                  <a:lnTo>
                    <a:pt x="1880" y="809"/>
                  </a:lnTo>
                  <a:lnTo>
                    <a:pt x="1884" y="811"/>
                  </a:lnTo>
                  <a:lnTo>
                    <a:pt x="1885" y="813"/>
                  </a:lnTo>
                  <a:lnTo>
                    <a:pt x="1889" y="815"/>
                  </a:lnTo>
                  <a:lnTo>
                    <a:pt x="1894" y="818"/>
                  </a:lnTo>
                  <a:lnTo>
                    <a:pt x="1905" y="813"/>
                  </a:lnTo>
                  <a:lnTo>
                    <a:pt x="1912" y="813"/>
                  </a:lnTo>
                  <a:lnTo>
                    <a:pt x="1917" y="816"/>
                  </a:lnTo>
                  <a:lnTo>
                    <a:pt x="1924" y="822"/>
                  </a:lnTo>
                  <a:lnTo>
                    <a:pt x="1933" y="822"/>
                  </a:lnTo>
                  <a:lnTo>
                    <a:pt x="1943" y="818"/>
                  </a:lnTo>
                  <a:lnTo>
                    <a:pt x="1952" y="813"/>
                  </a:lnTo>
                  <a:lnTo>
                    <a:pt x="1957" y="808"/>
                  </a:lnTo>
                  <a:lnTo>
                    <a:pt x="1964" y="804"/>
                  </a:lnTo>
                  <a:lnTo>
                    <a:pt x="1973" y="801"/>
                  </a:lnTo>
                  <a:lnTo>
                    <a:pt x="1987" y="802"/>
                  </a:lnTo>
                  <a:lnTo>
                    <a:pt x="2006" y="806"/>
                  </a:lnTo>
                  <a:lnTo>
                    <a:pt x="2008" y="801"/>
                  </a:lnTo>
                  <a:lnTo>
                    <a:pt x="2009" y="799"/>
                  </a:lnTo>
                  <a:lnTo>
                    <a:pt x="2013" y="795"/>
                  </a:lnTo>
                  <a:lnTo>
                    <a:pt x="2016" y="794"/>
                  </a:lnTo>
                  <a:lnTo>
                    <a:pt x="2020" y="794"/>
                  </a:lnTo>
                  <a:lnTo>
                    <a:pt x="2025" y="792"/>
                  </a:lnTo>
                  <a:lnTo>
                    <a:pt x="2025" y="762"/>
                  </a:lnTo>
                  <a:lnTo>
                    <a:pt x="2029" y="738"/>
                  </a:lnTo>
                  <a:lnTo>
                    <a:pt x="2032" y="734"/>
                  </a:lnTo>
                  <a:lnTo>
                    <a:pt x="2036" y="733"/>
                  </a:lnTo>
                  <a:lnTo>
                    <a:pt x="2039" y="729"/>
                  </a:lnTo>
                  <a:lnTo>
                    <a:pt x="2043" y="727"/>
                  </a:lnTo>
                  <a:lnTo>
                    <a:pt x="2048" y="726"/>
                  </a:lnTo>
                  <a:lnTo>
                    <a:pt x="2048" y="729"/>
                  </a:lnTo>
                  <a:lnTo>
                    <a:pt x="2051" y="733"/>
                  </a:lnTo>
                  <a:lnTo>
                    <a:pt x="2053" y="736"/>
                  </a:lnTo>
                  <a:lnTo>
                    <a:pt x="2055" y="740"/>
                  </a:lnTo>
                  <a:lnTo>
                    <a:pt x="2057" y="741"/>
                  </a:lnTo>
                  <a:lnTo>
                    <a:pt x="2062" y="743"/>
                  </a:lnTo>
                  <a:lnTo>
                    <a:pt x="2067" y="745"/>
                  </a:lnTo>
                  <a:lnTo>
                    <a:pt x="2065" y="729"/>
                  </a:lnTo>
                  <a:lnTo>
                    <a:pt x="2064" y="719"/>
                  </a:lnTo>
                  <a:lnTo>
                    <a:pt x="2060" y="712"/>
                  </a:lnTo>
                  <a:lnTo>
                    <a:pt x="2058" y="703"/>
                  </a:lnTo>
                  <a:lnTo>
                    <a:pt x="2055" y="687"/>
                  </a:lnTo>
                  <a:lnTo>
                    <a:pt x="2064" y="686"/>
                  </a:lnTo>
                  <a:lnTo>
                    <a:pt x="2070" y="682"/>
                  </a:lnTo>
                  <a:lnTo>
                    <a:pt x="2076" y="679"/>
                  </a:lnTo>
                  <a:lnTo>
                    <a:pt x="2083" y="675"/>
                  </a:lnTo>
                  <a:lnTo>
                    <a:pt x="2095" y="675"/>
                  </a:lnTo>
                  <a:lnTo>
                    <a:pt x="2107" y="677"/>
                  </a:lnTo>
                  <a:lnTo>
                    <a:pt x="2116" y="679"/>
                  </a:lnTo>
                  <a:lnTo>
                    <a:pt x="2125" y="675"/>
                  </a:lnTo>
                  <a:lnTo>
                    <a:pt x="2132" y="665"/>
                  </a:lnTo>
                  <a:lnTo>
                    <a:pt x="2126" y="663"/>
                  </a:lnTo>
                  <a:lnTo>
                    <a:pt x="2121" y="661"/>
                  </a:lnTo>
                  <a:lnTo>
                    <a:pt x="2118" y="659"/>
                  </a:lnTo>
                  <a:lnTo>
                    <a:pt x="2112" y="658"/>
                  </a:lnTo>
                  <a:lnTo>
                    <a:pt x="2105" y="658"/>
                  </a:lnTo>
                  <a:lnTo>
                    <a:pt x="2088" y="666"/>
                  </a:lnTo>
                  <a:lnTo>
                    <a:pt x="2069" y="672"/>
                  </a:lnTo>
                  <a:lnTo>
                    <a:pt x="2048" y="675"/>
                  </a:lnTo>
                  <a:lnTo>
                    <a:pt x="2044" y="666"/>
                  </a:lnTo>
                  <a:lnTo>
                    <a:pt x="2039" y="659"/>
                  </a:lnTo>
                  <a:lnTo>
                    <a:pt x="2034" y="652"/>
                  </a:lnTo>
                  <a:lnTo>
                    <a:pt x="2030" y="644"/>
                  </a:lnTo>
                  <a:lnTo>
                    <a:pt x="2029" y="630"/>
                  </a:lnTo>
                  <a:lnTo>
                    <a:pt x="2030" y="619"/>
                  </a:lnTo>
                  <a:lnTo>
                    <a:pt x="2029" y="607"/>
                  </a:lnTo>
                  <a:lnTo>
                    <a:pt x="2027" y="593"/>
                  </a:lnTo>
                  <a:lnTo>
                    <a:pt x="2029" y="581"/>
                  </a:lnTo>
                  <a:lnTo>
                    <a:pt x="2037" y="563"/>
                  </a:lnTo>
                  <a:lnTo>
                    <a:pt x="2051" y="551"/>
                  </a:lnTo>
                  <a:lnTo>
                    <a:pt x="2065" y="537"/>
                  </a:lnTo>
                  <a:lnTo>
                    <a:pt x="2077" y="523"/>
                  </a:lnTo>
                  <a:lnTo>
                    <a:pt x="2086" y="507"/>
                  </a:lnTo>
                  <a:lnTo>
                    <a:pt x="2081" y="502"/>
                  </a:lnTo>
                  <a:lnTo>
                    <a:pt x="2076" y="497"/>
                  </a:lnTo>
                  <a:lnTo>
                    <a:pt x="2070" y="492"/>
                  </a:lnTo>
                  <a:lnTo>
                    <a:pt x="2057" y="494"/>
                  </a:lnTo>
                  <a:lnTo>
                    <a:pt x="2041" y="495"/>
                  </a:lnTo>
                  <a:lnTo>
                    <a:pt x="2036" y="520"/>
                  </a:lnTo>
                  <a:lnTo>
                    <a:pt x="2027" y="539"/>
                  </a:lnTo>
                  <a:lnTo>
                    <a:pt x="2015" y="555"/>
                  </a:lnTo>
                  <a:lnTo>
                    <a:pt x="2001" y="570"/>
                  </a:lnTo>
                  <a:lnTo>
                    <a:pt x="1988" y="588"/>
                  </a:lnTo>
                  <a:lnTo>
                    <a:pt x="1980" y="609"/>
                  </a:lnTo>
                  <a:lnTo>
                    <a:pt x="1974" y="633"/>
                  </a:lnTo>
                  <a:lnTo>
                    <a:pt x="1985" y="642"/>
                  </a:lnTo>
                  <a:lnTo>
                    <a:pt x="1995" y="652"/>
                  </a:lnTo>
                  <a:lnTo>
                    <a:pt x="2002" y="665"/>
                  </a:lnTo>
                  <a:lnTo>
                    <a:pt x="2006" y="680"/>
                  </a:lnTo>
                  <a:lnTo>
                    <a:pt x="2001" y="682"/>
                  </a:lnTo>
                  <a:lnTo>
                    <a:pt x="1999" y="684"/>
                  </a:lnTo>
                  <a:lnTo>
                    <a:pt x="1997" y="686"/>
                  </a:lnTo>
                  <a:lnTo>
                    <a:pt x="1997" y="686"/>
                  </a:lnTo>
                  <a:lnTo>
                    <a:pt x="1997" y="687"/>
                  </a:lnTo>
                  <a:lnTo>
                    <a:pt x="1995" y="689"/>
                  </a:lnTo>
                  <a:lnTo>
                    <a:pt x="1995" y="693"/>
                  </a:lnTo>
                  <a:lnTo>
                    <a:pt x="1994" y="694"/>
                  </a:lnTo>
                  <a:lnTo>
                    <a:pt x="1971" y="703"/>
                  </a:lnTo>
                  <a:lnTo>
                    <a:pt x="1968" y="724"/>
                  </a:lnTo>
                  <a:lnTo>
                    <a:pt x="1961" y="740"/>
                  </a:lnTo>
                  <a:lnTo>
                    <a:pt x="1954" y="752"/>
                  </a:lnTo>
                  <a:lnTo>
                    <a:pt x="1943" y="762"/>
                  </a:lnTo>
                  <a:lnTo>
                    <a:pt x="1934" y="773"/>
                  </a:lnTo>
                  <a:lnTo>
                    <a:pt x="1926" y="787"/>
                  </a:lnTo>
                  <a:lnTo>
                    <a:pt x="1920" y="787"/>
                  </a:lnTo>
                  <a:lnTo>
                    <a:pt x="1920" y="783"/>
                  </a:lnTo>
                  <a:lnTo>
                    <a:pt x="1906" y="764"/>
                  </a:lnTo>
                  <a:lnTo>
                    <a:pt x="1898" y="743"/>
                  </a:lnTo>
                  <a:lnTo>
                    <a:pt x="1892" y="720"/>
                  </a:lnTo>
                  <a:lnTo>
                    <a:pt x="1882" y="694"/>
                  </a:lnTo>
                  <a:lnTo>
                    <a:pt x="1868" y="701"/>
                  </a:lnTo>
                  <a:lnTo>
                    <a:pt x="1859" y="710"/>
                  </a:lnTo>
                  <a:lnTo>
                    <a:pt x="1849" y="717"/>
                  </a:lnTo>
                  <a:lnTo>
                    <a:pt x="1838" y="722"/>
                  </a:lnTo>
                  <a:lnTo>
                    <a:pt x="1821" y="726"/>
                  </a:lnTo>
                  <a:lnTo>
                    <a:pt x="1819" y="724"/>
                  </a:lnTo>
                  <a:lnTo>
                    <a:pt x="1817" y="724"/>
                  </a:lnTo>
                  <a:lnTo>
                    <a:pt x="1816" y="724"/>
                  </a:lnTo>
                  <a:lnTo>
                    <a:pt x="1814" y="722"/>
                  </a:lnTo>
                  <a:lnTo>
                    <a:pt x="1810" y="722"/>
                  </a:lnTo>
                  <a:lnTo>
                    <a:pt x="1809" y="701"/>
                  </a:lnTo>
                  <a:lnTo>
                    <a:pt x="1807" y="684"/>
                  </a:lnTo>
                  <a:lnTo>
                    <a:pt x="1803" y="670"/>
                  </a:lnTo>
                  <a:lnTo>
                    <a:pt x="1800" y="654"/>
                  </a:lnTo>
                  <a:lnTo>
                    <a:pt x="1798" y="633"/>
                  </a:lnTo>
                  <a:lnTo>
                    <a:pt x="1807" y="624"/>
                  </a:lnTo>
                  <a:lnTo>
                    <a:pt x="1810" y="616"/>
                  </a:lnTo>
                  <a:lnTo>
                    <a:pt x="1812" y="605"/>
                  </a:lnTo>
                  <a:lnTo>
                    <a:pt x="1817" y="591"/>
                  </a:lnTo>
                  <a:lnTo>
                    <a:pt x="1821" y="588"/>
                  </a:lnTo>
                  <a:lnTo>
                    <a:pt x="1826" y="583"/>
                  </a:lnTo>
                  <a:lnTo>
                    <a:pt x="1831" y="577"/>
                  </a:lnTo>
                  <a:lnTo>
                    <a:pt x="1837" y="572"/>
                  </a:lnTo>
                  <a:lnTo>
                    <a:pt x="1840" y="574"/>
                  </a:lnTo>
                  <a:lnTo>
                    <a:pt x="1842" y="576"/>
                  </a:lnTo>
                  <a:lnTo>
                    <a:pt x="1844" y="577"/>
                  </a:lnTo>
                  <a:lnTo>
                    <a:pt x="1845" y="579"/>
                  </a:lnTo>
                  <a:lnTo>
                    <a:pt x="1845" y="579"/>
                  </a:lnTo>
                  <a:lnTo>
                    <a:pt x="1849" y="576"/>
                  </a:lnTo>
                  <a:lnTo>
                    <a:pt x="1851" y="572"/>
                  </a:lnTo>
                  <a:lnTo>
                    <a:pt x="1852" y="569"/>
                  </a:lnTo>
                  <a:lnTo>
                    <a:pt x="1854" y="563"/>
                  </a:lnTo>
                  <a:lnTo>
                    <a:pt x="1856" y="560"/>
                  </a:lnTo>
                  <a:lnTo>
                    <a:pt x="1868" y="553"/>
                  </a:lnTo>
                  <a:lnTo>
                    <a:pt x="1878" y="549"/>
                  </a:lnTo>
                  <a:lnTo>
                    <a:pt x="1887" y="541"/>
                  </a:lnTo>
                  <a:lnTo>
                    <a:pt x="1884" y="539"/>
                  </a:lnTo>
                  <a:lnTo>
                    <a:pt x="1882" y="539"/>
                  </a:lnTo>
                  <a:lnTo>
                    <a:pt x="1880" y="539"/>
                  </a:lnTo>
                  <a:lnTo>
                    <a:pt x="1880" y="537"/>
                  </a:lnTo>
                  <a:lnTo>
                    <a:pt x="1880" y="537"/>
                  </a:lnTo>
                  <a:lnTo>
                    <a:pt x="1880" y="534"/>
                  </a:lnTo>
                  <a:lnTo>
                    <a:pt x="1878" y="530"/>
                  </a:lnTo>
                  <a:lnTo>
                    <a:pt x="1891" y="514"/>
                  </a:lnTo>
                  <a:lnTo>
                    <a:pt x="1903" y="495"/>
                  </a:lnTo>
                  <a:lnTo>
                    <a:pt x="1913" y="473"/>
                  </a:lnTo>
                  <a:lnTo>
                    <a:pt x="1924" y="450"/>
                  </a:lnTo>
                  <a:lnTo>
                    <a:pt x="1934" y="427"/>
                  </a:lnTo>
                  <a:lnTo>
                    <a:pt x="1947" y="406"/>
                  </a:lnTo>
                  <a:lnTo>
                    <a:pt x="1959" y="392"/>
                  </a:lnTo>
                  <a:lnTo>
                    <a:pt x="1974" y="384"/>
                  </a:lnTo>
                  <a:lnTo>
                    <a:pt x="1974" y="370"/>
                  </a:lnTo>
                  <a:lnTo>
                    <a:pt x="1990" y="370"/>
                  </a:lnTo>
                  <a:lnTo>
                    <a:pt x="1999" y="354"/>
                  </a:lnTo>
                  <a:lnTo>
                    <a:pt x="2013" y="343"/>
                  </a:lnTo>
                  <a:lnTo>
                    <a:pt x="2032" y="338"/>
                  </a:lnTo>
                  <a:lnTo>
                    <a:pt x="2034" y="340"/>
                  </a:lnTo>
                  <a:lnTo>
                    <a:pt x="2036" y="340"/>
                  </a:lnTo>
                  <a:lnTo>
                    <a:pt x="2036" y="340"/>
                  </a:lnTo>
                  <a:lnTo>
                    <a:pt x="2037" y="340"/>
                  </a:lnTo>
                  <a:lnTo>
                    <a:pt x="2041" y="342"/>
                  </a:lnTo>
                  <a:lnTo>
                    <a:pt x="2041" y="329"/>
                  </a:lnTo>
                  <a:lnTo>
                    <a:pt x="2046" y="329"/>
                  </a:lnTo>
                  <a:lnTo>
                    <a:pt x="2050" y="329"/>
                  </a:lnTo>
                  <a:lnTo>
                    <a:pt x="2053" y="329"/>
                  </a:lnTo>
                  <a:lnTo>
                    <a:pt x="2055" y="329"/>
                  </a:lnTo>
                  <a:lnTo>
                    <a:pt x="2057" y="331"/>
                  </a:lnTo>
                  <a:lnTo>
                    <a:pt x="2058" y="331"/>
                  </a:lnTo>
                  <a:lnTo>
                    <a:pt x="2064" y="335"/>
                  </a:lnTo>
                  <a:lnTo>
                    <a:pt x="2070" y="321"/>
                  </a:lnTo>
                  <a:lnTo>
                    <a:pt x="2081" y="312"/>
                  </a:lnTo>
                  <a:lnTo>
                    <a:pt x="2093" y="309"/>
                  </a:lnTo>
                  <a:lnTo>
                    <a:pt x="2109" y="305"/>
                  </a:lnTo>
                  <a:lnTo>
                    <a:pt x="2125" y="303"/>
                  </a:lnTo>
                  <a:lnTo>
                    <a:pt x="2132" y="310"/>
                  </a:lnTo>
                  <a:lnTo>
                    <a:pt x="2140" y="314"/>
                  </a:lnTo>
                  <a:lnTo>
                    <a:pt x="2147" y="315"/>
                  </a:lnTo>
                  <a:lnTo>
                    <a:pt x="2154" y="317"/>
                  </a:lnTo>
                  <a:lnTo>
                    <a:pt x="2160" y="324"/>
                  </a:lnTo>
                  <a:lnTo>
                    <a:pt x="2163" y="338"/>
                  </a:lnTo>
                  <a:lnTo>
                    <a:pt x="2161" y="340"/>
                  </a:lnTo>
                  <a:lnTo>
                    <a:pt x="2160" y="342"/>
                  </a:lnTo>
                  <a:lnTo>
                    <a:pt x="2158" y="342"/>
                  </a:lnTo>
                  <a:lnTo>
                    <a:pt x="2158" y="343"/>
                  </a:lnTo>
                  <a:lnTo>
                    <a:pt x="2156" y="345"/>
                  </a:lnTo>
                  <a:lnTo>
                    <a:pt x="2156" y="349"/>
                  </a:lnTo>
                  <a:lnTo>
                    <a:pt x="2158" y="352"/>
                  </a:lnTo>
                  <a:lnTo>
                    <a:pt x="2160" y="352"/>
                  </a:lnTo>
                  <a:lnTo>
                    <a:pt x="2161" y="354"/>
                  </a:lnTo>
                  <a:lnTo>
                    <a:pt x="2163" y="357"/>
                  </a:lnTo>
                  <a:lnTo>
                    <a:pt x="2175" y="352"/>
                  </a:lnTo>
                  <a:lnTo>
                    <a:pt x="2182" y="350"/>
                  </a:lnTo>
                  <a:lnTo>
                    <a:pt x="2187" y="350"/>
                  </a:lnTo>
                  <a:lnTo>
                    <a:pt x="2189" y="354"/>
                  </a:lnTo>
                  <a:lnTo>
                    <a:pt x="2191" y="359"/>
                  </a:lnTo>
                  <a:lnTo>
                    <a:pt x="2196" y="364"/>
                  </a:lnTo>
                  <a:lnTo>
                    <a:pt x="2201" y="370"/>
                  </a:lnTo>
                  <a:lnTo>
                    <a:pt x="2233" y="373"/>
                  </a:lnTo>
                  <a:lnTo>
                    <a:pt x="2245" y="380"/>
                  </a:lnTo>
                  <a:lnTo>
                    <a:pt x="2259" y="391"/>
                  </a:lnTo>
                  <a:lnTo>
                    <a:pt x="2273" y="405"/>
                  </a:lnTo>
                  <a:lnTo>
                    <a:pt x="2285" y="420"/>
                  </a:lnTo>
                  <a:lnTo>
                    <a:pt x="2296" y="436"/>
                  </a:lnTo>
                  <a:lnTo>
                    <a:pt x="2299" y="452"/>
                  </a:lnTo>
                  <a:lnTo>
                    <a:pt x="2297" y="467"/>
                  </a:lnTo>
                  <a:lnTo>
                    <a:pt x="2285" y="480"/>
                  </a:lnTo>
                  <a:lnTo>
                    <a:pt x="2269" y="488"/>
                  </a:lnTo>
                  <a:lnTo>
                    <a:pt x="2252" y="488"/>
                  </a:lnTo>
                  <a:lnTo>
                    <a:pt x="2236" y="481"/>
                  </a:lnTo>
                  <a:lnTo>
                    <a:pt x="2222" y="474"/>
                  </a:lnTo>
                  <a:lnTo>
                    <a:pt x="2208" y="469"/>
                  </a:lnTo>
                  <a:lnTo>
                    <a:pt x="2210" y="481"/>
                  </a:lnTo>
                  <a:lnTo>
                    <a:pt x="2212" y="497"/>
                  </a:lnTo>
                  <a:lnTo>
                    <a:pt x="2214" y="514"/>
                  </a:lnTo>
                  <a:lnTo>
                    <a:pt x="2217" y="528"/>
                  </a:lnTo>
                  <a:lnTo>
                    <a:pt x="2221" y="537"/>
                  </a:lnTo>
                  <a:lnTo>
                    <a:pt x="2224" y="542"/>
                  </a:lnTo>
                  <a:lnTo>
                    <a:pt x="2229" y="544"/>
                  </a:lnTo>
                  <a:lnTo>
                    <a:pt x="2233" y="548"/>
                  </a:lnTo>
                  <a:lnTo>
                    <a:pt x="2240" y="549"/>
                  </a:lnTo>
                  <a:lnTo>
                    <a:pt x="2238" y="537"/>
                  </a:lnTo>
                  <a:lnTo>
                    <a:pt x="2236" y="528"/>
                  </a:lnTo>
                  <a:lnTo>
                    <a:pt x="2236" y="518"/>
                  </a:lnTo>
                  <a:lnTo>
                    <a:pt x="2240" y="518"/>
                  </a:lnTo>
                  <a:lnTo>
                    <a:pt x="2240" y="514"/>
                  </a:lnTo>
                  <a:lnTo>
                    <a:pt x="2252" y="521"/>
                  </a:lnTo>
                  <a:lnTo>
                    <a:pt x="2264" y="528"/>
                  </a:lnTo>
                  <a:lnTo>
                    <a:pt x="2278" y="534"/>
                  </a:lnTo>
                  <a:lnTo>
                    <a:pt x="2280" y="530"/>
                  </a:lnTo>
                  <a:lnTo>
                    <a:pt x="2282" y="527"/>
                  </a:lnTo>
                  <a:lnTo>
                    <a:pt x="2283" y="525"/>
                  </a:lnTo>
                  <a:lnTo>
                    <a:pt x="2285" y="520"/>
                  </a:lnTo>
                  <a:lnTo>
                    <a:pt x="2285" y="514"/>
                  </a:lnTo>
                  <a:lnTo>
                    <a:pt x="2283" y="513"/>
                  </a:lnTo>
                  <a:lnTo>
                    <a:pt x="2282" y="511"/>
                  </a:lnTo>
                  <a:lnTo>
                    <a:pt x="2280" y="509"/>
                  </a:lnTo>
                  <a:lnTo>
                    <a:pt x="2280" y="507"/>
                  </a:lnTo>
                  <a:lnTo>
                    <a:pt x="2280" y="504"/>
                  </a:lnTo>
                  <a:lnTo>
                    <a:pt x="2278" y="499"/>
                  </a:lnTo>
                  <a:lnTo>
                    <a:pt x="2294" y="492"/>
                  </a:lnTo>
                  <a:lnTo>
                    <a:pt x="2304" y="481"/>
                  </a:lnTo>
                  <a:lnTo>
                    <a:pt x="2313" y="469"/>
                  </a:lnTo>
                  <a:lnTo>
                    <a:pt x="2318" y="471"/>
                  </a:lnTo>
                  <a:lnTo>
                    <a:pt x="2325" y="473"/>
                  </a:lnTo>
                  <a:lnTo>
                    <a:pt x="2332" y="474"/>
                  </a:lnTo>
                  <a:lnTo>
                    <a:pt x="2339" y="476"/>
                  </a:lnTo>
                  <a:lnTo>
                    <a:pt x="2336" y="438"/>
                  </a:lnTo>
                  <a:lnTo>
                    <a:pt x="2329" y="396"/>
                  </a:lnTo>
                  <a:lnTo>
                    <a:pt x="2358" y="396"/>
                  </a:lnTo>
                  <a:lnTo>
                    <a:pt x="2365" y="403"/>
                  </a:lnTo>
                  <a:lnTo>
                    <a:pt x="2372" y="413"/>
                  </a:lnTo>
                  <a:lnTo>
                    <a:pt x="2378" y="422"/>
                  </a:lnTo>
                  <a:lnTo>
                    <a:pt x="2378" y="431"/>
                  </a:lnTo>
                  <a:lnTo>
                    <a:pt x="2374" y="432"/>
                  </a:lnTo>
                  <a:lnTo>
                    <a:pt x="2372" y="432"/>
                  </a:lnTo>
                  <a:lnTo>
                    <a:pt x="2369" y="434"/>
                  </a:lnTo>
                  <a:lnTo>
                    <a:pt x="2362" y="434"/>
                  </a:lnTo>
                  <a:lnTo>
                    <a:pt x="2362" y="453"/>
                  </a:lnTo>
                  <a:lnTo>
                    <a:pt x="2367" y="455"/>
                  </a:lnTo>
                  <a:lnTo>
                    <a:pt x="2369" y="457"/>
                  </a:lnTo>
                  <a:lnTo>
                    <a:pt x="2372" y="459"/>
                  </a:lnTo>
                  <a:lnTo>
                    <a:pt x="2376" y="460"/>
                  </a:lnTo>
                  <a:lnTo>
                    <a:pt x="2381" y="460"/>
                  </a:lnTo>
                  <a:lnTo>
                    <a:pt x="2383" y="460"/>
                  </a:lnTo>
                  <a:lnTo>
                    <a:pt x="2385" y="459"/>
                  </a:lnTo>
                  <a:lnTo>
                    <a:pt x="2385" y="459"/>
                  </a:lnTo>
                  <a:lnTo>
                    <a:pt x="2386" y="459"/>
                  </a:lnTo>
                  <a:lnTo>
                    <a:pt x="2390" y="457"/>
                  </a:lnTo>
                  <a:lnTo>
                    <a:pt x="2392" y="452"/>
                  </a:lnTo>
                  <a:lnTo>
                    <a:pt x="2392" y="448"/>
                  </a:lnTo>
                  <a:lnTo>
                    <a:pt x="2392" y="443"/>
                  </a:lnTo>
                  <a:lnTo>
                    <a:pt x="2392" y="439"/>
                  </a:lnTo>
                  <a:lnTo>
                    <a:pt x="2390" y="434"/>
                  </a:lnTo>
                  <a:lnTo>
                    <a:pt x="2402" y="418"/>
                  </a:lnTo>
                  <a:lnTo>
                    <a:pt x="2416" y="405"/>
                  </a:lnTo>
                  <a:lnTo>
                    <a:pt x="2428" y="389"/>
                  </a:lnTo>
                  <a:lnTo>
                    <a:pt x="2434" y="387"/>
                  </a:lnTo>
                  <a:lnTo>
                    <a:pt x="2439" y="387"/>
                  </a:lnTo>
                  <a:lnTo>
                    <a:pt x="2441" y="385"/>
                  </a:lnTo>
                  <a:lnTo>
                    <a:pt x="2444" y="387"/>
                  </a:lnTo>
                  <a:lnTo>
                    <a:pt x="2448" y="389"/>
                  </a:lnTo>
                  <a:lnTo>
                    <a:pt x="2449" y="392"/>
                  </a:lnTo>
                  <a:lnTo>
                    <a:pt x="2451" y="396"/>
                  </a:lnTo>
                  <a:lnTo>
                    <a:pt x="2453" y="398"/>
                  </a:lnTo>
                  <a:lnTo>
                    <a:pt x="2454" y="401"/>
                  </a:lnTo>
                  <a:lnTo>
                    <a:pt x="2458" y="403"/>
                  </a:lnTo>
                  <a:lnTo>
                    <a:pt x="2458" y="399"/>
                  </a:lnTo>
                  <a:lnTo>
                    <a:pt x="2461" y="396"/>
                  </a:lnTo>
                  <a:lnTo>
                    <a:pt x="2463" y="392"/>
                  </a:lnTo>
                  <a:lnTo>
                    <a:pt x="2465" y="389"/>
                  </a:lnTo>
                  <a:lnTo>
                    <a:pt x="2465" y="384"/>
                  </a:lnTo>
                  <a:lnTo>
                    <a:pt x="2467" y="377"/>
                  </a:lnTo>
                  <a:lnTo>
                    <a:pt x="2482" y="377"/>
                  </a:lnTo>
                  <a:lnTo>
                    <a:pt x="2496" y="380"/>
                  </a:lnTo>
                  <a:lnTo>
                    <a:pt x="2509" y="384"/>
                  </a:lnTo>
                  <a:lnTo>
                    <a:pt x="2500" y="391"/>
                  </a:lnTo>
                  <a:lnTo>
                    <a:pt x="2491" y="396"/>
                  </a:lnTo>
                  <a:lnTo>
                    <a:pt x="2484" y="401"/>
                  </a:lnTo>
                  <a:lnTo>
                    <a:pt x="2477" y="411"/>
                  </a:lnTo>
                  <a:lnTo>
                    <a:pt x="2486" y="411"/>
                  </a:lnTo>
                  <a:lnTo>
                    <a:pt x="2491" y="406"/>
                  </a:lnTo>
                  <a:lnTo>
                    <a:pt x="2503" y="401"/>
                  </a:lnTo>
                  <a:lnTo>
                    <a:pt x="2516" y="396"/>
                  </a:lnTo>
                  <a:lnTo>
                    <a:pt x="2526" y="392"/>
                  </a:lnTo>
                  <a:lnTo>
                    <a:pt x="2537" y="389"/>
                  </a:lnTo>
                  <a:lnTo>
                    <a:pt x="2540" y="389"/>
                  </a:lnTo>
                  <a:lnTo>
                    <a:pt x="2542" y="391"/>
                  </a:lnTo>
                  <a:lnTo>
                    <a:pt x="2545" y="394"/>
                  </a:lnTo>
                  <a:lnTo>
                    <a:pt x="2547" y="396"/>
                  </a:lnTo>
                  <a:lnTo>
                    <a:pt x="2549" y="398"/>
                  </a:lnTo>
                  <a:lnTo>
                    <a:pt x="2552" y="398"/>
                  </a:lnTo>
                  <a:lnTo>
                    <a:pt x="2559" y="399"/>
                  </a:lnTo>
                  <a:lnTo>
                    <a:pt x="2561" y="396"/>
                  </a:lnTo>
                  <a:lnTo>
                    <a:pt x="2563" y="392"/>
                  </a:lnTo>
                  <a:lnTo>
                    <a:pt x="2564" y="391"/>
                  </a:lnTo>
                  <a:lnTo>
                    <a:pt x="2564" y="387"/>
                  </a:lnTo>
                  <a:lnTo>
                    <a:pt x="2566" y="382"/>
                  </a:lnTo>
                  <a:lnTo>
                    <a:pt x="2566" y="377"/>
                  </a:lnTo>
                  <a:lnTo>
                    <a:pt x="2563" y="373"/>
                  </a:lnTo>
                  <a:lnTo>
                    <a:pt x="2561" y="370"/>
                  </a:lnTo>
                  <a:lnTo>
                    <a:pt x="2559" y="366"/>
                  </a:lnTo>
                  <a:lnTo>
                    <a:pt x="2559" y="361"/>
                  </a:lnTo>
                  <a:lnTo>
                    <a:pt x="2559" y="354"/>
                  </a:lnTo>
                  <a:lnTo>
                    <a:pt x="2564" y="350"/>
                  </a:lnTo>
                  <a:lnTo>
                    <a:pt x="2568" y="347"/>
                  </a:lnTo>
                  <a:lnTo>
                    <a:pt x="2571" y="345"/>
                  </a:lnTo>
                  <a:lnTo>
                    <a:pt x="2578" y="342"/>
                  </a:lnTo>
                  <a:lnTo>
                    <a:pt x="2582" y="343"/>
                  </a:lnTo>
                  <a:lnTo>
                    <a:pt x="2587" y="345"/>
                  </a:lnTo>
                  <a:lnTo>
                    <a:pt x="2594" y="345"/>
                  </a:lnTo>
                  <a:lnTo>
                    <a:pt x="2601" y="345"/>
                  </a:lnTo>
                  <a:lnTo>
                    <a:pt x="2610" y="356"/>
                  </a:lnTo>
                  <a:lnTo>
                    <a:pt x="2622" y="368"/>
                  </a:lnTo>
                  <a:lnTo>
                    <a:pt x="2640" y="380"/>
                  </a:lnTo>
                  <a:lnTo>
                    <a:pt x="2655" y="392"/>
                  </a:lnTo>
                  <a:lnTo>
                    <a:pt x="2669" y="399"/>
                  </a:lnTo>
                  <a:lnTo>
                    <a:pt x="2678" y="403"/>
                  </a:lnTo>
                  <a:lnTo>
                    <a:pt x="2680" y="401"/>
                  </a:lnTo>
                  <a:lnTo>
                    <a:pt x="2680" y="401"/>
                  </a:lnTo>
                  <a:lnTo>
                    <a:pt x="2680" y="399"/>
                  </a:lnTo>
                  <a:lnTo>
                    <a:pt x="2680" y="399"/>
                  </a:lnTo>
                  <a:lnTo>
                    <a:pt x="2681" y="396"/>
                  </a:lnTo>
                  <a:lnTo>
                    <a:pt x="2676" y="391"/>
                  </a:lnTo>
                  <a:lnTo>
                    <a:pt x="2673" y="387"/>
                  </a:lnTo>
                  <a:lnTo>
                    <a:pt x="2671" y="382"/>
                  </a:lnTo>
                  <a:lnTo>
                    <a:pt x="2667" y="377"/>
                  </a:lnTo>
                  <a:lnTo>
                    <a:pt x="2666" y="370"/>
                  </a:lnTo>
                  <a:lnTo>
                    <a:pt x="2650" y="370"/>
                  </a:lnTo>
                  <a:lnTo>
                    <a:pt x="2652" y="349"/>
                  </a:lnTo>
                  <a:lnTo>
                    <a:pt x="2648" y="333"/>
                  </a:lnTo>
                  <a:lnTo>
                    <a:pt x="2646" y="319"/>
                  </a:lnTo>
                  <a:lnTo>
                    <a:pt x="2643" y="300"/>
                  </a:lnTo>
                  <a:lnTo>
                    <a:pt x="2653" y="293"/>
                  </a:lnTo>
                  <a:lnTo>
                    <a:pt x="2660" y="284"/>
                  </a:lnTo>
                  <a:lnTo>
                    <a:pt x="2664" y="274"/>
                  </a:lnTo>
                  <a:lnTo>
                    <a:pt x="2667" y="261"/>
                  </a:lnTo>
                  <a:lnTo>
                    <a:pt x="2671" y="251"/>
                  </a:lnTo>
                  <a:lnTo>
                    <a:pt x="2676" y="240"/>
                  </a:lnTo>
                  <a:lnTo>
                    <a:pt x="2683" y="232"/>
                  </a:lnTo>
                  <a:lnTo>
                    <a:pt x="2692" y="226"/>
                  </a:lnTo>
                  <a:lnTo>
                    <a:pt x="2708" y="225"/>
                  </a:lnTo>
                  <a:lnTo>
                    <a:pt x="2727" y="226"/>
                  </a:lnTo>
                  <a:lnTo>
                    <a:pt x="2732" y="235"/>
                  </a:lnTo>
                  <a:lnTo>
                    <a:pt x="2739" y="242"/>
                  </a:lnTo>
                  <a:lnTo>
                    <a:pt x="2737" y="256"/>
                  </a:lnTo>
                  <a:lnTo>
                    <a:pt x="2734" y="270"/>
                  </a:lnTo>
                  <a:lnTo>
                    <a:pt x="2730" y="282"/>
                  </a:lnTo>
                  <a:lnTo>
                    <a:pt x="2729" y="293"/>
                  </a:lnTo>
                  <a:lnTo>
                    <a:pt x="2727" y="300"/>
                  </a:lnTo>
                  <a:lnTo>
                    <a:pt x="2730" y="309"/>
                  </a:lnTo>
                  <a:lnTo>
                    <a:pt x="2736" y="321"/>
                  </a:lnTo>
                  <a:lnTo>
                    <a:pt x="2739" y="335"/>
                  </a:lnTo>
                  <a:lnTo>
                    <a:pt x="2742" y="345"/>
                  </a:lnTo>
                  <a:lnTo>
                    <a:pt x="2742" y="357"/>
                  </a:lnTo>
                  <a:lnTo>
                    <a:pt x="2739" y="368"/>
                  </a:lnTo>
                  <a:lnTo>
                    <a:pt x="2736" y="377"/>
                  </a:lnTo>
                  <a:lnTo>
                    <a:pt x="2736" y="384"/>
                  </a:lnTo>
                  <a:lnTo>
                    <a:pt x="2737" y="389"/>
                  </a:lnTo>
                  <a:lnTo>
                    <a:pt x="2739" y="392"/>
                  </a:lnTo>
                  <a:lnTo>
                    <a:pt x="2742" y="396"/>
                  </a:lnTo>
                  <a:lnTo>
                    <a:pt x="2746" y="399"/>
                  </a:lnTo>
                  <a:lnTo>
                    <a:pt x="2748" y="405"/>
                  </a:lnTo>
                  <a:lnTo>
                    <a:pt x="2751" y="411"/>
                  </a:lnTo>
                  <a:lnTo>
                    <a:pt x="2746" y="422"/>
                  </a:lnTo>
                  <a:lnTo>
                    <a:pt x="2742" y="434"/>
                  </a:lnTo>
                  <a:lnTo>
                    <a:pt x="2742" y="450"/>
                  </a:lnTo>
                  <a:lnTo>
                    <a:pt x="2737" y="453"/>
                  </a:lnTo>
                  <a:lnTo>
                    <a:pt x="2734" y="457"/>
                  </a:lnTo>
                  <a:lnTo>
                    <a:pt x="2729" y="459"/>
                  </a:lnTo>
                  <a:lnTo>
                    <a:pt x="2723" y="462"/>
                  </a:lnTo>
                  <a:lnTo>
                    <a:pt x="2716" y="464"/>
                  </a:lnTo>
                  <a:lnTo>
                    <a:pt x="2716" y="469"/>
                  </a:lnTo>
                  <a:lnTo>
                    <a:pt x="2736" y="469"/>
                  </a:lnTo>
                  <a:lnTo>
                    <a:pt x="2737" y="467"/>
                  </a:lnTo>
                  <a:lnTo>
                    <a:pt x="2737" y="467"/>
                  </a:lnTo>
                  <a:lnTo>
                    <a:pt x="2739" y="466"/>
                  </a:lnTo>
                  <a:lnTo>
                    <a:pt x="2739" y="466"/>
                  </a:lnTo>
                  <a:lnTo>
                    <a:pt x="2742" y="464"/>
                  </a:lnTo>
                  <a:lnTo>
                    <a:pt x="2749" y="452"/>
                  </a:lnTo>
                  <a:lnTo>
                    <a:pt x="2756" y="438"/>
                  </a:lnTo>
                  <a:lnTo>
                    <a:pt x="2762" y="427"/>
                  </a:lnTo>
                  <a:lnTo>
                    <a:pt x="2765" y="410"/>
                  </a:lnTo>
                  <a:lnTo>
                    <a:pt x="2762" y="394"/>
                  </a:lnTo>
                  <a:lnTo>
                    <a:pt x="2760" y="378"/>
                  </a:lnTo>
                  <a:lnTo>
                    <a:pt x="2758" y="364"/>
                  </a:lnTo>
                  <a:lnTo>
                    <a:pt x="2777" y="364"/>
                  </a:lnTo>
                  <a:lnTo>
                    <a:pt x="2795" y="364"/>
                  </a:lnTo>
                  <a:lnTo>
                    <a:pt x="2812" y="370"/>
                  </a:lnTo>
                  <a:lnTo>
                    <a:pt x="2812" y="364"/>
                  </a:lnTo>
                  <a:lnTo>
                    <a:pt x="2795" y="357"/>
                  </a:lnTo>
                  <a:lnTo>
                    <a:pt x="2774" y="349"/>
                  </a:lnTo>
                  <a:lnTo>
                    <a:pt x="2755" y="342"/>
                  </a:lnTo>
                  <a:lnTo>
                    <a:pt x="2751" y="324"/>
                  </a:lnTo>
                  <a:lnTo>
                    <a:pt x="2746" y="312"/>
                  </a:lnTo>
                  <a:lnTo>
                    <a:pt x="2741" y="302"/>
                  </a:lnTo>
                  <a:lnTo>
                    <a:pt x="2736" y="288"/>
                  </a:lnTo>
                  <a:lnTo>
                    <a:pt x="2758" y="268"/>
                  </a:lnTo>
                  <a:lnTo>
                    <a:pt x="2758" y="235"/>
                  </a:lnTo>
                  <a:lnTo>
                    <a:pt x="2762" y="235"/>
                  </a:lnTo>
                  <a:lnTo>
                    <a:pt x="2765" y="235"/>
                  </a:lnTo>
                  <a:lnTo>
                    <a:pt x="2767" y="235"/>
                  </a:lnTo>
                  <a:lnTo>
                    <a:pt x="2767" y="237"/>
                  </a:lnTo>
                  <a:lnTo>
                    <a:pt x="2770" y="239"/>
                  </a:lnTo>
                  <a:lnTo>
                    <a:pt x="2774" y="249"/>
                  </a:lnTo>
                  <a:lnTo>
                    <a:pt x="2777" y="260"/>
                  </a:lnTo>
                  <a:lnTo>
                    <a:pt x="2784" y="268"/>
                  </a:lnTo>
                  <a:lnTo>
                    <a:pt x="2797" y="261"/>
                  </a:lnTo>
                  <a:lnTo>
                    <a:pt x="2812" y="258"/>
                  </a:lnTo>
                  <a:lnTo>
                    <a:pt x="2832" y="258"/>
                  </a:lnTo>
                  <a:lnTo>
                    <a:pt x="2842" y="272"/>
                  </a:lnTo>
                  <a:lnTo>
                    <a:pt x="2858" y="286"/>
                  </a:lnTo>
                  <a:lnTo>
                    <a:pt x="2873" y="296"/>
                  </a:lnTo>
                  <a:lnTo>
                    <a:pt x="2873" y="288"/>
                  </a:lnTo>
                  <a:lnTo>
                    <a:pt x="2861" y="275"/>
                  </a:lnTo>
                  <a:lnTo>
                    <a:pt x="2852" y="260"/>
                  </a:lnTo>
                  <a:lnTo>
                    <a:pt x="2847" y="240"/>
                  </a:lnTo>
                  <a:lnTo>
                    <a:pt x="2842" y="221"/>
                  </a:lnTo>
                  <a:lnTo>
                    <a:pt x="2838" y="200"/>
                  </a:lnTo>
                  <a:lnTo>
                    <a:pt x="2861" y="193"/>
                  </a:lnTo>
                  <a:lnTo>
                    <a:pt x="2886" y="188"/>
                  </a:lnTo>
                  <a:lnTo>
                    <a:pt x="2893" y="204"/>
                  </a:lnTo>
                  <a:lnTo>
                    <a:pt x="2896" y="204"/>
                  </a:lnTo>
                  <a:lnTo>
                    <a:pt x="2900" y="188"/>
                  </a:lnTo>
                  <a:lnTo>
                    <a:pt x="2903" y="171"/>
                  </a:lnTo>
                  <a:lnTo>
                    <a:pt x="2908" y="153"/>
                  </a:lnTo>
                  <a:lnTo>
                    <a:pt x="2924" y="144"/>
                  </a:lnTo>
                  <a:lnTo>
                    <a:pt x="2936" y="134"/>
                  </a:lnTo>
                  <a:lnTo>
                    <a:pt x="2950" y="123"/>
                  </a:lnTo>
                  <a:lnTo>
                    <a:pt x="2964" y="117"/>
                  </a:lnTo>
                  <a:lnTo>
                    <a:pt x="2980" y="111"/>
                  </a:lnTo>
                  <a:lnTo>
                    <a:pt x="3001" y="111"/>
                  </a:lnTo>
                  <a:lnTo>
                    <a:pt x="3003" y="104"/>
                  </a:lnTo>
                  <a:lnTo>
                    <a:pt x="3006" y="99"/>
                  </a:lnTo>
                  <a:lnTo>
                    <a:pt x="3008" y="94"/>
                  </a:lnTo>
                  <a:lnTo>
                    <a:pt x="3011" y="89"/>
                  </a:lnTo>
                  <a:lnTo>
                    <a:pt x="3022" y="89"/>
                  </a:lnTo>
                  <a:lnTo>
                    <a:pt x="3036" y="89"/>
                  </a:lnTo>
                  <a:lnTo>
                    <a:pt x="3050" y="89"/>
                  </a:lnTo>
                  <a:lnTo>
                    <a:pt x="3060" y="89"/>
                  </a:lnTo>
                  <a:lnTo>
                    <a:pt x="3065" y="89"/>
                  </a:lnTo>
                  <a:lnTo>
                    <a:pt x="3072" y="83"/>
                  </a:lnTo>
                  <a:lnTo>
                    <a:pt x="3079" y="78"/>
                  </a:lnTo>
                  <a:lnTo>
                    <a:pt x="3086" y="71"/>
                  </a:lnTo>
                  <a:lnTo>
                    <a:pt x="3092" y="66"/>
                  </a:lnTo>
                  <a:lnTo>
                    <a:pt x="3097" y="68"/>
                  </a:lnTo>
                  <a:lnTo>
                    <a:pt x="3100" y="68"/>
                  </a:lnTo>
                  <a:lnTo>
                    <a:pt x="3106" y="69"/>
                  </a:lnTo>
                  <a:lnTo>
                    <a:pt x="3111" y="69"/>
                  </a:lnTo>
                  <a:lnTo>
                    <a:pt x="3111" y="50"/>
                  </a:lnTo>
                  <a:lnTo>
                    <a:pt x="3126" y="43"/>
                  </a:lnTo>
                  <a:lnTo>
                    <a:pt x="3139" y="36"/>
                  </a:lnTo>
                  <a:lnTo>
                    <a:pt x="3151" y="27"/>
                  </a:lnTo>
                  <a:lnTo>
                    <a:pt x="3161" y="17"/>
                  </a:lnTo>
                  <a:lnTo>
                    <a:pt x="3165" y="0"/>
                  </a:lnTo>
                  <a:close/>
                </a:path>
              </a:pathLst>
            </a:custGeom>
            <a:grpFill/>
            <a:ln w="3175">
              <a:noFill/>
              <a:round/>
              <a:headEnd/>
              <a:tailEnd/>
            </a:ln>
          </p:spPr>
          <p:txBody>
            <a:bodyPr vert="horz" wrap="square" lIns="91440" tIns="45720" rIns="91440" bIns="45720" numCol="1" anchor="t" anchorCtr="0" compatLnSpc="1">
              <a:prstTxWarp prst="textNoShape">
                <a:avLst/>
              </a:prstTxWarp>
            </a:bodyPr>
            <a:lstStyle/>
            <a:p>
              <a:endParaRPr lang="ko-KR" altLang="en-US"/>
            </a:p>
          </p:txBody>
        </p:sp>
        <p:sp>
          <p:nvSpPr>
            <p:cNvPr id="324" name="Freeform 11">
              <a:extLst>
                <a:ext uri="{FF2B5EF4-FFF2-40B4-BE49-F238E27FC236}">
                  <a16:creationId xmlns:a16="http://schemas.microsoft.com/office/drawing/2014/main" id="{5C8102C6-4678-40D6-AB23-7C7B13BF96ED}"/>
                </a:ext>
              </a:extLst>
            </p:cNvPr>
            <p:cNvSpPr>
              <a:spLocks noEditPoints="1"/>
            </p:cNvSpPr>
            <p:nvPr/>
          </p:nvSpPr>
          <p:spPr bwMode="auto">
            <a:xfrm>
              <a:off x="2097088" y="1382713"/>
              <a:ext cx="4552950" cy="1549400"/>
            </a:xfrm>
            <a:custGeom>
              <a:avLst/>
              <a:gdLst>
                <a:gd name="T0" fmla="*/ 0 w 2868"/>
                <a:gd name="T1" fmla="*/ 276 h 976"/>
                <a:gd name="T2" fmla="*/ 1210 w 2868"/>
                <a:gd name="T3" fmla="*/ 237 h 976"/>
                <a:gd name="T4" fmla="*/ 1742 w 2868"/>
                <a:gd name="T5" fmla="*/ 276 h 976"/>
                <a:gd name="T6" fmla="*/ 2863 w 2868"/>
                <a:gd name="T7" fmla="*/ 190 h 976"/>
                <a:gd name="T8" fmla="*/ 2804 w 2868"/>
                <a:gd name="T9" fmla="*/ 223 h 976"/>
                <a:gd name="T10" fmla="*/ 194 w 2868"/>
                <a:gd name="T11" fmla="*/ 279 h 976"/>
                <a:gd name="T12" fmla="*/ 98 w 2868"/>
                <a:gd name="T13" fmla="*/ 202 h 976"/>
                <a:gd name="T14" fmla="*/ 138 w 2868"/>
                <a:gd name="T15" fmla="*/ 150 h 976"/>
                <a:gd name="T16" fmla="*/ 1685 w 2868"/>
                <a:gd name="T17" fmla="*/ 166 h 976"/>
                <a:gd name="T18" fmla="*/ 1631 w 2868"/>
                <a:gd name="T19" fmla="*/ 295 h 976"/>
                <a:gd name="T20" fmla="*/ 1620 w 2868"/>
                <a:gd name="T21" fmla="*/ 218 h 976"/>
                <a:gd name="T22" fmla="*/ 1569 w 2868"/>
                <a:gd name="T23" fmla="*/ 159 h 976"/>
                <a:gd name="T24" fmla="*/ 1632 w 2868"/>
                <a:gd name="T25" fmla="*/ 157 h 976"/>
                <a:gd name="T26" fmla="*/ 2615 w 2868"/>
                <a:gd name="T27" fmla="*/ 120 h 976"/>
                <a:gd name="T28" fmla="*/ 2090 w 2868"/>
                <a:gd name="T29" fmla="*/ 120 h 976"/>
                <a:gd name="T30" fmla="*/ 2739 w 2868"/>
                <a:gd name="T31" fmla="*/ 87 h 976"/>
                <a:gd name="T32" fmla="*/ 2765 w 2868"/>
                <a:gd name="T33" fmla="*/ 195 h 976"/>
                <a:gd name="T34" fmla="*/ 2704 w 2868"/>
                <a:gd name="T35" fmla="*/ 92 h 976"/>
                <a:gd name="T36" fmla="*/ 2158 w 2868"/>
                <a:gd name="T37" fmla="*/ 99 h 976"/>
                <a:gd name="T38" fmla="*/ 1786 w 2868"/>
                <a:gd name="T39" fmla="*/ 89 h 976"/>
                <a:gd name="T40" fmla="*/ 1681 w 2868"/>
                <a:gd name="T41" fmla="*/ 89 h 976"/>
                <a:gd name="T42" fmla="*/ 2186 w 2868"/>
                <a:gd name="T43" fmla="*/ 45 h 976"/>
                <a:gd name="T44" fmla="*/ 596 w 2868"/>
                <a:gd name="T45" fmla="*/ 92 h 976"/>
                <a:gd name="T46" fmla="*/ 384 w 2868"/>
                <a:gd name="T47" fmla="*/ 253 h 976"/>
                <a:gd name="T48" fmla="*/ 330 w 2868"/>
                <a:gd name="T49" fmla="*/ 316 h 976"/>
                <a:gd name="T50" fmla="*/ 321 w 2868"/>
                <a:gd name="T51" fmla="*/ 361 h 976"/>
                <a:gd name="T52" fmla="*/ 205 w 2868"/>
                <a:gd name="T53" fmla="*/ 335 h 976"/>
                <a:gd name="T54" fmla="*/ 253 w 2868"/>
                <a:gd name="T55" fmla="*/ 248 h 976"/>
                <a:gd name="T56" fmla="*/ 304 w 2868"/>
                <a:gd name="T57" fmla="*/ 197 h 976"/>
                <a:gd name="T58" fmla="*/ 311 w 2868"/>
                <a:gd name="T59" fmla="*/ 188 h 976"/>
                <a:gd name="T60" fmla="*/ 192 w 2868"/>
                <a:gd name="T61" fmla="*/ 168 h 976"/>
                <a:gd name="T62" fmla="*/ 161 w 2868"/>
                <a:gd name="T63" fmla="*/ 131 h 976"/>
                <a:gd name="T64" fmla="*/ 253 w 2868"/>
                <a:gd name="T65" fmla="*/ 92 h 976"/>
                <a:gd name="T66" fmla="*/ 323 w 2868"/>
                <a:gd name="T67" fmla="*/ 77 h 976"/>
                <a:gd name="T68" fmla="*/ 2107 w 2868"/>
                <a:gd name="T69" fmla="*/ 80 h 976"/>
                <a:gd name="T70" fmla="*/ 2090 w 2868"/>
                <a:gd name="T71" fmla="*/ 59 h 976"/>
                <a:gd name="T72" fmla="*/ 2147 w 2868"/>
                <a:gd name="T73" fmla="*/ 30 h 976"/>
                <a:gd name="T74" fmla="*/ 1048 w 2868"/>
                <a:gd name="T75" fmla="*/ 73 h 976"/>
                <a:gd name="T76" fmla="*/ 1076 w 2868"/>
                <a:gd name="T77" fmla="*/ 131 h 976"/>
                <a:gd name="T78" fmla="*/ 1294 w 2868"/>
                <a:gd name="T79" fmla="*/ 147 h 976"/>
                <a:gd name="T80" fmla="*/ 1196 w 2868"/>
                <a:gd name="T81" fmla="*/ 243 h 976"/>
                <a:gd name="T82" fmla="*/ 1224 w 2868"/>
                <a:gd name="T83" fmla="*/ 353 h 976"/>
                <a:gd name="T84" fmla="*/ 1198 w 2868"/>
                <a:gd name="T85" fmla="*/ 415 h 976"/>
                <a:gd name="T86" fmla="*/ 1192 w 2868"/>
                <a:gd name="T87" fmla="*/ 490 h 976"/>
                <a:gd name="T88" fmla="*/ 1140 w 2868"/>
                <a:gd name="T89" fmla="*/ 538 h 976"/>
                <a:gd name="T90" fmla="*/ 1091 w 2868"/>
                <a:gd name="T91" fmla="*/ 602 h 976"/>
                <a:gd name="T92" fmla="*/ 1048 w 2868"/>
                <a:gd name="T93" fmla="*/ 696 h 976"/>
                <a:gd name="T94" fmla="*/ 911 w 2868"/>
                <a:gd name="T95" fmla="*/ 784 h 976"/>
                <a:gd name="T96" fmla="*/ 861 w 2868"/>
                <a:gd name="T97" fmla="*/ 932 h 976"/>
                <a:gd name="T98" fmla="*/ 740 w 2868"/>
                <a:gd name="T99" fmla="*/ 862 h 976"/>
                <a:gd name="T100" fmla="*/ 714 w 2868"/>
                <a:gd name="T101" fmla="*/ 806 h 976"/>
                <a:gd name="T102" fmla="*/ 718 w 2868"/>
                <a:gd name="T103" fmla="*/ 641 h 976"/>
                <a:gd name="T104" fmla="*/ 672 w 2868"/>
                <a:gd name="T105" fmla="*/ 576 h 976"/>
                <a:gd name="T106" fmla="*/ 466 w 2868"/>
                <a:gd name="T107" fmla="*/ 374 h 976"/>
                <a:gd name="T108" fmla="*/ 447 w 2868"/>
                <a:gd name="T109" fmla="*/ 290 h 976"/>
                <a:gd name="T110" fmla="*/ 592 w 2868"/>
                <a:gd name="T111" fmla="*/ 140 h 976"/>
                <a:gd name="T112" fmla="*/ 711 w 2868"/>
                <a:gd name="T113" fmla="*/ 112 h 976"/>
                <a:gd name="T114" fmla="*/ 833 w 2868"/>
                <a:gd name="T115" fmla="*/ 80 h 976"/>
                <a:gd name="T116" fmla="*/ 896 w 2868"/>
                <a:gd name="T117" fmla="*/ 44 h 976"/>
                <a:gd name="T118" fmla="*/ 2706 w 2868"/>
                <a:gd name="T119" fmla="*/ 31 h 976"/>
                <a:gd name="T120" fmla="*/ 2641 w 2868"/>
                <a:gd name="T121" fmla="*/ 80 h 9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868" h="976">
                  <a:moveTo>
                    <a:pt x="7" y="243"/>
                  </a:moveTo>
                  <a:lnTo>
                    <a:pt x="25" y="248"/>
                  </a:lnTo>
                  <a:lnTo>
                    <a:pt x="37" y="257"/>
                  </a:lnTo>
                  <a:lnTo>
                    <a:pt x="47" y="265"/>
                  </a:lnTo>
                  <a:lnTo>
                    <a:pt x="58" y="276"/>
                  </a:lnTo>
                  <a:lnTo>
                    <a:pt x="68" y="284"/>
                  </a:lnTo>
                  <a:lnTo>
                    <a:pt x="68" y="281"/>
                  </a:lnTo>
                  <a:lnTo>
                    <a:pt x="74" y="281"/>
                  </a:lnTo>
                  <a:lnTo>
                    <a:pt x="74" y="284"/>
                  </a:lnTo>
                  <a:lnTo>
                    <a:pt x="75" y="288"/>
                  </a:lnTo>
                  <a:lnTo>
                    <a:pt x="79" y="293"/>
                  </a:lnTo>
                  <a:lnTo>
                    <a:pt x="81" y="300"/>
                  </a:lnTo>
                  <a:lnTo>
                    <a:pt x="74" y="300"/>
                  </a:lnTo>
                  <a:lnTo>
                    <a:pt x="70" y="300"/>
                  </a:lnTo>
                  <a:lnTo>
                    <a:pt x="70" y="302"/>
                  </a:lnTo>
                  <a:lnTo>
                    <a:pt x="68" y="302"/>
                  </a:lnTo>
                  <a:lnTo>
                    <a:pt x="65" y="302"/>
                  </a:lnTo>
                  <a:lnTo>
                    <a:pt x="61" y="304"/>
                  </a:lnTo>
                  <a:lnTo>
                    <a:pt x="47" y="293"/>
                  </a:lnTo>
                  <a:lnTo>
                    <a:pt x="33" y="288"/>
                  </a:lnTo>
                  <a:lnTo>
                    <a:pt x="16" y="284"/>
                  </a:lnTo>
                  <a:lnTo>
                    <a:pt x="0" y="276"/>
                  </a:lnTo>
                  <a:lnTo>
                    <a:pt x="6" y="271"/>
                  </a:lnTo>
                  <a:lnTo>
                    <a:pt x="7" y="265"/>
                  </a:lnTo>
                  <a:lnTo>
                    <a:pt x="6" y="260"/>
                  </a:lnTo>
                  <a:lnTo>
                    <a:pt x="6" y="253"/>
                  </a:lnTo>
                  <a:lnTo>
                    <a:pt x="7" y="243"/>
                  </a:lnTo>
                  <a:close/>
                  <a:moveTo>
                    <a:pt x="1222" y="236"/>
                  </a:moveTo>
                  <a:lnTo>
                    <a:pt x="1226" y="236"/>
                  </a:lnTo>
                  <a:lnTo>
                    <a:pt x="1229" y="237"/>
                  </a:lnTo>
                  <a:lnTo>
                    <a:pt x="1231" y="239"/>
                  </a:lnTo>
                  <a:lnTo>
                    <a:pt x="1233" y="241"/>
                  </a:lnTo>
                  <a:lnTo>
                    <a:pt x="1234" y="243"/>
                  </a:lnTo>
                  <a:lnTo>
                    <a:pt x="1234" y="244"/>
                  </a:lnTo>
                  <a:lnTo>
                    <a:pt x="1234" y="246"/>
                  </a:lnTo>
                  <a:lnTo>
                    <a:pt x="1236" y="250"/>
                  </a:lnTo>
                  <a:lnTo>
                    <a:pt x="1229" y="250"/>
                  </a:lnTo>
                  <a:lnTo>
                    <a:pt x="1226" y="251"/>
                  </a:lnTo>
                  <a:lnTo>
                    <a:pt x="1222" y="251"/>
                  </a:lnTo>
                  <a:lnTo>
                    <a:pt x="1219" y="253"/>
                  </a:lnTo>
                  <a:lnTo>
                    <a:pt x="1213" y="253"/>
                  </a:lnTo>
                  <a:lnTo>
                    <a:pt x="1213" y="250"/>
                  </a:lnTo>
                  <a:lnTo>
                    <a:pt x="1210" y="250"/>
                  </a:lnTo>
                  <a:lnTo>
                    <a:pt x="1210" y="237"/>
                  </a:lnTo>
                  <a:lnTo>
                    <a:pt x="1215" y="237"/>
                  </a:lnTo>
                  <a:lnTo>
                    <a:pt x="1220" y="236"/>
                  </a:lnTo>
                  <a:lnTo>
                    <a:pt x="1222" y="236"/>
                  </a:lnTo>
                  <a:close/>
                  <a:moveTo>
                    <a:pt x="61" y="227"/>
                  </a:moveTo>
                  <a:lnTo>
                    <a:pt x="77" y="227"/>
                  </a:lnTo>
                  <a:lnTo>
                    <a:pt x="77" y="230"/>
                  </a:lnTo>
                  <a:lnTo>
                    <a:pt x="74" y="230"/>
                  </a:lnTo>
                  <a:lnTo>
                    <a:pt x="70" y="230"/>
                  </a:lnTo>
                  <a:lnTo>
                    <a:pt x="68" y="232"/>
                  </a:lnTo>
                  <a:lnTo>
                    <a:pt x="67" y="232"/>
                  </a:lnTo>
                  <a:lnTo>
                    <a:pt x="67" y="232"/>
                  </a:lnTo>
                  <a:lnTo>
                    <a:pt x="65" y="232"/>
                  </a:lnTo>
                  <a:lnTo>
                    <a:pt x="63" y="230"/>
                  </a:lnTo>
                  <a:lnTo>
                    <a:pt x="61" y="227"/>
                  </a:lnTo>
                  <a:close/>
                  <a:moveTo>
                    <a:pt x="1716" y="202"/>
                  </a:moveTo>
                  <a:lnTo>
                    <a:pt x="1728" y="202"/>
                  </a:lnTo>
                  <a:lnTo>
                    <a:pt x="1732" y="216"/>
                  </a:lnTo>
                  <a:lnTo>
                    <a:pt x="1735" y="225"/>
                  </a:lnTo>
                  <a:lnTo>
                    <a:pt x="1742" y="229"/>
                  </a:lnTo>
                  <a:lnTo>
                    <a:pt x="1754" y="234"/>
                  </a:lnTo>
                  <a:lnTo>
                    <a:pt x="1749" y="255"/>
                  </a:lnTo>
                  <a:lnTo>
                    <a:pt x="1742" y="276"/>
                  </a:lnTo>
                  <a:lnTo>
                    <a:pt x="1732" y="291"/>
                  </a:lnTo>
                  <a:lnTo>
                    <a:pt x="1732" y="272"/>
                  </a:lnTo>
                  <a:lnTo>
                    <a:pt x="1709" y="272"/>
                  </a:lnTo>
                  <a:lnTo>
                    <a:pt x="1711" y="250"/>
                  </a:lnTo>
                  <a:lnTo>
                    <a:pt x="1713" y="229"/>
                  </a:lnTo>
                  <a:lnTo>
                    <a:pt x="1716" y="202"/>
                  </a:lnTo>
                  <a:close/>
                  <a:moveTo>
                    <a:pt x="2819" y="157"/>
                  </a:moveTo>
                  <a:lnTo>
                    <a:pt x="2823" y="157"/>
                  </a:lnTo>
                  <a:lnTo>
                    <a:pt x="2823" y="161"/>
                  </a:lnTo>
                  <a:lnTo>
                    <a:pt x="2824" y="166"/>
                  </a:lnTo>
                  <a:lnTo>
                    <a:pt x="2826" y="168"/>
                  </a:lnTo>
                  <a:lnTo>
                    <a:pt x="2828" y="171"/>
                  </a:lnTo>
                  <a:lnTo>
                    <a:pt x="2830" y="173"/>
                  </a:lnTo>
                  <a:lnTo>
                    <a:pt x="2833" y="176"/>
                  </a:lnTo>
                  <a:lnTo>
                    <a:pt x="2837" y="173"/>
                  </a:lnTo>
                  <a:lnTo>
                    <a:pt x="2838" y="169"/>
                  </a:lnTo>
                  <a:lnTo>
                    <a:pt x="2840" y="168"/>
                  </a:lnTo>
                  <a:lnTo>
                    <a:pt x="2844" y="168"/>
                  </a:lnTo>
                  <a:lnTo>
                    <a:pt x="2849" y="166"/>
                  </a:lnTo>
                  <a:lnTo>
                    <a:pt x="2852" y="176"/>
                  </a:lnTo>
                  <a:lnTo>
                    <a:pt x="2858" y="183"/>
                  </a:lnTo>
                  <a:lnTo>
                    <a:pt x="2863" y="190"/>
                  </a:lnTo>
                  <a:lnTo>
                    <a:pt x="2866" y="199"/>
                  </a:lnTo>
                  <a:lnTo>
                    <a:pt x="2868" y="211"/>
                  </a:lnTo>
                  <a:lnTo>
                    <a:pt x="2868" y="213"/>
                  </a:lnTo>
                  <a:lnTo>
                    <a:pt x="2866" y="215"/>
                  </a:lnTo>
                  <a:lnTo>
                    <a:pt x="2866" y="216"/>
                  </a:lnTo>
                  <a:lnTo>
                    <a:pt x="2866" y="218"/>
                  </a:lnTo>
                  <a:lnTo>
                    <a:pt x="2866" y="220"/>
                  </a:lnTo>
                  <a:lnTo>
                    <a:pt x="2865" y="223"/>
                  </a:lnTo>
                  <a:lnTo>
                    <a:pt x="2854" y="230"/>
                  </a:lnTo>
                  <a:lnTo>
                    <a:pt x="2838" y="237"/>
                  </a:lnTo>
                  <a:lnTo>
                    <a:pt x="2819" y="241"/>
                  </a:lnTo>
                  <a:lnTo>
                    <a:pt x="2800" y="244"/>
                  </a:lnTo>
                  <a:lnTo>
                    <a:pt x="2784" y="246"/>
                  </a:lnTo>
                  <a:lnTo>
                    <a:pt x="2786" y="237"/>
                  </a:lnTo>
                  <a:lnTo>
                    <a:pt x="2788" y="234"/>
                  </a:lnTo>
                  <a:lnTo>
                    <a:pt x="2790" y="230"/>
                  </a:lnTo>
                  <a:lnTo>
                    <a:pt x="2791" y="229"/>
                  </a:lnTo>
                  <a:lnTo>
                    <a:pt x="2793" y="229"/>
                  </a:lnTo>
                  <a:lnTo>
                    <a:pt x="2797" y="227"/>
                  </a:lnTo>
                  <a:lnTo>
                    <a:pt x="2798" y="227"/>
                  </a:lnTo>
                  <a:lnTo>
                    <a:pt x="2800" y="225"/>
                  </a:lnTo>
                  <a:lnTo>
                    <a:pt x="2804" y="223"/>
                  </a:lnTo>
                  <a:lnTo>
                    <a:pt x="2809" y="209"/>
                  </a:lnTo>
                  <a:lnTo>
                    <a:pt x="2809" y="195"/>
                  </a:lnTo>
                  <a:lnTo>
                    <a:pt x="2807" y="182"/>
                  </a:lnTo>
                  <a:lnTo>
                    <a:pt x="2810" y="171"/>
                  </a:lnTo>
                  <a:lnTo>
                    <a:pt x="2819" y="161"/>
                  </a:lnTo>
                  <a:lnTo>
                    <a:pt x="2819" y="157"/>
                  </a:lnTo>
                  <a:close/>
                  <a:moveTo>
                    <a:pt x="142" y="150"/>
                  </a:moveTo>
                  <a:lnTo>
                    <a:pt x="161" y="171"/>
                  </a:lnTo>
                  <a:lnTo>
                    <a:pt x="185" y="187"/>
                  </a:lnTo>
                  <a:lnTo>
                    <a:pt x="215" y="199"/>
                  </a:lnTo>
                  <a:lnTo>
                    <a:pt x="217" y="216"/>
                  </a:lnTo>
                  <a:lnTo>
                    <a:pt x="222" y="229"/>
                  </a:lnTo>
                  <a:lnTo>
                    <a:pt x="227" y="236"/>
                  </a:lnTo>
                  <a:lnTo>
                    <a:pt x="234" y="243"/>
                  </a:lnTo>
                  <a:lnTo>
                    <a:pt x="241" y="253"/>
                  </a:lnTo>
                  <a:lnTo>
                    <a:pt x="229" y="255"/>
                  </a:lnTo>
                  <a:lnTo>
                    <a:pt x="217" y="257"/>
                  </a:lnTo>
                  <a:lnTo>
                    <a:pt x="206" y="262"/>
                  </a:lnTo>
                  <a:lnTo>
                    <a:pt x="199" y="269"/>
                  </a:lnTo>
                  <a:lnTo>
                    <a:pt x="198" y="272"/>
                  </a:lnTo>
                  <a:lnTo>
                    <a:pt x="196" y="276"/>
                  </a:lnTo>
                  <a:lnTo>
                    <a:pt x="194" y="279"/>
                  </a:lnTo>
                  <a:lnTo>
                    <a:pt x="192" y="281"/>
                  </a:lnTo>
                  <a:lnTo>
                    <a:pt x="189" y="284"/>
                  </a:lnTo>
                  <a:lnTo>
                    <a:pt x="178" y="286"/>
                  </a:lnTo>
                  <a:lnTo>
                    <a:pt x="163" y="288"/>
                  </a:lnTo>
                  <a:lnTo>
                    <a:pt x="145" y="286"/>
                  </a:lnTo>
                  <a:lnTo>
                    <a:pt x="131" y="284"/>
                  </a:lnTo>
                  <a:lnTo>
                    <a:pt x="128" y="274"/>
                  </a:lnTo>
                  <a:lnTo>
                    <a:pt x="126" y="267"/>
                  </a:lnTo>
                  <a:lnTo>
                    <a:pt x="124" y="262"/>
                  </a:lnTo>
                  <a:lnTo>
                    <a:pt x="119" y="253"/>
                  </a:lnTo>
                  <a:lnTo>
                    <a:pt x="142" y="246"/>
                  </a:lnTo>
                  <a:lnTo>
                    <a:pt x="142" y="243"/>
                  </a:lnTo>
                  <a:lnTo>
                    <a:pt x="124" y="241"/>
                  </a:lnTo>
                  <a:lnTo>
                    <a:pt x="112" y="237"/>
                  </a:lnTo>
                  <a:lnTo>
                    <a:pt x="103" y="230"/>
                  </a:lnTo>
                  <a:lnTo>
                    <a:pt x="102" y="225"/>
                  </a:lnTo>
                  <a:lnTo>
                    <a:pt x="98" y="220"/>
                  </a:lnTo>
                  <a:lnTo>
                    <a:pt x="96" y="215"/>
                  </a:lnTo>
                  <a:lnTo>
                    <a:pt x="96" y="209"/>
                  </a:lnTo>
                  <a:lnTo>
                    <a:pt x="96" y="206"/>
                  </a:lnTo>
                  <a:lnTo>
                    <a:pt x="96" y="202"/>
                  </a:lnTo>
                  <a:lnTo>
                    <a:pt x="98" y="202"/>
                  </a:lnTo>
                  <a:lnTo>
                    <a:pt x="100" y="201"/>
                  </a:lnTo>
                  <a:lnTo>
                    <a:pt x="102" y="201"/>
                  </a:lnTo>
                  <a:lnTo>
                    <a:pt x="103" y="201"/>
                  </a:lnTo>
                  <a:lnTo>
                    <a:pt x="107" y="199"/>
                  </a:lnTo>
                  <a:lnTo>
                    <a:pt x="109" y="194"/>
                  </a:lnTo>
                  <a:lnTo>
                    <a:pt x="109" y="188"/>
                  </a:lnTo>
                  <a:lnTo>
                    <a:pt x="109" y="185"/>
                  </a:lnTo>
                  <a:lnTo>
                    <a:pt x="110" y="183"/>
                  </a:lnTo>
                  <a:lnTo>
                    <a:pt x="112" y="180"/>
                  </a:lnTo>
                  <a:lnTo>
                    <a:pt x="114" y="180"/>
                  </a:lnTo>
                  <a:lnTo>
                    <a:pt x="116" y="178"/>
                  </a:lnTo>
                  <a:lnTo>
                    <a:pt x="117" y="178"/>
                  </a:lnTo>
                  <a:lnTo>
                    <a:pt x="119" y="178"/>
                  </a:lnTo>
                  <a:lnTo>
                    <a:pt x="122" y="176"/>
                  </a:lnTo>
                  <a:lnTo>
                    <a:pt x="124" y="169"/>
                  </a:lnTo>
                  <a:lnTo>
                    <a:pt x="126" y="164"/>
                  </a:lnTo>
                  <a:lnTo>
                    <a:pt x="128" y="159"/>
                  </a:lnTo>
                  <a:lnTo>
                    <a:pt x="131" y="154"/>
                  </a:lnTo>
                  <a:lnTo>
                    <a:pt x="133" y="152"/>
                  </a:lnTo>
                  <a:lnTo>
                    <a:pt x="135" y="152"/>
                  </a:lnTo>
                  <a:lnTo>
                    <a:pt x="136" y="150"/>
                  </a:lnTo>
                  <a:lnTo>
                    <a:pt x="138" y="150"/>
                  </a:lnTo>
                  <a:lnTo>
                    <a:pt x="142" y="150"/>
                  </a:lnTo>
                  <a:close/>
                  <a:moveTo>
                    <a:pt x="1172" y="131"/>
                  </a:moveTo>
                  <a:lnTo>
                    <a:pt x="1177" y="133"/>
                  </a:lnTo>
                  <a:lnTo>
                    <a:pt x="1182" y="134"/>
                  </a:lnTo>
                  <a:lnTo>
                    <a:pt x="1185" y="136"/>
                  </a:lnTo>
                  <a:lnTo>
                    <a:pt x="1191" y="138"/>
                  </a:lnTo>
                  <a:lnTo>
                    <a:pt x="1191" y="143"/>
                  </a:lnTo>
                  <a:lnTo>
                    <a:pt x="1192" y="147"/>
                  </a:lnTo>
                  <a:lnTo>
                    <a:pt x="1192" y="150"/>
                  </a:lnTo>
                  <a:lnTo>
                    <a:pt x="1194" y="154"/>
                  </a:lnTo>
                  <a:lnTo>
                    <a:pt x="1182" y="154"/>
                  </a:lnTo>
                  <a:lnTo>
                    <a:pt x="1180" y="150"/>
                  </a:lnTo>
                  <a:lnTo>
                    <a:pt x="1178" y="147"/>
                  </a:lnTo>
                  <a:lnTo>
                    <a:pt x="1175" y="143"/>
                  </a:lnTo>
                  <a:lnTo>
                    <a:pt x="1173" y="141"/>
                  </a:lnTo>
                  <a:lnTo>
                    <a:pt x="1173" y="136"/>
                  </a:lnTo>
                  <a:lnTo>
                    <a:pt x="1172" y="131"/>
                  </a:lnTo>
                  <a:close/>
                  <a:moveTo>
                    <a:pt x="1658" y="108"/>
                  </a:moveTo>
                  <a:lnTo>
                    <a:pt x="1664" y="117"/>
                  </a:lnTo>
                  <a:lnTo>
                    <a:pt x="1669" y="134"/>
                  </a:lnTo>
                  <a:lnTo>
                    <a:pt x="1676" y="150"/>
                  </a:lnTo>
                  <a:lnTo>
                    <a:pt x="1685" y="166"/>
                  </a:lnTo>
                  <a:lnTo>
                    <a:pt x="1690" y="173"/>
                  </a:lnTo>
                  <a:lnTo>
                    <a:pt x="1693" y="169"/>
                  </a:lnTo>
                  <a:lnTo>
                    <a:pt x="1695" y="168"/>
                  </a:lnTo>
                  <a:lnTo>
                    <a:pt x="1699" y="168"/>
                  </a:lnTo>
                  <a:lnTo>
                    <a:pt x="1702" y="166"/>
                  </a:lnTo>
                  <a:lnTo>
                    <a:pt x="1709" y="166"/>
                  </a:lnTo>
                  <a:lnTo>
                    <a:pt x="1709" y="169"/>
                  </a:lnTo>
                  <a:lnTo>
                    <a:pt x="1713" y="169"/>
                  </a:lnTo>
                  <a:lnTo>
                    <a:pt x="1713" y="180"/>
                  </a:lnTo>
                  <a:lnTo>
                    <a:pt x="1686" y="183"/>
                  </a:lnTo>
                  <a:lnTo>
                    <a:pt x="1683" y="211"/>
                  </a:lnTo>
                  <a:lnTo>
                    <a:pt x="1674" y="234"/>
                  </a:lnTo>
                  <a:lnTo>
                    <a:pt x="1667" y="257"/>
                  </a:lnTo>
                  <a:lnTo>
                    <a:pt x="1664" y="276"/>
                  </a:lnTo>
                  <a:lnTo>
                    <a:pt x="1662" y="295"/>
                  </a:lnTo>
                  <a:lnTo>
                    <a:pt x="1662" y="311"/>
                  </a:lnTo>
                  <a:lnTo>
                    <a:pt x="1658" y="326"/>
                  </a:lnTo>
                  <a:lnTo>
                    <a:pt x="1655" y="326"/>
                  </a:lnTo>
                  <a:lnTo>
                    <a:pt x="1655" y="323"/>
                  </a:lnTo>
                  <a:lnTo>
                    <a:pt x="1650" y="316"/>
                  </a:lnTo>
                  <a:lnTo>
                    <a:pt x="1641" y="307"/>
                  </a:lnTo>
                  <a:lnTo>
                    <a:pt x="1631" y="295"/>
                  </a:lnTo>
                  <a:lnTo>
                    <a:pt x="1622" y="283"/>
                  </a:lnTo>
                  <a:lnTo>
                    <a:pt x="1615" y="271"/>
                  </a:lnTo>
                  <a:lnTo>
                    <a:pt x="1611" y="260"/>
                  </a:lnTo>
                  <a:lnTo>
                    <a:pt x="1613" y="253"/>
                  </a:lnTo>
                  <a:lnTo>
                    <a:pt x="1617" y="251"/>
                  </a:lnTo>
                  <a:lnTo>
                    <a:pt x="1620" y="251"/>
                  </a:lnTo>
                  <a:lnTo>
                    <a:pt x="1622" y="251"/>
                  </a:lnTo>
                  <a:lnTo>
                    <a:pt x="1624" y="251"/>
                  </a:lnTo>
                  <a:lnTo>
                    <a:pt x="1625" y="251"/>
                  </a:lnTo>
                  <a:lnTo>
                    <a:pt x="1627" y="251"/>
                  </a:lnTo>
                  <a:lnTo>
                    <a:pt x="1629" y="250"/>
                  </a:lnTo>
                  <a:lnTo>
                    <a:pt x="1632" y="246"/>
                  </a:lnTo>
                  <a:lnTo>
                    <a:pt x="1629" y="246"/>
                  </a:lnTo>
                  <a:lnTo>
                    <a:pt x="1629" y="243"/>
                  </a:lnTo>
                  <a:lnTo>
                    <a:pt x="1613" y="241"/>
                  </a:lnTo>
                  <a:lnTo>
                    <a:pt x="1604" y="236"/>
                  </a:lnTo>
                  <a:lnTo>
                    <a:pt x="1597" y="227"/>
                  </a:lnTo>
                  <a:lnTo>
                    <a:pt x="1604" y="225"/>
                  </a:lnTo>
                  <a:lnTo>
                    <a:pt x="1610" y="223"/>
                  </a:lnTo>
                  <a:lnTo>
                    <a:pt x="1613" y="222"/>
                  </a:lnTo>
                  <a:lnTo>
                    <a:pt x="1617" y="220"/>
                  </a:lnTo>
                  <a:lnTo>
                    <a:pt x="1620" y="218"/>
                  </a:lnTo>
                  <a:lnTo>
                    <a:pt x="1624" y="215"/>
                  </a:lnTo>
                  <a:lnTo>
                    <a:pt x="1624" y="211"/>
                  </a:lnTo>
                  <a:lnTo>
                    <a:pt x="1610" y="211"/>
                  </a:lnTo>
                  <a:lnTo>
                    <a:pt x="1606" y="213"/>
                  </a:lnTo>
                  <a:lnTo>
                    <a:pt x="1603" y="213"/>
                  </a:lnTo>
                  <a:lnTo>
                    <a:pt x="1599" y="215"/>
                  </a:lnTo>
                  <a:lnTo>
                    <a:pt x="1594" y="215"/>
                  </a:lnTo>
                  <a:lnTo>
                    <a:pt x="1585" y="199"/>
                  </a:lnTo>
                  <a:lnTo>
                    <a:pt x="1575" y="183"/>
                  </a:lnTo>
                  <a:lnTo>
                    <a:pt x="1576" y="178"/>
                  </a:lnTo>
                  <a:lnTo>
                    <a:pt x="1576" y="175"/>
                  </a:lnTo>
                  <a:lnTo>
                    <a:pt x="1578" y="173"/>
                  </a:lnTo>
                  <a:lnTo>
                    <a:pt x="1580" y="169"/>
                  </a:lnTo>
                  <a:lnTo>
                    <a:pt x="1580" y="166"/>
                  </a:lnTo>
                  <a:lnTo>
                    <a:pt x="1582" y="161"/>
                  </a:lnTo>
                  <a:lnTo>
                    <a:pt x="1578" y="161"/>
                  </a:lnTo>
                  <a:lnTo>
                    <a:pt x="1578" y="157"/>
                  </a:lnTo>
                  <a:lnTo>
                    <a:pt x="1575" y="159"/>
                  </a:lnTo>
                  <a:lnTo>
                    <a:pt x="1573" y="159"/>
                  </a:lnTo>
                  <a:lnTo>
                    <a:pt x="1571" y="159"/>
                  </a:lnTo>
                  <a:lnTo>
                    <a:pt x="1571" y="159"/>
                  </a:lnTo>
                  <a:lnTo>
                    <a:pt x="1569" y="159"/>
                  </a:lnTo>
                  <a:lnTo>
                    <a:pt x="1569" y="157"/>
                  </a:lnTo>
                  <a:lnTo>
                    <a:pt x="1566" y="154"/>
                  </a:lnTo>
                  <a:lnTo>
                    <a:pt x="1564" y="150"/>
                  </a:lnTo>
                  <a:lnTo>
                    <a:pt x="1562" y="147"/>
                  </a:lnTo>
                  <a:lnTo>
                    <a:pt x="1561" y="145"/>
                  </a:lnTo>
                  <a:lnTo>
                    <a:pt x="1561" y="140"/>
                  </a:lnTo>
                  <a:lnTo>
                    <a:pt x="1559" y="134"/>
                  </a:lnTo>
                  <a:lnTo>
                    <a:pt x="1578" y="122"/>
                  </a:lnTo>
                  <a:lnTo>
                    <a:pt x="1597" y="112"/>
                  </a:lnTo>
                  <a:lnTo>
                    <a:pt x="1599" y="117"/>
                  </a:lnTo>
                  <a:lnTo>
                    <a:pt x="1601" y="122"/>
                  </a:lnTo>
                  <a:lnTo>
                    <a:pt x="1603" y="124"/>
                  </a:lnTo>
                  <a:lnTo>
                    <a:pt x="1606" y="126"/>
                  </a:lnTo>
                  <a:lnTo>
                    <a:pt x="1608" y="126"/>
                  </a:lnTo>
                  <a:lnTo>
                    <a:pt x="1610" y="127"/>
                  </a:lnTo>
                  <a:lnTo>
                    <a:pt x="1613" y="129"/>
                  </a:lnTo>
                  <a:lnTo>
                    <a:pt x="1617" y="131"/>
                  </a:lnTo>
                  <a:lnTo>
                    <a:pt x="1620" y="141"/>
                  </a:lnTo>
                  <a:lnTo>
                    <a:pt x="1622" y="154"/>
                  </a:lnTo>
                  <a:lnTo>
                    <a:pt x="1624" y="166"/>
                  </a:lnTo>
                  <a:lnTo>
                    <a:pt x="1632" y="166"/>
                  </a:lnTo>
                  <a:lnTo>
                    <a:pt x="1632" y="157"/>
                  </a:lnTo>
                  <a:lnTo>
                    <a:pt x="1629" y="147"/>
                  </a:lnTo>
                  <a:lnTo>
                    <a:pt x="1629" y="134"/>
                  </a:lnTo>
                  <a:lnTo>
                    <a:pt x="1632" y="122"/>
                  </a:lnTo>
                  <a:lnTo>
                    <a:pt x="1636" y="112"/>
                  </a:lnTo>
                  <a:lnTo>
                    <a:pt x="1658" y="108"/>
                  </a:lnTo>
                  <a:close/>
                  <a:moveTo>
                    <a:pt x="2641" y="99"/>
                  </a:moveTo>
                  <a:lnTo>
                    <a:pt x="2646" y="103"/>
                  </a:lnTo>
                  <a:lnTo>
                    <a:pt x="2650" y="106"/>
                  </a:lnTo>
                  <a:lnTo>
                    <a:pt x="2655" y="106"/>
                  </a:lnTo>
                  <a:lnTo>
                    <a:pt x="2660" y="106"/>
                  </a:lnTo>
                  <a:lnTo>
                    <a:pt x="2669" y="108"/>
                  </a:lnTo>
                  <a:lnTo>
                    <a:pt x="2667" y="112"/>
                  </a:lnTo>
                  <a:lnTo>
                    <a:pt x="2667" y="113"/>
                  </a:lnTo>
                  <a:lnTo>
                    <a:pt x="2667" y="115"/>
                  </a:lnTo>
                  <a:lnTo>
                    <a:pt x="2666" y="117"/>
                  </a:lnTo>
                  <a:lnTo>
                    <a:pt x="2666" y="119"/>
                  </a:lnTo>
                  <a:lnTo>
                    <a:pt x="2653" y="126"/>
                  </a:lnTo>
                  <a:lnTo>
                    <a:pt x="2636" y="129"/>
                  </a:lnTo>
                  <a:lnTo>
                    <a:pt x="2618" y="131"/>
                  </a:lnTo>
                  <a:lnTo>
                    <a:pt x="2617" y="127"/>
                  </a:lnTo>
                  <a:lnTo>
                    <a:pt x="2617" y="124"/>
                  </a:lnTo>
                  <a:lnTo>
                    <a:pt x="2615" y="120"/>
                  </a:lnTo>
                  <a:lnTo>
                    <a:pt x="2615" y="115"/>
                  </a:lnTo>
                  <a:lnTo>
                    <a:pt x="2620" y="112"/>
                  </a:lnTo>
                  <a:lnTo>
                    <a:pt x="2624" y="108"/>
                  </a:lnTo>
                  <a:lnTo>
                    <a:pt x="2627" y="106"/>
                  </a:lnTo>
                  <a:lnTo>
                    <a:pt x="2631" y="103"/>
                  </a:lnTo>
                  <a:lnTo>
                    <a:pt x="2634" y="101"/>
                  </a:lnTo>
                  <a:lnTo>
                    <a:pt x="2641" y="99"/>
                  </a:lnTo>
                  <a:close/>
                  <a:moveTo>
                    <a:pt x="2104" y="99"/>
                  </a:moveTo>
                  <a:lnTo>
                    <a:pt x="2118" y="101"/>
                  </a:lnTo>
                  <a:lnTo>
                    <a:pt x="2128" y="106"/>
                  </a:lnTo>
                  <a:lnTo>
                    <a:pt x="2138" y="112"/>
                  </a:lnTo>
                  <a:lnTo>
                    <a:pt x="2135" y="115"/>
                  </a:lnTo>
                  <a:lnTo>
                    <a:pt x="2133" y="120"/>
                  </a:lnTo>
                  <a:lnTo>
                    <a:pt x="2130" y="122"/>
                  </a:lnTo>
                  <a:lnTo>
                    <a:pt x="2125" y="124"/>
                  </a:lnTo>
                  <a:lnTo>
                    <a:pt x="2119" y="126"/>
                  </a:lnTo>
                  <a:lnTo>
                    <a:pt x="2112" y="126"/>
                  </a:lnTo>
                  <a:lnTo>
                    <a:pt x="2107" y="129"/>
                  </a:lnTo>
                  <a:lnTo>
                    <a:pt x="2102" y="129"/>
                  </a:lnTo>
                  <a:lnTo>
                    <a:pt x="2097" y="131"/>
                  </a:lnTo>
                  <a:lnTo>
                    <a:pt x="2090" y="131"/>
                  </a:lnTo>
                  <a:lnTo>
                    <a:pt x="2090" y="120"/>
                  </a:lnTo>
                  <a:lnTo>
                    <a:pt x="2091" y="113"/>
                  </a:lnTo>
                  <a:lnTo>
                    <a:pt x="2098" y="108"/>
                  </a:lnTo>
                  <a:lnTo>
                    <a:pt x="2104" y="99"/>
                  </a:lnTo>
                  <a:close/>
                  <a:moveTo>
                    <a:pt x="765" y="99"/>
                  </a:moveTo>
                  <a:lnTo>
                    <a:pt x="779" y="99"/>
                  </a:lnTo>
                  <a:lnTo>
                    <a:pt x="782" y="108"/>
                  </a:lnTo>
                  <a:lnTo>
                    <a:pt x="786" y="113"/>
                  </a:lnTo>
                  <a:lnTo>
                    <a:pt x="789" y="120"/>
                  </a:lnTo>
                  <a:lnTo>
                    <a:pt x="791" y="131"/>
                  </a:lnTo>
                  <a:lnTo>
                    <a:pt x="788" y="131"/>
                  </a:lnTo>
                  <a:lnTo>
                    <a:pt x="777" y="124"/>
                  </a:lnTo>
                  <a:lnTo>
                    <a:pt x="770" y="117"/>
                  </a:lnTo>
                  <a:lnTo>
                    <a:pt x="765" y="110"/>
                  </a:lnTo>
                  <a:lnTo>
                    <a:pt x="765" y="99"/>
                  </a:lnTo>
                  <a:close/>
                  <a:moveTo>
                    <a:pt x="2734" y="77"/>
                  </a:moveTo>
                  <a:lnTo>
                    <a:pt x="2737" y="77"/>
                  </a:lnTo>
                  <a:lnTo>
                    <a:pt x="2741" y="79"/>
                  </a:lnTo>
                  <a:lnTo>
                    <a:pt x="2742" y="79"/>
                  </a:lnTo>
                  <a:lnTo>
                    <a:pt x="2744" y="79"/>
                  </a:lnTo>
                  <a:lnTo>
                    <a:pt x="2746" y="80"/>
                  </a:lnTo>
                  <a:lnTo>
                    <a:pt x="2742" y="84"/>
                  </a:lnTo>
                  <a:lnTo>
                    <a:pt x="2739" y="87"/>
                  </a:lnTo>
                  <a:lnTo>
                    <a:pt x="2737" y="92"/>
                  </a:lnTo>
                  <a:lnTo>
                    <a:pt x="2735" y="96"/>
                  </a:lnTo>
                  <a:lnTo>
                    <a:pt x="2734" y="103"/>
                  </a:lnTo>
                  <a:lnTo>
                    <a:pt x="2737" y="103"/>
                  </a:lnTo>
                  <a:lnTo>
                    <a:pt x="2741" y="98"/>
                  </a:lnTo>
                  <a:lnTo>
                    <a:pt x="2744" y="94"/>
                  </a:lnTo>
                  <a:lnTo>
                    <a:pt x="2748" y="91"/>
                  </a:lnTo>
                  <a:lnTo>
                    <a:pt x="2753" y="89"/>
                  </a:lnTo>
                  <a:lnTo>
                    <a:pt x="2763" y="99"/>
                  </a:lnTo>
                  <a:lnTo>
                    <a:pt x="2776" y="108"/>
                  </a:lnTo>
                  <a:lnTo>
                    <a:pt x="2784" y="115"/>
                  </a:lnTo>
                  <a:lnTo>
                    <a:pt x="2784" y="138"/>
                  </a:lnTo>
                  <a:lnTo>
                    <a:pt x="2790" y="143"/>
                  </a:lnTo>
                  <a:lnTo>
                    <a:pt x="2795" y="147"/>
                  </a:lnTo>
                  <a:lnTo>
                    <a:pt x="2800" y="148"/>
                  </a:lnTo>
                  <a:lnTo>
                    <a:pt x="2804" y="155"/>
                  </a:lnTo>
                  <a:lnTo>
                    <a:pt x="2807" y="169"/>
                  </a:lnTo>
                  <a:lnTo>
                    <a:pt x="2800" y="178"/>
                  </a:lnTo>
                  <a:lnTo>
                    <a:pt x="2797" y="187"/>
                  </a:lnTo>
                  <a:lnTo>
                    <a:pt x="2790" y="192"/>
                  </a:lnTo>
                  <a:lnTo>
                    <a:pt x="2781" y="194"/>
                  </a:lnTo>
                  <a:lnTo>
                    <a:pt x="2765" y="195"/>
                  </a:lnTo>
                  <a:lnTo>
                    <a:pt x="2753" y="185"/>
                  </a:lnTo>
                  <a:lnTo>
                    <a:pt x="2735" y="176"/>
                  </a:lnTo>
                  <a:lnTo>
                    <a:pt x="2716" y="171"/>
                  </a:lnTo>
                  <a:lnTo>
                    <a:pt x="2697" y="164"/>
                  </a:lnTo>
                  <a:lnTo>
                    <a:pt x="2680" y="157"/>
                  </a:lnTo>
                  <a:lnTo>
                    <a:pt x="2669" y="147"/>
                  </a:lnTo>
                  <a:lnTo>
                    <a:pt x="2676" y="143"/>
                  </a:lnTo>
                  <a:lnTo>
                    <a:pt x="2681" y="140"/>
                  </a:lnTo>
                  <a:lnTo>
                    <a:pt x="2685" y="136"/>
                  </a:lnTo>
                  <a:lnTo>
                    <a:pt x="2687" y="131"/>
                  </a:lnTo>
                  <a:lnTo>
                    <a:pt x="2688" y="122"/>
                  </a:lnTo>
                  <a:lnTo>
                    <a:pt x="2687" y="119"/>
                  </a:lnTo>
                  <a:lnTo>
                    <a:pt x="2685" y="113"/>
                  </a:lnTo>
                  <a:lnTo>
                    <a:pt x="2685" y="106"/>
                  </a:lnTo>
                  <a:lnTo>
                    <a:pt x="2685" y="99"/>
                  </a:lnTo>
                  <a:lnTo>
                    <a:pt x="2685" y="98"/>
                  </a:lnTo>
                  <a:lnTo>
                    <a:pt x="2687" y="98"/>
                  </a:lnTo>
                  <a:lnTo>
                    <a:pt x="2687" y="98"/>
                  </a:lnTo>
                  <a:lnTo>
                    <a:pt x="2687" y="98"/>
                  </a:lnTo>
                  <a:lnTo>
                    <a:pt x="2687" y="98"/>
                  </a:lnTo>
                  <a:lnTo>
                    <a:pt x="2688" y="96"/>
                  </a:lnTo>
                  <a:lnTo>
                    <a:pt x="2704" y="92"/>
                  </a:lnTo>
                  <a:lnTo>
                    <a:pt x="2721" y="84"/>
                  </a:lnTo>
                  <a:lnTo>
                    <a:pt x="2734" y="77"/>
                  </a:lnTo>
                  <a:close/>
                  <a:moveTo>
                    <a:pt x="2512" y="73"/>
                  </a:moveTo>
                  <a:lnTo>
                    <a:pt x="2522" y="73"/>
                  </a:lnTo>
                  <a:lnTo>
                    <a:pt x="2536" y="87"/>
                  </a:lnTo>
                  <a:lnTo>
                    <a:pt x="2554" y="99"/>
                  </a:lnTo>
                  <a:lnTo>
                    <a:pt x="2554" y="103"/>
                  </a:lnTo>
                  <a:lnTo>
                    <a:pt x="2550" y="103"/>
                  </a:lnTo>
                  <a:lnTo>
                    <a:pt x="2550" y="108"/>
                  </a:lnTo>
                  <a:lnTo>
                    <a:pt x="2533" y="99"/>
                  </a:lnTo>
                  <a:lnTo>
                    <a:pt x="2521" y="87"/>
                  </a:lnTo>
                  <a:lnTo>
                    <a:pt x="2512" y="73"/>
                  </a:lnTo>
                  <a:close/>
                  <a:moveTo>
                    <a:pt x="2161" y="68"/>
                  </a:moveTo>
                  <a:lnTo>
                    <a:pt x="2175" y="72"/>
                  </a:lnTo>
                  <a:lnTo>
                    <a:pt x="2186" y="75"/>
                  </a:lnTo>
                  <a:lnTo>
                    <a:pt x="2196" y="80"/>
                  </a:lnTo>
                  <a:lnTo>
                    <a:pt x="2196" y="89"/>
                  </a:lnTo>
                  <a:lnTo>
                    <a:pt x="2187" y="91"/>
                  </a:lnTo>
                  <a:lnTo>
                    <a:pt x="2179" y="94"/>
                  </a:lnTo>
                  <a:lnTo>
                    <a:pt x="2166" y="96"/>
                  </a:lnTo>
                  <a:lnTo>
                    <a:pt x="2161" y="98"/>
                  </a:lnTo>
                  <a:lnTo>
                    <a:pt x="2158" y="99"/>
                  </a:lnTo>
                  <a:lnTo>
                    <a:pt x="2152" y="99"/>
                  </a:lnTo>
                  <a:lnTo>
                    <a:pt x="2147" y="99"/>
                  </a:lnTo>
                  <a:lnTo>
                    <a:pt x="2147" y="89"/>
                  </a:lnTo>
                  <a:lnTo>
                    <a:pt x="2151" y="84"/>
                  </a:lnTo>
                  <a:lnTo>
                    <a:pt x="2156" y="77"/>
                  </a:lnTo>
                  <a:lnTo>
                    <a:pt x="2161" y="68"/>
                  </a:lnTo>
                  <a:close/>
                  <a:moveTo>
                    <a:pt x="1735" y="58"/>
                  </a:moveTo>
                  <a:lnTo>
                    <a:pt x="1735" y="77"/>
                  </a:lnTo>
                  <a:lnTo>
                    <a:pt x="1742" y="77"/>
                  </a:lnTo>
                  <a:lnTo>
                    <a:pt x="1746" y="75"/>
                  </a:lnTo>
                  <a:lnTo>
                    <a:pt x="1749" y="75"/>
                  </a:lnTo>
                  <a:lnTo>
                    <a:pt x="1753" y="75"/>
                  </a:lnTo>
                  <a:lnTo>
                    <a:pt x="1754" y="75"/>
                  </a:lnTo>
                  <a:lnTo>
                    <a:pt x="1758" y="77"/>
                  </a:lnTo>
                  <a:lnTo>
                    <a:pt x="1763" y="80"/>
                  </a:lnTo>
                  <a:lnTo>
                    <a:pt x="1763" y="89"/>
                  </a:lnTo>
                  <a:lnTo>
                    <a:pt x="1767" y="91"/>
                  </a:lnTo>
                  <a:lnTo>
                    <a:pt x="1772" y="91"/>
                  </a:lnTo>
                  <a:lnTo>
                    <a:pt x="1775" y="89"/>
                  </a:lnTo>
                  <a:lnTo>
                    <a:pt x="1781" y="89"/>
                  </a:lnTo>
                  <a:lnTo>
                    <a:pt x="1782" y="87"/>
                  </a:lnTo>
                  <a:lnTo>
                    <a:pt x="1786" y="89"/>
                  </a:lnTo>
                  <a:lnTo>
                    <a:pt x="1789" y="92"/>
                  </a:lnTo>
                  <a:lnTo>
                    <a:pt x="1793" y="98"/>
                  </a:lnTo>
                  <a:lnTo>
                    <a:pt x="1796" y="103"/>
                  </a:lnTo>
                  <a:lnTo>
                    <a:pt x="1791" y="115"/>
                  </a:lnTo>
                  <a:lnTo>
                    <a:pt x="1786" y="127"/>
                  </a:lnTo>
                  <a:lnTo>
                    <a:pt x="1782" y="141"/>
                  </a:lnTo>
                  <a:lnTo>
                    <a:pt x="1770" y="141"/>
                  </a:lnTo>
                  <a:lnTo>
                    <a:pt x="1761" y="145"/>
                  </a:lnTo>
                  <a:lnTo>
                    <a:pt x="1753" y="150"/>
                  </a:lnTo>
                  <a:lnTo>
                    <a:pt x="1739" y="154"/>
                  </a:lnTo>
                  <a:lnTo>
                    <a:pt x="1730" y="147"/>
                  </a:lnTo>
                  <a:lnTo>
                    <a:pt x="1718" y="143"/>
                  </a:lnTo>
                  <a:lnTo>
                    <a:pt x="1706" y="138"/>
                  </a:lnTo>
                  <a:lnTo>
                    <a:pt x="1704" y="134"/>
                  </a:lnTo>
                  <a:lnTo>
                    <a:pt x="1704" y="131"/>
                  </a:lnTo>
                  <a:lnTo>
                    <a:pt x="1702" y="127"/>
                  </a:lnTo>
                  <a:lnTo>
                    <a:pt x="1700" y="122"/>
                  </a:lnTo>
                  <a:lnTo>
                    <a:pt x="1695" y="117"/>
                  </a:lnTo>
                  <a:lnTo>
                    <a:pt x="1690" y="112"/>
                  </a:lnTo>
                  <a:lnTo>
                    <a:pt x="1686" y="108"/>
                  </a:lnTo>
                  <a:lnTo>
                    <a:pt x="1683" y="101"/>
                  </a:lnTo>
                  <a:lnTo>
                    <a:pt x="1681" y="89"/>
                  </a:lnTo>
                  <a:lnTo>
                    <a:pt x="1688" y="80"/>
                  </a:lnTo>
                  <a:lnTo>
                    <a:pt x="1693" y="73"/>
                  </a:lnTo>
                  <a:lnTo>
                    <a:pt x="1700" y="73"/>
                  </a:lnTo>
                  <a:lnTo>
                    <a:pt x="1706" y="75"/>
                  </a:lnTo>
                  <a:lnTo>
                    <a:pt x="1713" y="77"/>
                  </a:lnTo>
                  <a:lnTo>
                    <a:pt x="1720" y="77"/>
                  </a:lnTo>
                  <a:lnTo>
                    <a:pt x="1720" y="65"/>
                  </a:lnTo>
                  <a:lnTo>
                    <a:pt x="1723" y="63"/>
                  </a:lnTo>
                  <a:lnTo>
                    <a:pt x="1727" y="61"/>
                  </a:lnTo>
                  <a:lnTo>
                    <a:pt x="1728" y="61"/>
                  </a:lnTo>
                  <a:lnTo>
                    <a:pt x="1732" y="59"/>
                  </a:lnTo>
                  <a:lnTo>
                    <a:pt x="1735" y="58"/>
                  </a:lnTo>
                  <a:close/>
                  <a:moveTo>
                    <a:pt x="2186" y="45"/>
                  </a:moveTo>
                  <a:lnTo>
                    <a:pt x="2200" y="45"/>
                  </a:lnTo>
                  <a:lnTo>
                    <a:pt x="2208" y="54"/>
                  </a:lnTo>
                  <a:lnTo>
                    <a:pt x="2217" y="59"/>
                  </a:lnTo>
                  <a:lnTo>
                    <a:pt x="2224" y="66"/>
                  </a:lnTo>
                  <a:lnTo>
                    <a:pt x="2231" y="77"/>
                  </a:lnTo>
                  <a:lnTo>
                    <a:pt x="2215" y="77"/>
                  </a:lnTo>
                  <a:lnTo>
                    <a:pt x="2205" y="66"/>
                  </a:lnTo>
                  <a:lnTo>
                    <a:pt x="2194" y="58"/>
                  </a:lnTo>
                  <a:lnTo>
                    <a:pt x="2186" y="45"/>
                  </a:lnTo>
                  <a:close/>
                  <a:moveTo>
                    <a:pt x="421" y="45"/>
                  </a:moveTo>
                  <a:lnTo>
                    <a:pt x="433" y="45"/>
                  </a:lnTo>
                  <a:lnTo>
                    <a:pt x="438" y="49"/>
                  </a:lnTo>
                  <a:lnTo>
                    <a:pt x="442" y="52"/>
                  </a:lnTo>
                  <a:lnTo>
                    <a:pt x="444" y="56"/>
                  </a:lnTo>
                  <a:lnTo>
                    <a:pt x="447" y="61"/>
                  </a:lnTo>
                  <a:lnTo>
                    <a:pt x="449" y="65"/>
                  </a:lnTo>
                  <a:lnTo>
                    <a:pt x="458" y="56"/>
                  </a:lnTo>
                  <a:lnTo>
                    <a:pt x="468" y="52"/>
                  </a:lnTo>
                  <a:lnTo>
                    <a:pt x="484" y="54"/>
                  </a:lnTo>
                  <a:lnTo>
                    <a:pt x="484" y="68"/>
                  </a:lnTo>
                  <a:lnTo>
                    <a:pt x="506" y="70"/>
                  </a:lnTo>
                  <a:lnTo>
                    <a:pt x="526" y="73"/>
                  </a:lnTo>
                  <a:lnTo>
                    <a:pt x="543" y="77"/>
                  </a:lnTo>
                  <a:lnTo>
                    <a:pt x="562" y="79"/>
                  </a:lnTo>
                  <a:lnTo>
                    <a:pt x="583" y="77"/>
                  </a:lnTo>
                  <a:lnTo>
                    <a:pt x="583" y="89"/>
                  </a:lnTo>
                  <a:lnTo>
                    <a:pt x="587" y="89"/>
                  </a:lnTo>
                  <a:lnTo>
                    <a:pt x="590" y="89"/>
                  </a:lnTo>
                  <a:lnTo>
                    <a:pt x="592" y="89"/>
                  </a:lnTo>
                  <a:lnTo>
                    <a:pt x="594" y="91"/>
                  </a:lnTo>
                  <a:lnTo>
                    <a:pt x="596" y="92"/>
                  </a:lnTo>
                  <a:lnTo>
                    <a:pt x="592" y="92"/>
                  </a:lnTo>
                  <a:lnTo>
                    <a:pt x="576" y="103"/>
                  </a:lnTo>
                  <a:lnTo>
                    <a:pt x="557" y="115"/>
                  </a:lnTo>
                  <a:lnTo>
                    <a:pt x="534" y="126"/>
                  </a:lnTo>
                  <a:lnTo>
                    <a:pt x="513" y="138"/>
                  </a:lnTo>
                  <a:lnTo>
                    <a:pt x="498" y="148"/>
                  </a:lnTo>
                  <a:lnTo>
                    <a:pt x="487" y="157"/>
                  </a:lnTo>
                  <a:lnTo>
                    <a:pt x="503" y="157"/>
                  </a:lnTo>
                  <a:lnTo>
                    <a:pt x="508" y="154"/>
                  </a:lnTo>
                  <a:lnTo>
                    <a:pt x="513" y="152"/>
                  </a:lnTo>
                  <a:lnTo>
                    <a:pt x="519" y="150"/>
                  </a:lnTo>
                  <a:lnTo>
                    <a:pt x="526" y="150"/>
                  </a:lnTo>
                  <a:lnTo>
                    <a:pt x="526" y="154"/>
                  </a:lnTo>
                  <a:lnTo>
                    <a:pt x="505" y="169"/>
                  </a:lnTo>
                  <a:lnTo>
                    <a:pt x="487" y="185"/>
                  </a:lnTo>
                  <a:lnTo>
                    <a:pt x="472" y="201"/>
                  </a:lnTo>
                  <a:lnTo>
                    <a:pt x="454" y="215"/>
                  </a:lnTo>
                  <a:lnTo>
                    <a:pt x="435" y="227"/>
                  </a:lnTo>
                  <a:lnTo>
                    <a:pt x="410" y="234"/>
                  </a:lnTo>
                  <a:lnTo>
                    <a:pt x="410" y="246"/>
                  </a:lnTo>
                  <a:lnTo>
                    <a:pt x="398" y="248"/>
                  </a:lnTo>
                  <a:lnTo>
                    <a:pt x="384" y="253"/>
                  </a:lnTo>
                  <a:lnTo>
                    <a:pt x="376" y="260"/>
                  </a:lnTo>
                  <a:lnTo>
                    <a:pt x="381" y="264"/>
                  </a:lnTo>
                  <a:lnTo>
                    <a:pt x="384" y="267"/>
                  </a:lnTo>
                  <a:lnTo>
                    <a:pt x="386" y="269"/>
                  </a:lnTo>
                  <a:lnTo>
                    <a:pt x="386" y="272"/>
                  </a:lnTo>
                  <a:lnTo>
                    <a:pt x="386" y="276"/>
                  </a:lnTo>
                  <a:lnTo>
                    <a:pt x="384" y="281"/>
                  </a:lnTo>
                  <a:lnTo>
                    <a:pt x="384" y="288"/>
                  </a:lnTo>
                  <a:lnTo>
                    <a:pt x="346" y="291"/>
                  </a:lnTo>
                  <a:lnTo>
                    <a:pt x="346" y="295"/>
                  </a:lnTo>
                  <a:lnTo>
                    <a:pt x="351" y="297"/>
                  </a:lnTo>
                  <a:lnTo>
                    <a:pt x="353" y="297"/>
                  </a:lnTo>
                  <a:lnTo>
                    <a:pt x="356" y="297"/>
                  </a:lnTo>
                  <a:lnTo>
                    <a:pt x="356" y="297"/>
                  </a:lnTo>
                  <a:lnTo>
                    <a:pt x="358" y="298"/>
                  </a:lnTo>
                  <a:lnTo>
                    <a:pt x="358" y="300"/>
                  </a:lnTo>
                  <a:lnTo>
                    <a:pt x="362" y="304"/>
                  </a:lnTo>
                  <a:lnTo>
                    <a:pt x="356" y="304"/>
                  </a:lnTo>
                  <a:lnTo>
                    <a:pt x="348" y="307"/>
                  </a:lnTo>
                  <a:lnTo>
                    <a:pt x="337" y="311"/>
                  </a:lnTo>
                  <a:lnTo>
                    <a:pt x="327" y="314"/>
                  </a:lnTo>
                  <a:lnTo>
                    <a:pt x="330" y="316"/>
                  </a:lnTo>
                  <a:lnTo>
                    <a:pt x="332" y="316"/>
                  </a:lnTo>
                  <a:lnTo>
                    <a:pt x="334" y="316"/>
                  </a:lnTo>
                  <a:lnTo>
                    <a:pt x="335" y="318"/>
                  </a:lnTo>
                  <a:lnTo>
                    <a:pt x="337" y="318"/>
                  </a:lnTo>
                  <a:lnTo>
                    <a:pt x="335" y="321"/>
                  </a:lnTo>
                  <a:lnTo>
                    <a:pt x="334" y="325"/>
                  </a:lnTo>
                  <a:lnTo>
                    <a:pt x="332" y="326"/>
                  </a:lnTo>
                  <a:lnTo>
                    <a:pt x="334" y="328"/>
                  </a:lnTo>
                  <a:lnTo>
                    <a:pt x="334" y="330"/>
                  </a:lnTo>
                  <a:lnTo>
                    <a:pt x="335" y="333"/>
                  </a:lnTo>
                  <a:lnTo>
                    <a:pt x="337" y="337"/>
                  </a:lnTo>
                  <a:lnTo>
                    <a:pt x="330" y="339"/>
                  </a:lnTo>
                  <a:lnTo>
                    <a:pt x="325" y="339"/>
                  </a:lnTo>
                  <a:lnTo>
                    <a:pt x="320" y="339"/>
                  </a:lnTo>
                  <a:lnTo>
                    <a:pt x="314" y="342"/>
                  </a:lnTo>
                  <a:lnTo>
                    <a:pt x="332" y="342"/>
                  </a:lnTo>
                  <a:lnTo>
                    <a:pt x="346" y="346"/>
                  </a:lnTo>
                  <a:lnTo>
                    <a:pt x="346" y="353"/>
                  </a:lnTo>
                  <a:lnTo>
                    <a:pt x="323" y="353"/>
                  </a:lnTo>
                  <a:lnTo>
                    <a:pt x="321" y="358"/>
                  </a:lnTo>
                  <a:lnTo>
                    <a:pt x="321" y="360"/>
                  </a:lnTo>
                  <a:lnTo>
                    <a:pt x="321" y="361"/>
                  </a:lnTo>
                  <a:lnTo>
                    <a:pt x="320" y="363"/>
                  </a:lnTo>
                  <a:lnTo>
                    <a:pt x="318" y="365"/>
                  </a:lnTo>
                  <a:lnTo>
                    <a:pt x="309" y="368"/>
                  </a:lnTo>
                  <a:lnTo>
                    <a:pt x="297" y="368"/>
                  </a:lnTo>
                  <a:lnTo>
                    <a:pt x="285" y="368"/>
                  </a:lnTo>
                  <a:lnTo>
                    <a:pt x="273" y="361"/>
                  </a:lnTo>
                  <a:lnTo>
                    <a:pt x="257" y="361"/>
                  </a:lnTo>
                  <a:lnTo>
                    <a:pt x="241" y="363"/>
                  </a:lnTo>
                  <a:lnTo>
                    <a:pt x="224" y="365"/>
                  </a:lnTo>
                  <a:lnTo>
                    <a:pt x="208" y="363"/>
                  </a:lnTo>
                  <a:lnTo>
                    <a:pt x="192" y="358"/>
                  </a:lnTo>
                  <a:lnTo>
                    <a:pt x="191" y="356"/>
                  </a:lnTo>
                  <a:lnTo>
                    <a:pt x="191" y="354"/>
                  </a:lnTo>
                  <a:lnTo>
                    <a:pt x="189" y="354"/>
                  </a:lnTo>
                  <a:lnTo>
                    <a:pt x="189" y="353"/>
                  </a:lnTo>
                  <a:lnTo>
                    <a:pt x="189" y="349"/>
                  </a:lnTo>
                  <a:lnTo>
                    <a:pt x="192" y="349"/>
                  </a:lnTo>
                  <a:lnTo>
                    <a:pt x="194" y="346"/>
                  </a:lnTo>
                  <a:lnTo>
                    <a:pt x="198" y="342"/>
                  </a:lnTo>
                  <a:lnTo>
                    <a:pt x="199" y="340"/>
                  </a:lnTo>
                  <a:lnTo>
                    <a:pt x="203" y="339"/>
                  </a:lnTo>
                  <a:lnTo>
                    <a:pt x="205" y="335"/>
                  </a:lnTo>
                  <a:lnTo>
                    <a:pt x="208" y="330"/>
                  </a:lnTo>
                  <a:lnTo>
                    <a:pt x="201" y="328"/>
                  </a:lnTo>
                  <a:lnTo>
                    <a:pt x="196" y="325"/>
                  </a:lnTo>
                  <a:lnTo>
                    <a:pt x="192" y="319"/>
                  </a:lnTo>
                  <a:lnTo>
                    <a:pt x="191" y="314"/>
                  </a:lnTo>
                  <a:lnTo>
                    <a:pt x="189" y="307"/>
                  </a:lnTo>
                  <a:lnTo>
                    <a:pt x="196" y="307"/>
                  </a:lnTo>
                  <a:lnTo>
                    <a:pt x="208" y="304"/>
                  </a:lnTo>
                  <a:lnTo>
                    <a:pt x="222" y="307"/>
                  </a:lnTo>
                  <a:lnTo>
                    <a:pt x="234" y="312"/>
                  </a:lnTo>
                  <a:lnTo>
                    <a:pt x="246" y="318"/>
                  </a:lnTo>
                  <a:lnTo>
                    <a:pt x="246" y="311"/>
                  </a:lnTo>
                  <a:lnTo>
                    <a:pt x="234" y="305"/>
                  </a:lnTo>
                  <a:lnTo>
                    <a:pt x="224" y="300"/>
                  </a:lnTo>
                  <a:lnTo>
                    <a:pt x="215" y="291"/>
                  </a:lnTo>
                  <a:lnTo>
                    <a:pt x="218" y="291"/>
                  </a:lnTo>
                  <a:lnTo>
                    <a:pt x="227" y="278"/>
                  </a:lnTo>
                  <a:lnTo>
                    <a:pt x="238" y="269"/>
                  </a:lnTo>
                  <a:lnTo>
                    <a:pt x="252" y="262"/>
                  </a:lnTo>
                  <a:lnTo>
                    <a:pt x="269" y="257"/>
                  </a:lnTo>
                  <a:lnTo>
                    <a:pt x="269" y="253"/>
                  </a:lnTo>
                  <a:lnTo>
                    <a:pt x="253" y="248"/>
                  </a:lnTo>
                  <a:lnTo>
                    <a:pt x="241" y="239"/>
                  </a:lnTo>
                  <a:lnTo>
                    <a:pt x="231" y="227"/>
                  </a:lnTo>
                  <a:lnTo>
                    <a:pt x="222" y="215"/>
                  </a:lnTo>
                  <a:lnTo>
                    <a:pt x="227" y="213"/>
                  </a:lnTo>
                  <a:lnTo>
                    <a:pt x="231" y="213"/>
                  </a:lnTo>
                  <a:lnTo>
                    <a:pt x="236" y="211"/>
                  </a:lnTo>
                  <a:lnTo>
                    <a:pt x="241" y="211"/>
                  </a:lnTo>
                  <a:lnTo>
                    <a:pt x="248" y="216"/>
                  </a:lnTo>
                  <a:lnTo>
                    <a:pt x="253" y="222"/>
                  </a:lnTo>
                  <a:lnTo>
                    <a:pt x="260" y="227"/>
                  </a:lnTo>
                  <a:lnTo>
                    <a:pt x="260" y="223"/>
                  </a:lnTo>
                  <a:lnTo>
                    <a:pt x="259" y="220"/>
                  </a:lnTo>
                  <a:lnTo>
                    <a:pt x="257" y="220"/>
                  </a:lnTo>
                  <a:lnTo>
                    <a:pt x="257" y="218"/>
                  </a:lnTo>
                  <a:lnTo>
                    <a:pt x="255" y="216"/>
                  </a:lnTo>
                  <a:lnTo>
                    <a:pt x="255" y="215"/>
                  </a:lnTo>
                  <a:lnTo>
                    <a:pt x="253" y="211"/>
                  </a:lnTo>
                  <a:lnTo>
                    <a:pt x="257" y="211"/>
                  </a:lnTo>
                  <a:lnTo>
                    <a:pt x="257" y="208"/>
                  </a:lnTo>
                  <a:lnTo>
                    <a:pt x="273" y="202"/>
                  </a:lnTo>
                  <a:lnTo>
                    <a:pt x="288" y="199"/>
                  </a:lnTo>
                  <a:lnTo>
                    <a:pt x="304" y="197"/>
                  </a:lnTo>
                  <a:lnTo>
                    <a:pt x="323" y="199"/>
                  </a:lnTo>
                  <a:lnTo>
                    <a:pt x="314" y="188"/>
                  </a:lnTo>
                  <a:lnTo>
                    <a:pt x="325" y="185"/>
                  </a:lnTo>
                  <a:lnTo>
                    <a:pt x="337" y="180"/>
                  </a:lnTo>
                  <a:lnTo>
                    <a:pt x="349" y="175"/>
                  </a:lnTo>
                  <a:lnTo>
                    <a:pt x="356" y="169"/>
                  </a:lnTo>
                  <a:lnTo>
                    <a:pt x="362" y="169"/>
                  </a:lnTo>
                  <a:lnTo>
                    <a:pt x="362" y="166"/>
                  </a:lnTo>
                  <a:lnTo>
                    <a:pt x="353" y="166"/>
                  </a:lnTo>
                  <a:lnTo>
                    <a:pt x="349" y="168"/>
                  </a:lnTo>
                  <a:lnTo>
                    <a:pt x="346" y="169"/>
                  </a:lnTo>
                  <a:lnTo>
                    <a:pt x="344" y="169"/>
                  </a:lnTo>
                  <a:lnTo>
                    <a:pt x="342" y="169"/>
                  </a:lnTo>
                  <a:lnTo>
                    <a:pt x="341" y="169"/>
                  </a:lnTo>
                  <a:lnTo>
                    <a:pt x="339" y="168"/>
                  </a:lnTo>
                  <a:lnTo>
                    <a:pt x="337" y="166"/>
                  </a:lnTo>
                  <a:lnTo>
                    <a:pt x="334" y="166"/>
                  </a:lnTo>
                  <a:lnTo>
                    <a:pt x="330" y="169"/>
                  </a:lnTo>
                  <a:lnTo>
                    <a:pt x="325" y="175"/>
                  </a:lnTo>
                  <a:lnTo>
                    <a:pt x="320" y="180"/>
                  </a:lnTo>
                  <a:lnTo>
                    <a:pt x="316" y="185"/>
                  </a:lnTo>
                  <a:lnTo>
                    <a:pt x="311" y="188"/>
                  </a:lnTo>
                  <a:lnTo>
                    <a:pt x="292" y="194"/>
                  </a:lnTo>
                  <a:lnTo>
                    <a:pt x="274" y="194"/>
                  </a:lnTo>
                  <a:lnTo>
                    <a:pt x="257" y="190"/>
                  </a:lnTo>
                  <a:lnTo>
                    <a:pt x="241" y="183"/>
                  </a:lnTo>
                  <a:lnTo>
                    <a:pt x="239" y="183"/>
                  </a:lnTo>
                  <a:lnTo>
                    <a:pt x="236" y="185"/>
                  </a:lnTo>
                  <a:lnTo>
                    <a:pt x="231" y="187"/>
                  </a:lnTo>
                  <a:lnTo>
                    <a:pt x="227" y="188"/>
                  </a:lnTo>
                  <a:lnTo>
                    <a:pt x="224" y="190"/>
                  </a:lnTo>
                  <a:lnTo>
                    <a:pt x="218" y="192"/>
                  </a:lnTo>
                  <a:lnTo>
                    <a:pt x="215" y="183"/>
                  </a:lnTo>
                  <a:lnTo>
                    <a:pt x="218" y="182"/>
                  </a:lnTo>
                  <a:lnTo>
                    <a:pt x="218" y="182"/>
                  </a:lnTo>
                  <a:lnTo>
                    <a:pt x="220" y="180"/>
                  </a:lnTo>
                  <a:lnTo>
                    <a:pt x="222" y="176"/>
                  </a:lnTo>
                  <a:lnTo>
                    <a:pt x="212" y="176"/>
                  </a:lnTo>
                  <a:lnTo>
                    <a:pt x="208" y="178"/>
                  </a:lnTo>
                  <a:lnTo>
                    <a:pt x="203" y="180"/>
                  </a:lnTo>
                  <a:lnTo>
                    <a:pt x="198" y="180"/>
                  </a:lnTo>
                  <a:lnTo>
                    <a:pt x="192" y="180"/>
                  </a:lnTo>
                  <a:lnTo>
                    <a:pt x="189" y="169"/>
                  </a:lnTo>
                  <a:lnTo>
                    <a:pt x="192" y="168"/>
                  </a:lnTo>
                  <a:lnTo>
                    <a:pt x="194" y="168"/>
                  </a:lnTo>
                  <a:lnTo>
                    <a:pt x="196" y="168"/>
                  </a:lnTo>
                  <a:lnTo>
                    <a:pt x="198" y="166"/>
                  </a:lnTo>
                  <a:lnTo>
                    <a:pt x="199" y="166"/>
                  </a:lnTo>
                  <a:lnTo>
                    <a:pt x="177" y="169"/>
                  </a:lnTo>
                  <a:lnTo>
                    <a:pt x="175" y="164"/>
                  </a:lnTo>
                  <a:lnTo>
                    <a:pt x="171" y="161"/>
                  </a:lnTo>
                  <a:lnTo>
                    <a:pt x="170" y="159"/>
                  </a:lnTo>
                  <a:lnTo>
                    <a:pt x="168" y="155"/>
                  </a:lnTo>
                  <a:lnTo>
                    <a:pt x="164" y="150"/>
                  </a:lnTo>
                  <a:lnTo>
                    <a:pt x="170" y="148"/>
                  </a:lnTo>
                  <a:lnTo>
                    <a:pt x="173" y="148"/>
                  </a:lnTo>
                  <a:lnTo>
                    <a:pt x="175" y="148"/>
                  </a:lnTo>
                  <a:lnTo>
                    <a:pt x="177" y="148"/>
                  </a:lnTo>
                  <a:lnTo>
                    <a:pt x="177" y="147"/>
                  </a:lnTo>
                  <a:lnTo>
                    <a:pt x="178" y="145"/>
                  </a:lnTo>
                  <a:lnTo>
                    <a:pt x="180" y="141"/>
                  </a:lnTo>
                  <a:lnTo>
                    <a:pt x="173" y="140"/>
                  </a:lnTo>
                  <a:lnTo>
                    <a:pt x="166" y="138"/>
                  </a:lnTo>
                  <a:lnTo>
                    <a:pt x="163" y="134"/>
                  </a:lnTo>
                  <a:lnTo>
                    <a:pt x="157" y="131"/>
                  </a:lnTo>
                  <a:lnTo>
                    <a:pt x="161" y="131"/>
                  </a:lnTo>
                  <a:lnTo>
                    <a:pt x="161" y="126"/>
                  </a:lnTo>
                  <a:lnTo>
                    <a:pt x="178" y="129"/>
                  </a:lnTo>
                  <a:lnTo>
                    <a:pt x="187" y="127"/>
                  </a:lnTo>
                  <a:lnTo>
                    <a:pt x="194" y="124"/>
                  </a:lnTo>
                  <a:lnTo>
                    <a:pt x="198" y="119"/>
                  </a:lnTo>
                  <a:lnTo>
                    <a:pt x="203" y="112"/>
                  </a:lnTo>
                  <a:lnTo>
                    <a:pt x="212" y="108"/>
                  </a:lnTo>
                  <a:lnTo>
                    <a:pt x="222" y="105"/>
                  </a:lnTo>
                  <a:lnTo>
                    <a:pt x="229" y="108"/>
                  </a:lnTo>
                  <a:lnTo>
                    <a:pt x="238" y="112"/>
                  </a:lnTo>
                  <a:lnTo>
                    <a:pt x="245" y="113"/>
                  </a:lnTo>
                  <a:lnTo>
                    <a:pt x="253" y="112"/>
                  </a:lnTo>
                  <a:lnTo>
                    <a:pt x="250" y="110"/>
                  </a:lnTo>
                  <a:lnTo>
                    <a:pt x="246" y="108"/>
                  </a:lnTo>
                  <a:lnTo>
                    <a:pt x="245" y="108"/>
                  </a:lnTo>
                  <a:lnTo>
                    <a:pt x="245" y="106"/>
                  </a:lnTo>
                  <a:lnTo>
                    <a:pt x="243" y="105"/>
                  </a:lnTo>
                  <a:lnTo>
                    <a:pt x="243" y="101"/>
                  </a:lnTo>
                  <a:lnTo>
                    <a:pt x="241" y="96"/>
                  </a:lnTo>
                  <a:lnTo>
                    <a:pt x="246" y="94"/>
                  </a:lnTo>
                  <a:lnTo>
                    <a:pt x="250" y="92"/>
                  </a:lnTo>
                  <a:lnTo>
                    <a:pt x="253" y="92"/>
                  </a:lnTo>
                  <a:lnTo>
                    <a:pt x="255" y="91"/>
                  </a:lnTo>
                  <a:lnTo>
                    <a:pt x="259" y="89"/>
                  </a:lnTo>
                  <a:lnTo>
                    <a:pt x="266" y="89"/>
                  </a:lnTo>
                  <a:lnTo>
                    <a:pt x="269" y="91"/>
                  </a:lnTo>
                  <a:lnTo>
                    <a:pt x="273" y="94"/>
                  </a:lnTo>
                  <a:lnTo>
                    <a:pt x="276" y="96"/>
                  </a:lnTo>
                  <a:lnTo>
                    <a:pt x="276" y="92"/>
                  </a:lnTo>
                  <a:lnTo>
                    <a:pt x="274" y="91"/>
                  </a:lnTo>
                  <a:lnTo>
                    <a:pt x="274" y="89"/>
                  </a:lnTo>
                  <a:lnTo>
                    <a:pt x="274" y="89"/>
                  </a:lnTo>
                  <a:lnTo>
                    <a:pt x="274" y="87"/>
                  </a:lnTo>
                  <a:lnTo>
                    <a:pt x="273" y="84"/>
                  </a:lnTo>
                  <a:lnTo>
                    <a:pt x="278" y="82"/>
                  </a:lnTo>
                  <a:lnTo>
                    <a:pt x="281" y="80"/>
                  </a:lnTo>
                  <a:lnTo>
                    <a:pt x="287" y="77"/>
                  </a:lnTo>
                  <a:lnTo>
                    <a:pt x="290" y="73"/>
                  </a:lnTo>
                  <a:lnTo>
                    <a:pt x="292" y="73"/>
                  </a:lnTo>
                  <a:lnTo>
                    <a:pt x="299" y="73"/>
                  </a:lnTo>
                  <a:lnTo>
                    <a:pt x="304" y="75"/>
                  </a:lnTo>
                  <a:lnTo>
                    <a:pt x="308" y="79"/>
                  </a:lnTo>
                  <a:lnTo>
                    <a:pt x="314" y="79"/>
                  </a:lnTo>
                  <a:lnTo>
                    <a:pt x="323" y="77"/>
                  </a:lnTo>
                  <a:lnTo>
                    <a:pt x="327" y="65"/>
                  </a:lnTo>
                  <a:lnTo>
                    <a:pt x="332" y="63"/>
                  </a:lnTo>
                  <a:lnTo>
                    <a:pt x="337" y="63"/>
                  </a:lnTo>
                  <a:lnTo>
                    <a:pt x="342" y="63"/>
                  </a:lnTo>
                  <a:lnTo>
                    <a:pt x="346" y="65"/>
                  </a:lnTo>
                  <a:lnTo>
                    <a:pt x="349" y="65"/>
                  </a:lnTo>
                  <a:lnTo>
                    <a:pt x="356" y="54"/>
                  </a:lnTo>
                  <a:lnTo>
                    <a:pt x="367" y="52"/>
                  </a:lnTo>
                  <a:lnTo>
                    <a:pt x="374" y="56"/>
                  </a:lnTo>
                  <a:lnTo>
                    <a:pt x="381" y="59"/>
                  </a:lnTo>
                  <a:lnTo>
                    <a:pt x="388" y="61"/>
                  </a:lnTo>
                  <a:lnTo>
                    <a:pt x="397" y="58"/>
                  </a:lnTo>
                  <a:lnTo>
                    <a:pt x="409" y="51"/>
                  </a:lnTo>
                  <a:lnTo>
                    <a:pt x="421" y="45"/>
                  </a:lnTo>
                  <a:close/>
                  <a:moveTo>
                    <a:pt x="2104" y="42"/>
                  </a:moveTo>
                  <a:lnTo>
                    <a:pt x="2111" y="44"/>
                  </a:lnTo>
                  <a:lnTo>
                    <a:pt x="2118" y="47"/>
                  </a:lnTo>
                  <a:lnTo>
                    <a:pt x="2121" y="51"/>
                  </a:lnTo>
                  <a:lnTo>
                    <a:pt x="2126" y="54"/>
                  </a:lnTo>
                  <a:lnTo>
                    <a:pt x="2132" y="58"/>
                  </a:lnTo>
                  <a:lnTo>
                    <a:pt x="2128" y="68"/>
                  </a:lnTo>
                  <a:lnTo>
                    <a:pt x="2107" y="80"/>
                  </a:lnTo>
                  <a:lnTo>
                    <a:pt x="2091" y="94"/>
                  </a:lnTo>
                  <a:lnTo>
                    <a:pt x="2077" y="112"/>
                  </a:lnTo>
                  <a:lnTo>
                    <a:pt x="2074" y="112"/>
                  </a:lnTo>
                  <a:lnTo>
                    <a:pt x="2074" y="108"/>
                  </a:lnTo>
                  <a:lnTo>
                    <a:pt x="2069" y="105"/>
                  </a:lnTo>
                  <a:lnTo>
                    <a:pt x="2065" y="101"/>
                  </a:lnTo>
                  <a:lnTo>
                    <a:pt x="2063" y="98"/>
                  </a:lnTo>
                  <a:lnTo>
                    <a:pt x="2060" y="94"/>
                  </a:lnTo>
                  <a:lnTo>
                    <a:pt x="2058" y="89"/>
                  </a:lnTo>
                  <a:lnTo>
                    <a:pt x="2062" y="82"/>
                  </a:lnTo>
                  <a:lnTo>
                    <a:pt x="2063" y="77"/>
                  </a:lnTo>
                  <a:lnTo>
                    <a:pt x="2065" y="68"/>
                  </a:lnTo>
                  <a:lnTo>
                    <a:pt x="2039" y="68"/>
                  </a:lnTo>
                  <a:lnTo>
                    <a:pt x="2039" y="61"/>
                  </a:lnTo>
                  <a:lnTo>
                    <a:pt x="2053" y="56"/>
                  </a:lnTo>
                  <a:lnTo>
                    <a:pt x="2067" y="52"/>
                  </a:lnTo>
                  <a:lnTo>
                    <a:pt x="2084" y="49"/>
                  </a:lnTo>
                  <a:lnTo>
                    <a:pt x="2086" y="54"/>
                  </a:lnTo>
                  <a:lnTo>
                    <a:pt x="2088" y="56"/>
                  </a:lnTo>
                  <a:lnTo>
                    <a:pt x="2088" y="58"/>
                  </a:lnTo>
                  <a:lnTo>
                    <a:pt x="2090" y="58"/>
                  </a:lnTo>
                  <a:lnTo>
                    <a:pt x="2090" y="59"/>
                  </a:lnTo>
                  <a:lnTo>
                    <a:pt x="2093" y="61"/>
                  </a:lnTo>
                  <a:lnTo>
                    <a:pt x="2095" y="56"/>
                  </a:lnTo>
                  <a:lnTo>
                    <a:pt x="2097" y="52"/>
                  </a:lnTo>
                  <a:lnTo>
                    <a:pt x="2098" y="49"/>
                  </a:lnTo>
                  <a:lnTo>
                    <a:pt x="2102" y="45"/>
                  </a:lnTo>
                  <a:lnTo>
                    <a:pt x="2104" y="42"/>
                  </a:lnTo>
                  <a:close/>
                  <a:moveTo>
                    <a:pt x="2147" y="23"/>
                  </a:moveTo>
                  <a:lnTo>
                    <a:pt x="2151" y="24"/>
                  </a:lnTo>
                  <a:lnTo>
                    <a:pt x="2152" y="24"/>
                  </a:lnTo>
                  <a:lnTo>
                    <a:pt x="2154" y="26"/>
                  </a:lnTo>
                  <a:lnTo>
                    <a:pt x="2154" y="26"/>
                  </a:lnTo>
                  <a:lnTo>
                    <a:pt x="2156" y="28"/>
                  </a:lnTo>
                  <a:lnTo>
                    <a:pt x="2158" y="31"/>
                  </a:lnTo>
                  <a:lnTo>
                    <a:pt x="2161" y="37"/>
                  </a:lnTo>
                  <a:lnTo>
                    <a:pt x="2165" y="42"/>
                  </a:lnTo>
                  <a:lnTo>
                    <a:pt x="2166" y="49"/>
                  </a:lnTo>
                  <a:lnTo>
                    <a:pt x="2158" y="49"/>
                  </a:lnTo>
                  <a:lnTo>
                    <a:pt x="2158" y="45"/>
                  </a:lnTo>
                  <a:lnTo>
                    <a:pt x="2154" y="42"/>
                  </a:lnTo>
                  <a:lnTo>
                    <a:pt x="2151" y="38"/>
                  </a:lnTo>
                  <a:lnTo>
                    <a:pt x="2149" y="35"/>
                  </a:lnTo>
                  <a:lnTo>
                    <a:pt x="2147" y="30"/>
                  </a:lnTo>
                  <a:lnTo>
                    <a:pt x="2147" y="23"/>
                  </a:lnTo>
                  <a:close/>
                  <a:moveTo>
                    <a:pt x="943" y="19"/>
                  </a:moveTo>
                  <a:lnTo>
                    <a:pt x="967" y="19"/>
                  </a:lnTo>
                  <a:lnTo>
                    <a:pt x="992" y="23"/>
                  </a:lnTo>
                  <a:lnTo>
                    <a:pt x="1014" y="26"/>
                  </a:lnTo>
                  <a:lnTo>
                    <a:pt x="1034" y="31"/>
                  </a:lnTo>
                  <a:lnTo>
                    <a:pt x="1063" y="26"/>
                  </a:lnTo>
                  <a:lnTo>
                    <a:pt x="1067" y="30"/>
                  </a:lnTo>
                  <a:lnTo>
                    <a:pt x="1070" y="31"/>
                  </a:lnTo>
                  <a:lnTo>
                    <a:pt x="1074" y="37"/>
                  </a:lnTo>
                  <a:lnTo>
                    <a:pt x="1076" y="40"/>
                  </a:lnTo>
                  <a:lnTo>
                    <a:pt x="1079" y="42"/>
                  </a:lnTo>
                  <a:lnTo>
                    <a:pt x="1096" y="49"/>
                  </a:lnTo>
                  <a:lnTo>
                    <a:pt x="1116" y="54"/>
                  </a:lnTo>
                  <a:lnTo>
                    <a:pt x="1133" y="58"/>
                  </a:lnTo>
                  <a:lnTo>
                    <a:pt x="1133" y="65"/>
                  </a:lnTo>
                  <a:lnTo>
                    <a:pt x="1105" y="65"/>
                  </a:lnTo>
                  <a:lnTo>
                    <a:pt x="1093" y="59"/>
                  </a:lnTo>
                  <a:lnTo>
                    <a:pt x="1079" y="59"/>
                  </a:lnTo>
                  <a:lnTo>
                    <a:pt x="1063" y="61"/>
                  </a:lnTo>
                  <a:lnTo>
                    <a:pt x="1048" y="65"/>
                  </a:lnTo>
                  <a:lnTo>
                    <a:pt x="1048" y="73"/>
                  </a:lnTo>
                  <a:lnTo>
                    <a:pt x="1067" y="73"/>
                  </a:lnTo>
                  <a:lnTo>
                    <a:pt x="1081" y="70"/>
                  </a:lnTo>
                  <a:lnTo>
                    <a:pt x="1098" y="68"/>
                  </a:lnTo>
                  <a:lnTo>
                    <a:pt x="1119" y="68"/>
                  </a:lnTo>
                  <a:lnTo>
                    <a:pt x="1140" y="68"/>
                  </a:lnTo>
                  <a:lnTo>
                    <a:pt x="1156" y="68"/>
                  </a:lnTo>
                  <a:lnTo>
                    <a:pt x="1170" y="82"/>
                  </a:lnTo>
                  <a:lnTo>
                    <a:pt x="1187" y="92"/>
                  </a:lnTo>
                  <a:lnTo>
                    <a:pt x="1182" y="103"/>
                  </a:lnTo>
                  <a:lnTo>
                    <a:pt x="1172" y="110"/>
                  </a:lnTo>
                  <a:lnTo>
                    <a:pt x="1163" y="115"/>
                  </a:lnTo>
                  <a:lnTo>
                    <a:pt x="1151" y="119"/>
                  </a:lnTo>
                  <a:lnTo>
                    <a:pt x="1133" y="119"/>
                  </a:lnTo>
                  <a:lnTo>
                    <a:pt x="1117" y="124"/>
                  </a:lnTo>
                  <a:lnTo>
                    <a:pt x="1100" y="124"/>
                  </a:lnTo>
                  <a:lnTo>
                    <a:pt x="1081" y="122"/>
                  </a:lnTo>
                  <a:lnTo>
                    <a:pt x="1063" y="120"/>
                  </a:lnTo>
                  <a:lnTo>
                    <a:pt x="1046" y="120"/>
                  </a:lnTo>
                  <a:lnTo>
                    <a:pt x="1032" y="124"/>
                  </a:lnTo>
                  <a:lnTo>
                    <a:pt x="1021" y="134"/>
                  </a:lnTo>
                  <a:lnTo>
                    <a:pt x="1063" y="134"/>
                  </a:lnTo>
                  <a:lnTo>
                    <a:pt x="1076" y="131"/>
                  </a:lnTo>
                  <a:lnTo>
                    <a:pt x="1091" y="129"/>
                  </a:lnTo>
                  <a:lnTo>
                    <a:pt x="1109" y="131"/>
                  </a:lnTo>
                  <a:lnTo>
                    <a:pt x="1121" y="134"/>
                  </a:lnTo>
                  <a:lnTo>
                    <a:pt x="1124" y="147"/>
                  </a:lnTo>
                  <a:lnTo>
                    <a:pt x="1130" y="145"/>
                  </a:lnTo>
                  <a:lnTo>
                    <a:pt x="1138" y="140"/>
                  </a:lnTo>
                  <a:lnTo>
                    <a:pt x="1149" y="136"/>
                  </a:lnTo>
                  <a:lnTo>
                    <a:pt x="1159" y="134"/>
                  </a:lnTo>
                  <a:lnTo>
                    <a:pt x="1161" y="140"/>
                  </a:lnTo>
                  <a:lnTo>
                    <a:pt x="1163" y="143"/>
                  </a:lnTo>
                  <a:lnTo>
                    <a:pt x="1165" y="145"/>
                  </a:lnTo>
                  <a:lnTo>
                    <a:pt x="1168" y="147"/>
                  </a:lnTo>
                  <a:lnTo>
                    <a:pt x="1172" y="150"/>
                  </a:lnTo>
                  <a:lnTo>
                    <a:pt x="1156" y="180"/>
                  </a:lnTo>
                  <a:lnTo>
                    <a:pt x="1163" y="180"/>
                  </a:lnTo>
                  <a:lnTo>
                    <a:pt x="1175" y="173"/>
                  </a:lnTo>
                  <a:lnTo>
                    <a:pt x="1191" y="164"/>
                  </a:lnTo>
                  <a:lnTo>
                    <a:pt x="1210" y="157"/>
                  </a:lnTo>
                  <a:lnTo>
                    <a:pt x="1231" y="150"/>
                  </a:lnTo>
                  <a:lnTo>
                    <a:pt x="1254" y="145"/>
                  </a:lnTo>
                  <a:lnTo>
                    <a:pt x="1274" y="145"/>
                  </a:lnTo>
                  <a:lnTo>
                    <a:pt x="1294" y="147"/>
                  </a:lnTo>
                  <a:lnTo>
                    <a:pt x="1308" y="155"/>
                  </a:lnTo>
                  <a:lnTo>
                    <a:pt x="1316" y="169"/>
                  </a:lnTo>
                  <a:lnTo>
                    <a:pt x="1322" y="169"/>
                  </a:lnTo>
                  <a:lnTo>
                    <a:pt x="1322" y="171"/>
                  </a:lnTo>
                  <a:lnTo>
                    <a:pt x="1322" y="171"/>
                  </a:lnTo>
                  <a:lnTo>
                    <a:pt x="1320" y="173"/>
                  </a:lnTo>
                  <a:lnTo>
                    <a:pt x="1318" y="173"/>
                  </a:lnTo>
                  <a:lnTo>
                    <a:pt x="1318" y="173"/>
                  </a:lnTo>
                  <a:lnTo>
                    <a:pt x="1316" y="173"/>
                  </a:lnTo>
                  <a:lnTo>
                    <a:pt x="1313" y="176"/>
                  </a:lnTo>
                  <a:lnTo>
                    <a:pt x="1308" y="178"/>
                  </a:lnTo>
                  <a:lnTo>
                    <a:pt x="1302" y="180"/>
                  </a:lnTo>
                  <a:lnTo>
                    <a:pt x="1295" y="182"/>
                  </a:lnTo>
                  <a:lnTo>
                    <a:pt x="1290" y="183"/>
                  </a:lnTo>
                  <a:lnTo>
                    <a:pt x="1278" y="202"/>
                  </a:lnTo>
                  <a:lnTo>
                    <a:pt x="1255" y="216"/>
                  </a:lnTo>
                  <a:lnTo>
                    <a:pt x="1229" y="225"/>
                  </a:lnTo>
                  <a:lnTo>
                    <a:pt x="1198" y="230"/>
                  </a:lnTo>
                  <a:lnTo>
                    <a:pt x="1198" y="236"/>
                  </a:lnTo>
                  <a:lnTo>
                    <a:pt x="1198" y="239"/>
                  </a:lnTo>
                  <a:lnTo>
                    <a:pt x="1198" y="241"/>
                  </a:lnTo>
                  <a:lnTo>
                    <a:pt x="1196" y="243"/>
                  </a:lnTo>
                  <a:lnTo>
                    <a:pt x="1198" y="244"/>
                  </a:lnTo>
                  <a:lnTo>
                    <a:pt x="1198" y="246"/>
                  </a:lnTo>
                  <a:lnTo>
                    <a:pt x="1201" y="250"/>
                  </a:lnTo>
                  <a:lnTo>
                    <a:pt x="1206" y="253"/>
                  </a:lnTo>
                  <a:lnTo>
                    <a:pt x="1210" y="255"/>
                  </a:lnTo>
                  <a:lnTo>
                    <a:pt x="1213" y="258"/>
                  </a:lnTo>
                  <a:lnTo>
                    <a:pt x="1217" y="260"/>
                  </a:lnTo>
                  <a:lnTo>
                    <a:pt x="1220" y="265"/>
                  </a:lnTo>
                  <a:lnTo>
                    <a:pt x="1217" y="272"/>
                  </a:lnTo>
                  <a:lnTo>
                    <a:pt x="1213" y="288"/>
                  </a:lnTo>
                  <a:lnTo>
                    <a:pt x="1210" y="307"/>
                  </a:lnTo>
                  <a:lnTo>
                    <a:pt x="1206" y="326"/>
                  </a:lnTo>
                  <a:lnTo>
                    <a:pt x="1206" y="342"/>
                  </a:lnTo>
                  <a:lnTo>
                    <a:pt x="1210" y="340"/>
                  </a:lnTo>
                  <a:lnTo>
                    <a:pt x="1213" y="340"/>
                  </a:lnTo>
                  <a:lnTo>
                    <a:pt x="1215" y="340"/>
                  </a:lnTo>
                  <a:lnTo>
                    <a:pt x="1219" y="340"/>
                  </a:lnTo>
                  <a:lnTo>
                    <a:pt x="1220" y="340"/>
                  </a:lnTo>
                  <a:lnTo>
                    <a:pt x="1226" y="342"/>
                  </a:lnTo>
                  <a:lnTo>
                    <a:pt x="1224" y="347"/>
                  </a:lnTo>
                  <a:lnTo>
                    <a:pt x="1224" y="349"/>
                  </a:lnTo>
                  <a:lnTo>
                    <a:pt x="1224" y="353"/>
                  </a:lnTo>
                  <a:lnTo>
                    <a:pt x="1224" y="354"/>
                  </a:lnTo>
                  <a:lnTo>
                    <a:pt x="1224" y="358"/>
                  </a:lnTo>
                  <a:lnTo>
                    <a:pt x="1226" y="365"/>
                  </a:lnTo>
                  <a:lnTo>
                    <a:pt x="1220" y="365"/>
                  </a:lnTo>
                  <a:lnTo>
                    <a:pt x="1220" y="368"/>
                  </a:lnTo>
                  <a:lnTo>
                    <a:pt x="1217" y="367"/>
                  </a:lnTo>
                  <a:lnTo>
                    <a:pt x="1213" y="363"/>
                  </a:lnTo>
                  <a:lnTo>
                    <a:pt x="1212" y="361"/>
                  </a:lnTo>
                  <a:lnTo>
                    <a:pt x="1208" y="360"/>
                  </a:lnTo>
                  <a:lnTo>
                    <a:pt x="1205" y="358"/>
                  </a:lnTo>
                  <a:lnTo>
                    <a:pt x="1198" y="358"/>
                  </a:lnTo>
                  <a:lnTo>
                    <a:pt x="1194" y="360"/>
                  </a:lnTo>
                  <a:lnTo>
                    <a:pt x="1191" y="361"/>
                  </a:lnTo>
                  <a:lnTo>
                    <a:pt x="1187" y="363"/>
                  </a:lnTo>
                  <a:lnTo>
                    <a:pt x="1185" y="365"/>
                  </a:lnTo>
                  <a:lnTo>
                    <a:pt x="1182" y="367"/>
                  </a:lnTo>
                  <a:lnTo>
                    <a:pt x="1180" y="370"/>
                  </a:lnTo>
                  <a:lnTo>
                    <a:pt x="1178" y="377"/>
                  </a:lnTo>
                  <a:lnTo>
                    <a:pt x="1201" y="384"/>
                  </a:lnTo>
                  <a:lnTo>
                    <a:pt x="1206" y="415"/>
                  </a:lnTo>
                  <a:lnTo>
                    <a:pt x="1201" y="415"/>
                  </a:lnTo>
                  <a:lnTo>
                    <a:pt x="1198" y="415"/>
                  </a:lnTo>
                  <a:lnTo>
                    <a:pt x="1194" y="417"/>
                  </a:lnTo>
                  <a:lnTo>
                    <a:pt x="1191" y="419"/>
                  </a:lnTo>
                  <a:lnTo>
                    <a:pt x="1191" y="426"/>
                  </a:lnTo>
                  <a:lnTo>
                    <a:pt x="1199" y="431"/>
                  </a:lnTo>
                  <a:lnTo>
                    <a:pt x="1205" y="438"/>
                  </a:lnTo>
                  <a:lnTo>
                    <a:pt x="1208" y="447"/>
                  </a:lnTo>
                  <a:lnTo>
                    <a:pt x="1210" y="461"/>
                  </a:lnTo>
                  <a:lnTo>
                    <a:pt x="1201" y="461"/>
                  </a:lnTo>
                  <a:lnTo>
                    <a:pt x="1199" y="461"/>
                  </a:lnTo>
                  <a:lnTo>
                    <a:pt x="1194" y="459"/>
                  </a:lnTo>
                  <a:lnTo>
                    <a:pt x="1191" y="461"/>
                  </a:lnTo>
                  <a:lnTo>
                    <a:pt x="1185" y="461"/>
                  </a:lnTo>
                  <a:lnTo>
                    <a:pt x="1182" y="464"/>
                  </a:lnTo>
                  <a:lnTo>
                    <a:pt x="1178" y="468"/>
                  </a:lnTo>
                  <a:lnTo>
                    <a:pt x="1184" y="471"/>
                  </a:lnTo>
                  <a:lnTo>
                    <a:pt x="1187" y="473"/>
                  </a:lnTo>
                  <a:lnTo>
                    <a:pt x="1189" y="475"/>
                  </a:lnTo>
                  <a:lnTo>
                    <a:pt x="1191" y="476"/>
                  </a:lnTo>
                  <a:lnTo>
                    <a:pt x="1192" y="482"/>
                  </a:lnTo>
                  <a:lnTo>
                    <a:pt x="1194" y="487"/>
                  </a:lnTo>
                  <a:lnTo>
                    <a:pt x="1192" y="489"/>
                  </a:lnTo>
                  <a:lnTo>
                    <a:pt x="1192" y="490"/>
                  </a:lnTo>
                  <a:lnTo>
                    <a:pt x="1192" y="490"/>
                  </a:lnTo>
                  <a:lnTo>
                    <a:pt x="1191" y="492"/>
                  </a:lnTo>
                  <a:lnTo>
                    <a:pt x="1191" y="496"/>
                  </a:lnTo>
                  <a:lnTo>
                    <a:pt x="1177" y="496"/>
                  </a:lnTo>
                  <a:lnTo>
                    <a:pt x="1163" y="499"/>
                  </a:lnTo>
                  <a:lnTo>
                    <a:pt x="1152" y="503"/>
                  </a:lnTo>
                  <a:lnTo>
                    <a:pt x="1156" y="503"/>
                  </a:lnTo>
                  <a:lnTo>
                    <a:pt x="1161" y="506"/>
                  </a:lnTo>
                  <a:lnTo>
                    <a:pt x="1165" y="508"/>
                  </a:lnTo>
                  <a:lnTo>
                    <a:pt x="1168" y="508"/>
                  </a:lnTo>
                  <a:lnTo>
                    <a:pt x="1172" y="510"/>
                  </a:lnTo>
                  <a:lnTo>
                    <a:pt x="1175" y="513"/>
                  </a:lnTo>
                  <a:lnTo>
                    <a:pt x="1178" y="518"/>
                  </a:lnTo>
                  <a:lnTo>
                    <a:pt x="1172" y="527"/>
                  </a:lnTo>
                  <a:lnTo>
                    <a:pt x="1168" y="538"/>
                  </a:lnTo>
                  <a:lnTo>
                    <a:pt x="1163" y="550"/>
                  </a:lnTo>
                  <a:lnTo>
                    <a:pt x="1161" y="545"/>
                  </a:lnTo>
                  <a:lnTo>
                    <a:pt x="1158" y="541"/>
                  </a:lnTo>
                  <a:lnTo>
                    <a:pt x="1156" y="539"/>
                  </a:lnTo>
                  <a:lnTo>
                    <a:pt x="1152" y="539"/>
                  </a:lnTo>
                  <a:lnTo>
                    <a:pt x="1147" y="538"/>
                  </a:lnTo>
                  <a:lnTo>
                    <a:pt x="1140" y="538"/>
                  </a:lnTo>
                  <a:lnTo>
                    <a:pt x="1140" y="541"/>
                  </a:lnTo>
                  <a:lnTo>
                    <a:pt x="1144" y="541"/>
                  </a:lnTo>
                  <a:lnTo>
                    <a:pt x="1156" y="553"/>
                  </a:lnTo>
                  <a:lnTo>
                    <a:pt x="1166" y="567"/>
                  </a:lnTo>
                  <a:lnTo>
                    <a:pt x="1172" y="585"/>
                  </a:lnTo>
                  <a:lnTo>
                    <a:pt x="1175" y="606"/>
                  </a:lnTo>
                  <a:lnTo>
                    <a:pt x="1172" y="606"/>
                  </a:lnTo>
                  <a:lnTo>
                    <a:pt x="1172" y="611"/>
                  </a:lnTo>
                  <a:lnTo>
                    <a:pt x="1144" y="614"/>
                  </a:lnTo>
                  <a:lnTo>
                    <a:pt x="1144" y="595"/>
                  </a:lnTo>
                  <a:lnTo>
                    <a:pt x="1140" y="592"/>
                  </a:lnTo>
                  <a:lnTo>
                    <a:pt x="1137" y="590"/>
                  </a:lnTo>
                  <a:lnTo>
                    <a:pt x="1135" y="588"/>
                  </a:lnTo>
                  <a:lnTo>
                    <a:pt x="1130" y="585"/>
                  </a:lnTo>
                  <a:lnTo>
                    <a:pt x="1124" y="583"/>
                  </a:lnTo>
                  <a:lnTo>
                    <a:pt x="1116" y="588"/>
                  </a:lnTo>
                  <a:lnTo>
                    <a:pt x="1105" y="592"/>
                  </a:lnTo>
                  <a:lnTo>
                    <a:pt x="1093" y="593"/>
                  </a:lnTo>
                  <a:lnTo>
                    <a:pt x="1082" y="597"/>
                  </a:lnTo>
                  <a:lnTo>
                    <a:pt x="1076" y="602"/>
                  </a:lnTo>
                  <a:lnTo>
                    <a:pt x="1082" y="602"/>
                  </a:lnTo>
                  <a:lnTo>
                    <a:pt x="1091" y="602"/>
                  </a:lnTo>
                  <a:lnTo>
                    <a:pt x="1105" y="600"/>
                  </a:lnTo>
                  <a:lnTo>
                    <a:pt x="1121" y="599"/>
                  </a:lnTo>
                  <a:lnTo>
                    <a:pt x="1121" y="606"/>
                  </a:lnTo>
                  <a:lnTo>
                    <a:pt x="1086" y="618"/>
                  </a:lnTo>
                  <a:lnTo>
                    <a:pt x="1086" y="621"/>
                  </a:lnTo>
                  <a:lnTo>
                    <a:pt x="1095" y="621"/>
                  </a:lnTo>
                  <a:lnTo>
                    <a:pt x="1100" y="620"/>
                  </a:lnTo>
                  <a:lnTo>
                    <a:pt x="1107" y="618"/>
                  </a:lnTo>
                  <a:lnTo>
                    <a:pt x="1114" y="616"/>
                  </a:lnTo>
                  <a:lnTo>
                    <a:pt x="1121" y="614"/>
                  </a:lnTo>
                  <a:lnTo>
                    <a:pt x="1123" y="623"/>
                  </a:lnTo>
                  <a:lnTo>
                    <a:pt x="1130" y="627"/>
                  </a:lnTo>
                  <a:lnTo>
                    <a:pt x="1137" y="628"/>
                  </a:lnTo>
                  <a:lnTo>
                    <a:pt x="1149" y="627"/>
                  </a:lnTo>
                  <a:lnTo>
                    <a:pt x="1163" y="627"/>
                  </a:lnTo>
                  <a:lnTo>
                    <a:pt x="1163" y="630"/>
                  </a:lnTo>
                  <a:lnTo>
                    <a:pt x="1159" y="630"/>
                  </a:lnTo>
                  <a:lnTo>
                    <a:pt x="1140" y="648"/>
                  </a:lnTo>
                  <a:lnTo>
                    <a:pt x="1119" y="665"/>
                  </a:lnTo>
                  <a:lnTo>
                    <a:pt x="1098" y="679"/>
                  </a:lnTo>
                  <a:lnTo>
                    <a:pt x="1074" y="691"/>
                  </a:lnTo>
                  <a:lnTo>
                    <a:pt x="1048" y="696"/>
                  </a:lnTo>
                  <a:lnTo>
                    <a:pt x="1018" y="695"/>
                  </a:lnTo>
                  <a:lnTo>
                    <a:pt x="1018" y="700"/>
                  </a:lnTo>
                  <a:lnTo>
                    <a:pt x="1018" y="705"/>
                  </a:lnTo>
                  <a:lnTo>
                    <a:pt x="1016" y="709"/>
                  </a:lnTo>
                  <a:lnTo>
                    <a:pt x="1014" y="710"/>
                  </a:lnTo>
                  <a:lnTo>
                    <a:pt x="1013" y="710"/>
                  </a:lnTo>
                  <a:lnTo>
                    <a:pt x="1011" y="712"/>
                  </a:lnTo>
                  <a:lnTo>
                    <a:pt x="1007" y="714"/>
                  </a:lnTo>
                  <a:lnTo>
                    <a:pt x="1004" y="716"/>
                  </a:lnTo>
                  <a:lnTo>
                    <a:pt x="1002" y="717"/>
                  </a:lnTo>
                  <a:lnTo>
                    <a:pt x="999" y="721"/>
                  </a:lnTo>
                  <a:lnTo>
                    <a:pt x="995" y="731"/>
                  </a:lnTo>
                  <a:lnTo>
                    <a:pt x="993" y="744"/>
                  </a:lnTo>
                  <a:lnTo>
                    <a:pt x="990" y="752"/>
                  </a:lnTo>
                  <a:lnTo>
                    <a:pt x="981" y="761"/>
                  </a:lnTo>
                  <a:lnTo>
                    <a:pt x="966" y="771"/>
                  </a:lnTo>
                  <a:lnTo>
                    <a:pt x="946" y="780"/>
                  </a:lnTo>
                  <a:lnTo>
                    <a:pt x="929" y="787"/>
                  </a:lnTo>
                  <a:lnTo>
                    <a:pt x="913" y="791"/>
                  </a:lnTo>
                  <a:lnTo>
                    <a:pt x="913" y="787"/>
                  </a:lnTo>
                  <a:lnTo>
                    <a:pt x="913" y="784"/>
                  </a:lnTo>
                  <a:lnTo>
                    <a:pt x="911" y="784"/>
                  </a:lnTo>
                  <a:lnTo>
                    <a:pt x="911" y="782"/>
                  </a:lnTo>
                  <a:lnTo>
                    <a:pt x="910" y="780"/>
                  </a:lnTo>
                  <a:lnTo>
                    <a:pt x="908" y="794"/>
                  </a:lnTo>
                  <a:lnTo>
                    <a:pt x="903" y="806"/>
                  </a:lnTo>
                  <a:lnTo>
                    <a:pt x="899" y="817"/>
                  </a:lnTo>
                  <a:lnTo>
                    <a:pt x="894" y="827"/>
                  </a:lnTo>
                  <a:lnTo>
                    <a:pt x="890" y="841"/>
                  </a:lnTo>
                  <a:lnTo>
                    <a:pt x="894" y="843"/>
                  </a:lnTo>
                  <a:lnTo>
                    <a:pt x="894" y="845"/>
                  </a:lnTo>
                  <a:lnTo>
                    <a:pt x="896" y="845"/>
                  </a:lnTo>
                  <a:lnTo>
                    <a:pt x="896" y="845"/>
                  </a:lnTo>
                  <a:lnTo>
                    <a:pt x="896" y="847"/>
                  </a:lnTo>
                  <a:lnTo>
                    <a:pt x="894" y="848"/>
                  </a:lnTo>
                  <a:lnTo>
                    <a:pt x="890" y="852"/>
                  </a:lnTo>
                  <a:lnTo>
                    <a:pt x="887" y="854"/>
                  </a:lnTo>
                  <a:lnTo>
                    <a:pt x="884" y="857"/>
                  </a:lnTo>
                  <a:lnTo>
                    <a:pt x="880" y="859"/>
                  </a:lnTo>
                  <a:lnTo>
                    <a:pt x="878" y="862"/>
                  </a:lnTo>
                  <a:lnTo>
                    <a:pt x="875" y="867"/>
                  </a:lnTo>
                  <a:lnTo>
                    <a:pt x="868" y="887"/>
                  </a:lnTo>
                  <a:lnTo>
                    <a:pt x="863" y="908"/>
                  </a:lnTo>
                  <a:lnTo>
                    <a:pt x="861" y="932"/>
                  </a:lnTo>
                  <a:lnTo>
                    <a:pt x="857" y="955"/>
                  </a:lnTo>
                  <a:lnTo>
                    <a:pt x="852" y="976"/>
                  </a:lnTo>
                  <a:lnTo>
                    <a:pt x="849" y="974"/>
                  </a:lnTo>
                  <a:lnTo>
                    <a:pt x="849" y="974"/>
                  </a:lnTo>
                  <a:lnTo>
                    <a:pt x="847" y="974"/>
                  </a:lnTo>
                  <a:lnTo>
                    <a:pt x="847" y="972"/>
                  </a:lnTo>
                  <a:lnTo>
                    <a:pt x="845" y="972"/>
                  </a:lnTo>
                  <a:lnTo>
                    <a:pt x="840" y="969"/>
                  </a:lnTo>
                  <a:lnTo>
                    <a:pt x="831" y="962"/>
                  </a:lnTo>
                  <a:lnTo>
                    <a:pt x="817" y="953"/>
                  </a:lnTo>
                  <a:lnTo>
                    <a:pt x="801" y="944"/>
                  </a:lnTo>
                  <a:lnTo>
                    <a:pt x="786" y="934"/>
                  </a:lnTo>
                  <a:lnTo>
                    <a:pt x="774" y="925"/>
                  </a:lnTo>
                  <a:lnTo>
                    <a:pt x="763" y="920"/>
                  </a:lnTo>
                  <a:lnTo>
                    <a:pt x="760" y="918"/>
                  </a:lnTo>
                  <a:lnTo>
                    <a:pt x="756" y="880"/>
                  </a:lnTo>
                  <a:lnTo>
                    <a:pt x="754" y="876"/>
                  </a:lnTo>
                  <a:lnTo>
                    <a:pt x="749" y="873"/>
                  </a:lnTo>
                  <a:lnTo>
                    <a:pt x="746" y="871"/>
                  </a:lnTo>
                  <a:lnTo>
                    <a:pt x="740" y="867"/>
                  </a:lnTo>
                  <a:lnTo>
                    <a:pt x="737" y="864"/>
                  </a:lnTo>
                  <a:lnTo>
                    <a:pt x="740" y="862"/>
                  </a:lnTo>
                  <a:lnTo>
                    <a:pt x="740" y="860"/>
                  </a:lnTo>
                  <a:lnTo>
                    <a:pt x="742" y="859"/>
                  </a:lnTo>
                  <a:lnTo>
                    <a:pt x="742" y="859"/>
                  </a:lnTo>
                  <a:lnTo>
                    <a:pt x="744" y="855"/>
                  </a:lnTo>
                  <a:lnTo>
                    <a:pt x="746" y="852"/>
                  </a:lnTo>
                  <a:lnTo>
                    <a:pt x="737" y="852"/>
                  </a:lnTo>
                  <a:lnTo>
                    <a:pt x="732" y="852"/>
                  </a:lnTo>
                  <a:lnTo>
                    <a:pt x="728" y="852"/>
                  </a:lnTo>
                  <a:lnTo>
                    <a:pt x="726" y="850"/>
                  </a:lnTo>
                  <a:lnTo>
                    <a:pt x="725" y="847"/>
                  </a:lnTo>
                  <a:lnTo>
                    <a:pt x="721" y="841"/>
                  </a:lnTo>
                  <a:lnTo>
                    <a:pt x="719" y="838"/>
                  </a:lnTo>
                  <a:lnTo>
                    <a:pt x="719" y="834"/>
                  </a:lnTo>
                  <a:lnTo>
                    <a:pt x="719" y="833"/>
                  </a:lnTo>
                  <a:lnTo>
                    <a:pt x="719" y="829"/>
                  </a:lnTo>
                  <a:lnTo>
                    <a:pt x="721" y="826"/>
                  </a:lnTo>
                  <a:lnTo>
                    <a:pt x="721" y="822"/>
                  </a:lnTo>
                  <a:lnTo>
                    <a:pt x="711" y="822"/>
                  </a:lnTo>
                  <a:lnTo>
                    <a:pt x="711" y="817"/>
                  </a:lnTo>
                  <a:lnTo>
                    <a:pt x="712" y="812"/>
                  </a:lnTo>
                  <a:lnTo>
                    <a:pt x="714" y="810"/>
                  </a:lnTo>
                  <a:lnTo>
                    <a:pt x="714" y="806"/>
                  </a:lnTo>
                  <a:lnTo>
                    <a:pt x="716" y="803"/>
                  </a:lnTo>
                  <a:lnTo>
                    <a:pt x="718" y="798"/>
                  </a:lnTo>
                  <a:lnTo>
                    <a:pt x="712" y="798"/>
                  </a:lnTo>
                  <a:lnTo>
                    <a:pt x="707" y="798"/>
                  </a:lnTo>
                  <a:lnTo>
                    <a:pt x="704" y="796"/>
                  </a:lnTo>
                  <a:lnTo>
                    <a:pt x="698" y="794"/>
                  </a:lnTo>
                  <a:lnTo>
                    <a:pt x="697" y="768"/>
                  </a:lnTo>
                  <a:lnTo>
                    <a:pt x="695" y="744"/>
                  </a:lnTo>
                  <a:lnTo>
                    <a:pt x="695" y="721"/>
                  </a:lnTo>
                  <a:lnTo>
                    <a:pt x="702" y="698"/>
                  </a:lnTo>
                  <a:lnTo>
                    <a:pt x="709" y="688"/>
                  </a:lnTo>
                  <a:lnTo>
                    <a:pt x="718" y="681"/>
                  </a:lnTo>
                  <a:lnTo>
                    <a:pt x="725" y="675"/>
                  </a:lnTo>
                  <a:lnTo>
                    <a:pt x="730" y="667"/>
                  </a:lnTo>
                  <a:lnTo>
                    <a:pt x="735" y="656"/>
                  </a:lnTo>
                  <a:lnTo>
                    <a:pt x="737" y="637"/>
                  </a:lnTo>
                  <a:lnTo>
                    <a:pt x="733" y="637"/>
                  </a:lnTo>
                  <a:lnTo>
                    <a:pt x="730" y="641"/>
                  </a:lnTo>
                  <a:lnTo>
                    <a:pt x="726" y="642"/>
                  </a:lnTo>
                  <a:lnTo>
                    <a:pt x="725" y="642"/>
                  </a:lnTo>
                  <a:lnTo>
                    <a:pt x="721" y="642"/>
                  </a:lnTo>
                  <a:lnTo>
                    <a:pt x="718" y="641"/>
                  </a:lnTo>
                  <a:lnTo>
                    <a:pt x="704" y="637"/>
                  </a:lnTo>
                  <a:lnTo>
                    <a:pt x="693" y="630"/>
                  </a:lnTo>
                  <a:lnTo>
                    <a:pt x="686" y="620"/>
                  </a:lnTo>
                  <a:lnTo>
                    <a:pt x="683" y="602"/>
                  </a:lnTo>
                  <a:lnTo>
                    <a:pt x="688" y="602"/>
                  </a:lnTo>
                  <a:lnTo>
                    <a:pt x="688" y="599"/>
                  </a:lnTo>
                  <a:lnTo>
                    <a:pt x="697" y="604"/>
                  </a:lnTo>
                  <a:lnTo>
                    <a:pt x="707" y="611"/>
                  </a:lnTo>
                  <a:lnTo>
                    <a:pt x="716" y="614"/>
                  </a:lnTo>
                  <a:lnTo>
                    <a:pt x="726" y="614"/>
                  </a:lnTo>
                  <a:lnTo>
                    <a:pt x="726" y="613"/>
                  </a:lnTo>
                  <a:lnTo>
                    <a:pt x="728" y="611"/>
                  </a:lnTo>
                  <a:lnTo>
                    <a:pt x="728" y="611"/>
                  </a:lnTo>
                  <a:lnTo>
                    <a:pt x="728" y="609"/>
                  </a:lnTo>
                  <a:lnTo>
                    <a:pt x="730" y="606"/>
                  </a:lnTo>
                  <a:lnTo>
                    <a:pt x="711" y="592"/>
                  </a:lnTo>
                  <a:lnTo>
                    <a:pt x="695" y="572"/>
                  </a:lnTo>
                  <a:lnTo>
                    <a:pt x="690" y="574"/>
                  </a:lnTo>
                  <a:lnTo>
                    <a:pt x="686" y="576"/>
                  </a:lnTo>
                  <a:lnTo>
                    <a:pt x="681" y="578"/>
                  </a:lnTo>
                  <a:lnTo>
                    <a:pt x="676" y="579"/>
                  </a:lnTo>
                  <a:lnTo>
                    <a:pt x="672" y="576"/>
                  </a:lnTo>
                  <a:lnTo>
                    <a:pt x="671" y="574"/>
                  </a:lnTo>
                  <a:lnTo>
                    <a:pt x="669" y="571"/>
                  </a:lnTo>
                  <a:lnTo>
                    <a:pt x="667" y="569"/>
                  </a:lnTo>
                  <a:lnTo>
                    <a:pt x="664" y="564"/>
                  </a:lnTo>
                  <a:lnTo>
                    <a:pt x="674" y="553"/>
                  </a:lnTo>
                  <a:lnTo>
                    <a:pt x="676" y="538"/>
                  </a:lnTo>
                  <a:lnTo>
                    <a:pt x="674" y="518"/>
                  </a:lnTo>
                  <a:lnTo>
                    <a:pt x="669" y="497"/>
                  </a:lnTo>
                  <a:lnTo>
                    <a:pt x="660" y="475"/>
                  </a:lnTo>
                  <a:lnTo>
                    <a:pt x="650" y="454"/>
                  </a:lnTo>
                  <a:lnTo>
                    <a:pt x="637" y="435"/>
                  </a:lnTo>
                  <a:lnTo>
                    <a:pt x="627" y="417"/>
                  </a:lnTo>
                  <a:lnTo>
                    <a:pt x="618" y="403"/>
                  </a:lnTo>
                  <a:lnTo>
                    <a:pt x="597" y="389"/>
                  </a:lnTo>
                  <a:lnTo>
                    <a:pt x="573" y="384"/>
                  </a:lnTo>
                  <a:lnTo>
                    <a:pt x="548" y="384"/>
                  </a:lnTo>
                  <a:lnTo>
                    <a:pt x="520" y="384"/>
                  </a:lnTo>
                  <a:lnTo>
                    <a:pt x="493" y="386"/>
                  </a:lnTo>
                  <a:lnTo>
                    <a:pt x="465" y="384"/>
                  </a:lnTo>
                  <a:lnTo>
                    <a:pt x="465" y="379"/>
                  </a:lnTo>
                  <a:lnTo>
                    <a:pt x="465" y="375"/>
                  </a:lnTo>
                  <a:lnTo>
                    <a:pt x="466" y="374"/>
                  </a:lnTo>
                  <a:lnTo>
                    <a:pt x="466" y="372"/>
                  </a:lnTo>
                  <a:lnTo>
                    <a:pt x="466" y="370"/>
                  </a:lnTo>
                  <a:lnTo>
                    <a:pt x="465" y="368"/>
                  </a:lnTo>
                  <a:lnTo>
                    <a:pt x="454" y="363"/>
                  </a:lnTo>
                  <a:lnTo>
                    <a:pt x="444" y="360"/>
                  </a:lnTo>
                  <a:lnTo>
                    <a:pt x="433" y="353"/>
                  </a:lnTo>
                  <a:lnTo>
                    <a:pt x="442" y="353"/>
                  </a:lnTo>
                  <a:lnTo>
                    <a:pt x="452" y="349"/>
                  </a:lnTo>
                  <a:lnTo>
                    <a:pt x="466" y="346"/>
                  </a:lnTo>
                  <a:lnTo>
                    <a:pt x="482" y="344"/>
                  </a:lnTo>
                  <a:lnTo>
                    <a:pt x="494" y="340"/>
                  </a:lnTo>
                  <a:lnTo>
                    <a:pt x="503" y="333"/>
                  </a:lnTo>
                  <a:lnTo>
                    <a:pt x="461" y="333"/>
                  </a:lnTo>
                  <a:lnTo>
                    <a:pt x="451" y="330"/>
                  </a:lnTo>
                  <a:lnTo>
                    <a:pt x="442" y="330"/>
                  </a:lnTo>
                  <a:lnTo>
                    <a:pt x="431" y="328"/>
                  </a:lnTo>
                  <a:lnTo>
                    <a:pt x="423" y="326"/>
                  </a:lnTo>
                  <a:lnTo>
                    <a:pt x="414" y="323"/>
                  </a:lnTo>
                  <a:lnTo>
                    <a:pt x="409" y="314"/>
                  </a:lnTo>
                  <a:lnTo>
                    <a:pt x="407" y="300"/>
                  </a:lnTo>
                  <a:lnTo>
                    <a:pt x="428" y="297"/>
                  </a:lnTo>
                  <a:lnTo>
                    <a:pt x="447" y="290"/>
                  </a:lnTo>
                  <a:lnTo>
                    <a:pt x="463" y="283"/>
                  </a:lnTo>
                  <a:lnTo>
                    <a:pt x="480" y="276"/>
                  </a:lnTo>
                  <a:lnTo>
                    <a:pt x="515" y="276"/>
                  </a:lnTo>
                  <a:lnTo>
                    <a:pt x="529" y="230"/>
                  </a:lnTo>
                  <a:lnTo>
                    <a:pt x="496" y="230"/>
                  </a:lnTo>
                  <a:lnTo>
                    <a:pt x="487" y="218"/>
                  </a:lnTo>
                  <a:lnTo>
                    <a:pt x="498" y="211"/>
                  </a:lnTo>
                  <a:lnTo>
                    <a:pt x="506" y="204"/>
                  </a:lnTo>
                  <a:lnTo>
                    <a:pt x="517" y="199"/>
                  </a:lnTo>
                  <a:lnTo>
                    <a:pt x="529" y="195"/>
                  </a:lnTo>
                  <a:lnTo>
                    <a:pt x="529" y="183"/>
                  </a:lnTo>
                  <a:lnTo>
                    <a:pt x="543" y="176"/>
                  </a:lnTo>
                  <a:lnTo>
                    <a:pt x="550" y="168"/>
                  </a:lnTo>
                  <a:lnTo>
                    <a:pt x="557" y="157"/>
                  </a:lnTo>
                  <a:lnTo>
                    <a:pt x="568" y="150"/>
                  </a:lnTo>
                  <a:lnTo>
                    <a:pt x="580" y="145"/>
                  </a:lnTo>
                  <a:lnTo>
                    <a:pt x="590" y="145"/>
                  </a:lnTo>
                  <a:lnTo>
                    <a:pt x="599" y="148"/>
                  </a:lnTo>
                  <a:lnTo>
                    <a:pt x="611" y="147"/>
                  </a:lnTo>
                  <a:lnTo>
                    <a:pt x="602" y="143"/>
                  </a:lnTo>
                  <a:lnTo>
                    <a:pt x="597" y="141"/>
                  </a:lnTo>
                  <a:lnTo>
                    <a:pt x="592" y="140"/>
                  </a:lnTo>
                  <a:lnTo>
                    <a:pt x="587" y="134"/>
                  </a:lnTo>
                  <a:lnTo>
                    <a:pt x="604" y="131"/>
                  </a:lnTo>
                  <a:lnTo>
                    <a:pt x="620" y="126"/>
                  </a:lnTo>
                  <a:lnTo>
                    <a:pt x="634" y="122"/>
                  </a:lnTo>
                  <a:lnTo>
                    <a:pt x="650" y="119"/>
                  </a:lnTo>
                  <a:lnTo>
                    <a:pt x="651" y="126"/>
                  </a:lnTo>
                  <a:lnTo>
                    <a:pt x="653" y="129"/>
                  </a:lnTo>
                  <a:lnTo>
                    <a:pt x="655" y="134"/>
                  </a:lnTo>
                  <a:lnTo>
                    <a:pt x="657" y="138"/>
                  </a:lnTo>
                  <a:lnTo>
                    <a:pt x="662" y="140"/>
                  </a:lnTo>
                  <a:lnTo>
                    <a:pt x="669" y="141"/>
                  </a:lnTo>
                  <a:lnTo>
                    <a:pt x="669" y="136"/>
                  </a:lnTo>
                  <a:lnTo>
                    <a:pt x="672" y="131"/>
                  </a:lnTo>
                  <a:lnTo>
                    <a:pt x="674" y="124"/>
                  </a:lnTo>
                  <a:lnTo>
                    <a:pt x="676" y="119"/>
                  </a:lnTo>
                  <a:lnTo>
                    <a:pt x="679" y="124"/>
                  </a:lnTo>
                  <a:lnTo>
                    <a:pt x="685" y="129"/>
                  </a:lnTo>
                  <a:lnTo>
                    <a:pt x="688" y="133"/>
                  </a:lnTo>
                  <a:lnTo>
                    <a:pt x="695" y="136"/>
                  </a:lnTo>
                  <a:lnTo>
                    <a:pt x="702" y="138"/>
                  </a:lnTo>
                  <a:lnTo>
                    <a:pt x="698" y="115"/>
                  </a:lnTo>
                  <a:lnTo>
                    <a:pt x="711" y="112"/>
                  </a:lnTo>
                  <a:lnTo>
                    <a:pt x="721" y="108"/>
                  </a:lnTo>
                  <a:lnTo>
                    <a:pt x="737" y="112"/>
                  </a:lnTo>
                  <a:lnTo>
                    <a:pt x="754" y="119"/>
                  </a:lnTo>
                  <a:lnTo>
                    <a:pt x="772" y="129"/>
                  </a:lnTo>
                  <a:lnTo>
                    <a:pt x="791" y="138"/>
                  </a:lnTo>
                  <a:lnTo>
                    <a:pt x="807" y="145"/>
                  </a:lnTo>
                  <a:lnTo>
                    <a:pt x="822" y="150"/>
                  </a:lnTo>
                  <a:lnTo>
                    <a:pt x="822" y="147"/>
                  </a:lnTo>
                  <a:lnTo>
                    <a:pt x="812" y="138"/>
                  </a:lnTo>
                  <a:lnTo>
                    <a:pt x="805" y="131"/>
                  </a:lnTo>
                  <a:lnTo>
                    <a:pt x="801" y="122"/>
                  </a:lnTo>
                  <a:lnTo>
                    <a:pt x="807" y="112"/>
                  </a:lnTo>
                  <a:lnTo>
                    <a:pt x="803" y="108"/>
                  </a:lnTo>
                  <a:lnTo>
                    <a:pt x="798" y="103"/>
                  </a:lnTo>
                  <a:lnTo>
                    <a:pt x="793" y="99"/>
                  </a:lnTo>
                  <a:lnTo>
                    <a:pt x="788" y="96"/>
                  </a:lnTo>
                  <a:lnTo>
                    <a:pt x="784" y="92"/>
                  </a:lnTo>
                  <a:lnTo>
                    <a:pt x="788" y="84"/>
                  </a:lnTo>
                  <a:lnTo>
                    <a:pt x="798" y="87"/>
                  </a:lnTo>
                  <a:lnTo>
                    <a:pt x="812" y="89"/>
                  </a:lnTo>
                  <a:lnTo>
                    <a:pt x="824" y="87"/>
                  </a:lnTo>
                  <a:lnTo>
                    <a:pt x="833" y="80"/>
                  </a:lnTo>
                  <a:lnTo>
                    <a:pt x="791" y="80"/>
                  </a:lnTo>
                  <a:lnTo>
                    <a:pt x="791" y="77"/>
                  </a:lnTo>
                  <a:lnTo>
                    <a:pt x="788" y="77"/>
                  </a:lnTo>
                  <a:lnTo>
                    <a:pt x="788" y="73"/>
                  </a:lnTo>
                  <a:lnTo>
                    <a:pt x="793" y="70"/>
                  </a:lnTo>
                  <a:lnTo>
                    <a:pt x="798" y="66"/>
                  </a:lnTo>
                  <a:lnTo>
                    <a:pt x="803" y="63"/>
                  </a:lnTo>
                  <a:lnTo>
                    <a:pt x="808" y="59"/>
                  </a:lnTo>
                  <a:lnTo>
                    <a:pt x="814" y="58"/>
                  </a:lnTo>
                  <a:lnTo>
                    <a:pt x="836" y="61"/>
                  </a:lnTo>
                  <a:lnTo>
                    <a:pt x="842" y="45"/>
                  </a:lnTo>
                  <a:lnTo>
                    <a:pt x="868" y="49"/>
                  </a:lnTo>
                  <a:lnTo>
                    <a:pt x="870" y="49"/>
                  </a:lnTo>
                  <a:lnTo>
                    <a:pt x="871" y="45"/>
                  </a:lnTo>
                  <a:lnTo>
                    <a:pt x="873" y="44"/>
                  </a:lnTo>
                  <a:lnTo>
                    <a:pt x="875" y="40"/>
                  </a:lnTo>
                  <a:lnTo>
                    <a:pt x="880" y="38"/>
                  </a:lnTo>
                  <a:lnTo>
                    <a:pt x="884" y="44"/>
                  </a:lnTo>
                  <a:lnTo>
                    <a:pt x="889" y="49"/>
                  </a:lnTo>
                  <a:lnTo>
                    <a:pt x="894" y="54"/>
                  </a:lnTo>
                  <a:lnTo>
                    <a:pt x="894" y="45"/>
                  </a:lnTo>
                  <a:lnTo>
                    <a:pt x="896" y="44"/>
                  </a:lnTo>
                  <a:lnTo>
                    <a:pt x="896" y="42"/>
                  </a:lnTo>
                  <a:lnTo>
                    <a:pt x="896" y="40"/>
                  </a:lnTo>
                  <a:lnTo>
                    <a:pt x="896" y="38"/>
                  </a:lnTo>
                  <a:lnTo>
                    <a:pt x="897" y="35"/>
                  </a:lnTo>
                  <a:lnTo>
                    <a:pt x="899" y="33"/>
                  </a:lnTo>
                  <a:lnTo>
                    <a:pt x="903" y="31"/>
                  </a:lnTo>
                  <a:lnTo>
                    <a:pt x="920" y="23"/>
                  </a:lnTo>
                  <a:lnTo>
                    <a:pt x="943" y="19"/>
                  </a:lnTo>
                  <a:close/>
                  <a:moveTo>
                    <a:pt x="2205" y="16"/>
                  </a:moveTo>
                  <a:lnTo>
                    <a:pt x="2215" y="19"/>
                  </a:lnTo>
                  <a:lnTo>
                    <a:pt x="2215" y="26"/>
                  </a:lnTo>
                  <a:lnTo>
                    <a:pt x="2200" y="26"/>
                  </a:lnTo>
                  <a:lnTo>
                    <a:pt x="2205" y="16"/>
                  </a:lnTo>
                  <a:close/>
                  <a:moveTo>
                    <a:pt x="2676" y="0"/>
                  </a:moveTo>
                  <a:lnTo>
                    <a:pt x="2681" y="3"/>
                  </a:lnTo>
                  <a:lnTo>
                    <a:pt x="2685" y="7"/>
                  </a:lnTo>
                  <a:lnTo>
                    <a:pt x="2687" y="10"/>
                  </a:lnTo>
                  <a:lnTo>
                    <a:pt x="2688" y="16"/>
                  </a:lnTo>
                  <a:lnTo>
                    <a:pt x="2690" y="19"/>
                  </a:lnTo>
                  <a:lnTo>
                    <a:pt x="2692" y="24"/>
                  </a:lnTo>
                  <a:lnTo>
                    <a:pt x="2695" y="26"/>
                  </a:lnTo>
                  <a:lnTo>
                    <a:pt x="2706" y="31"/>
                  </a:lnTo>
                  <a:lnTo>
                    <a:pt x="2716" y="33"/>
                  </a:lnTo>
                  <a:lnTo>
                    <a:pt x="2723" y="33"/>
                  </a:lnTo>
                  <a:lnTo>
                    <a:pt x="2728" y="37"/>
                  </a:lnTo>
                  <a:lnTo>
                    <a:pt x="2732" y="44"/>
                  </a:lnTo>
                  <a:lnTo>
                    <a:pt x="2734" y="58"/>
                  </a:lnTo>
                  <a:lnTo>
                    <a:pt x="2732" y="59"/>
                  </a:lnTo>
                  <a:lnTo>
                    <a:pt x="2732" y="59"/>
                  </a:lnTo>
                  <a:lnTo>
                    <a:pt x="2732" y="61"/>
                  </a:lnTo>
                  <a:lnTo>
                    <a:pt x="2732" y="63"/>
                  </a:lnTo>
                  <a:lnTo>
                    <a:pt x="2730" y="65"/>
                  </a:lnTo>
                  <a:lnTo>
                    <a:pt x="2708" y="65"/>
                  </a:lnTo>
                  <a:lnTo>
                    <a:pt x="2685" y="65"/>
                  </a:lnTo>
                  <a:lnTo>
                    <a:pt x="2666" y="73"/>
                  </a:lnTo>
                  <a:lnTo>
                    <a:pt x="2662" y="75"/>
                  </a:lnTo>
                  <a:lnTo>
                    <a:pt x="2660" y="79"/>
                  </a:lnTo>
                  <a:lnTo>
                    <a:pt x="2659" y="80"/>
                  </a:lnTo>
                  <a:lnTo>
                    <a:pt x="2657" y="82"/>
                  </a:lnTo>
                  <a:lnTo>
                    <a:pt x="2655" y="84"/>
                  </a:lnTo>
                  <a:lnTo>
                    <a:pt x="2652" y="86"/>
                  </a:lnTo>
                  <a:lnTo>
                    <a:pt x="2646" y="89"/>
                  </a:lnTo>
                  <a:lnTo>
                    <a:pt x="2643" y="84"/>
                  </a:lnTo>
                  <a:lnTo>
                    <a:pt x="2641" y="80"/>
                  </a:lnTo>
                  <a:lnTo>
                    <a:pt x="2638" y="77"/>
                  </a:lnTo>
                  <a:lnTo>
                    <a:pt x="2650" y="47"/>
                  </a:lnTo>
                  <a:lnTo>
                    <a:pt x="2662" y="23"/>
                  </a:lnTo>
                  <a:lnTo>
                    <a:pt x="2676" y="0"/>
                  </a:lnTo>
                  <a:close/>
                  <a:moveTo>
                    <a:pt x="2554" y="0"/>
                  </a:moveTo>
                  <a:lnTo>
                    <a:pt x="2563" y="9"/>
                  </a:lnTo>
                  <a:lnTo>
                    <a:pt x="2568" y="19"/>
                  </a:lnTo>
                  <a:lnTo>
                    <a:pt x="2573" y="31"/>
                  </a:lnTo>
                  <a:lnTo>
                    <a:pt x="2564" y="31"/>
                  </a:lnTo>
                  <a:lnTo>
                    <a:pt x="2564" y="26"/>
                  </a:lnTo>
                  <a:lnTo>
                    <a:pt x="2561" y="23"/>
                  </a:lnTo>
                  <a:lnTo>
                    <a:pt x="2557" y="19"/>
                  </a:lnTo>
                  <a:lnTo>
                    <a:pt x="2556" y="14"/>
                  </a:lnTo>
                  <a:lnTo>
                    <a:pt x="2554" y="9"/>
                  </a:lnTo>
                  <a:lnTo>
                    <a:pt x="2554" y="0"/>
                  </a:lnTo>
                  <a:close/>
                </a:path>
              </a:pathLst>
            </a:custGeom>
            <a:grpFill/>
            <a:ln w="3175">
              <a:noFill/>
              <a:round/>
              <a:headEnd/>
              <a:tailEnd/>
            </a:ln>
          </p:spPr>
          <p:txBody>
            <a:bodyPr vert="horz" wrap="square" lIns="91440" tIns="45720" rIns="91440" bIns="45720" numCol="1" anchor="t" anchorCtr="0" compatLnSpc="1">
              <a:prstTxWarp prst="textNoShape">
                <a:avLst/>
              </a:prstTxWarp>
            </a:bodyPr>
            <a:lstStyle/>
            <a:p>
              <a:endParaRPr lang="ko-KR" altLang="en-US"/>
            </a:p>
          </p:txBody>
        </p:sp>
      </p:grpSp>
      <p:sp>
        <p:nvSpPr>
          <p:cNvPr id="2" name="Text Placeholder 1">
            <a:extLst>
              <a:ext uri="{FF2B5EF4-FFF2-40B4-BE49-F238E27FC236}">
                <a16:creationId xmlns:a16="http://schemas.microsoft.com/office/drawing/2014/main" id="{EFF6F8DA-76DC-42AE-9949-A0D46A66577D}"/>
              </a:ext>
            </a:extLst>
          </p:cNvPr>
          <p:cNvSpPr>
            <a:spLocks noGrp="1"/>
          </p:cNvSpPr>
          <p:nvPr>
            <p:ph type="body" sz="quarter" idx="10"/>
          </p:nvPr>
        </p:nvSpPr>
        <p:spPr/>
        <p:txBody>
          <a:bodyPr/>
          <a:lstStyle/>
          <a:p>
            <a:r>
              <a:rPr lang="en-US" dirty="0"/>
              <a:t>Infographic </a:t>
            </a:r>
            <a:r>
              <a:rPr lang="en-US" dirty="0">
                <a:solidFill>
                  <a:schemeClr val="accent1"/>
                </a:solidFill>
              </a:rPr>
              <a:t>Style</a:t>
            </a:r>
          </a:p>
        </p:txBody>
      </p:sp>
      <p:grpSp>
        <p:nvGrpSpPr>
          <p:cNvPr id="5" name="Group 4">
            <a:extLst>
              <a:ext uri="{FF2B5EF4-FFF2-40B4-BE49-F238E27FC236}">
                <a16:creationId xmlns:a16="http://schemas.microsoft.com/office/drawing/2014/main" id="{52E6C263-8C7F-4310-8CCD-7C7CE98DF854}"/>
              </a:ext>
            </a:extLst>
          </p:cNvPr>
          <p:cNvGrpSpPr/>
          <p:nvPr/>
        </p:nvGrpSpPr>
        <p:grpSpPr>
          <a:xfrm>
            <a:off x="5301276" y="4538370"/>
            <a:ext cx="1580988" cy="1560749"/>
            <a:chOff x="3890020" y="1647850"/>
            <a:chExt cx="1381696" cy="1364008"/>
          </a:xfrm>
        </p:grpSpPr>
        <p:sp>
          <p:nvSpPr>
            <p:cNvPr id="6" name="Rectangle 5">
              <a:extLst>
                <a:ext uri="{FF2B5EF4-FFF2-40B4-BE49-F238E27FC236}">
                  <a16:creationId xmlns:a16="http://schemas.microsoft.com/office/drawing/2014/main" id="{8BED424D-7FE8-4EA0-A7F8-BBC6FD51023F}"/>
                </a:ext>
              </a:extLst>
            </p:cNvPr>
            <p:cNvSpPr/>
            <p:nvPr/>
          </p:nvSpPr>
          <p:spPr>
            <a:xfrm>
              <a:off x="4613844" y="1647850"/>
              <a:ext cx="657872" cy="65787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 name="Rectangle 6">
              <a:extLst>
                <a:ext uri="{FF2B5EF4-FFF2-40B4-BE49-F238E27FC236}">
                  <a16:creationId xmlns:a16="http://schemas.microsoft.com/office/drawing/2014/main" id="{6065860D-5EBB-4CA1-877C-E29E2B76FDDE}"/>
                </a:ext>
              </a:extLst>
            </p:cNvPr>
            <p:cNvSpPr/>
            <p:nvPr/>
          </p:nvSpPr>
          <p:spPr>
            <a:xfrm>
              <a:off x="3890020" y="2353986"/>
              <a:ext cx="657872" cy="65787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nvGrpSpPr>
            <p:cNvPr id="8" name="Group 7">
              <a:extLst>
                <a:ext uri="{FF2B5EF4-FFF2-40B4-BE49-F238E27FC236}">
                  <a16:creationId xmlns:a16="http://schemas.microsoft.com/office/drawing/2014/main" id="{80F3FE76-DD0E-492E-B78C-EF736087A105}"/>
                </a:ext>
              </a:extLst>
            </p:cNvPr>
            <p:cNvGrpSpPr/>
            <p:nvPr/>
          </p:nvGrpSpPr>
          <p:grpSpPr>
            <a:xfrm>
              <a:off x="3890020" y="1647850"/>
              <a:ext cx="1381696" cy="1364008"/>
              <a:chOff x="3890020" y="1647850"/>
              <a:chExt cx="1381696" cy="1364008"/>
            </a:xfrm>
          </p:grpSpPr>
          <p:sp>
            <p:nvSpPr>
              <p:cNvPr id="9" name="Rectangle 8">
                <a:extLst>
                  <a:ext uri="{FF2B5EF4-FFF2-40B4-BE49-F238E27FC236}">
                    <a16:creationId xmlns:a16="http://schemas.microsoft.com/office/drawing/2014/main" id="{32471283-8C15-4978-8C2D-108529F433BC}"/>
                  </a:ext>
                </a:extLst>
              </p:cNvPr>
              <p:cNvSpPr/>
              <p:nvPr/>
            </p:nvSpPr>
            <p:spPr>
              <a:xfrm>
                <a:off x="3890020" y="1647850"/>
                <a:ext cx="657872" cy="65787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 name="Rectangle 9">
                <a:extLst>
                  <a:ext uri="{FF2B5EF4-FFF2-40B4-BE49-F238E27FC236}">
                    <a16:creationId xmlns:a16="http://schemas.microsoft.com/office/drawing/2014/main" id="{3F7E042F-6850-4C42-BE7F-3808C4A410D2}"/>
                  </a:ext>
                </a:extLst>
              </p:cNvPr>
              <p:cNvSpPr/>
              <p:nvPr/>
            </p:nvSpPr>
            <p:spPr>
              <a:xfrm>
                <a:off x="4613844" y="2353986"/>
                <a:ext cx="657872" cy="65787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grpSp>
        <p:nvGrpSpPr>
          <p:cNvPr id="11" name="Group 10">
            <a:extLst>
              <a:ext uri="{FF2B5EF4-FFF2-40B4-BE49-F238E27FC236}">
                <a16:creationId xmlns:a16="http://schemas.microsoft.com/office/drawing/2014/main" id="{8284739A-B9BC-4F9B-8CA4-033172F032BE}"/>
              </a:ext>
            </a:extLst>
          </p:cNvPr>
          <p:cNvGrpSpPr/>
          <p:nvPr/>
        </p:nvGrpSpPr>
        <p:grpSpPr>
          <a:xfrm>
            <a:off x="7138372" y="4589252"/>
            <a:ext cx="4392000" cy="676735"/>
            <a:chOff x="3131840" y="2204864"/>
            <a:chExt cx="3096344" cy="676735"/>
          </a:xfrm>
        </p:grpSpPr>
        <p:sp>
          <p:nvSpPr>
            <p:cNvPr id="12" name="TextBox 11">
              <a:extLst>
                <a:ext uri="{FF2B5EF4-FFF2-40B4-BE49-F238E27FC236}">
                  <a16:creationId xmlns:a16="http://schemas.microsoft.com/office/drawing/2014/main" id="{8951484E-E6E0-4C88-BF88-854D77CA3053}"/>
                </a:ext>
              </a:extLst>
            </p:cNvPr>
            <p:cNvSpPr txBox="1"/>
            <p:nvPr/>
          </p:nvSpPr>
          <p:spPr>
            <a:xfrm>
              <a:off x="3131840" y="2204864"/>
              <a:ext cx="3096344" cy="307777"/>
            </a:xfrm>
            <a:prstGeom prst="rect">
              <a:avLst/>
            </a:prstGeom>
            <a:noFill/>
          </p:spPr>
          <p:txBody>
            <a:bodyPr wrap="square" rtlCol="0" anchor="ctr">
              <a:spAutoFit/>
            </a:bodyPr>
            <a:lstStyle/>
            <a:p>
              <a:r>
                <a:rPr lang="en-US" altLang="ko-KR" sz="1400" b="1" dirty="0">
                  <a:solidFill>
                    <a:schemeClr val="tx1">
                      <a:lumMod val="75000"/>
                      <a:lumOff val="25000"/>
                    </a:schemeClr>
                  </a:solidFill>
                  <a:cs typeface="Arial" pitchFamily="34" charset="0"/>
                </a:rPr>
                <a:t>Content  Here</a:t>
              </a:r>
              <a:endParaRPr lang="ko-KR" altLang="en-US" sz="1400" b="1" dirty="0">
                <a:solidFill>
                  <a:schemeClr val="tx1">
                    <a:lumMod val="75000"/>
                    <a:lumOff val="25000"/>
                  </a:schemeClr>
                </a:solidFill>
                <a:cs typeface="Arial" pitchFamily="34" charset="0"/>
              </a:endParaRPr>
            </a:p>
          </p:txBody>
        </p:sp>
        <p:sp>
          <p:nvSpPr>
            <p:cNvPr id="13" name="TextBox 12">
              <a:extLst>
                <a:ext uri="{FF2B5EF4-FFF2-40B4-BE49-F238E27FC236}">
                  <a16:creationId xmlns:a16="http://schemas.microsoft.com/office/drawing/2014/main" id="{1172B534-3A63-426E-ACF7-81BC3C8D863A}"/>
                </a:ext>
              </a:extLst>
            </p:cNvPr>
            <p:cNvSpPr txBox="1"/>
            <p:nvPr/>
          </p:nvSpPr>
          <p:spPr>
            <a:xfrm>
              <a:off x="3131840" y="2450712"/>
              <a:ext cx="3096344" cy="430887"/>
            </a:xfrm>
            <a:prstGeom prst="rect">
              <a:avLst/>
            </a:prstGeom>
            <a:noFill/>
          </p:spPr>
          <p:txBody>
            <a:bodyPr wrap="square" rtlCol="0">
              <a:spAutoFit/>
            </a:bodyPr>
            <a:lstStyle/>
            <a:p>
              <a:r>
                <a:rPr lang="en-US" altLang="ko-KR" sz="1100" dirty="0">
                  <a:solidFill>
                    <a:schemeClr val="tx1">
                      <a:lumMod val="75000"/>
                      <a:lumOff val="25000"/>
                    </a:schemeClr>
                  </a:solidFill>
                  <a:cs typeface="Arial" pitchFamily="34" charset="0"/>
                </a:rPr>
                <a:t>This PowerPoint Template has clean and neutral design that can be adapted to any content and meets various market segments. </a:t>
              </a:r>
            </a:p>
          </p:txBody>
        </p:sp>
      </p:grpSp>
      <p:grpSp>
        <p:nvGrpSpPr>
          <p:cNvPr id="14" name="Group 13">
            <a:extLst>
              <a:ext uri="{FF2B5EF4-FFF2-40B4-BE49-F238E27FC236}">
                <a16:creationId xmlns:a16="http://schemas.microsoft.com/office/drawing/2014/main" id="{2F58EF24-2256-46A6-BEB1-F823CC065757}"/>
              </a:ext>
            </a:extLst>
          </p:cNvPr>
          <p:cNvGrpSpPr/>
          <p:nvPr/>
        </p:nvGrpSpPr>
        <p:grpSpPr>
          <a:xfrm>
            <a:off x="7138372" y="5400525"/>
            <a:ext cx="4392000" cy="676735"/>
            <a:chOff x="3131840" y="2204864"/>
            <a:chExt cx="3096344" cy="676735"/>
          </a:xfrm>
        </p:grpSpPr>
        <p:sp>
          <p:nvSpPr>
            <p:cNvPr id="15" name="TextBox 14">
              <a:extLst>
                <a:ext uri="{FF2B5EF4-FFF2-40B4-BE49-F238E27FC236}">
                  <a16:creationId xmlns:a16="http://schemas.microsoft.com/office/drawing/2014/main" id="{DA8B2D02-B25C-40B9-923E-3BA24C7D540F}"/>
                </a:ext>
              </a:extLst>
            </p:cNvPr>
            <p:cNvSpPr txBox="1"/>
            <p:nvPr/>
          </p:nvSpPr>
          <p:spPr>
            <a:xfrm>
              <a:off x="3131840" y="2204864"/>
              <a:ext cx="3096344" cy="307777"/>
            </a:xfrm>
            <a:prstGeom prst="rect">
              <a:avLst/>
            </a:prstGeom>
            <a:noFill/>
          </p:spPr>
          <p:txBody>
            <a:bodyPr wrap="square" rtlCol="0" anchor="ctr">
              <a:spAutoFit/>
            </a:bodyPr>
            <a:lstStyle/>
            <a:p>
              <a:r>
                <a:rPr lang="en-US" altLang="ko-KR" sz="1400" b="1" dirty="0">
                  <a:solidFill>
                    <a:schemeClr val="tx1">
                      <a:lumMod val="75000"/>
                      <a:lumOff val="25000"/>
                    </a:schemeClr>
                  </a:solidFill>
                  <a:cs typeface="Arial" pitchFamily="34" charset="0"/>
                </a:rPr>
                <a:t>Content  Here</a:t>
              </a:r>
              <a:endParaRPr lang="ko-KR" altLang="en-US" sz="1400" b="1" dirty="0">
                <a:solidFill>
                  <a:schemeClr val="tx1">
                    <a:lumMod val="75000"/>
                    <a:lumOff val="25000"/>
                  </a:schemeClr>
                </a:solidFill>
                <a:cs typeface="Arial" pitchFamily="34" charset="0"/>
              </a:endParaRPr>
            </a:p>
          </p:txBody>
        </p:sp>
        <p:sp>
          <p:nvSpPr>
            <p:cNvPr id="16" name="TextBox 15">
              <a:extLst>
                <a:ext uri="{FF2B5EF4-FFF2-40B4-BE49-F238E27FC236}">
                  <a16:creationId xmlns:a16="http://schemas.microsoft.com/office/drawing/2014/main" id="{EF19CDC5-4554-460B-90D3-650DDAD29EC0}"/>
                </a:ext>
              </a:extLst>
            </p:cNvPr>
            <p:cNvSpPr txBox="1"/>
            <p:nvPr/>
          </p:nvSpPr>
          <p:spPr>
            <a:xfrm>
              <a:off x="3131840" y="2450712"/>
              <a:ext cx="3096344" cy="430887"/>
            </a:xfrm>
            <a:prstGeom prst="rect">
              <a:avLst/>
            </a:prstGeom>
            <a:noFill/>
          </p:spPr>
          <p:txBody>
            <a:bodyPr wrap="square" rtlCol="0">
              <a:spAutoFit/>
            </a:bodyPr>
            <a:lstStyle/>
            <a:p>
              <a:r>
                <a:rPr lang="en-US" altLang="ko-KR" sz="1100" dirty="0">
                  <a:solidFill>
                    <a:schemeClr val="tx1">
                      <a:lumMod val="75000"/>
                      <a:lumOff val="25000"/>
                    </a:schemeClr>
                  </a:solidFill>
                  <a:cs typeface="Arial" pitchFamily="34" charset="0"/>
                </a:rPr>
                <a:t>This PowerPoint Template has clean and neutral design that can be adapted to any content and meets various market segments. </a:t>
              </a:r>
              <a:endParaRPr lang="ko-KR" altLang="en-US" sz="1100" dirty="0">
                <a:solidFill>
                  <a:schemeClr val="tx1">
                    <a:lumMod val="75000"/>
                    <a:lumOff val="25000"/>
                  </a:schemeClr>
                </a:solidFill>
                <a:cs typeface="Arial" pitchFamily="34" charset="0"/>
              </a:endParaRPr>
            </a:p>
          </p:txBody>
        </p:sp>
      </p:grpSp>
      <p:grpSp>
        <p:nvGrpSpPr>
          <p:cNvPr id="17" name="Group 16">
            <a:extLst>
              <a:ext uri="{FF2B5EF4-FFF2-40B4-BE49-F238E27FC236}">
                <a16:creationId xmlns:a16="http://schemas.microsoft.com/office/drawing/2014/main" id="{44BE45BE-16BA-41B7-BC9A-6D96E4296CFA}"/>
              </a:ext>
            </a:extLst>
          </p:cNvPr>
          <p:cNvGrpSpPr/>
          <p:nvPr/>
        </p:nvGrpSpPr>
        <p:grpSpPr>
          <a:xfrm>
            <a:off x="631826" y="4580460"/>
            <a:ext cx="4392000" cy="676735"/>
            <a:chOff x="3131840" y="2204864"/>
            <a:chExt cx="3096344" cy="676735"/>
          </a:xfrm>
        </p:grpSpPr>
        <p:sp>
          <p:nvSpPr>
            <p:cNvPr id="18" name="TextBox 17">
              <a:extLst>
                <a:ext uri="{FF2B5EF4-FFF2-40B4-BE49-F238E27FC236}">
                  <a16:creationId xmlns:a16="http://schemas.microsoft.com/office/drawing/2014/main" id="{E1CF88E0-6330-47FF-AFF7-8C1CBE574C9E}"/>
                </a:ext>
              </a:extLst>
            </p:cNvPr>
            <p:cNvSpPr txBox="1"/>
            <p:nvPr/>
          </p:nvSpPr>
          <p:spPr>
            <a:xfrm>
              <a:off x="3131840" y="2204864"/>
              <a:ext cx="3096344" cy="307777"/>
            </a:xfrm>
            <a:prstGeom prst="rect">
              <a:avLst/>
            </a:prstGeom>
            <a:noFill/>
          </p:spPr>
          <p:txBody>
            <a:bodyPr wrap="square" rtlCol="0" anchor="ctr">
              <a:spAutoFit/>
            </a:bodyPr>
            <a:lstStyle/>
            <a:p>
              <a:pPr algn="r"/>
              <a:r>
                <a:rPr lang="en-US" altLang="ko-KR" sz="1400" b="1" dirty="0">
                  <a:solidFill>
                    <a:schemeClr val="tx1">
                      <a:lumMod val="75000"/>
                      <a:lumOff val="25000"/>
                    </a:schemeClr>
                  </a:solidFill>
                  <a:cs typeface="Arial" pitchFamily="34" charset="0"/>
                </a:rPr>
                <a:t>Content  Here</a:t>
              </a:r>
              <a:endParaRPr lang="ko-KR" altLang="en-US" sz="1400" b="1" dirty="0">
                <a:solidFill>
                  <a:schemeClr val="tx1">
                    <a:lumMod val="75000"/>
                    <a:lumOff val="25000"/>
                  </a:schemeClr>
                </a:solidFill>
                <a:cs typeface="Arial" pitchFamily="34" charset="0"/>
              </a:endParaRPr>
            </a:p>
          </p:txBody>
        </p:sp>
        <p:sp>
          <p:nvSpPr>
            <p:cNvPr id="19" name="TextBox 18">
              <a:extLst>
                <a:ext uri="{FF2B5EF4-FFF2-40B4-BE49-F238E27FC236}">
                  <a16:creationId xmlns:a16="http://schemas.microsoft.com/office/drawing/2014/main" id="{4294C156-7FFB-467B-8AB3-2C53A027FD03}"/>
                </a:ext>
              </a:extLst>
            </p:cNvPr>
            <p:cNvSpPr txBox="1"/>
            <p:nvPr/>
          </p:nvSpPr>
          <p:spPr>
            <a:xfrm>
              <a:off x="3131840" y="2450712"/>
              <a:ext cx="3096344" cy="430887"/>
            </a:xfrm>
            <a:prstGeom prst="rect">
              <a:avLst/>
            </a:prstGeom>
            <a:noFill/>
          </p:spPr>
          <p:txBody>
            <a:bodyPr wrap="square" rtlCol="0">
              <a:spAutoFit/>
            </a:bodyPr>
            <a:lstStyle/>
            <a:p>
              <a:pPr algn="r"/>
              <a:r>
                <a:rPr lang="en-US" altLang="ko-KR" sz="1100" dirty="0">
                  <a:solidFill>
                    <a:schemeClr val="tx1">
                      <a:lumMod val="75000"/>
                      <a:lumOff val="25000"/>
                    </a:schemeClr>
                  </a:solidFill>
                  <a:cs typeface="Arial" pitchFamily="34" charset="0"/>
                </a:rPr>
                <a:t>This PowerPoint Template has clean and neutral design that can be adapted to any content and meets various market segments.</a:t>
              </a:r>
              <a:endParaRPr lang="ko-KR" altLang="en-US" sz="1100" dirty="0">
                <a:solidFill>
                  <a:schemeClr val="tx1">
                    <a:lumMod val="75000"/>
                    <a:lumOff val="25000"/>
                  </a:schemeClr>
                </a:solidFill>
                <a:cs typeface="Arial" pitchFamily="34" charset="0"/>
              </a:endParaRPr>
            </a:p>
          </p:txBody>
        </p:sp>
      </p:grpSp>
      <p:grpSp>
        <p:nvGrpSpPr>
          <p:cNvPr id="20" name="Group 19">
            <a:extLst>
              <a:ext uri="{FF2B5EF4-FFF2-40B4-BE49-F238E27FC236}">
                <a16:creationId xmlns:a16="http://schemas.microsoft.com/office/drawing/2014/main" id="{45960F13-FD0D-4E1C-B17D-96E5D6FA16F8}"/>
              </a:ext>
            </a:extLst>
          </p:cNvPr>
          <p:cNvGrpSpPr/>
          <p:nvPr/>
        </p:nvGrpSpPr>
        <p:grpSpPr>
          <a:xfrm>
            <a:off x="631826" y="5391733"/>
            <a:ext cx="4392000" cy="676735"/>
            <a:chOff x="3131840" y="2204864"/>
            <a:chExt cx="3096344" cy="676735"/>
          </a:xfrm>
        </p:grpSpPr>
        <p:sp>
          <p:nvSpPr>
            <p:cNvPr id="21" name="TextBox 20">
              <a:extLst>
                <a:ext uri="{FF2B5EF4-FFF2-40B4-BE49-F238E27FC236}">
                  <a16:creationId xmlns:a16="http://schemas.microsoft.com/office/drawing/2014/main" id="{94861551-7BCF-4F81-A03C-DD63C2FE9F22}"/>
                </a:ext>
              </a:extLst>
            </p:cNvPr>
            <p:cNvSpPr txBox="1"/>
            <p:nvPr/>
          </p:nvSpPr>
          <p:spPr>
            <a:xfrm>
              <a:off x="3131840" y="2204864"/>
              <a:ext cx="3096344" cy="307777"/>
            </a:xfrm>
            <a:prstGeom prst="rect">
              <a:avLst/>
            </a:prstGeom>
            <a:noFill/>
          </p:spPr>
          <p:txBody>
            <a:bodyPr wrap="square" rtlCol="0" anchor="ctr">
              <a:spAutoFit/>
            </a:bodyPr>
            <a:lstStyle/>
            <a:p>
              <a:pPr algn="r"/>
              <a:r>
                <a:rPr lang="en-US" altLang="ko-KR" sz="1400" b="1" dirty="0">
                  <a:solidFill>
                    <a:schemeClr val="tx1">
                      <a:lumMod val="75000"/>
                      <a:lumOff val="25000"/>
                    </a:schemeClr>
                  </a:solidFill>
                  <a:cs typeface="Arial" pitchFamily="34" charset="0"/>
                </a:rPr>
                <a:t>Content  Here</a:t>
              </a:r>
              <a:endParaRPr lang="ko-KR" altLang="en-US" sz="1400" b="1" dirty="0">
                <a:solidFill>
                  <a:schemeClr val="tx1">
                    <a:lumMod val="75000"/>
                    <a:lumOff val="25000"/>
                  </a:schemeClr>
                </a:solidFill>
                <a:cs typeface="Arial" pitchFamily="34" charset="0"/>
              </a:endParaRPr>
            </a:p>
          </p:txBody>
        </p:sp>
        <p:sp>
          <p:nvSpPr>
            <p:cNvPr id="22" name="TextBox 21">
              <a:extLst>
                <a:ext uri="{FF2B5EF4-FFF2-40B4-BE49-F238E27FC236}">
                  <a16:creationId xmlns:a16="http://schemas.microsoft.com/office/drawing/2014/main" id="{E18195E7-48A8-4A42-B1CE-7941EFCA2E75}"/>
                </a:ext>
              </a:extLst>
            </p:cNvPr>
            <p:cNvSpPr txBox="1"/>
            <p:nvPr/>
          </p:nvSpPr>
          <p:spPr>
            <a:xfrm>
              <a:off x="3131840" y="2450712"/>
              <a:ext cx="3096344" cy="430887"/>
            </a:xfrm>
            <a:prstGeom prst="rect">
              <a:avLst/>
            </a:prstGeom>
            <a:noFill/>
          </p:spPr>
          <p:txBody>
            <a:bodyPr wrap="square" rtlCol="0">
              <a:spAutoFit/>
            </a:bodyPr>
            <a:lstStyle/>
            <a:p>
              <a:pPr algn="r"/>
              <a:r>
                <a:rPr lang="en-US" altLang="ko-KR" sz="1100" dirty="0">
                  <a:solidFill>
                    <a:schemeClr val="tx1">
                      <a:lumMod val="75000"/>
                      <a:lumOff val="25000"/>
                    </a:schemeClr>
                  </a:solidFill>
                  <a:cs typeface="Arial" pitchFamily="34" charset="0"/>
                </a:rPr>
                <a:t>This PowerPoint Template has clean and neutral design that can be adapted to any content and meets various market segments.</a:t>
              </a:r>
              <a:endParaRPr lang="ko-KR" altLang="en-US" sz="1100" dirty="0">
                <a:solidFill>
                  <a:schemeClr val="tx1">
                    <a:lumMod val="75000"/>
                    <a:lumOff val="25000"/>
                  </a:schemeClr>
                </a:solidFill>
                <a:cs typeface="Arial" pitchFamily="34" charset="0"/>
              </a:endParaRPr>
            </a:p>
          </p:txBody>
        </p:sp>
      </p:grpSp>
      <p:sp>
        <p:nvSpPr>
          <p:cNvPr id="23" name="Freeform 323">
            <a:extLst>
              <a:ext uri="{FF2B5EF4-FFF2-40B4-BE49-F238E27FC236}">
                <a16:creationId xmlns:a16="http://schemas.microsoft.com/office/drawing/2014/main" id="{90A09659-9A42-4BB0-9062-B2B3227CFCA8}"/>
              </a:ext>
            </a:extLst>
          </p:cNvPr>
          <p:cNvSpPr/>
          <p:nvPr/>
        </p:nvSpPr>
        <p:spPr>
          <a:xfrm>
            <a:off x="7503801" y="2278296"/>
            <a:ext cx="1879900" cy="284868"/>
          </a:xfrm>
          <a:custGeom>
            <a:avLst/>
            <a:gdLst>
              <a:gd name="connsiteX0" fmla="*/ 0 w 1400175"/>
              <a:gd name="connsiteY0" fmla="*/ 0 h 590550"/>
              <a:gd name="connsiteX1" fmla="*/ 1400175 w 1400175"/>
              <a:gd name="connsiteY1" fmla="*/ 0 h 590550"/>
              <a:gd name="connsiteX2" fmla="*/ 1400175 w 1400175"/>
              <a:gd name="connsiteY2" fmla="*/ 590550 h 590550"/>
            </a:gdLst>
            <a:ahLst/>
            <a:cxnLst>
              <a:cxn ang="0">
                <a:pos x="connsiteX0" y="connsiteY0"/>
              </a:cxn>
              <a:cxn ang="0">
                <a:pos x="connsiteX1" y="connsiteY1"/>
              </a:cxn>
              <a:cxn ang="0">
                <a:pos x="connsiteX2" y="connsiteY2"/>
              </a:cxn>
            </a:cxnLst>
            <a:rect l="l" t="t" r="r" b="b"/>
            <a:pathLst>
              <a:path w="1400175" h="590550">
                <a:moveTo>
                  <a:pt x="0" y="0"/>
                </a:moveTo>
                <a:lnTo>
                  <a:pt x="1400175" y="0"/>
                </a:lnTo>
                <a:lnTo>
                  <a:pt x="1400175" y="590550"/>
                </a:lnTo>
              </a:path>
            </a:pathLst>
          </a:custGeom>
          <a:ln w="25400">
            <a:solidFill>
              <a:srgbClr val="002060"/>
            </a:solidFill>
            <a:headEnd type="oval" w="lg" len="lg"/>
            <a:tailEnd type="triangl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a:p>
        </p:txBody>
      </p:sp>
      <p:sp>
        <p:nvSpPr>
          <p:cNvPr id="24" name="Freeform 325">
            <a:extLst>
              <a:ext uri="{FF2B5EF4-FFF2-40B4-BE49-F238E27FC236}">
                <a16:creationId xmlns:a16="http://schemas.microsoft.com/office/drawing/2014/main" id="{C15591DC-FE8C-4882-B6D4-FC52E32348E2}"/>
              </a:ext>
            </a:extLst>
          </p:cNvPr>
          <p:cNvSpPr/>
          <p:nvPr/>
        </p:nvSpPr>
        <p:spPr>
          <a:xfrm>
            <a:off x="7376468" y="3054078"/>
            <a:ext cx="1264815" cy="1093712"/>
          </a:xfrm>
          <a:custGeom>
            <a:avLst/>
            <a:gdLst>
              <a:gd name="connsiteX0" fmla="*/ 0 w 495300"/>
              <a:gd name="connsiteY0" fmla="*/ 0 h 962025"/>
              <a:gd name="connsiteX1" fmla="*/ 0 w 495300"/>
              <a:gd name="connsiteY1" fmla="*/ 962025 h 962025"/>
              <a:gd name="connsiteX2" fmla="*/ 495300 w 495300"/>
              <a:gd name="connsiteY2" fmla="*/ 962025 h 962025"/>
            </a:gdLst>
            <a:ahLst/>
            <a:cxnLst>
              <a:cxn ang="0">
                <a:pos x="connsiteX0" y="connsiteY0"/>
              </a:cxn>
              <a:cxn ang="0">
                <a:pos x="connsiteX1" y="connsiteY1"/>
              </a:cxn>
              <a:cxn ang="0">
                <a:pos x="connsiteX2" y="connsiteY2"/>
              </a:cxn>
            </a:cxnLst>
            <a:rect l="l" t="t" r="r" b="b"/>
            <a:pathLst>
              <a:path w="495300" h="962025">
                <a:moveTo>
                  <a:pt x="0" y="0"/>
                </a:moveTo>
                <a:lnTo>
                  <a:pt x="0" y="962025"/>
                </a:lnTo>
                <a:lnTo>
                  <a:pt x="495300" y="962025"/>
                </a:lnTo>
              </a:path>
            </a:pathLst>
          </a:custGeom>
          <a:ln w="25400">
            <a:solidFill>
              <a:srgbClr val="002060"/>
            </a:solidFill>
            <a:headEnd type="oval" w="lg" len="lg"/>
            <a:tailEnd type="triangl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a:p>
        </p:txBody>
      </p:sp>
      <p:sp>
        <p:nvSpPr>
          <p:cNvPr id="25" name="Freeform 326">
            <a:extLst>
              <a:ext uri="{FF2B5EF4-FFF2-40B4-BE49-F238E27FC236}">
                <a16:creationId xmlns:a16="http://schemas.microsoft.com/office/drawing/2014/main" id="{1E216069-247F-474A-B68E-1CAA3493E123}"/>
              </a:ext>
            </a:extLst>
          </p:cNvPr>
          <p:cNvSpPr/>
          <p:nvPr/>
        </p:nvSpPr>
        <p:spPr>
          <a:xfrm>
            <a:off x="3380627" y="2917635"/>
            <a:ext cx="1023731" cy="499917"/>
          </a:xfrm>
          <a:custGeom>
            <a:avLst/>
            <a:gdLst>
              <a:gd name="connsiteX0" fmla="*/ 1381125 w 1381125"/>
              <a:gd name="connsiteY0" fmla="*/ 0 h 371475"/>
              <a:gd name="connsiteX1" fmla="*/ 0 w 1381125"/>
              <a:gd name="connsiteY1" fmla="*/ 0 h 371475"/>
              <a:gd name="connsiteX2" fmla="*/ 0 w 1381125"/>
              <a:gd name="connsiteY2" fmla="*/ 371475 h 371475"/>
            </a:gdLst>
            <a:ahLst/>
            <a:cxnLst>
              <a:cxn ang="0">
                <a:pos x="connsiteX0" y="connsiteY0"/>
              </a:cxn>
              <a:cxn ang="0">
                <a:pos x="connsiteX1" y="connsiteY1"/>
              </a:cxn>
              <a:cxn ang="0">
                <a:pos x="connsiteX2" y="connsiteY2"/>
              </a:cxn>
            </a:cxnLst>
            <a:rect l="l" t="t" r="r" b="b"/>
            <a:pathLst>
              <a:path w="1381125" h="371475">
                <a:moveTo>
                  <a:pt x="1381125" y="0"/>
                </a:moveTo>
                <a:lnTo>
                  <a:pt x="0" y="0"/>
                </a:lnTo>
                <a:lnTo>
                  <a:pt x="0" y="371475"/>
                </a:lnTo>
              </a:path>
            </a:pathLst>
          </a:custGeom>
          <a:ln w="25400">
            <a:solidFill>
              <a:srgbClr val="002060"/>
            </a:solidFill>
            <a:headEnd type="oval" w="lg" len="lg"/>
            <a:tailEnd type="triangl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a:p>
        </p:txBody>
      </p:sp>
      <p:sp>
        <p:nvSpPr>
          <p:cNvPr id="26" name="Freeform 327">
            <a:extLst>
              <a:ext uri="{FF2B5EF4-FFF2-40B4-BE49-F238E27FC236}">
                <a16:creationId xmlns:a16="http://schemas.microsoft.com/office/drawing/2014/main" id="{F172AA63-5292-4C21-8317-C48DF904B9AB}"/>
              </a:ext>
            </a:extLst>
          </p:cNvPr>
          <p:cNvSpPr/>
          <p:nvPr/>
        </p:nvSpPr>
        <p:spPr>
          <a:xfrm>
            <a:off x="2618069" y="1799895"/>
            <a:ext cx="2747165" cy="317394"/>
          </a:xfrm>
          <a:custGeom>
            <a:avLst/>
            <a:gdLst>
              <a:gd name="connsiteX0" fmla="*/ 1381125 w 1381125"/>
              <a:gd name="connsiteY0" fmla="*/ 0 h 371475"/>
              <a:gd name="connsiteX1" fmla="*/ 0 w 1381125"/>
              <a:gd name="connsiteY1" fmla="*/ 0 h 371475"/>
              <a:gd name="connsiteX2" fmla="*/ 0 w 1381125"/>
              <a:gd name="connsiteY2" fmla="*/ 371475 h 371475"/>
            </a:gdLst>
            <a:ahLst/>
            <a:cxnLst>
              <a:cxn ang="0">
                <a:pos x="connsiteX0" y="connsiteY0"/>
              </a:cxn>
              <a:cxn ang="0">
                <a:pos x="connsiteX1" y="connsiteY1"/>
              </a:cxn>
              <a:cxn ang="0">
                <a:pos x="connsiteX2" y="connsiteY2"/>
              </a:cxn>
            </a:cxnLst>
            <a:rect l="l" t="t" r="r" b="b"/>
            <a:pathLst>
              <a:path w="1381125" h="371475">
                <a:moveTo>
                  <a:pt x="1381125" y="0"/>
                </a:moveTo>
                <a:lnTo>
                  <a:pt x="0" y="0"/>
                </a:lnTo>
                <a:lnTo>
                  <a:pt x="0" y="371475"/>
                </a:lnTo>
              </a:path>
            </a:pathLst>
          </a:custGeom>
          <a:ln w="25400">
            <a:solidFill>
              <a:srgbClr val="002060"/>
            </a:solidFill>
            <a:headEnd type="oval" w="lg" len="lg"/>
            <a:tailEnd type="triangl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a:p>
        </p:txBody>
      </p:sp>
      <p:grpSp>
        <p:nvGrpSpPr>
          <p:cNvPr id="27" name="Group 297">
            <a:extLst>
              <a:ext uri="{FF2B5EF4-FFF2-40B4-BE49-F238E27FC236}">
                <a16:creationId xmlns:a16="http://schemas.microsoft.com/office/drawing/2014/main" id="{5EBC43F0-A051-4246-8B27-91D52F73A2B0}"/>
              </a:ext>
            </a:extLst>
          </p:cNvPr>
          <p:cNvGrpSpPr/>
          <p:nvPr/>
        </p:nvGrpSpPr>
        <p:grpSpPr>
          <a:xfrm>
            <a:off x="9004849" y="2586730"/>
            <a:ext cx="1808641" cy="863596"/>
            <a:chOff x="3131840" y="2204864"/>
            <a:chExt cx="3096344" cy="863596"/>
          </a:xfrm>
        </p:grpSpPr>
        <p:sp>
          <p:nvSpPr>
            <p:cNvPr id="28" name="TextBox 27">
              <a:extLst>
                <a:ext uri="{FF2B5EF4-FFF2-40B4-BE49-F238E27FC236}">
                  <a16:creationId xmlns:a16="http://schemas.microsoft.com/office/drawing/2014/main" id="{14828556-A5BF-4789-BBE9-9C58887E26E1}"/>
                </a:ext>
              </a:extLst>
            </p:cNvPr>
            <p:cNvSpPr txBox="1"/>
            <p:nvPr/>
          </p:nvSpPr>
          <p:spPr>
            <a:xfrm>
              <a:off x="3131840" y="2204864"/>
              <a:ext cx="3096344" cy="307777"/>
            </a:xfrm>
            <a:prstGeom prst="rect">
              <a:avLst/>
            </a:prstGeom>
            <a:noFill/>
          </p:spPr>
          <p:txBody>
            <a:bodyPr wrap="square" rtlCol="0" anchor="ctr">
              <a:spAutoFit/>
            </a:bodyPr>
            <a:lstStyle/>
            <a:p>
              <a:r>
                <a:rPr lang="en-US" altLang="ko-KR" sz="1400" b="1" dirty="0">
                  <a:solidFill>
                    <a:schemeClr val="tx1">
                      <a:lumMod val="75000"/>
                      <a:lumOff val="25000"/>
                    </a:schemeClr>
                  </a:solidFill>
                  <a:cs typeface="Arial" pitchFamily="34" charset="0"/>
                </a:rPr>
                <a:t>Content  Here</a:t>
              </a:r>
              <a:endParaRPr lang="ko-KR" altLang="en-US" sz="1400" b="1" dirty="0">
                <a:solidFill>
                  <a:schemeClr val="tx1">
                    <a:lumMod val="75000"/>
                    <a:lumOff val="25000"/>
                  </a:schemeClr>
                </a:solidFill>
                <a:cs typeface="Arial" pitchFamily="34" charset="0"/>
              </a:endParaRPr>
            </a:p>
          </p:txBody>
        </p:sp>
        <p:sp>
          <p:nvSpPr>
            <p:cNvPr id="29" name="TextBox 28">
              <a:extLst>
                <a:ext uri="{FF2B5EF4-FFF2-40B4-BE49-F238E27FC236}">
                  <a16:creationId xmlns:a16="http://schemas.microsoft.com/office/drawing/2014/main" id="{0DACC641-E508-46B8-A9B5-1A20001092B5}"/>
                </a:ext>
              </a:extLst>
            </p:cNvPr>
            <p:cNvSpPr txBox="1"/>
            <p:nvPr/>
          </p:nvSpPr>
          <p:spPr>
            <a:xfrm>
              <a:off x="3131840" y="2468296"/>
              <a:ext cx="3096344" cy="600164"/>
            </a:xfrm>
            <a:prstGeom prst="rect">
              <a:avLst/>
            </a:prstGeom>
            <a:noFill/>
          </p:spPr>
          <p:txBody>
            <a:bodyPr wrap="square" rtlCol="0">
              <a:spAutoFit/>
            </a:bodyPr>
            <a:lstStyle/>
            <a:p>
              <a:r>
                <a:rPr lang="en-US" altLang="ko-KR" sz="1100" dirty="0">
                  <a:solidFill>
                    <a:schemeClr val="tx1">
                      <a:lumMod val="75000"/>
                      <a:lumOff val="25000"/>
                    </a:schemeClr>
                  </a:solidFill>
                  <a:cs typeface="Arial" pitchFamily="34" charset="0"/>
                </a:rPr>
                <a:t>Get a modern PowerPoint  Presentation that is beautifully designed.  </a:t>
              </a:r>
            </a:p>
          </p:txBody>
        </p:sp>
      </p:grpSp>
      <p:grpSp>
        <p:nvGrpSpPr>
          <p:cNvPr id="30" name="Group 297">
            <a:extLst>
              <a:ext uri="{FF2B5EF4-FFF2-40B4-BE49-F238E27FC236}">
                <a16:creationId xmlns:a16="http://schemas.microsoft.com/office/drawing/2014/main" id="{2FF4CC13-B9F7-495F-9268-16E1F0F98DED}"/>
              </a:ext>
            </a:extLst>
          </p:cNvPr>
          <p:cNvGrpSpPr/>
          <p:nvPr/>
        </p:nvGrpSpPr>
        <p:grpSpPr>
          <a:xfrm>
            <a:off x="8735044" y="3652827"/>
            <a:ext cx="1808641" cy="863596"/>
            <a:chOff x="3131840" y="2204864"/>
            <a:chExt cx="3096344" cy="863596"/>
          </a:xfrm>
        </p:grpSpPr>
        <p:sp>
          <p:nvSpPr>
            <p:cNvPr id="31" name="TextBox 30">
              <a:extLst>
                <a:ext uri="{FF2B5EF4-FFF2-40B4-BE49-F238E27FC236}">
                  <a16:creationId xmlns:a16="http://schemas.microsoft.com/office/drawing/2014/main" id="{1627BBCB-5DB0-4786-979E-32C842B1ABB5}"/>
                </a:ext>
              </a:extLst>
            </p:cNvPr>
            <p:cNvSpPr txBox="1"/>
            <p:nvPr/>
          </p:nvSpPr>
          <p:spPr>
            <a:xfrm>
              <a:off x="3131840" y="2204864"/>
              <a:ext cx="3096344" cy="307777"/>
            </a:xfrm>
            <a:prstGeom prst="rect">
              <a:avLst/>
            </a:prstGeom>
            <a:noFill/>
          </p:spPr>
          <p:txBody>
            <a:bodyPr wrap="square" rtlCol="0" anchor="ctr">
              <a:spAutoFit/>
            </a:bodyPr>
            <a:lstStyle/>
            <a:p>
              <a:r>
                <a:rPr lang="en-US" altLang="ko-KR" sz="1400" b="1" dirty="0">
                  <a:solidFill>
                    <a:schemeClr val="tx1">
                      <a:lumMod val="75000"/>
                      <a:lumOff val="25000"/>
                    </a:schemeClr>
                  </a:solidFill>
                  <a:cs typeface="Arial" pitchFamily="34" charset="0"/>
                </a:rPr>
                <a:t>Content  Here</a:t>
              </a:r>
              <a:endParaRPr lang="ko-KR" altLang="en-US" sz="1400" b="1" dirty="0">
                <a:solidFill>
                  <a:schemeClr val="tx1">
                    <a:lumMod val="75000"/>
                    <a:lumOff val="25000"/>
                  </a:schemeClr>
                </a:solidFill>
                <a:cs typeface="Arial" pitchFamily="34" charset="0"/>
              </a:endParaRPr>
            </a:p>
          </p:txBody>
        </p:sp>
        <p:sp>
          <p:nvSpPr>
            <p:cNvPr id="32" name="TextBox 31">
              <a:extLst>
                <a:ext uri="{FF2B5EF4-FFF2-40B4-BE49-F238E27FC236}">
                  <a16:creationId xmlns:a16="http://schemas.microsoft.com/office/drawing/2014/main" id="{8FDD078A-AE58-4BE5-BD85-0797EF6B153F}"/>
                </a:ext>
              </a:extLst>
            </p:cNvPr>
            <p:cNvSpPr txBox="1"/>
            <p:nvPr/>
          </p:nvSpPr>
          <p:spPr>
            <a:xfrm>
              <a:off x="3131840" y="2468296"/>
              <a:ext cx="3096344" cy="600164"/>
            </a:xfrm>
            <a:prstGeom prst="rect">
              <a:avLst/>
            </a:prstGeom>
            <a:noFill/>
          </p:spPr>
          <p:txBody>
            <a:bodyPr wrap="square" rtlCol="0">
              <a:spAutoFit/>
            </a:bodyPr>
            <a:lstStyle/>
            <a:p>
              <a:r>
                <a:rPr lang="en-US" altLang="ko-KR" sz="1100" dirty="0">
                  <a:solidFill>
                    <a:schemeClr val="tx1">
                      <a:lumMod val="75000"/>
                      <a:lumOff val="25000"/>
                    </a:schemeClr>
                  </a:solidFill>
                  <a:cs typeface="Arial" pitchFamily="34" charset="0"/>
                </a:rPr>
                <a:t>Get a modern PowerPoint  Presentation that is beautifully designed.  </a:t>
              </a:r>
            </a:p>
          </p:txBody>
        </p:sp>
      </p:grpSp>
      <p:grpSp>
        <p:nvGrpSpPr>
          <p:cNvPr id="33" name="Group 297">
            <a:extLst>
              <a:ext uri="{FF2B5EF4-FFF2-40B4-BE49-F238E27FC236}">
                <a16:creationId xmlns:a16="http://schemas.microsoft.com/office/drawing/2014/main" id="{557E0907-D4D8-4EAD-AFF1-0D3AED0F2414}"/>
              </a:ext>
            </a:extLst>
          </p:cNvPr>
          <p:cNvGrpSpPr/>
          <p:nvPr/>
        </p:nvGrpSpPr>
        <p:grpSpPr>
          <a:xfrm>
            <a:off x="2091142" y="3488462"/>
            <a:ext cx="1808641" cy="863596"/>
            <a:chOff x="3131840" y="2204864"/>
            <a:chExt cx="3096344" cy="863596"/>
          </a:xfrm>
        </p:grpSpPr>
        <p:sp>
          <p:nvSpPr>
            <p:cNvPr id="34" name="TextBox 33">
              <a:extLst>
                <a:ext uri="{FF2B5EF4-FFF2-40B4-BE49-F238E27FC236}">
                  <a16:creationId xmlns:a16="http://schemas.microsoft.com/office/drawing/2014/main" id="{70F05824-28E3-4C0B-AB8F-72EB452163BE}"/>
                </a:ext>
              </a:extLst>
            </p:cNvPr>
            <p:cNvSpPr txBox="1"/>
            <p:nvPr/>
          </p:nvSpPr>
          <p:spPr>
            <a:xfrm>
              <a:off x="3131840" y="2204864"/>
              <a:ext cx="3096344" cy="307777"/>
            </a:xfrm>
            <a:prstGeom prst="rect">
              <a:avLst/>
            </a:prstGeom>
            <a:noFill/>
          </p:spPr>
          <p:txBody>
            <a:bodyPr wrap="square" rtlCol="0" anchor="ctr">
              <a:spAutoFit/>
            </a:bodyPr>
            <a:lstStyle/>
            <a:p>
              <a:pPr algn="r"/>
              <a:r>
                <a:rPr lang="en-US" altLang="ko-KR" sz="1400" b="1" dirty="0">
                  <a:solidFill>
                    <a:schemeClr val="tx1">
                      <a:lumMod val="75000"/>
                      <a:lumOff val="25000"/>
                    </a:schemeClr>
                  </a:solidFill>
                  <a:cs typeface="Arial" pitchFamily="34" charset="0"/>
                </a:rPr>
                <a:t>Content  Here</a:t>
              </a:r>
              <a:endParaRPr lang="ko-KR" altLang="en-US" sz="1400" b="1" dirty="0">
                <a:solidFill>
                  <a:schemeClr val="tx1">
                    <a:lumMod val="75000"/>
                    <a:lumOff val="25000"/>
                  </a:schemeClr>
                </a:solidFill>
                <a:cs typeface="Arial" pitchFamily="34" charset="0"/>
              </a:endParaRPr>
            </a:p>
          </p:txBody>
        </p:sp>
        <p:sp>
          <p:nvSpPr>
            <p:cNvPr id="35" name="TextBox 34">
              <a:extLst>
                <a:ext uri="{FF2B5EF4-FFF2-40B4-BE49-F238E27FC236}">
                  <a16:creationId xmlns:a16="http://schemas.microsoft.com/office/drawing/2014/main" id="{4892F9F3-699D-4EDC-AB0F-2F26FAC5BDD4}"/>
                </a:ext>
              </a:extLst>
            </p:cNvPr>
            <p:cNvSpPr txBox="1"/>
            <p:nvPr/>
          </p:nvSpPr>
          <p:spPr>
            <a:xfrm>
              <a:off x="3131840" y="2468296"/>
              <a:ext cx="3096344" cy="600164"/>
            </a:xfrm>
            <a:prstGeom prst="rect">
              <a:avLst/>
            </a:prstGeom>
            <a:noFill/>
          </p:spPr>
          <p:txBody>
            <a:bodyPr wrap="square" rtlCol="0">
              <a:spAutoFit/>
            </a:bodyPr>
            <a:lstStyle/>
            <a:p>
              <a:pPr algn="r"/>
              <a:r>
                <a:rPr lang="en-US" altLang="ko-KR" sz="1100" dirty="0">
                  <a:solidFill>
                    <a:schemeClr val="tx1">
                      <a:lumMod val="75000"/>
                      <a:lumOff val="25000"/>
                    </a:schemeClr>
                  </a:solidFill>
                  <a:cs typeface="Arial" pitchFamily="34" charset="0"/>
                </a:rPr>
                <a:t>Get a modern PowerPoint  Presentation that is beautifully designed.  </a:t>
              </a:r>
            </a:p>
          </p:txBody>
        </p:sp>
      </p:grpSp>
      <p:grpSp>
        <p:nvGrpSpPr>
          <p:cNvPr id="36" name="Group 297">
            <a:extLst>
              <a:ext uri="{FF2B5EF4-FFF2-40B4-BE49-F238E27FC236}">
                <a16:creationId xmlns:a16="http://schemas.microsoft.com/office/drawing/2014/main" id="{F26F3F99-D8FA-4240-BEAC-E0C1342FEC95}"/>
              </a:ext>
            </a:extLst>
          </p:cNvPr>
          <p:cNvGrpSpPr/>
          <p:nvPr/>
        </p:nvGrpSpPr>
        <p:grpSpPr>
          <a:xfrm>
            <a:off x="1280192" y="2168040"/>
            <a:ext cx="1808641" cy="863596"/>
            <a:chOff x="3131840" y="2204864"/>
            <a:chExt cx="3096344" cy="863596"/>
          </a:xfrm>
        </p:grpSpPr>
        <p:sp>
          <p:nvSpPr>
            <p:cNvPr id="37" name="TextBox 36">
              <a:extLst>
                <a:ext uri="{FF2B5EF4-FFF2-40B4-BE49-F238E27FC236}">
                  <a16:creationId xmlns:a16="http://schemas.microsoft.com/office/drawing/2014/main" id="{0858E868-0189-4203-A983-07D9A1BBF23E}"/>
                </a:ext>
              </a:extLst>
            </p:cNvPr>
            <p:cNvSpPr txBox="1"/>
            <p:nvPr/>
          </p:nvSpPr>
          <p:spPr>
            <a:xfrm>
              <a:off x="3131840" y="2204864"/>
              <a:ext cx="3096344" cy="307777"/>
            </a:xfrm>
            <a:prstGeom prst="rect">
              <a:avLst/>
            </a:prstGeom>
            <a:noFill/>
          </p:spPr>
          <p:txBody>
            <a:bodyPr wrap="square" rtlCol="0" anchor="ctr">
              <a:spAutoFit/>
            </a:bodyPr>
            <a:lstStyle/>
            <a:p>
              <a:pPr algn="r"/>
              <a:r>
                <a:rPr lang="en-US" altLang="ko-KR" sz="1400" b="1" dirty="0">
                  <a:solidFill>
                    <a:schemeClr val="accent1"/>
                  </a:solidFill>
                  <a:cs typeface="Arial" pitchFamily="34" charset="0"/>
                </a:rPr>
                <a:t>Content  Here</a:t>
              </a:r>
              <a:endParaRPr lang="ko-KR" altLang="en-US" sz="1400" b="1" dirty="0">
                <a:solidFill>
                  <a:schemeClr val="accent1"/>
                </a:solidFill>
                <a:cs typeface="Arial" pitchFamily="34" charset="0"/>
              </a:endParaRPr>
            </a:p>
          </p:txBody>
        </p:sp>
        <p:sp>
          <p:nvSpPr>
            <p:cNvPr id="38" name="TextBox 37">
              <a:extLst>
                <a:ext uri="{FF2B5EF4-FFF2-40B4-BE49-F238E27FC236}">
                  <a16:creationId xmlns:a16="http://schemas.microsoft.com/office/drawing/2014/main" id="{7D8527C4-C136-4E4E-BCE4-E832D71AA9D2}"/>
                </a:ext>
              </a:extLst>
            </p:cNvPr>
            <p:cNvSpPr txBox="1"/>
            <p:nvPr/>
          </p:nvSpPr>
          <p:spPr>
            <a:xfrm>
              <a:off x="3131840" y="2468296"/>
              <a:ext cx="3096344" cy="600164"/>
            </a:xfrm>
            <a:prstGeom prst="rect">
              <a:avLst/>
            </a:prstGeom>
            <a:noFill/>
          </p:spPr>
          <p:txBody>
            <a:bodyPr wrap="square" rtlCol="0">
              <a:spAutoFit/>
            </a:bodyPr>
            <a:lstStyle/>
            <a:p>
              <a:pPr algn="r"/>
              <a:r>
                <a:rPr lang="en-US" altLang="ko-KR" sz="1100" dirty="0">
                  <a:solidFill>
                    <a:schemeClr val="tx1">
                      <a:lumMod val="75000"/>
                      <a:lumOff val="25000"/>
                    </a:schemeClr>
                  </a:solidFill>
                  <a:cs typeface="Arial" pitchFamily="34" charset="0"/>
                </a:rPr>
                <a:t>Get a modern PowerPoint  Presentation that is beautifully designed.  </a:t>
              </a:r>
            </a:p>
          </p:txBody>
        </p:sp>
      </p:grpSp>
      <p:sp>
        <p:nvSpPr>
          <p:cNvPr id="39" name="Rounded Rectangle 10">
            <a:extLst>
              <a:ext uri="{FF2B5EF4-FFF2-40B4-BE49-F238E27FC236}">
                <a16:creationId xmlns:a16="http://schemas.microsoft.com/office/drawing/2014/main" id="{74426D57-CD22-49EE-A78D-D8242052321B}"/>
              </a:ext>
            </a:extLst>
          </p:cNvPr>
          <p:cNvSpPr/>
          <p:nvPr/>
        </p:nvSpPr>
        <p:spPr>
          <a:xfrm>
            <a:off x="5545033" y="5565030"/>
            <a:ext cx="254160" cy="336352"/>
          </a:xfrm>
          <a:custGeom>
            <a:avLst/>
            <a:gdLst/>
            <a:ahLst/>
            <a:cxnLst/>
            <a:rect l="l" t="t" r="r" b="b"/>
            <a:pathLst>
              <a:path w="2448272" h="3240000">
                <a:moveTo>
                  <a:pt x="1358676" y="2676152"/>
                </a:moveTo>
                <a:cubicBezTo>
                  <a:pt x="1327753" y="2676152"/>
                  <a:pt x="1302685" y="2701220"/>
                  <a:pt x="1302685" y="2732143"/>
                </a:cubicBezTo>
                <a:lnTo>
                  <a:pt x="1302685" y="2956101"/>
                </a:lnTo>
                <a:cubicBezTo>
                  <a:pt x="1302685" y="2987024"/>
                  <a:pt x="1327753" y="3012092"/>
                  <a:pt x="1358676" y="3012092"/>
                </a:cubicBezTo>
                <a:lnTo>
                  <a:pt x="1582634" y="3012092"/>
                </a:lnTo>
                <a:cubicBezTo>
                  <a:pt x="1613557" y="3012092"/>
                  <a:pt x="1638625" y="2987024"/>
                  <a:pt x="1638625" y="2956101"/>
                </a:cubicBezTo>
                <a:lnTo>
                  <a:pt x="1638625" y="2732143"/>
                </a:lnTo>
                <a:cubicBezTo>
                  <a:pt x="1638625" y="2701220"/>
                  <a:pt x="1613557" y="2676152"/>
                  <a:pt x="1582634" y="2676152"/>
                </a:cubicBezTo>
                <a:close/>
                <a:moveTo>
                  <a:pt x="837062" y="2676152"/>
                </a:moveTo>
                <a:cubicBezTo>
                  <a:pt x="806139" y="2676152"/>
                  <a:pt x="781071" y="2701220"/>
                  <a:pt x="781071" y="2732143"/>
                </a:cubicBezTo>
                <a:lnTo>
                  <a:pt x="781071" y="2956101"/>
                </a:lnTo>
                <a:cubicBezTo>
                  <a:pt x="781071" y="2987024"/>
                  <a:pt x="806139" y="3012092"/>
                  <a:pt x="837062" y="3012092"/>
                </a:cubicBezTo>
                <a:lnTo>
                  <a:pt x="1061020" y="3012092"/>
                </a:lnTo>
                <a:cubicBezTo>
                  <a:pt x="1091943" y="3012092"/>
                  <a:pt x="1117011" y="2987024"/>
                  <a:pt x="1117011" y="2956101"/>
                </a:cubicBezTo>
                <a:lnTo>
                  <a:pt x="1117011" y="2732143"/>
                </a:lnTo>
                <a:cubicBezTo>
                  <a:pt x="1117011" y="2701220"/>
                  <a:pt x="1091943" y="2676152"/>
                  <a:pt x="1061020" y="2676152"/>
                </a:cubicBezTo>
                <a:close/>
                <a:moveTo>
                  <a:pt x="315448" y="2676152"/>
                </a:moveTo>
                <a:cubicBezTo>
                  <a:pt x="284525" y="2676152"/>
                  <a:pt x="259457" y="2701220"/>
                  <a:pt x="259457" y="2732143"/>
                </a:cubicBezTo>
                <a:lnTo>
                  <a:pt x="259457" y="2956101"/>
                </a:lnTo>
                <a:cubicBezTo>
                  <a:pt x="259457" y="2987024"/>
                  <a:pt x="284525" y="3012092"/>
                  <a:pt x="315448" y="3012092"/>
                </a:cubicBezTo>
                <a:lnTo>
                  <a:pt x="539406" y="3012092"/>
                </a:lnTo>
                <a:cubicBezTo>
                  <a:pt x="570329" y="3012092"/>
                  <a:pt x="595397" y="2987024"/>
                  <a:pt x="595397" y="2956101"/>
                </a:cubicBezTo>
                <a:lnTo>
                  <a:pt x="595397" y="2732143"/>
                </a:lnTo>
                <a:cubicBezTo>
                  <a:pt x="595397" y="2701220"/>
                  <a:pt x="570329" y="2676152"/>
                  <a:pt x="539406" y="2676152"/>
                </a:cubicBezTo>
                <a:close/>
                <a:moveTo>
                  <a:pt x="1880291" y="2179832"/>
                </a:moveTo>
                <a:cubicBezTo>
                  <a:pt x="1849368" y="2179832"/>
                  <a:pt x="1824300" y="2204900"/>
                  <a:pt x="1824300" y="2235823"/>
                </a:cubicBezTo>
                <a:lnTo>
                  <a:pt x="1824300" y="2956101"/>
                </a:lnTo>
                <a:cubicBezTo>
                  <a:pt x="1824300" y="2987024"/>
                  <a:pt x="1849368" y="3012092"/>
                  <a:pt x="1880291" y="3012092"/>
                </a:cubicBezTo>
                <a:lnTo>
                  <a:pt x="2104249" y="3012092"/>
                </a:lnTo>
                <a:cubicBezTo>
                  <a:pt x="2135172" y="3012092"/>
                  <a:pt x="2160240" y="2987024"/>
                  <a:pt x="2160240" y="2956101"/>
                </a:cubicBezTo>
                <a:lnTo>
                  <a:pt x="2160240" y="2235823"/>
                </a:lnTo>
                <a:cubicBezTo>
                  <a:pt x="2160240" y="2204900"/>
                  <a:pt x="2135172" y="2179832"/>
                  <a:pt x="2104249" y="2179832"/>
                </a:cubicBezTo>
                <a:close/>
                <a:moveTo>
                  <a:pt x="1358676" y="2179832"/>
                </a:moveTo>
                <a:cubicBezTo>
                  <a:pt x="1327753" y="2179832"/>
                  <a:pt x="1302685" y="2204900"/>
                  <a:pt x="1302685" y="2235823"/>
                </a:cubicBezTo>
                <a:lnTo>
                  <a:pt x="1302685" y="2459781"/>
                </a:lnTo>
                <a:cubicBezTo>
                  <a:pt x="1302685" y="2490704"/>
                  <a:pt x="1327753" y="2515772"/>
                  <a:pt x="1358676" y="2515772"/>
                </a:cubicBezTo>
                <a:lnTo>
                  <a:pt x="1582634" y="2515772"/>
                </a:lnTo>
                <a:cubicBezTo>
                  <a:pt x="1613557" y="2515772"/>
                  <a:pt x="1638625" y="2490704"/>
                  <a:pt x="1638625" y="2459781"/>
                </a:cubicBezTo>
                <a:lnTo>
                  <a:pt x="1638625" y="2235823"/>
                </a:lnTo>
                <a:cubicBezTo>
                  <a:pt x="1638625" y="2204900"/>
                  <a:pt x="1613557" y="2179832"/>
                  <a:pt x="1582634" y="2179832"/>
                </a:cubicBezTo>
                <a:close/>
                <a:moveTo>
                  <a:pt x="837062" y="2179832"/>
                </a:moveTo>
                <a:cubicBezTo>
                  <a:pt x="806139" y="2179832"/>
                  <a:pt x="781071" y="2204900"/>
                  <a:pt x="781071" y="2235823"/>
                </a:cubicBezTo>
                <a:lnTo>
                  <a:pt x="781071" y="2459781"/>
                </a:lnTo>
                <a:cubicBezTo>
                  <a:pt x="781071" y="2490704"/>
                  <a:pt x="806139" y="2515772"/>
                  <a:pt x="837062" y="2515772"/>
                </a:cubicBezTo>
                <a:lnTo>
                  <a:pt x="1061020" y="2515772"/>
                </a:lnTo>
                <a:cubicBezTo>
                  <a:pt x="1091943" y="2515772"/>
                  <a:pt x="1117011" y="2490704"/>
                  <a:pt x="1117011" y="2459781"/>
                </a:cubicBezTo>
                <a:lnTo>
                  <a:pt x="1117011" y="2235823"/>
                </a:lnTo>
                <a:cubicBezTo>
                  <a:pt x="1117011" y="2204900"/>
                  <a:pt x="1091943" y="2179832"/>
                  <a:pt x="1061020" y="2179832"/>
                </a:cubicBezTo>
                <a:close/>
                <a:moveTo>
                  <a:pt x="315448" y="2179832"/>
                </a:moveTo>
                <a:cubicBezTo>
                  <a:pt x="284525" y="2179832"/>
                  <a:pt x="259457" y="2204900"/>
                  <a:pt x="259457" y="2235823"/>
                </a:cubicBezTo>
                <a:lnTo>
                  <a:pt x="259457" y="2459781"/>
                </a:lnTo>
                <a:cubicBezTo>
                  <a:pt x="259457" y="2490704"/>
                  <a:pt x="284525" y="2515772"/>
                  <a:pt x="315448" y="2515772"/>
                </a:cubicBezTo>
                <a:lnTo>
                  <a:pt x="539406" y="2515772"/>
                </a:lnTo>
                <a:cubicBezTo>
                  <a:pt x="570329" y="2515772"/>
                  <a:pt x="595397" y="2490704"/>
                  <a:pt x="595397" y="2459781"/>
                </a:cubicBezTo>
                <a:lnTo>
                  <a:pt x="595397" y="2235823"/>
                </a:lnTo>
                <a:cubicBezTo>
                  <a:pt x="595397" y="2204900"/>
                  <a:pt x="570329" y="2179832"/>
                  <a:pt x="539406" y="2179832"/>
                </a:cubicBezTo>
                <a:close/>
                <a:moveTo>
                  <a:pt x="1880291" y="1683512"/>
                </a:moveTo>
                <a:cubicBezTo>
                  <a:pt x="1849368" y="1683512"/>
                  <a:pt x="1824300" y="1708580"/>
                  <a:pt x="1824300" y="1739503"/>
                </a:cubicBezTo>
                <a:lnTo>
                  <a:pt x="1824300" y="1963461"/>
                </a:lnTo>
                <a:cubicBezTo>
                  <a:pt x="1824300" y="1994384"/>
                  <a:pt x="1849368" y="2019452"/>
                  <a:pt x="1880291" y="2019452"/>
                </a:cubicBezTo>
                <a:lnTo>
                  <a:pt x="2104249" y="2019452"/>
                </a:lnTo>
                <a:cubicBezTo>
                  <a:pt x="2135172" y="2019452"/>
                  <a:pt x="2160240" y="1994384"/>
                  <a:pt x="2160240" y="1963461"/>
                </a:cubicBezTo>
                <a:lnTo>
                  <a:pt x="2160240" y="1739503"/>
                </a:lnTo>
                <a:cubicBezTo>
                  <a:pt x="2160240" y="1708580"/>
                  <a:pt x="2135172" y="1683512"/>
                  <a:pt x="2104249" y="1683512"/>
                </a:cubicBezTo>
                <a:close/>
                <a:moveTo>
                  <a:pt x="1358676" y="1683512"/>
                </a:moveTo>
                <a:cubicBezTo>
                  <a:pt x="1327753" y="1683512"/>
                  <a:pt x="1302685" y="1708580"/>
                  <a:pt x="1302685" y="1739503"/>
                </a:cubicBezTo>
                <a:lnTo>
                  <a:pt x="1302685" y="1963461"/>
                </a:lnTo>
                <a:cubicBezTo>
                  <a:pt x="1302685" y="1994384"/>
                  <a:pt x="1327753" y="2019452"/>
                  <a:pt x="1358676" y="2019452"/>
                </a:cubicBezTo>
                <a:lnTo>
                  <a:pt x="1582634" y="2019452"/>
                </a:lnTo>
                <a:cubicBezTo>
                  <a:pt x="1613557" y="2019452"/>
                  <a:pt x="1638625" y="1994384"/>
                  <a:pt x="1638625" y="1963461"/>
                </a:cubicBezTo>
                <a:lnTo>
                  <a:pt x="1638625" y="1739503"/>
                </a:lnTo>
                <a:cubicBezTo>
                  <a:pt x="1638625" y="1708580"/>
                  <a:pt x="1613557" y="1683512"/>
                  <a:pt x="1582634" y="1683512"/>
                </a:cubicBezTo>
                <a:close/>
                <a:moveTo>
                  <a:pt x="837062" y="1683512"/>
                </a:moveTo>
                <a:cubicBezTo>
                  <a:pt x="806139" y="1683512"/>
                  <a:pt x="781071" y="1708580"/>
                  <a:pt x="781071" y="1739503"/>
                </a:cubicBezTo>
                <a:lnTo>
                  <a:pt x="781071" y="1963461"/>
                </a:lnTo>
                <a:cubicBezTo>
                  <a:pt x="781071" y="1994384"/>
                  <a:pt x="806139" y="2019452"/>
                  <a:pt x="837062" y="2019452"/>
                </a:cubicBezTo>
                <a:lnTo>
                  <a:pt x="1061020" y="2019452"/>
                </a:lnTo>
                <a:cubicBezTo>
                  <a:pt x="1091943" y="2019452"/>
                  <a:pt x="1117011" y="1994384"/>
                  <a:pt x="1117011" y="1963461"/>
                </a:cubicBezTo>
                <a:lnTo>
                  <a:pt x="1117011" y="1739503"/>
                </a:lnTo>
                <a:cubicBezTo>
                  <a:pt x="1117011" y="1708580"/>
                  <a:pt x="1091943" y="1683512"/>
                  <a:pt x="1061020" y="1683512"/>
                </a:cubicBezTo>
                <a:close/>
                <a:moveTo>
                  <a:pt x="315448" y="1683512"/>
                </a:moveTo>
                <a:cubicBezTo>
                  <a:pt x="284525" y="1683512"/>
                  <a:pt x="259457" y="1708580"/>
                  <a:pt x="259457" y="1739503"/>
                </a:cubicBezTo>
                <a:lnTo>
                  <a:pt x="259457" y="1963461"/>
                </a:lnTo>
                <a:cubicBezTo>
                  <a:pt x="259457" y="1994384"/>
                  <a:pt x="284525" y="2019452"/>
                  <a:pt x="315448" y="2019452"/>
                </a:cubicBezTo>
                <a:lnTo>
                  <a:pt x="539406" y="2019452"/>
                </a:lnTo>
                <a:cubicBezTo>
                  <a:pt x="570329" y="2019452"/>
                  <a:pt x="595397" y="1994384"/>
                  <a:pt x="595397" y="1963461"/>
                </a:cubicBezTo>
                <a:lnTo>
                  <a:pt x="595397" y="1739503"/>
                </a:lnTo>
                <a:cubicBezTo>
                  <a:pt x="595397" y="1708580"/>
                  <a:pt x="570329" y="1683512"/>
                  <a:pt x="539406" y="1683512"/>
                </a:cubicBezTo>
                <a:close/>
                <a:moveTo>
                  <a:pt x="1880291" y="1187192"/>
                </a:moveTo>
                <a:cubicBezTo>
                  <a:pt x="1849368" y="1187192"/>
                  <a:pt x="1824300" y="1212260"/>
                  <a:pt x="1824300" y="1243183"/>
                </a:cubicBezTo>
                <a:lnTo>
                  <a:pt x="1824300" y="1467141"/>
                </a:lnTo>
                <a:cubicBezTo>
                  <a:pt x="1824300" y="1498064"/>
                  <a:pt x="1849368" y="1523132"/>
                  <a:pt x="1880291" y="1523132"/>
                </a:cubicBezTo>
                <a:lnTo>
                  <a:pt x="2104249" y="1523132"/>
                </a:lnTo>
                <a:cubicBezTo>
                  <a:pt x="2135172" y="1523132"/>
                  <a:pt x="2160240" y="1498064"/>
                  <a:pt x="2160240" y="1467141"/>
                </a:cubicBezTo>
                <a:lnTo>
                  <a:pt x="2160240" y="1243183"/>
                </a:lnTo>
                <a:cubicBezTo>
                  <a:pt x="2160240" y="1212260"/>
                  <a:pt x="2135172" y="1187192"/>
                  <a:pt x="2104249" y="1187192"/>
                </a:cubicBezTo>
                <a:close/>
                <a:moveTo>
                  <a:pt x="1358676" y="1187192"/>
                </a:moveTo>
                <a:cubicBezTo>
                  <a:pt x="1327753" y="1187192"/>
                  <a:pt x="1302685" y="1212260"/>
                  <a:pt x="1302685" y="1243183"/>
                </a:cubicBezTo>
                <a:lnTo>
                  <a:pt x="1302685" y="1467141"/>
                </a:lnTo>
                <a:cubicBezTo>
                  <a:pt x="1302685" y="1498064"/>
                  <a:pt x="1327753" y="1523132"/>
                  <a:pt x="1358676" y="1523132"/>
                </a:cubicBezTo>
                <a:lnTo>
                  <a:pt x="1582634" y="1523132"/>
                </a:lnTo>
                <a:cubicBezTo>
                  <a:pt x="1613557" y="1523132"/>
                  <a:pt x="1638625" y="1498064"/>
                  <a:pt x="1638625" y="1467141"/>
                </a:cubicBezTo>
                <a:lnTo>
                  <a:pt x="1638625" y="1243183"/>
                </a:lnTo>
                <a:cubicBezTo>
                  <a:pt x="1638625" y="1212260"/>
                  <a:pt x="1613557" y="1187192"/>
                  <a:pt x="1582634" y="1187192"/>
                </a:cubicBezTo>
                <a:close/>
                <a:moveTo>
                  <a:pt x="837062" y="1187192"/>
                </a:moveTo>
                <a:cubicBezTo>
                  <a:pt x="806139" y="1187192"/>
                  <a:pt x="781071" y="1212260"/>
                  <a:pt x="781071" y="1243183"/>
                </a:cubicBezTo>
                <a:lnTo>
                  <a:pt x="781071" y="1467141"/>
                </a:lnTo>
                <a:cubicBezTo>
                  <a:pt x="781071" y="1498064"/>
                  <a:pt x="806139" y="1523132"/>
                  <a:pt x="837062" y="1523132"/>
                </a:cubicBezTo>
                <a:lnTo>
                  <a:pt x="1061020" y="1523132"/>
                </a:lnTo>
                <a:cubicBezTo>
                  <a:pt x="1091943" y="1523132"/>
                  <a:pt x="1117011" y="1498064"/>
                  <a:pt x="1117011" y="1467141"/>
                </a:cubicBezTo>
                <a:lnTo>
                  <a:pt x="1117011" y="1243183"/>
                </a:lnTo>
                <a:cubicBezTo>
                  <a:pt x="1117011" y="1212260"/>
                  <a:pt x="1091943" y="1187192"/>
                  <a:pt x="1061020" y="1187192"/>
                </a:cubicBezTo>
                <a:close/>
                <a:moveTo>
                  <a:pt x="315448" y="1187192"/>
                </a:moveTo>
                <a:cubicBezTo>
                  <a:pt x="284525" y="1187192"/>
                  <a:pt x="259457" y="1212260"/>
                  <a:pt x="259457" y="1243183"/>
                </a:cubicBezTo>
                <a:lnTo>
                  <a:pt x="259457" y="1467141"/>
                </a:lnTo>
                <a:cubicBezTo>
                  <a:pt x="259457" y="1498064"/>
                  <a:pt x="284525" y="1523132"/>
                  <a:pt x="315448" y="1523132"/>
                </a:cubicBezTo>
                <a:lnTo>
                  <a:pt x="539406" y="1523132"/>
                </a:lnTo>
                <a:cubicBezTo>
                  <a:pt x="570329" y="1523132"/>
                  <a:pt x="595397" y="1498064"/>
                  <a:pt x="595397" y="1467141"/>
                </a:cubicBezTo>
                <a:lnTo>
                  <a:pt x="595397" y="1243183"/>
                </a:lnTo>
                <a:cubicBezTo>
                  <a:pt x="595397" y="1212260"/>
                  <a:pt x="570329" y="1187192"/>
                  <a:pt x="539406" y="1187192"/>
                </a:cubicBezTo>
                <a:close/>
                <a:moveTo>
                  <a:pt x="348041" y="163575"/>
                </a:moveTo>
                <a:cubicBezTo>
                  <a:pt x="275130" y="163575"/>
                  <a:pt x="216024" y="222681"/>
                  <a:pt x="216024" y="295592"/>
                </a:cubicBezTo>
                <a:lnTo>
                  <a:pt x="216024" y="823646"/>
                </a:lnTo>
                <a:cubicBezTo>
                  <a:pt x="216024" y="896557"/>
                  <a:pt x="275130" y="955663"/>
                  <a:pt x="348041" y="955663"/>
                </a:cubicBezTo>
                <a:lnTo>
                  <a:pt x="2100231" y="955663"/>
                </a:lnTo>
                <a:cubicBezTo>
                  <a:pt x="2173142" y="955663"/>
                  <a:pt x="2232248" y="896557"/>
                  <a:pt x="2232248" y="823646"/>
                </a:cubicBezTo>
                <a:lnTo>
                  <a:pt x="2232248" y="295592"/>
                </a:lnTo>
                <a:cubicBezTo>
                  <a:pt x="2232248" y="222681"/>
                  <a:pt x="2173142" y="163575"/>
                  <a:pt x="2100231" y="163575"/>
                </a:cubicBezTo>
                <a:close/>
                <a:moveTo>
                  <a:pt x="265172" y="0"/>
                </a:moveTo>
                <a:lnTo>
                  <a:pt x="2183100" y="0"/>
                </a:lnTo>
                <a:cubicBezTo>
                  <a:pt x="2329550" y="0"/>
                  <a:pt x="2448272" y="118722"/>
                  <a:pt x="2448272" y="265172"/>
                </a:cubicBezTo>
                <a:lnTo>
                  <a:pt x="2448272" y="2974828"/>
                </a:lnTo>
                <a:cubicBezTo>
                  <a:pt x="2448272" y="3121278"/>
                  <a:pt x="2329550" y="3240000"/>
                  <a:pt x="2183100" y="3240000"/>
                </a:cubicBezTo>
                <a:lnTo>
                  <a:pt x="265172" y="3240000"/>
                </a:lnTo>
                <a:cubicBezTo>
                  <a:pt x="118722" y="3240000"/>
                  <a:pt x="0" y="3121278"/>
                  <a:pt x="0" y="2974828"/>
                </a:cubicBezTo>
                <a:lnTo>
                  <a:pt x="0" y="265172"/>
                </a:lnTo>
                <a:cubicBezTo>
                  <a:pt x="0" y="118722"/>
                  <a:pt x="118722" y="0"/>
                  <a:pt x="26517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40" name="Rounded Rectangle 6">
            <a:extLst>
              <a:ext uri="{FF2B5EF4-FFF2-40B4-BE49-F238E27FC236}">
                <a16:creationId xmlns:a16="http://schemas.microsoft.com/office/drawing/2014/main" id="{57377BB8-9732-4078-B45C-4B9316DD2D9F}"/>
              </a:ext>
            </a:extLst>
          </p:cNvPr>
          <p:cNvSpPr/>
          <p:nvPr/>
        </p:nvSpPr>
        <p:spPr>
          <a:xfrm>
            <a:off x="5500643" y="4762609"/>
            <a:ext cx="345998" cy="351772"/>
          </a:xfrm>
          <a:custGeom>
            <a:avLst/>
            <a:gdLst/>
            <a:ahLst/>
            <a:cxnLst/>
            <a:rect l="l" t="t" r="r" b="b"/>
            <a:pathLst>
              <a:path w="3186824" h="3060919">
                <a:moveTo>
                  <a:pt x="1045874" y="2696689"/>
                </a:moveTo>
                <a:lnTo>
                  <a:pt x="2125874" y="2696689"/>
                </a:lnTo>
                <a:lnTo>
                  <a:pt x="2125874" y="2804689"/>
                </a:lnTo>
                <a:lnTo>
                  <a:pt x="1045874" y="2804689"/>
                </a:lnTo>
                <a:close/>
                <a:moveTo>
                  <a:pt x="1045874" y="2410468"/>
                </a:moveTo>
                <a:lnTo>
                  <a:pt x="2125874" y="2410468"/>
                </a:lnTo>
                <a:lnTo>
                  <a:pt x="2125874" y="2518468"/>
                </a:lnTo>
                <a:lnTo>
                  <a:pt x="1045874" y="2518468"/>
                </a:lnTo>
                <a:close/>
                <a:moveTo>
                  <a:pt x="1045874" y="2124247"/>
                </a:moveTo>
                <a:lnTo>
                  <a:pt x="2125874" y="2124247"/>
                </a:lnTo>
                <a:lnTo>
                  <a:pt x="2125874" y="2232247"/>
                </a:lnTo>
                <a:lnTo>
                  <a:pt x="1045874" y="2232247"/>
                </a:lnTo>
                <a:close/>
                <a:moveTo>
                  <a:pt x="902547" y="1956791"/>
                </a:moveTo>
                <a:lnTo>
                  <a:pt x="902547" y="2109191"/>
                </a:lnTo>
                <a:lnTo>
                  <a:pt x="902547" y="2185391"/>
                </a:lnTo>
                <a:lnTo>
                  <a:pt x="902547" y="2376263"/>
                </a:lnTo>
                <a:lnTo>
                  <a:pt x="902547" y="2973921"/>
                </a:lnTo>
                <a:lnTo>
                  <a:pt x="2284277" y="2973921"/>
                </a:lnTo>
                <a:lnTo>
                  <a:pt x="2284277" y="2376263"/>
                </a:lnTo>
                <a:lnTo>
                  <a:pt x="2284277" y="2185391"/>
                </a:lnTo>
                <a:lnTo>
                  <a:pt x="2284277" y="2109191"/>
                </a:lnTo>
                <a:lnTo>
                  <a:pt x="2284277" y="1956791"/>
                </a:lnTo>
                <a:close/>
                <a:moveTo>
                  <a:pt x="469172" y="1728191"/>
                </a:moveTo>
                <a:lnTo>
                  <a:pt x="469172" y="2185391"/>
                </a:lnTo>
                <a:lnTo>
                  <a:pt x="767127" y="2185391"/>
                </a:lnTo>
                <a:lnTo>
                  <a:pt x="767127" y="2109191"/>
                </a:lnTo>
                <a:lnTo>
                  <a:pt x="545372" y="2109191"/>
                </a:lnTo>
                <a:lnTo>
                  <a:pt x="545372" y="1804391"/>
                </a:lnTo>
                <a:lnTo>
                  <a:pt x="2641452" y="1804391"/>
                </a:lnTo>
                <a:lnTo>
                  <a:pt x="2641452" y="2109191"/>
                </a:lnTo>
                <a:lnTo>
                  <a:pt x="2419697" y="2109191"/>
                </a:lnTo>
                <a:lnTo>
                  <a:pt x="2419697" y="2185391"/>
                </a:lnTo>
                <a:lnTo>
                  <a:pt x="2717652" y="2185391"/>
                </a:lnTo>
                <a:lnTo>
                  <a:pt x="2717652" y="1728191"/>
                </a:lnTo>
                <a:close/>
                <a:moveTo>
                  <a:pt x="2819005" y="1350909"/>
                </a:moveTo>
                <a:cubicBezTo>
                  <a:pt x="2769294" y="1350909"/>
                  <a:pt x="2728995" y="1391208"/>
                  <a:pt x="2728995" y="1440919"/>
                </a:cubicBezTo>
                <a:cubicBezTo>
                  <a:pt x="2728995" y="1490630"/>
                  <a:pt x="2769294" y="1530929"/>
                  <a:pt x="2819005" y="1530929"/>
                </a:cubicBezTo>
                <a:cubicBezTo>
                  <a:pt x="2868716" y="1530929"/>
                  <a:pt x="2909015" y="1490630"/>
                  <a:pt x="2909015" y="1440919"/>
                </a:cubicBezTo>
                <a:cubicBezTo>
                  <a:pt x="2909015" y="1391208"/>
                  <a:pt x="2868716" y="1350909"/>
                  <a:pt x="2819005" y="1350909"/>
                </a:cubicBezTo>
                <a:close/>
                <a:moveTo>
                  <a:pt x="2509707" y="1350909"/>
                </a:moveTo>
                <a:cubicBezTo>
                  <a:pt x="2459996" y="1350909"/>
                  <a:pt x="2419697" y="1391208"/>
                  <a:pt x="2419697" y="1440919"/>
                </a:cubicBezTo>
                <a:cubicBezTo>
                  <a:pt x="2419697" y="1490630"/>
                  <a:pt x="2459996" y="1530929"/>
                  <a:pt x="2509707" y="1530929"/>
                </a:cubicBezTo>
                <a:cubicBezTo>
                  <a:pt x="2559418" y="1530929"/>
                  <a:pt x="2599717" y="1490630"/>
                  <a:pt x="2599717" y="1440919"/>
                </a:cubicBezTo>
                <a:cubicBezTo>
                  <a:pt x="2599717" y="1391208"/>
                  <a:pt x="2559418" y="1350909"/>
                  <a:pt x="2509707" y="1350909"/>
                </a:cubicBezTo>
                <a:close/>
                <a:moveTo>
                  <a:pt x="195993" y="1200328"/>
                </a:moveTo>
                <a:lnTo>
                  <a:pt x="2990831" y="1200328"/>
                </a:lnTo>
                <a:cubicBezTo>
                  <a:pt x="3099075" y="1200328"/>
                  <a:pt x="3186824" y="1288077"/>
                  <a:pt x="3186824" y="1396321"/>
                </a:cubicBezTo>
                <a:lnTo>
                  <a:pt x="3186824" y="2180270"/>
                </a:lnTo>
                <a:cubicBezTo>
                  <a:pt x="3186824" y="2288514"/>
                  <a:pt x="3099075" y="2376263"/>
                  <a:pt x="2990831" y="2376263"/>
                </a:cubicBezTo>
                <a:lnTo>
                  <a:pt x="2419697" y="2376263"/>
                </a:lnTo>
                <a:lnTo>
                  <a:pt x="2419697" y="3060919"/>
                </a:lnTo>
                <a:lnTo>
                  <a:pt x="767127" y="3060919"/>
                </a:lnTo>
                <a:lnTo>
                  <a:pt x="767127" y="2376263"/>
                </a:lnTo>
                <a:lnTo>
                  <a:pt x="195993" y="2376263"/>
                </a:lnTo>
                <a:cubicBezTo>
                  <a:pt x="87749" y="2376263"/>
                  <a:pt x="0" y="2288514"/>
                  <a:pt x="0" y="2180270"/>
                </a:cubicBezTo>
                <a:lnTo>
                  <a:pt x="0" y="1396321"/>
                </a:lnTo>
                <a:cubicBezTo>
                  <a:pt x="0" y="1288077"/>
                  <a:pt x="87749" y="1200328"/>
                  <a:pt x="195993" y="1200328"/>
                </a:cubicBezTo>
                <a:close/>
                <a:moveTo>
                  <a:pt x="767127" y="0"/>
                </a:moveTo>
                <a:lnTo>
                  <a:pt x="2419697" y="0"/>
                </a:lnTo>
                <a:lnTo>
                  <a:pt x="2419697" y="190589"/>
                </a:lnTo>
                <a:lnTo>
                  <a:pt x="2565249" y="190589"/>
                </a:lnTo>
                <a:cubicBezTo>
                  <a:pt x="2649419" y="190589"/>
                  <a:pt x="2717652" y="258822"/>
                  <a:pt x="2717652" y="342992"/>
                </a:cubicBezTo>
                <a:lnTo>
                  <a:pt x="2717652" y="1104989"/>
                </a:lnTo>
                <a:lnTo>
                  <a:pt x="2284277" y="1104989"/>
                </a:lnTo>
                <a:lnTo>
                  <a:pt x="2284277" y="1104128"/>
                </a:lnTo>
                <a:lnTo>
                  <a:pt x="2284277" y="190589"/>
                </a:lnTo>
                <a:lnTo>
                  <a:pt x="2284277" y="96523"/>
                </a:lnTo>
                <a:lnTo>
                  <a:pt x="902547" y="96523"/>
                </a:lnTo>
                <a:lnTo>
                  <a:pt x="902547" y="190589"/>
                </a:lnTo>
                <a:lnTo>
                  <a:pt x="902547" y="1104128"/>
                </a:lnTo>
                <a:lnTo>
                  <a:pt x="902547" y="1104989"/>
                </a:lnTo>
                <a:lnTo>
                  <a:pt x="469172" y="1104989"/>
                </a:lnTo>
                <a:lnTo>
                  <a:pt x="469172" y="342992"/>
                </a:lnTo>
                <a:cubicBezTo>
                  <a:pt x="469172" y="258822"/>
                  <a:pt x="537405" y="190589"/>
                  <a:pt x="621575" y="190589"/>
                </a:cubicBezTo>
                <a:lnTo>
                  <a:pt x="767127" y="190589"/>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41" name="Rounded Rectangle 27">
            <a:extLst>
              <a:ext uri="{FF2B5EF4-FFF2-40B4-BE49-F238E27FC236}">
                <a16:creationId xmlns:a16="http://schemas.microsoft.com/office/drawing/2014/main" id="{3B0C89E6-78A4-4294-8B6C-33B495F4A563}"/>
              </a:ext>
            </a:extLst>
          </p:cNvPr>
          <p:cNvSpPr/>
          <p:nvPr/>
        </p:nvSpPr>
        <p:spPr>
          <a:xfrm>
            <a:off x="6322686" y="4782843"/>
            <a:ext cx="346396" cy="266079"/>
          </a:xfrm>
          <a:custGeom>
            <a:avLst/>
            <a:gdLst/>
            <a:ahLst/>
            <a:cxnLst/>
            <a:rect l="l" t="t" r="r" b="b"/>
            <a:pathLst>
              <a:path w="3186824" h="2447912">
                <a:moveTo>
                  <a:pt x="1917737" y="1021643"/>
                </a:moveTo>
                <a:cubicBezTo>
                  <a:pt x="2188548" y="1021643"/>
                  <a:pt x="2408083" y="1241178"/>
                  <a:pt x="2408083" y="1511989"/>
                </a:cubicBezTo>
                <a:cubicBezTo>
                  <a:pt x="2408083" y="1782800"/>
                  <a:pt x="2188548" y="2002335"/>
                  <a:pt x="1917737" y="2002335"/>
                </a:cubicBezTo>
                <a:cubicBezTo>
                  <a:pt x="1646926" y="2002335"/>
                  <a:pt x="1427391" y="1782800"/>
                  <a:pt x="1427391" y="1511989"/>
                </a:cubicBezTo>
                <a:cubicBezTo>
                  <a:pt x="1427391" y="1241178"/>
                  <a:pt x="1646926" y="1021643"/>
                  <a:pt x="1917737" y="1021643"/>
                </a:cubicBezTo>
                <a:close/>
                <a:moveTo>
                  <a:pt x="1917737" y="827913"/>
                </a:moveTo>
                <a:cubicBezTo>
                  <a:pt x="1539932" y="827913"/>
                  <a:pt x="1233661" y="1134184"/>
                  <a:pt x="1233661" y="1511989"/>
                </a:cubicBezTo>
                <a:cubicBezTo>
                  <a:pt x="1233661" y="1889794"/>
                  <a:pt x="1539932" y="2196065"/>
                  <a:pt x="1917737" y="2196065"/>
                </a:cubicBezTo>
                <a:cubicBezTo>
                  <a:pt x="2295542" y="2196065"/>
                  <a:pt x="2601813" y="1889794"/>
                  <a:pt x="2601813" y="1511989"/>
                </a:cubicBezTo>
                <a:cubicBezTo>
                  <a:pt x="2601813" y="1134184"/>
                  <a:pt x="2295542" y="827913"/>
                  <a:pt x="1917737" y="827913"/>
                </a:cubicBezTo>
                <a:close/>
                <a:moveTo>
                  <a:pt x="1112286" y="675885"/>
                </a:moveTo>
                <a:lnTo>
                  <a:pt x="1112286" y="830188"/>
                </a:lnTo>
                <a:lnTo>
                  <a:pt x="1328310" y="830188"/>
                </a:lnTo>
                <a:lnTo>
                  <a:pt x="1328310" y="675885"/>
                </a:lnTo>
                <a:close/>
                <a:moveTo>
                  <a:pt x="2586084" y="626422"/>
                </a:moveTo>
                <a:lnTo>
                  <a:pt x="2586084" y="830188"/>
                </a:lnTo>
                <a:lnTo>
                  <a:pt x="3001340" y="830188"/>
                </a:lnTo>
                <a:lnTo>
                  <a:pt x="3001340" y="626422"/>
                </a:lnTo>
                <a:close/>
                <a:moveTo>
                  <a:pt x="1593701" y="108218"/>
                </a:moveTo>
                <a:lnTo>
                  <a:pt x="1593701" y="432905"/>
                </a:lnTo>
                <a:lnTo>
                  <a:pt x="2241773" y="432905"/>
                </a:lnTo>
                <a:lnTo>
                  <a:pt x="2241773" y="108218"/>
                </a:lnTo>
                <a:close/>
                <a:moveTo>
                  <a:pt x="1452512" y="0"/>
                </a:moveTo>
                <a:lnTo>
                  <a:pt x="2382963" y="0"/>
                </a:lnTo>
                <a:cubicBezTo>
                  <a:pt x="2433311" y="0"/>
                  <a:pt x="2474127" y="40816"/>
                  <a:pt x="2474127" y="91164"/>
                </a:cubicBezTo>
                <a:lnTo>
                  <a:pt x="2474127" y="432905"/>
                </a:lnTo>
                <a:lnTo>
                  <a:pt x="2933014" y="432905"/>
                </a:lnTo>
                <a:cubicBezTo>
                  <a:pt x="3073189" y="432905"/>
                  <a:pt x="3186824" y="546540"/>
                  <a:pt x="3186824" y="686715"/>
                </a:cubicBezTo>
                <a:lnTo>
                  <a:pt x="3186824" y="2194102"/>
                </a:lnTo>
                <a:cubicBezTo>
                  <a:pt x="3186824" y="2334277"/>
                  <a:pt x="3073189" y="2447912"/>
                  <a:pt x="2933014" y="2447912"/>
                </a:cubicBezTo>
                <a:lnTo>
                  <a:pt x="253810" y="2447912"/>
                </a:lnTo>
                <a:cubicBezTo>
                  <a:pt x="113635" y="2447912"/>
                  <a:pt x="0" y="2334277"/>
                  <a:pt x="0" y="2194102"/>
                </a:cubicBezTo>
                <a:lnTo>
                  <a:pt x="0" y="686715"/>
                </a:lnTo>
                <a:cubicBezTo>
                  <a:pt x="0" y="546540"/>
                  <a:pt x="113635" y="432905"/>
                  <a:pt x="253810" y="432905"/>
                </a:cubicBezTo>
                <a:lnTo>
                  <a:pt x="307082" y="432905"/>
                </a:lnTo>
                <a:lnTo>
                  <a:pt x="307082" y="313169"/>
                </a:lnTo>
                <a:cubicBezTo>
                  <a:pt x="307082" y="287995"/>
                  <a:pt x="327490" y="267587"/>
                  <a:pt x="352664" y="267587"/>
                </a:cubicBezTo>
                <a:lnTo>
                  <a:pt x="817888" y="267587"/>
                </a:lnTo>
                <a:cubicBezTo>
                  <a:pt x="843062" y="267587"/>
                  <a:pt x="863470" y="287995"/>
                  <a:pt x="863470" y="313169"/>
                </a:cubicBezTo>
                <a:lnTo>
                  <a:pt x="863470" y="432905"/>
                </a:lnTo>
                <a:lnTo>
                  <a:pt x="1361348" y="432905"/>
                </a:lnTo>
                <a:lnTo>
                  <a:pt x="1361348" y="91164"/>
                </a:lnTo>
                <a:cubicBezTo>
                  <a:pt x="1361348" y="40816"/>
                  <a:pt x="1402164" y="0"/>
                  <a:pt x="145251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42" name="Rounded Rectangle 7">
            <a:extLst>
              <a:ext uri="{FF2B5EF4-FFF2-40B4-BE49-F238E27FC236}">
                <a16:creationId xmlns:a16="http://schemas.microsoft.com/office/drawing/2014/main" id="{18E6BE8C-8ADA-42D5-923B-611DB2571DE6}"/>
              </a:ext>
            </a:extLst>
          </p:cNvPr>
          <p:cNvSpPr/>
          <p:nvPr/>
        </p:nvSpPr>
        <p:spPr>
          <a:xfrm>
            <a:off x="6315770" y="5532759"/>
            <a:ext cx="352176" cy="303924"/>
          </a:xfrm>
          <a:custGeom>
            <a:avLst/>
            <a:gdLst/>
            <a:ahLst/>
            <a:cxnLst/>
            <a:rect l="l" t="t" r="r" b="b"/>
            <a:pathLst>
              <a:path w="3240006" h="2796091">
                <a:moveTo>
                  <a:pt x="686867" y="612319"/>
                </a:moveTo>
                <a:cubicBezTo>
                  <a:pt x="611281" y="612319"/>
                  <a:pt x="550007" y="673593"/>
                  <a:pt x="550007" y="749179"/>
                </a:cubicBezTo>
                <a:cubicBezTo>
                  <a:pt x="550007" y="824765"/>
                  <a:pt x="611281" y="886039"/>
                  <a:pt x="686867" y="886039"/>
                </a:cubicBezTo>
                <a:cubicBezTo>
                  <a:pt x="762453" y="886039"/>
                  <a:pt x="823727" y="824765"/>
                  <a:pt x="823727" y="749179"/>
                </a:cubicBezTo>
                <a:cubicBezTo>
                  <a:pt x="823727" y="673593"/>
                  <a:pt x="762453" y="612319"/>
                  <a:pt x="686867" y="612319"/>
                </a:cubicBezTo>
                <a:close/>
                <a:moveTo>
                  <a:pt x="1587500" y="281447"/>
                </a:moveTo>
                <a:cubicBezTo>
                  <a:pt x="1432061" y="281447"/>
                  <a:pt x="1306053" y="407455"/>
                  <a:pt x="1306053" y="562894"/>
                </a:cubicBezTo>
                <a:cubicBezTo>
                  <a:pt x="1306053" y="718333"/>
                  <a:pt x="1432061" y="844341"/>
                  <a:pt x="1587500" y="844341"/>
                </a:cubicBezTo>
                <a:cubicBezTo>
                  <a:pt x="1742939" y="844341"/>
                  <a:pt x="1868947" y="718333"/>
                  <a:pt x="1868947" y="562894"/>
                </a:cubicBezTo>
                <a:cubicBezTo>
                  <a:pt x="1868947" y="407455"/>
                  <a:pt x="1742939" y="281447"/>
                  <a:pt x="1587500" y="281447"/>
                </a:cubicBezTo>
                <a:close/>
                <a:moveTo>
                  <a:pt x="1587500" y="0"/>
                </a:moveTo>
                <a:cubicBezTo>
                  <a:pt x="1898378" y="0"/>
                  <a:pt x="2150394" y="252016"/>
                  <a:pt x="2150394" y="562894"/>
                </a:cubicBezTo>
                <a:cubicBezTo>
                  <a:pt x="2150394" y="786167"/>
                  <a:pt x="2020401" y="979078"/>
                  <a:pt x="1831095" y="1068260"/>
                </a:cubicBezTo>
                <a:lnTo>
                  <a:pt x="2215710" y="1068260"/>
                </a:lnTo>
                <a:cubicBezTo>
                  <a:pt x="2374756" y="1068260"/>
                  <a:pt x="2503688" y="1197192"/>
                  <a:pt x="2503688" y="1356238"/>
                </a:cubicBezTo>
                <a:lnTo>
                  <a:pt x="2503688" y="1474975"/>
                </a:lnTo>
                <a:lnTo>
                  <a:pt x="2656086" y="1474975"/>
                </a:lnTo>
                <a:cubicBezTo>
                  <a:pt x="2692420" y="1474975"/>
                  <a:pt x="2722815" y="1500405"/>
                  <a:pt x="2728975" y="1534767"/>
                </a:cubicBezTo>
                <a:lnTo>
                  <a:pt x="3240006" y="1109804"/>
                </a:lnTo>
                <a:lnTo>
                  <a:pt x="3240006" y="2754548"/>
                </a:lnTo>
                <a:lnTo>
                  <a:pt x="2728975" y="2329585"/>
                </a:lnTo>
                <a:cubicBezTo>
                  <a:pt x="2722815" y="2363946"/>
                  <a:pt x="2692420" y="2389375"/>
                  <a:pt x="2656086" y="2389375"/>
                </a:cubicBezTo>
                <a:lnTo>
                  <a:pt x="2503688" y="2389375"/>
                </a:lnTo>
                <a:lnTo>
                  <a:pt x="2503688" y="2508113"/>
                </a:lnTo>
                <a:cubicBezTo>
                  <a:pt x="2503688" y="2667159"/>
                  <a:pt x="2374756" y="2796091"/>
                  <a:pt x="2215710" y="2796091"/>
                </a:cubicBezTo>
                <a:lnTo>
                  <a:pt x="287978" y="2796091"/>
                </a:lnTo>
                <a:cubicBezTo>
                  <a:pt x="128932" y="2796091"/>
                  <a:pt x="0" y="2667159"/>
                  <a:pt x="0" y="2508113"/>
                </a:cubicBezTo>
                <a:lnTo>
                  <a:pt x="0" y="1356238"/>
                </a:lnTo>
                <a:cubicBezTo>
                  <a:pt x="0" y="1197192"/>
                  <a:pt x="128932" y="1068260"/>
                  <a:pt x="287978" y="1068260"/>
                </a:cubicBezTo>
                <a:lnTo>
                  <a:pt x="544513" y="1068260"/>
                </a:lnTo>
                <a:cubicBezTo>
                  <a:pt x="422089" y="1014226"/>
                  <a:pt x="336949" y="891645"/>
                  <a:pt x="336949" y="749179"/>
                </a:cubicBezTo>
                <a:cubicBezTo>
                  <a:pt x="336949" y="555925"/>
                  <a:pt x="493613" y="399261"/>
                  <a:pt x="686867" y="399261"/>
                </a:cubicBezTo>
                <a:cubicBezTo>
                  <a:pt x="880121" y="399261"/>
                  <a:pt x="1036785" y="555925"/>
                  <a:pt x="1036785" y="749179"/>
                </a:cubicBezTo>
                <a:cubicBezTo>
                  <a:pt x="1036785" y="891645"/>
                  <a:pt x="951645" y="1014226"/>
                  <a:pt x="829222" y="1068260"/>
                </a:cubicBezTo>
                <a:lnTo>
                  <a:pt x="1343906" y="1068260"/>
                </a:lnTo>
                <a:cubicBezTo>
                  <a:pt x="1154600" y="979078"/>
                  <a:pt x="1024606" y="786167"/>
                  <a:pt x="1024606" y="562894"/>
                </a:cubicBezTo>
                <a:cubicBezTo>
                  <a:pt x="1024606" y="252016"/>
                  <a:pt x="1276622" y="0"/>
                  <a:pt x="158750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grpSp>
        <p:nvGrpSpPr>
          <p:cNvPr id="46" name="Grupo 45">
            <a:extLst>
              <a:ext uri="{FF2B5EF4-FFF2-40B4-BE49-F238E27FC236}">
                <a16:creationId xmlns:a16="http://schemas.microsoft.com/office/drawing/2014/main" id="{D3EC455C-D3C2-42E9-9161-F820F0F43F8C}"/>
              </a:ext>
            </a:extLst>
          </p:cNvPr>
          <p:cNvGrpSpPr/>
          <p:nvPr/>
        </p:nvGrpSpPr>
        <p:grpSpPr>
          <a:xfrm>
            <a:off x="31080" y="1041699"/>
            <a:ext cx="12160920" cy="153562"/>
            <a:chOff x="-1685" y="4774370"/>
            <a:chExt cx="9134875" cy="370257"/>
          </a:xfrm>
        </p:grpSpPr>
        <p:sp>
          <p:nvSpPr>
            <p:cNvPr id="47" name="任意多边形: 形状 13">
              <a:extLst>
                <a:ext uri="{FF2B5EF4-FFF2-40B4-BE49-F238E27FC236}">
                  <a16:creationId xmlns:a16="http://schemas.microsoft.com/office/drawing/2014/main" id="{C6913021-FAC0-47BE-B899-6CA93305F874}"/>
                </a:ext>
              </a:extLst>
            </p:cNvPr>
            <p:cNvSpPr/>
            <p:nvPr userDrawn="1"/>
          </p:nvSpPr>
          <p:spPr>
            <a:xfrm>
              <a:off x="-1685" y="4885172"/>
              <a:ext cx="6949949" cy="259455"/>
            </a:xfrm>
            <a:custGeom>
              <a:avLst/>
              <a:gdLst>
                <a:gd name="connsiteX0" fmla="*/ 0 w 9216572"/>
                <a:gd name="connsiteY0" fmla="*/ 0 h 333829"/>
                <a:gd name="connsiteX1" fmla="*/ 9216572 w 9216572"/>
                <a:gd name="connsiteY1" fmla="*/ 29029 h 333829"/>
                <a:gd name="connsiteX2" fmla="*/ 9056914 w 9216572"/>
                <a:gd name="connsiteY2" fmla="*/ 333829 h 333829"/>
                <a:gd name="connsiteX3" fmla="*/ 29029 w 9216572"/>
                <a:gd name="connsiteY3" fmla="*/ 333829 h 333829"/>
                <a:gd name="connsiteX4" fmla="*/ 0 w 9216572"/>
                <a:gd name="connsiteY4" fmla="*/ 0 h 333829"/>
                <a:gd name="connsiteX0" fmla="*/ 0 w 9229272"/>
                <a:gd name="connsiteY0" fmla="*/ 9071 h 342900"/>
                <a:gd name="connsiteX1" fmla="*/ 9229272 w 9229272"/>
                <a:gd name="connsiteY1" fmla="*/ 0 h 342900"/>
                <a:gd name="connsiteX2" fmla="*/ 9056914 w 9229272"/>
                <a:gd name="connsiteY2" fmla="*/ 342900 h 342900"/>
                <a:gd name="connsiteX3" fmla="*/ 29029 w 9229272"/>
                <a:gd name="connsiteY3" fmla="*/ 342900 h 342900"/>
                <a:gd name="connsiteX4" fmla="*/ 0 w 9229272"/>
                <a:gd name="connsiteY4" fmla="*/ 9071 h 342900"/>
                <a:gd name="connsiteX0" fmla="*/ 0 w 9229272"/>
                <a:gd name="connsiteY0" fmla="*/ 9071 h 355600"/>
                <a:gd name="connsiteX1" fmla="*/ 9229272 w 9229272"/>
                <a:gd name="connsiteY1" fmla="*/ 0 h 355600"/>
                <a:gd name="connsiteX2" fmla="*/ 9056914 w 9229272"/>
                <a:gd name="connsiteY2" fmla="*/ 342900 h 355600"/>
                <a:gd name="connsiteX3" fmla="*/ 3629 w 9229272"/>
                <a:gd name="connsiteY3" fmla="*/ 355600 h 355600"/>
                <a:gd name="connsiteX4" fmla="*/ 0 w 9229272"/>
                <a:gd name="connsiteY4" fmla="*/ 9071 h 355600"/>
                <a:gd name="connsiteX0" fmla="*/ 0 w 9229272"/>
                <a:gd name="connsiteY0" fmla="*/ 9071 h 355600"/>
                <a:gd name="connsiteX1" fmla="*/ 9229272 w 9229272"/>
                <a:gd name="connsiteY1" fmla="*/ 0 h 355600"/>
                <a:gd name="connsiteX2" fmla="*/ 9068590 w 9229272"/>
                <a:gd name="connsiteY2" fmla="*/ 339888 h 355600"/>
                <a:gd name="connsiteX3" fmla="*/ 3629 w 9229272"/>
                <a:gd name="connsiteY3" fmla="*/ 355600 h 355600"/>
                <a:gd name="connsiteX4" fmla="*/ 0 w 9229272"/>
                <a:gd name="connsiteY4" fmla="*/ 9071 h 355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29272" h="355600">
                  <a:moveTo>
                    <a:pt x="0" y="9071"/>
                  </a:moveTo>
                  <a:lnTo>
                    <a:pt x="9229272" y="0"/>
                  </a:lnTo>
                  <a:lnTo>
                    <a:pt x="9068590" y="339888"/>
                  </a:lnTo>
                  <a:lnTo>
                    <a:pt x="3629" y="355600"/>
                  </a:lnTo>
                  <a:cubicBezTo>
                    <a:pt x="2419" y="240090"/>
                    <a:pt x="1210" y="124581"/>
                    <a:pt x="0" y="9071"/>
                  </a:cubicBezTo>
                  <a:close/>
                </a:path>
              </a:pathLst>
            </a:custGeom>
            <a:solidFill>
              <a:srgbClr val="0138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48" name="任意多边形: 形状 14">
              <a:extLst>
                <a:ext uri="{FF2B5EF4-FFF2-40B4-BE49-F238E27FC236}">
                  <a16:creationId xmlns:a16="http://schemas.microsoft.com/office/drawing/2014/main" id="{4765E8E2-5816-44A9-A1F4-64CFB6D7C30E}"/>
                </a:ext>
              </a:extLst>
            </p:cNvPr>
            <p:cNvSpPr/>
            <p:nvPr userDrawn="1"/>
          </p:nvSpPr>
          <p:spPr>
            <a:xfrm>
              <a:off x="6885708" y="4774370"/>
              <a:ext cx="2247482" cy="359358"/>
            </a:xfrm>
            <a:custGeom>
              <a:avLst/>
              <a:gdLst>
                <a:gd name="connsiteX0" fmla="*/ 3009900 w 3009900"/>
                <a:gd name="connsiteY0" fmla="*/ 0 h 769620"/>
                <a:gd name="connsiteX1" fmla="*/ 3009900 w 3009900"/>
                <a:gd name="connsiteY1" fmla="*/ 769620 h 769620"/>
                <a:gd name="connsiteX2" fmla="*/ 0 w 3009900"/>
                <a:gd name="connsiteY2" fmla="*/ 746760 h 769620"/>
                <a:gd name="connsiteX3" fmla="*/ 419100 w 3009900"/>
                <a:gd name="connsiteY3" fmla="*/ 0 h 769620"/>
                <a:gd name="connsiteX4" fmla="*/ 3009900 w 3009900"/>
                <a:gd name="connsiteY4" fmla="*/ 0 h 769620"/>
                <a:gd name="connsiteX0" fmla="*/ 3009900 w 3009900"/>
                <a:gd name="connsiteY0" fmla="*/ 0 h 769620"/>
                <a:gd name="connsiteX1" fmla="*/ 3009900 w 3009900"/>
                <a:gd name="connsiteY1" fmla="*/ 769620 h 769620"/>
                <a:gd name="connsiteX2" fmla="*/ 0 w 3009900"/>
                <a:gd name="connsiteY2" fmla="*/ 746760 h 769620"/>
                <a:gd name="connsiteX3" fmla="*/ 351117 w 3009900"/>
                <a:gd name="connsiteY3" fmla="*/ 101974 h 769620"/>
                <a:gd name="connsiteX4" fmla="*/ 3009900 w 3009900"/>
                <a:gd name="connsiteY4" fmla="*/ 0 h 769620"/>
                <a:gd name="connsiteX0" fmla="*/ 3021231 w 3021231"/>
                <a:gd name="connsiteY0" fmla="*/ 0 h 667646"/>
                <a:gd name="connsiteX1" fmla="*/ 3009900 w 3021231"/>
                <a:gd name="connsiteY1" fmla="*/ 667646 h 667646"/>
                <a:gd name="connsiteX2" fmla="*/ 0 w 3021231"/>
                <a:gd name="connsiteY2" fmla="*/ 644786 h 667646"/>
                <a:gd name="connsiteX3" fmla="*/ 351117 w 3021231"/>
                <a:gd name="connsiteY3" fmla="*/ 0 h 667646"/>
                <a:gd name="connsiteX4" fmla="*/ 3021231 w 3021231"/>
                <a:gd name="connsiteY4" fmla="*/ 0 h 667646"/>
                <a:gd name="connsiteX0" fmla="*/ 3021231 w 3021231"/>
                <a:gd name="connsiteY0" fmla="*/ 0 h 667646"/>
                <a:gd name="connsiteX1" fmla="*/ 3009900 w 3021231"/>
                <a:gd name="connsiteY1" fmla="*/ 667646 h 667646"/>
                <a:gd name="connsiteX2" fmla="*/ 0 w 3021231"/>
                <a:gd name="connsiteY2" fmla="*/ 644786 h 667646"/>
                <a:gd name="connsiteX3" fmla="*/ 237812 w 3021231"/>
                <a:gd name="connsiteY3" fmla="*/ 192619 h 667646"/>
                <a:gd name="connsiteX4" fmla="*/ 3021231 w 3021231"/>
                <a:gd name="connsiteY4" fmla="*/ 0 h 667646"/>
                <a:gd name="connsiteX0" fmla="*/ 3009900 w 3009900"/>
                <a:gd name="connsiteY0" fmla="*/ 0 h 486358"/>
                <a:gd name="connsiteX1" fmla="*/ 3009900 w 3009900"/>
                <a:gd name="connsiteY1" fmla="*/ 486358 h 486358"/>
                <a:gd name="connsiteX2" fmla="*/ 0 w 3009900"/>
                <a:gd name="connsiteY2" fmla="*/ 463498 h 486358"/>
                <a:gd name="connsiteX3" fmla="*/ 237812 w 3009900"/>
                <a:gd name="connsiteY3" fmla="*/ 11331 h 486358"/>
                <a:gd name="connsiteX4" fmla="*/ 3009900 w 3009900"/>
                <a:gd name="connsiteY4" fmla="*/ 0 h 486358"/>
                <a:gd name="connsiteX0" fmla="*/ 3021230 w 3021230"/>
                <a:gd name="connsiteY0" fmla="*/ 0 h 475027"/>
                <a:gd name="connsiteX1" fmla="*/ 3009900 w 3021230"/>
                <a:gd name="connsiteY1" fmla="*/ 475027 h 475027"/>
                <a:gd name="connsiteX2" fmla="*/ 0 w 3021230"/>
                <a:gd name="connsiteY2" fmla="*/ 452167 h 475027"/>
                <a:gd name="connsiteX3" fmla="*/ 237812 w 3021230"/>
                <a:gd name="connsiteY3" fmla="*/ 0 h 475027"/>
                <a:gd name="connsiteX4" fmla="*/ 3021230 w 3021230"/>
                <a:gd name="connsiteY4" fmla="*/ 0 h 475027"/>
                <a:gd name="connsiteX0" fmla="*/ 3007245 w 3007245"/>
                <a:gd name="connsiteY0" fmla="*/ 0 h 480138"/>
                <a:gd name="connsiteX1" fmla="*/ 2995915 w 3007245"/>
                <a:gd name="connsiteY1" fmla="*/ 475027 h 480138"/>
                <a:gd name="connsiteX2" fmla="*/ 0 w 3007245"/>
                <a:gd name="connsiteY2" fmla="*/ 480138 h 480138"/>
                <a:gd name="connsiteX3" fmla="*/ 223827 w 3007245"/>
                <a:gd name="connsiteY3" fmla="*/ 0 h 480138"/>
                <a:gd name="connsiteX4" fmla="*/ 3007245 w 3007245"/>
                <a:gd name="connsiteY4" fmla="*/ 0 h 480138"/>
                <a:gd name="connsiteX0" fmla="*/ 3007245 w 3007681"/>
                <a:gd name="connsiteY0" fmla="*/ 0 h 480910"/>
                <a:gd name="connsiteX1" fmla="*/ 3007681 w 3007681"/>
                <a:gd name="connsiteY1" fmla="*/ 480910 h 480910"/>
                <a:gd name="connsiteX2" fmla="*/ 0 w 3007681"/>
                <a:gd name="connsiteY2" fmla="*/ 480138 h 480910"/>
                <a:gd name="connsiteX3" fmla="*/ 223827 w 3007681"/>
                <a:gd name="connsiteY3" fmla="*/ 0 h 480910"/>
                <a:gd name="connsiteX4" fmla="*/ 3007245 w 3007681"/>
                <a:gd name="connsiteY4" fmla="*/ 0 h 480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07681" h="480910">
                  <a:moveTo>
                    <a:pt x="3007245" y="0"/>
                  </a:moveTo>
                  <a:cubicBezTo>
                    <a:pt x="3007390" y="160303"/>
                    <a:pt x="3007536" y="320607"/>
                    <a:pt x="3007681" y="480910"/>
                  </a:cubicBezTo>
                  <a:lnTo>
                    <a:pt x="0" y="480138"/>
                  </a:lnTo>
                  <a:lnTo>
                    <a:pt x="223827" y="0"/>
                  </a:lnTo>
                  <a:lnTo>
                    <a:pt x="3007245" y="0"/>
                  </a:lnTo>
                  <a:close/>
                </a:path>
              </a:pathLst>
            </a:custGeom>
            <a:solidFill>
              <a:srgbClr val="33AA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Tree>
    <p:extLst>
      <p:ext uri="{BB962C8B-B14F-4D97-AF65-F5344CB8AC3E}">
        <p14:creationId xmlns:p14="http://schemas.microsoft.com/office/powerpoint/2010/main" val="207522368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D1AE3FB-4EB9-4FE6-8E65-B5FAA422F121}"/>
              </a:ext>
            </a:extLst>
          </p:cNvPr>
          <p:cNvSpPr>
            <a:spLocks noGrp="1"/>
          </p:cNvSpPr>
          <p:nvPr>
            <p:ph type="body" sz="quarter" idx="10"/>
          </p:nvPr>
        </p:nvSpPr>
        <p:spPr/>
        <p:txBody>
          <a:bodyPr/>
          <a:lstStyle/>
          <a:p>
            <a:r>
              <a:rPr lang="en-US" dirty="0"/>
              <a:t>Infographic </a:t>
            </a:r>
            <a:r>
              <a:rPr lang="en-US" dirty="0">
                <a:solidFill>
                  <a:schemeClr val="accent1"/>
                </a:solidFill>
              </a:rPr>
              <a:t>Style</a:t>
            </a:r>
          </a:p>
        </p:txBody>
      </p:sp>
      <p:sp>
        <p:nvSpPr>
          <p:cNvPr id="3" name="사각형: 둥근 위쪽 모서리 8">
            <a:extLst>
              <a:ext uri="{FF2B5EF4-FFF2-40B4-BE49-F238E27FC236}">
                <a16:creationId xmlns:a16="http://schemas.microsoft.com/office/drawing/2014/main" id="{2AF7F59E-433C-4C38-8D48-0151F1D6C9B5}"/>
              </a:ext>
            </a:extLst>
          </p:cNvPr>
          <p:cNvSpPr/>
          <p:nvPr/>
        </p:nvSpPr>
        <p:spPr>
          <a:xfrm rot="5400000">
            <a:off x="1376205" y="372998"/>
            <a:ext cx="1719612" cy="4472022"/>
          </a:xfrm>
          <a:prstGeom prst="round2SameRect">
            <a:avLst>
              <a:gd name="adj1" fmla="val 9509"/>
              <a:gd name="adj2" fmla="val 0"/>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4" name="Rectangle 2">
            <a:extLst>
              <a:ext uri="{FF2B5EF4-FFF2-40B4-BE49-F238E27FC236}">
                <a16:creationId xmlns:a16="http://schemas.microsoft.com/office/drawing/2014/main" id="{7147A0EA-07C0-4EC6-8BFB-67C14BAA3009}"/>
              </a:ext>
            </a:extLst>
          </p:cNvPr>
          <p:cNvSpPr/>
          <p:nvPr/>
        </p:nvSpPr>
        <p:spPr>
          <a:xfrm>
            <a:off x="0" y="5812589"/>
            <a:ext cx="8832304" cy="182327"/>
          </a:xfrm>
          <a:custGeom>
            <a:avLst/>
            <a:gdLst/>
            <a:ahLst/>
            <a:cxnLst/>
            <a:rect l="l" t="t" r="r" b="b"/>
            <a:pathLst>
              <a:path w="7308304" h="182327">
                <a:moveTo>
                  <a:pt x="0" y="0"/>
                </a:moveTo>
                <a:lnTo>
                  <a:pt x="7308304" y="0"/>
                </a:lnTo>
                <a:lnTo>
                  <a:pt x="7308304" y="182327"/>
                </a:lnTo>
                <a:lnTo>
                  <a:pt x="0" y="182327"/>
                </a:ln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p>
        </p:txBody>
      </p:sp>
      <p:sp>
        <p:nvSpPr>
          <p:cNvPr id="5" name="Rectangle 38">
            <a:extLst>
              <a:ext uri="{FF2B5EF4-FFF2-40B4-BE49-F238E27FC236}">
                <a16:creationId xmlns:a16="http://schemas.microsoft.com/office/drawing/2014/main" id="{149FE1D8-E92E-45EC-BC71-66F4B2182DFF}"/>
              </a:ext>
            </a:extLst>
          </p:cNvPr>
          <p:cNvSpPr/>
          <p:nvPr/>
        </p:nvSpPr>
        <p:spPr>
          <a:xfrm rot="16200000">
            <a:off x="8398618" y="5399752"/>
            <a:ext cx="1008000" cy="182327"/>
          </a:xfrm>
          <a:custGeom>
            <a:avLst/>
            <a:gdLst/>
            <a:ahLst/>
            <a:cxnLst/>
            <a:rect l="l" t="t" r="r" b="b"/>
            <a:pathLst>
              <a:path w="1082428" h="182327">
                <a:moveTo>
                  <a:pt x="1082428" y="0"/>
                </a:moveTo>
                <a:lnTo>
                  <a:pt x="1082428" y="182327"/>
                </a:lnTo>
                <a:lnTo>
                  <a:pt x="0" y="182327"/>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p>
        </p:txBody>
      </p:sp>
      <p:sp>
        <p:nvSpPr>
          <p:cNvPr id="6" name="Rectangle 41">
            <a:extLst>
              <a:ext uri="{FF2B5EF4-FFF2-40B4-BE49-F238E27FC236}">
                <a16:creationId xmlns:a16="http://schemas.microsoft.com/office/drawing/2014/main" id="{1C9E7CC9-DDA7-4837-BAD0-EC7E1687C379}"/>
              </a:ext>
            </a:extLst>
          </p:cNvPr>
          <p:cNvSpPr/>
          <p:nvPr/>
        </p:nvSpPr>
        <p:spPr>
          <a:xfrm>
            <a:off x="6240016" y="4986915"/>
            <a:ext cx="2736304" cy="182327"/>
          </a:xfrm>
          <a:custGeom>
            <a:avLst/>
            <a:gdLst/>
            <a:ahLst/>
            <a:cxnLst/>
            <a:rect l="l" t="t" r="r" b="b"/>
            <a:pathLst>
              <a:path w="2736304" h="182327">
                <a:moveTo>
                  <a:pt x="0" y="0"/>
                </a:moveTo>
                <a:lnTo>
                  <a:pt x="2736304" y="0"/>
                </a:lnTo>
                <a:lnTo>
                  <a:pt x="2736304" y="182327"/>
                </a:lnTo>
                <a:lnTo>
                  <a:pt x="0" y="182327"/>
                </a:ln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p>
        </p:txBody>
      </p:sp>
      <p:sp>
        <p:nvSpPr>
          <p:cNvPr id="7" name="Rectangle 38">
            <a:extLst>
              <a:ext uri="{FF2B5EF4-FFF2-40B4-BE49-F238E27FC236}">
                <a16:creationId xmlns:a16="http://schemas.microsoft.com/office/drawing/2014/main" id="{A64F08DD-D9E0-41B9-B812-EC1DE0D41E2E}"/>
              </a:ext>
            </a:extLst>
          </p:cNvPr>
          <p:cNvSpPr/>
          <p:nvPr/>
        </p:nvSpPr>
        <p:spPr>
          <a:xfrm rot="16200000">
            <a:off x="5827181" y="4577306"/>
            <a:ext cx="1008000" cy="182327"/>
          </a:xfrm>
          <a:custGeom>
            <a:avLst/>
            <a:gdLst/>
            <a:ahLst/>
            <a:cxnLst/>
            <a:rect l="l" t="t" r="r" b="b"/>
            <a:pathLst>
              <a:path w="1082428" h="182327">
                <a:moveTo>
                  <a:pt x="1082428" y="0"/>
                </a:moveTo>
                <a:lnTo>
                  <a:pt x="1082428" y="182327"/>
                </a:lnTo>
                <a:lnTo>
                  <a:pt x="0" y="182327"/>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p>
        </p:txBody>
      </p:sp>
      <p:sp>
        <p:nvSpPr>
          <p:cNvPr id="8" name="Rectangle 41">
            <a:extLst>
              <a:ext uri="{FF2B5EF4-FFF2-40B4-BE49-F238E27FC236}">
                <a16:creationId xmlns:a16="http://schemas.microsoft.com/office/drawing/2014/main" id="{3F65F2BD-D25C-431A-8B04-5D2972EDBAC0}"/>
              </a:ext>
            </a:extLst>
          </p:cNvPr>
          <p:cNvSpPr/>
          <p:nvPr/>
        </p:nvSpPr>
        <p:spPr>
          <a:xfrm>
            <a:off x="6240017" y="4161241"/>
            <a:ext cx="2736304" cy="182327"/>
          </a:xfrm>
          <a:custGeom>
            <a:avLst/>
            <a:gdLst/>
            <a:ahLst/>
            <a:cxnLst/>
            <a:rect l="l" t="t" r="r" b="b"/>
            <a:pathLst>
              <a:path w="2736304" h="182327">
                <a:moveTo>
                  <a:pt x="0" y="0"/>
                </a:moveTo>
                <a:lnTo>
                  <a:pt x="2736304" y="0"/>
                </a:lnTo>
                <a:lnTo>
                  <a:pt x="2736304" y="182327"/>
                </a:lnTo>
                <a:lnTo>
                  <a:pt x="0" y="182327"/>
                </a:ln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p>
        </p:txBody>
      </p:sp>
      <p:sp>
        <p:nvSpPr>
          <p:cNvPr id="9" name="Rectangle 38">
            <a:extLst>
              <a:ext uri="{FF2B5EF4-FFF2-40B4-BE49-F238E27FC236}">
                <a16:creationId xmlns:a16="http://schemas.microsoft.com/office/drawing/2014/main" id="{47FE5C17-D79A-4B1A-96AF-810672250143}"/>
              </a:ext>
            </a:extLst>
          </p:cNvPr>
          <p:cNvSpPr/>
          <p:nvPr/>
        </p:nvSpPr>
        <p:spPr>
          <a:xfrm rot="16200000">
            <a:off x="8398618" y="3748404"/>
            <a:ext cx="1008000" cy="182327"/>
          </a:xfrm>
          <a:custGeom>
            <a:avLst/>
            <a:gdLst/>
            <a:ahLst/>
            <a:cxnLst/>
            <a:rect l="l" t="t" r="r" b="b"/>
            <a:pathLst>
              <a:path w="1082428" h="182327">
                <a:moveTo>
                  <a:pt x="1082428" y="0"/>
                </a:moveTo>
                <a:lnTo>
                  <a:pt x="1082428" y="182327"/>
                </a:lnTo>
                <a:lnTo>
                  <a:pt x="0" y="182327"/>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p>
        </p:txBody>
      </p:sp>
      <p:sp>
        <p:nvSpPr>
          <p:cNvPr id="10" name="Rectangle 41">
            <a:extLst>
              <a:ext uri="{FF2B5EF4-FFF2-40B4-BE49-F238E27FC236}">
                <a16:creationId xmlns:a16="http://schemas.microsoft.com/office/drawing/2014/main" id="{4908146B-E1FA-4E7A-8989-9C753F5195FA}"/>
              </a:ext>
            </a:extLst>
          </p:cNvPr>
          <p:cNvSpPr/>
          <p:nvPr/>
        </p:nvSpPr>
        <p:spPr>
          <a:xfrm>
            <a:off x="6240016" y="3335567"/>
            <a:ext cx="2736304" cy="182327"/>
          </a:xfrm>
          <a:custGeom>
            <a:avLst/>
            <a:gdLst/>
            <a:ahLst/>
            <a:cxnLst/>
            <a:rect l="l" t="t" r="r" b="b"/>
            <a:pathLst>
              <a:path w="2736304" h="182327">
                <a:moveTo>
                  <a:pt x="0" y="0"/>
                </a:moveTo>
                <a:lnTo>
                  <a:pt x="2736304" y="0"/>
                </a:lnTo>
                <a:lnTo>
                  <a:pt x="2736304" y="182327"/>
                </a:lnTo>
                <a:lnTo>
                  <a:pt x="0" y="182327"/>
                </a:ln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p>
        </p:txBody>
      </p:sp>
      <p:sp>
        <p:nvSpPr>
          <p:cNvPr id="11" name="Rectangle 38">
            <a:extLst>
              <a:ext uri="{FF2B5EF4-FFF2-40B4-BE49-F238E27FC236}">
                <a16:creationId xmlns:a16="http://schemas.microsoft.com/office/drawing/2014/main" id="{F3943BDD-6326-46DE-86EE-E4ADD80640F6}"/>
              </a:ext>
            </a:extLst>
          </p:cNvPr>
          <p:cNvSpPr/>
          <p:nvPr/>
        </p:nvSpPr>
        <p:spPr>
          <a:xfrm rot="16200000">
            <a:off x="5827180" y="2922730"/>
            <a:ext cx="1008000" cy="182327"/>
          </a:xfrm>
          <a:custGeom>
            <a:avLst/>
            <a:gdLst/>
            <a:ahLst/>
            <a:cxnLst/>
            <a:rect l="l" t="t" r="r" b="b"/>
            <a:pathLst>
              <a:path w="1082428" h="182327">
                <a:moveTo>
                  <a:pt x="1082428" y="0"/>
                </a:moveTo>
                <a:lnTo>
                  <a:pt x="1082428" y="182327"/>
                </a:lnTo>
                <a:lnTo>
                  <a:pt x="0" y="182327"/>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p>
        </p:txBody>
      </p:sp>
      <p:sp>
        <p:nvSpPr>
          <p:cNvPr id="12" name="Rectangle 41">
            <a:extLst>
              <a:ext uri="{FF2B5EF4-FFF2-40B4-BE49-F238E27FC236}">
                <a16:creationId xmlns:a16="http://schemas.microsoft.com/office/drawing/2014/main" id="{0931C93E-A15A-4163-B9FA-273DFC793BA2}"/>
              </a:ext>
            </a:extLst>
          </p:cNvPr>
          <p:cNvSpPr/>
          <p:nvPr/>
        </p:nvSpPr>
        <p:spPr>
          <a:xfrm>
            <a:off x="6240016" y="2509893"/>
            <a:ext cx="5951984" cy="182327"/>
          </a:xfrm>
          <a:custGeom>
            <a:avLst/>
            <a:gdLst/>
            <a:ahLst/>
            <a:cxnLst/>
            <a:rect l="l" t="t" r="r" b="b"/>
            <a:pathLst>
              <a:path w="2736304" h="182327">
                <a:moveTo>
                  <a:pt x="0" y="0"/>
                </a:moveTo>
                <a:lnTo>
                  <a:pt x="2736304" y="0"/>
                </a:lnTo>
                <a:lnTo>
                  <a:pt x="2736304" y="182327"/>
                </a:lnTo>
                <a:lnTo>
                  <a:pt x="0" y="182327"/>
                </a:ln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p>
        </p:txBody>
      </p:sp>
      <p:sp>
        <p:nvSpPr>
          <p:cNvPr id="13" name="TextBox 12">
            <a:extLst>
              <a:ext uri="{FF2B5EF4-FFF2-40B4-BE49-F238E27FC236}">
                <a16:creationId xmlns:a16="http://schemas.microsoft.com/office/drawing/2014/main" id="{A8E73E2B-6EF7-496D-9FEE-AE885CA62F09}"/>
              </a:ext>
            </a:extLst>
          </p:cNvPr>
          <p:cNvSpPr txBox="1"/>
          <p:nvPr/>
        </p:nvSpPr>
        <p:spPr>
          <a:xfrm>
            <a:off x="6422344" y="5217950"/>
            <a:ext cx="2049920" cy="553998"/>
          </a:xfrm>
          <a:prstGeom prst="rect">
            <a:avLst/>
          </a:prstGeom>
          <a:noFill/>
        </p:spPr>
        <p:txBody>
          <a:bodyPr wrap="square" lIns="0" tIns="0" rIns="0" bIns="0" rtlCol="0">
            <a:spAutoFit/>
          </a:bodyPr>
          <a:lstStyle/>
          <a:p>
            <a:pPr algn="r"/>
            <a:r>
              <a:rPr lang="en-US" altLang="ko-KR" sz="1200" dirty="0">
                <a:solidFill>
                  <a:schemeClr val="tx1">
                    <a:lumMod val="75000"/>
                    <a:lumOff val="25000"/>
                  </a:schemeClr>
                </a:solidFill>
              </a:rPr>
              <a:t>Get a modern PowerPoint  Presentation that is beautifully designed. </a:t>
            </a:r>
          </a:p>
        </p:txBody>
      </p:sp>
      <p:sp>
        <p:nvSpPr>
          <p:cNvPr id="14" name="Oval 13">
            <a:extLst>
              <a:ext uri="{FF2B5EF4-FFF2-40B4-BE49-F238E27FC236}">
                <a16:creationId xmlns:a16="http://schemas.microsoft.com/office/drawing/2014/main" id="{E4B31032-A60F-4236-9B5C-E3774F8DA51E}"/>
              </a:ext>
            </a:extLst>
          </p:cNvPr>
          <p:cNvSpPr/>
          <p:nvPr/>
        </p:nvSpPr>
        <p:spPr>
          <a:xfrm>
            <a:off x="8648176" y="5230022"/>
            <a:ext cx="521786" cy="521786"/>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p>
        </p:txBody>
      </p:sp>
      <p:grpSp>
        <p:nvGrpSpPr>
          <p:cNvPr id="15" name="그룹 6">
            <a:extLst>
              <a:ext uri="{FF2B5EF4-FFF2-40B4-BE49-F238E27FC236}">
                <a16:creationId xmlns:a16="http://schemas.microsoft.com/office/drawing/2014/main" id="{7B471078-77A6-41D4-B16A-87DCD46EE11B}"/>
              </a:ext>
            </a:extLst>
          </p:cNvPr>
          <p:cNvGrpSpPr/>
          <p:nvPr/>
        </p:nvGrpSpPr>
        <p:grpSpPr>
          <a:xfrm>
            <a:off x="9267913" y="5265341"/>
            <a:ext cx="1836000" cy="451147"/>
            <a:chOff x="9267913" y="5380667"/>
            <a:chExt cx="1836000" cy="451147"/>
          </a:xfrm>
        </p:grpSpPr>
        <p:sp>
          <p:nvSpPr>
            <p:cNvPr id="16" name="TextBox 15">
              <a:extLst>
                <a:ext uri="{FF2B5EF4-FFF2-40B4-BE49-F238E27FC236}">
                  <a16:creationId xmlns:a16="http://schemas.microsoft.com/office/drawing/2014/main" id="{0A57F991-302D-4EFA-BBC1-E8BACE2A9976}"/>
                </a:ext>
              </a:extLst>
            </p:cNvPr>
            <p:cNvSpPr txBox="1"/>
            <p:nvPr/>
          </p:nvSpPr>
          <p:spPr>
            <a:xfrm>
              <a:off x="9267913" y="5647148"/>
              <a:ext cx="1836000" cy="184666"/>
            </a:xfrm>
            <a:prstGeom prst="rect">
              <a:avLst/>
            </a:prstGeom>
            <a:noFill/>
          </p:spPr>
          <p:txBody>
            <a:bodyPr wrap="square" lIns="0" tIns="0" rIns="0" bIns="0" rtlCol="0" anchor="ctr">
              <a:spAutoFit/>
            </a:bodyPr>
            <a:lstStyle/>
            <a:p>
              <a:r>
                <a:rPr lang="en-US" altLang="ko-KR" sz="1200" dirty="0">
                  <a:solidFill>
                    <a:schemeClr val="tx1">
                      <a:lumMod val="75000"/>
                      <a:lumOff val="25000"/>
                    </a:schemeClr>
                  </a:solidFill>
                </a:rPr>
                <a:t>Modern PowerPoint </a:t>
              </a:r>
            </a:p>
          </p:txBody>
        </p:sp>
        <p:sp>
          <p:nvSpPr>
            <p:cNvPr id="17" name="TextBox 16">
              <a:extLst>
                <a:ext uri="{FF2B5EF4-FFF2-40B4-BE49-F238E27FC236}">
                  <a16:creationId xmlns:a16="http://schemas.microsoft.com/office/drawing/2014/main" id="{F957CCDC-6C56-49CB-9E7F-4B8737B02A7F}"/>
                </a:ext>
              </a:extLst>
            </p:cNvPr>
            <p:cNvSpPr txBox="1"/>
            <p:nvPr/>
          </p:nvSpPr>
          <p:spPr>
            <a:xfrm>
              <a:off x="9267913" y="5380667"/>
              <a:ext cx="1836000" cy="215444"/>
            </a:xfrm>
            <a:prstGeom prst="rect">
              <a:avLst/>
            </a:prstGeom>
            <a:noFill/>
          </p:spPr>
          <p:txBody>
            <a:bodyPr wrap="square" lIns="0" tIns="0" rIns="0" bIns="0" rtlCol="0" anchor="ctr">
              <a:spAutoFit/>
            </a:bodyPr>
            <a:lstStyle/>
            <a:p>
              <a:r>
                <a:rPr lang="en-US" altLang="ko-KR" sz="1400" b="1" dirty="0">
                  <a:solidFill>
                    <a:schemeClr val="tx1">
                      <a:lumMod val="75000"/>
                      <a:lumOff val="25000"/>
                    </a:schemeClr>
                  </a:solidFill>
                </a:rPr>
                <a:t>MISSION</a:t>
              </a:r>
            </a:p>
          </p:txBody>
        </p:sp>
      </p:grpSp>
      <p:sp>
        <p:nvSpPr>
          <p:cNvPr id="18" name="Oval 17">
            <a:extLst>
              <a:ext uri="{FF2B5EF4-FFF2-40B4-BE49-F238E27FC236}">
                <a16:creationId xmlns:a16="http://schemas.microsoft.com/office/drawing/2014/main" id="{F74414C6-B31E-44A7-B60C-BFA7722A1143}"/>
              </a:ext>
            </a:extLst>
          </p:cNvPr>
          <p:cNvSpPr/>
          <p:nvPr/>
        </p:nvSpPr>
        <p:spPr>
          <a:xfrm>
            <a:off x="8648176" y="3578674"/>
            <a:ext cx="521786" cy="521786"/>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p>
        </p:txBody>
      </p:sp>
      <p:grpSp>
        <p:nvGrpSpPr>
          <p:cNvPr id="19" name="그룹 7">
            <a:extLst>
              <a:ext uri="{FF2B5EF4-FFF2-40B4-BE49-F238E27FC236}">
                <a16:creationId xmlns:a16="http://schemas.microsoft.com/office/drawing/2014/main" id="{1983CDB1-50B1-4934-B5EF-5812E892EED8}"/>
              </a:ext>
            </a:extLst>
          </p:cNvPr>
          <p:cNvGrpSpPr/>
          <p:nvPr/>
        </p:nvGrpSpPr>
        <p:grpSpPr>
          <a:xfrm>
            <a:off x="9267913" y="3613993"/>
            <a:ext cx="1836000" cy="451147"/>
            <a:chOff x="9267913" y="3529265"/>
            <a:chExt cx="1836000" cy="451147"/>
          </a:xfrm>
        </p:grpSpPr>
        <p:sp>
          <p:nvSpPr>
            <p:cNvPr id="20" name="TextBox 19">
              <a:extLst>
                <a:ext uri="{FF2B5EF4-FFF2-40B4-BE49-F238E27FC236}">
                  <a16:creationId xmlns:a16="http://schemas.microsoft.com/office/drawing/2014/main" id="{1DFAAF6F-AEA7-4EE7-BBAC-B8A2345AA3AB}"/>
                </a:ext>
              </a:extLst>
            </p:cNvPr>
            <p:cNvSpPr txBox="1"/>
            <p:nvPr/>
          </p:nvSpPr>
          <p:spPr>
            <a:xfrm>
              <a:off x="9267913" y="3795746"/>
              <a:ext cx="1836000" cy="184666"/>
            </a:xfrm>
            <a:prstGeom prst="rect">
              <a:avLst/>
            </a:prstGeom>
            <a:noFill/>
          </p:spPr>
          <p:txBody>
            <a:bodyPr wrap="square" lIns="0" tIns="0" rIns="0" bIns="0" rtlCol="0" anchor="ctr">
              <a:spAutoFit/>
            </a:bodyPr>
            <a:lstStyle/>
            <a:p>
              <a:r>
                <a:rPr lang="en-US" altLang="ko-KR" sz="1200" dirty="0">
                  <a:solidFill>
                    <a:schemeClr val="tx1">
                      <a:lumMod val="75000"/>
                      <a:lumOff val="25000"/>
                    </a:schemeClr>
                  </a:solidFill>
                </a:rPr>
                <a:t>Modern PowerPoint </a:t>
              </a:r>
            </a:p>
          </p:txBody>
        </p:sp>
        <p:sp>
          <p:nvSpPr>
            <p:cNvPr id="21" name="TextBox 20">
              <a:extLst>
                <a:ext uri="{FF2B5EF4-FFF2-40B4-BE49-F238E27FC236}">
                  <a16:creationId xmlns:a16="http://schemas.microsoft.com/office/drawing/2014/main" id="{20F12188-D5D8-4A0B-AF70-76919BC4B441}"/>
                </a:ext>
              </a:extLst>
            </p:cNvPr>
            <p:cNvSpPr txBox="1"/>
            <p:nvPr/>
          </p:nvSpPr>
          <p:spPr>
            <a:xfrm>
              <a:off x="9267913" y="3529265"/>
              <a:ext cx="1836000" cy="215444"/>
            </a:xfrm>
            <a:prstGeom prst="rect">
              <a:avLst/>
            </a:prstGeom>
            <a:noFill/>
          </p:spPr>
          <p:txBody>
            <a:bodyPr wrap="square" lIns="0" tIns="0" rIns="0" bIns="0" rtlCol="0" anchor="ctr">
              <a:spAutoFit/>
            </a:bodyPr>
            <a:lstStyle/>
            <a:p>
              <a:r>
                <a:rPr lang="en-US" altLang="ko-KR" sz="1400" b="1" dirty="0">
                  <a:solidFill>
                    <a:schemeClr val="tx1">
                      <a:lumMod val="75000"/>
                      <a:lumOff val="25000"/>
                    </a:schemeClr>
                  </a:solidFill>
                </a:rPr>
                <a:t>MISSION</a:t>
              </a:r>
            </a:p>
          </p:txBody>
        </p:sp>
      </p:grpSp>
      <p:sp>
        <p:nvSpPr>
          <p:cNvPr id="22" name="Oval 21">
            <a:extLst>
              <a:ext uri="{FF2B5EF4-FFF2-40B4-BE49-F238E27FC236}">
                <a16:creationId xmlns:a16="http://schemas.microsoft.com/office/drawing/2014/main" id="{F50ABC72-C02F-4437-A3DE-5FA9C663015E}"/>
              </a:ext>
            </a:extLst>
          </p:cNvPr>
          <p:cNvSpPr/>
          <p:nvPr/>
        </p:nvSpPr>
        <p:spPr>
          <a:xfrm>
            <a:off x="6089796" y="4407576"/>
            <a:ext cx="521786" cy="521786"/>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p>
        </p:txBody>
      </p:sp>
      <p:grpSp>
        <p:nvGrpSpPr>
          <p:cNvPr id="23" name="그룹 4">
            <a:extLst>
              <a:ext uri="{FF2B5EF4-FFF2-40B4-BE49-F238E27FC236}">
                <a16:creationId xmlns:a16="http://schemas.microsoft.com/office/drawing/2014/main" id="{4BB78BEC-C8FF-4659-AB7F-BE3E0A7B4409}"/>
              </a:ext>
            </a:extLst>
          </p:cNvPr>
          <p:cNvGrpSpPr/>
          <p:nvPr/>
        </p:nvGrpSpPr>
        <p:grpSpPr>
          <a:xfrm>
            <a:off x="4108722" y="4442895"/>
            <a:ext cx="1836000" cy="451147"/>
            <a:chOff x="4108722" y="4448325"/>
            <a:chExt cx="1836000" cy="451147"/>
          </a:xfrm>
        </p:grpSpPr>
        <p:sp>
          <p:nvSpPr>
            <p:cNvPr id="24" name="TextBox 23">
              <a:extLst>
                <a:ext uri="{FF2B5EF4-FFF2-40B4-BE49-F238E27FC236}">
                  <a16:creationId xmlns:a16="http://schemas.microsoft.com/office/drawing/2014/main" id="{83E12FCE-721F-46E9-8AEE-36604F2AAFCF}"/>
                </a:ext>
              </a:extLst>
            </p:cNvPr>
            <p:cNvSpPr txBox="1"/>
            <p:nvPr/>
          </p:nvSpPr>
          <p:spPr>
            <a:xfrm>
              <a:off x="4108722" y="4714806"/>
              <a:ext cx="1836000" cy="184666"/>
            </a:xfrm>
            <a:prstGeom prst="rect">
              <a:avLst/>
            </a:prstGeom>
            <a:noFill/>
          </p:spPr>
          <p:txBody>
            <a:bodyPr wrap="square" lIns="0" tIns="0" rIns="0" bIns="0" rtlCol="0" anchor="ctr">
              <a:spAutoFit/>
            </a:bodyPr>
            <a:lstStyle/>
            <a:p>
              <a:pPr algn="r"/>
              <a:r>
                <a:rPr lang="en-US" altLang="ko-KR" sz="1200" dirty="0">
                  <a:solidFill>
                    <a:schemeClr val="tx1">
                      <a:lumMod val="75000"/>
                      <a:lumOff val="25000"/>
                    </a:schemeClr>
                  </a:solidFill>
                </a:rPr>
                <a:t>Modern PowerPoint </a:t>
              </a:r>
            </a:p>
          </p:txBody>
        </p:sp>
        <p:sp>
          <p:nvSpPr>
            <p:cNvPr id="25" name="TextBox 24">
              <a:extLst>
                <a:ext uri="{FF2B5EF4-FFF2-40B4-BE49-F238E27FC236}">
                  <a16:creationId xmlns:a16="http://schemas.microsoft.com/office/drawing/2014/main" id="{BAFE8E7A-DFF9-4BDD-A8D6-A5FBDAC12A7B}"/>
                </a:ext>
              </a:extLst>
            </p:cNvPr>
            <p:cNvSpPr txBox="1"/>
            <p:nvPr/>
          </p:nvSpPr>
          <p:spPr>
            <a:xfrm>
              <a:off x="4108722" y="4448325"/>
              <a:ext cx="1836000" cy="215444"/>
            </a:xfrm>
            <a:prstGeom prst="rect">
              <a:avLst/>
            </a:prstGeom>
            <a:noFill/>
          </p:spPr>
          <p:txBody>
            <a:bodyPr wrap="square" lIns="0" tIns="0" rIns="0" bIns="0" rtlCol="0" anchor="ctr">
              <a:spAutoFit/>
            </a:bodyPr>
            <a:lstStyle/>
            <a:p>
              <a:pPr algn="r"/>
              <a:r>
                <a:rPr lang="en-US" altLang="ko-KR" sz="1400" b="1" dirty="0">
                  <a:solidFill>
                    <a:schemeClr val="tx1">
                      <a:lumMod val="75000"/>
                      <a:lumOff val="25000"/>
                    </a:schemeClr>
                  </a:solidFill>
                </a:rPr>
                <a:t>MISSION</a:t>
              </a:r>
            </a:p>
          </p:txBody>
        </p:sp>
      </p:grpSp>
      <p:sp>
        <p:nvSpPr>
          <p:cNvPr id="26" name="Oval 25">
            <a:extLst>
              <a:ext uri="{FF2B5EF4-FFF2-40B4-BE49-F238E27FC236}">
                <a16:creationId xmlns:a16="http://schemas.microsoft.com/office/drawing/2014/main" id="{346789AF-45C9-403F-A5BA-BD84B082B453}"/>
              </a:ext>
            </a:extLst>
          </p:cNvPr>
          <p:cNvSpPr/>
          <p:nvPr/>
        </p:nvSpPr>
        <p:spPr>
          <a:xfrm>
            <a:off x="6076708" y="2753000"/>
            <a:ext cx="521786" cy="521786"/>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p>
        </p:txBody>
      </p:sp>
      <p:grpSp>
        <p:nvGrpSpPr>
          <p:cNvPr id="27" name="그룹 3">
            <a:extLst>
              <a:ext uri="{FF2B5EF4-FFF2-40B4-BE49-F238E27FC236}">
                <a16:creationId xmlns:a16="http://schemas.microsoft.com/office/drawing/2014/main" id="{E224983B-EA16-42CF-B7E3-55E624225D6A}"/>
              </a:ext>
            </a:extLst>
          </p:cNvPr>
          <p:cNvGrpSpPr/>
          <p:nvPr/>
        </p:nvGrpSpPr>
        <p:grpSpPr>
          <a:xfrm>
            <a:off x="4108722" y="2788319"/>
            <a:ext cx="1836000" cy="451147"/>
            <a:chOff x="4108722" y="2600500"/>
            <a:chExt cx="1836000" cy="451147"/>
          </a:xfrm>
        </p:grpSpPr>
        <p:sp>
          <p:nvSpPr>
            <p:cNvPr id="28" name="TextBox 27">
              <a:extLst>
                <a:ext uri="{FF2B5EF4-FFF2-40B4-BE49-F238E27FC236}">
                  <a16:creationId xmlns:a16="http://schemas.microsoft.com/office/drawing/2014/main" id="{BDB6E216-28E8-4625-8411-515A2620CF55}"/>
                </a:ext>
              </a:extLst>
            </p:cNvPr>
            <p:cNvSpPr txBox="1"/>
            <p:nvPr/>
          </p:nvSpPr>
          <p:spPr>
            <a:xfrm>
              <a:off x="4108722" y="2866981"/>
              <a:ext cx="1836000" cy="184666"/>
            </a:xfrm>
            <a:prstGeom prst="rect">
              <a:avLst/>
            </a:prstGeom>
            <a:noFill/>
          </p:spPr>
          <p:txBody>
            <a:bodyPr wrap="square" lIns="0" tIns="0" rIns="0" bIns="0" rtlCol="0" anchor="ctr">
              <a:spAutoFit/>
            </a:bodyPr>
            <a:lstStyle/>
            <a:p>
              <a:pPr algn="r"/>
              <a:r>
                <a:rPr lang="en-US" altLang="ko-KR" sz="1200" dirty="0">
                  <a:solidFill>
                    <a:schemeClr val="tx1">
                      <a:lumMod val="75000"/>
                      <a:lumOff val="25000"/>
                    </a:schemeClr>
                  </a:solidFill>
                </a:rPr>
                <a:t>Modern PowerPoint </a:t>
              </a:r>
            </a:p>
          </p:txBody>
        </p:sp>
        <p:sp>
          <p:nvSpPr>
            <p:cNvPr id="29" name="TextBox 28">
              <a:extLst>
                <a:ext uri="{FF2B5EF4-FFF2-40B4-BE49-F238E27FC236}">
                  <a16:creationId xmlns:a16="http://schemas.microsoft.com/office/drawing/2014/main" id="{CAA4E6EF-27A6-4E45-B264-BAA29B2F0982}"/>
                </a:ext>
              </a:extLst>
            </p:cNvPr>
            <p:cNvSpPr txBox="1"/>
            <p:nvPr/>
          </p:nvSpPr>
          <p:spPr>
            <a:xfrm>
              <a:off x="4108722" y="2600500"/>
              <a:ext cx="1836000" cy="215444"/>
            </a:xfrm>
            <a:prstGeom prst="rect">
              <a:avLst/>
            </a:prstGeom>
            <a:noFill/>
          </p:spPr>
          <p:txBody>
            <a:bodyPr wrap="square" lIns="0" tIns="0" rIns="0" bIns="0" rtlCol="0" anchor="ctr">
              <a:spAutoFit/>
            </a:bodyPr>
            <a:lstStyle/>
            <a:p>
              <a:pPr algn="r"/>
              <a:r>
                <a:rPr lang="en-US" altLang="ko-KR" sz="1400" b="1" dirty="0">
                  <a:solidFill>
                    <a:schemeClr val="tx1">
                      <a:lumMod val="75000"/>
                      <a:lumOff val="25000"/>
                    </a:schemeClr>
                  </a:solidFill>
                </a:rPr>
                <a:t>MISSION</a:t>
              </a:r>
            </a:p>
          </p:txBody>
        </p:sp>
      </p:grpSp>
      <p:sp>
        <p:nvSpPr>
          <p:cNvPr id="30" name="Oval 29">
            <a:extLst>
              <a:ext uri="{FF2B5EF4-FFF2-40B4-BE49-F238E27FC236}">
                <a16:creationId xmlns:a16="http://schemas.microsoft.com/office/drawing/2014/main" id="{453C5F97-BECD-437F-97EC-77F2F77DA535}"/>
              </a:ext>
            </a:extLst>
          </p:cNvPr>
          <p:cNvSpPr/>
          <p:nvPr/>
        </p:nvSpPr>
        <p:spPr>
          <a:xfrm>
            <a:off x="8634580" y="2345988"/>
            <a:ext cx="521786" cy="521786"/>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p>
        </p:txBody>
      </p:sp>
      <p:grpSp>
        <p:nvGrpSpPr>
          <p:cNvPr id="31" name="그룹 11">
            <a:extLst>
              <a:ext uri="{FF2B5EF4-FFF2-40B4-BE49-F238E27FC236}">
                <a16:creationId xmlns:a16="http://schemas.microsoft.com/office/drawing/2014/main" id="{DB4480BE-62F8-4E89-84F4-3F0BF943710D}"/>
              </a:ext>
            </a:extLst>
          </p:cNvPr>
          <p:cNvGrpSpPr/>
          <p:nvPr/>
        </p:nvGrpSpPr>
        <p:grpSpPr>
          <a:xfrm>
            <a:off x="7971100" y="1810321"/>
            <a:ext cx="1837329" cy="454065"/>
            <a:chOff x="8028249" y="1638871"/>
            <a:chExt cx="1837329" cy="454065"/>
          </a:xfrm>
        </p:grpSpPr>
        <p:sp>
          <p:nvSpPr>
            <p:cNvPr id="32" name="TextBox 31">
              <a:extLst>
                <a:ext uri="{FF2B5EF4-FFF2-40B4-BE49-F238E27FC236}">
                  <a16:creationId xmlns:a16="http://schemas.microsoft.com/office/drawing/2014/main" id="{68196E86-8255-430D-B183-A2F828A02FD3}"/>
                </a:ext>
              </a:extLst>
            </p:cNvPr>
            <p:cNvSpPr txBox="1"/>
            <p:nvPr/>
          </p:nvSpPr>
          <p:spPr>
            <a:xfrm>
              <a:off x="8029577" y="1908270"/>
              <a:ext cx="1836001" cy="184666"/>
            </a:xfrm>
            <a:prstGeom prst="rect">
              <a:avLst/>
            </a:prstGeom>
            <a:noFill/>
          </p:spPr>
          <p:txBody>
            <a:bodyPr wrap="square" lIns="0" tIns="0" rIns="0" bIns="0" rtlCol="0">
              <a:spAutoFit/>
            </a:bodyPr>
            <a:lstStyle/>
            <a:p>
              <a:pPr algn="ctr"/>
              <a:r>
                <a:rPr lang="en-US" altLang="ko-KR" sz="1200" dirty="0">
                  <a:solidFill>
                    <a:schemeClr val="tx1">
                      <a:lumMod val="75000"/>
                      <a:lumOff val="25000"/>
                    </a:schemeClr>
                  </a:solidFill>
                </a:rPr>
                <a:t>Modern PowerPoint </a:t>
              </a:r>
            </a:p>
          </p:txBody>
        </p:sp>
        <p:sp>
          <p:nvSpPr>
            <p:cNvPr id="33" name="TextBox 32">
              <a:extLst>
                <a:ext uri="{FF2B5EF4-FFF2-40B4-BE49-F238E27FC236}">
                  <a16:creationId xmlns:a16="http://schemas.microsoft.com/office/drawing/2014/main" id="{CB6D0EA0-878E-4E09-8447-85D9CEDF2816}"/>
                </a:ext>
              </a:extLst>
            </p:cNvPr>
            <p:cNvSpPr txBox="1"/>
            <p:nvPr/>
          </p:nvSpPr>
          <p:spPr>
            <a:xfrm>
              <a:off x="8028249" y="1638871"/>
              <a:ext cx="1836000" cy="215444"/>
            </a:xfrm>
            <a:prstGeom prst="rect">
              <a:avLst/>
            </a:prstGeom>
            <a:noFill/>
          </p:spPr>
          <p:txBody>
            <a:bodyPr wrap="square" lIns="0" tIns="0" rIns="0" bIns="0" rtlCol="0">
              <a:spAutoFit/>
            </a:bodyPr>
            <a:lstStyle/>
            <a:p>
              <a:pPr algn="ctr"/>
              <a:r>
                <a:rPr lang="en-US" altLang="ko-KR" sz="1400" b="1" dirty="0">
                  <a:solidFill>
                    <a:schemeClr val="accent1"/>
                  </a:solidFill>
                </a:rPr>
                <a:t>MISSION</a:t>
              </a:r>
            </a:p>
          </p:txBody>
        </p:sp>
      </p:grpSp>
      <p:sp>
        <p:nvSpPr>
          <p:cNvPr id="38" name="TextBox 37">
            <a:extLst>
              <a:ext uri="{FF2B5EF4-FFF2-40B4-BE49-F238E27FC236}">
                <a16:creationId xmlns:a16="http://schemas.microsoft.com/office/drawing/2014/main" id="{75B76D4E-8423-4CF3-BA0A-523E089AC23B}"/>
              </a:ext>
            </a:extLst>
          </p:cNvPr>
          <p:cNvSpPr txBox="1"/>
          <p:nvPr/>
        </p:nvSpPr>
        <p:spPr>
          <a:xfrm>
            <a:off x="910095" y="3665389"/>
            <a:ext cx="2345404" cy="923330"/>
          </a:xfrm>
          <a:prstGeom prst="rect">
            <a:avLst/>
          </a:prstGeom>
          <a:noFill/>
        </p:spPr>
        <p:txBody>
          <a:bodyPr wrap="square" lIns="0" tIns="0" rIns="0" bIns="0" rtlCol="0">
            <a:spAutoFit/>
          </a:bodyPr>
          <a:lstStyle/>
          <a:p>
            <a:r>
              <a:rPr lang="en-US" altLang="ko-KR" sz="1200" dirty="0">
                <a:solidFill>
                  <a:schemeClr val="tx1">
                    <a:lumMod val="75000"/>
                    <a:lumOff val="25000"/>
                  </a:schemeClr>
                </a:solidFill>
              </a:rPr>
              <a:t>Example Text : Get a modern PowerPoint  Presentation that is beautifully designed. I hope and I believe that this Template will your Time, Money and Reputation. </a:t>
            </a:r>
          </a:p>
        </p:txBody>
      </p:sp>
      <p:sp>
        <p:nvSpPr>
          <p:cNvPr id="43" name="Rounded Rectangle 25">
            <a:extLst>
              <a:ext uri="{FF2B5EF4-FFF2-40B4-BE49-F238E27FC236}">
                <a16:creationId xmlns:a16="http://schemas.microsoft.com/office/drawing/2014/main" id="{E7703212-BFA1-45AA-A267-7697C494C1BD}"/>
              </a:ext>
            </a:extLst>
          </p:cNvPr>
          <p:cNvSpPr/>
          <p:nvPr/>
        </p:nvSpPr>
        <p:spPr>
          <a:xfrm>
            <a:off x="7430192" y="6278950"/>
            <a:ext cx="315203" cy="230994"/>
          </a:xfrm>
          <a:custGeom>
            <a:avLst/>
            <a:gdLst/>
            <a:ahLst/>
            <a:cxnLst/>
            <a:rect l="l" t="t" r="r" b="b"/>
            <a:pathLst>
              <a:path w="3248842" h="2380886">
                <a:moveTo>
                  <a:pt x="1194785" y="1472263"/>
                </a:moveTo>
                <a:cubicBezTo>
                  <a:pt x="1150014" y="1472263"/>
                  <a:pt x="1113720" y="1508557"/>
                  <a:pt x="1113720" y="1553328"/>
                </a:cubicBezTo>
                <a:lnTo>
                  <a:pt x="1113720" y="1600880"/>
                </a:lnTo>
                <a:cubicBezTo>
                  <a:pt x="1113720" y="1645651"/>
                  <a:pt x="1150014" y="1681945"/>
                  <a:pt x="1194785" y="1681945"/>
                </a:cubicBezTo>
                <a:lnTo>
                  <a:pt x="2067186" y="1681945"/>
                </a:lnTo>
                <a:cubicBezTo>
                  <a:pt x="2111957" y="1681945"/>
                  <a:pt x="2148251" y="1645651"/>
                  <a:pt x="2148251" y="1600880"/>
                </a:cubicBezTo>
                <a:lnTo>
                  <a:pt x="2148251" y="1553328"/>
                </a:lnTo>
                <a:cubicBezTo>
                  <a:pt x="2148251" y="1508557"/>
                  <a:pt x="2111957" y="1472263"/>
                  <a:pt x="2067186" y="1472263"/>
                </a:cubicBezTo>
                <a:close/>
                <a:moveTo>
                  <a:pt x="2582402" y="986449"/>
                </a:moveTo>
                <a:cubicBezTo>
                  <a:pt x="2477247" y="986449"/>
                  <a:pt x="2392002" y="1071694"/>
                  <a:pt x="2392002" y="1176848"/>
                </a:cubicBezTo>
                <a:cubicBezTo>
                  <a:pt x="2392002" y="1282003"/>
                  <a:pt x="2477247" y="1367248"/>
                  <a:pt x="2582402" y="1367248"/>
                </a:cubicBezTo>
                <a:cubicBezTo>
                  <a:pt x="2687557" y="1367248"/>
                  <a:pt x="2772801" y="1282003"/>
                  <a:pt x="2772801" y="1176848"/>
                </a:cubicBezTo>
                <a:cubicBezTo>
                  <a:pt x="2772801" y="1071694"/>
                  <a:pt x="2687557" y="986449"/>
                  <a:pt x="2582402" y="986449"/>
                </a:cubicBezTo>
                <a:close/>
                <a:moveTo>
                  <a:pt x="679570" y="986449"/>
                </a:moveTo>
                <a:cubicBezTo>
                  <a:pt x="574415" y="986449"/>
                  <a:pt x="489171" y="1071694"/>
                  <a:pt x="489171" y="1176848"/>
                </a:cubicBezTo>
                <a:cubicBezTo>
                  <a:pt x="489171" y="1282003"/>
                  <a:pt x="574415" y="1367248"/>
                  <a:pt x="679570" y="1367248"/>
                </a:cubicBezTo>
                <a:cubicBezTo>
                  <a:pt x="784725" y="1367248"/>
                  <a:pt x="869970" y="1282003"/>
                  <a:pt x="869970" y="1176848"/>
                </a:cubicBezTo>
                <a:cubicBezTo>
                  <a:pt x="869970" y="1071694"/>
                  <a:pt x="784725" y="986449"/>
                  <a:pt x="679570" y="986449"/>
                </a:cubicBezTo>
                <a:close/>
                <a:moveTo>
                  <a:pt x="867954" y="155801"/>
                </a:moveTo>
                <a:lnTo>
                  <a:pt x="726849" y="858549"/>
                </a:lnTo>
                <a:lnTo>
                  <a:pt x="2535122" y="858549"/>
                </a:lnTo>
                <a:lnTo>
                  <a:pt x="2394017" y="155801"/>
                </a:lnTo>
                <a:close/>
                <a:moveTo>
                  <a:pt x="677268" y="0"/>
                </a:moveTo>
                <a:lnTo>
                  <a:pt x="2584703" y="0"/>
                </a:lnTo>
                <a:lnTo>
                  <a:pt x="2736658" y="607820"/>
                </a:lnTo>
                <a:cubicBezTo>
                  <a:pt x="2766265" y="579906"/>
                  <a:pt x="2806392" y="564164"/>
                  <a:pt x="2850195" y="564164"/>
                </a:cubicBezTo>
                <a:lnTo>
                  <a:pt x="3069929" y="564164"/>
                </a:lnTo>
                <a:cubicBezTo>
                  <a:pt x="3168740" y="564164"/>
                  <a:pt x="3248842" y="644266"/>
                  <a:pt x="3248842" y="743077"/>
                </a:cubicBezTo>
                <a:lnTo>
                  <a:pt x="3248842" y="792706"/>
                </a:lnTo>
                <a:cubicBezTo>
                  <a:pt x="3248842" y="891517"/>
                  <a:pt x="3168740" y="971619"/>
                  <a:pt x="3069929" y="971619"/>
                </a:cubicBezTo>
                <a:lnTo>
                  <a:pt x="3054536" y="971619"/>
                </a:lnTo>
                <a:cubicBezTo>
                  <a:pt x="3060628" y="989042"/>
                  <a:pt x="3063411" y="1007758"/>
                  <a:pt x="3063411" y="1027125"/>
                </a:cubicBezTo>
                <a:lnTo>
                  <a:pt x="3063411" y="2015961"/>
                </a:lnTo>
                <a:lnTo>
                  <a:pt x="2889080" y="2015961"/>
                </a:lnTo>
                <a:lnTo>
                  <a:pt x="2889080" y="2260325"/>
                </a:lnTo>
                <a:cubicBezTo>
                  <a:pt x="2889080" y="2326909"/>
                  <a:pt x="2835102" y="2380886"/>
                  <a:pt x="2768518" y="2380886"/>
                </a:cubicBezTo>
                <a:lnTo>
                  <a:pt x="2286284" y="2380886"/>
                </a:lnTo>
                <a:cubicBezTo>
                  <a:pt x="2219700" y="2380886"/>
                  <a:pt x="2165723" y="2326909"/>
                  <a:pt x="2165723" y="2260325"/>
                </a:cubicBezTo>
                <a:lnTo>
                  <a:pt x="2165723" y="2015961"/>
                </a:lnTo>
                <a:lnTo>
                  <a:pt x="1096248" y="2015961"/>
                </a:lnTo>
                <a:lnTo>
                  <a:pt x="1096248" y="2260325"/>
                </a:lnTo>
                <a:cubicBezTo>
                  <a:pt x="1096248" y="2326909"/>
                  <a:pt x="1042270" y="2380886"/>
                  <a:pt x="975686" y="2380886"/>
                </a:cubicBezTo>
                <a:lnTo>
                  <a:pt x="493453" y="2380886"/>
                </a:lnTo>
                <a:cubicBezTo>
                  <a:pt x="426869" y="2380886"/>
                  <a:pt x="372891" y="2326909"/>
                  <a:pt x="372891" y="2260325"/>
                </a:cubicBezTo>
                <a:lnTo>
                  <a:pt x="372891" y="2015961"/>
                </a:lnTo>
                <a:lnTo>
                  <a:pt x="198560" y="2015961"/>
                </a:lnTo>
                <a:lnTo>
                  <a:pt x="198560" y="1027125"/>
                </a:lnTo>
                <a:cubicBezTo>
                  <a:pt x="198560" y="1007758"/>
                  <a:pt x="201343" y="989042"/>
                  <a:pt x="207435" y="971619"/>
                </a:cubicBezTo>
                <a:lnTo>
                  <a:pt x="178913" y="971619"/>
                </a:lnTo>
                <a:cubicBezTo>
                  <a:pt x="80102" y="971619"/>
                  <a:pt x="0" y="891517"/>
                  <a:pt x="0" y="792706"/>
                </a:cubicBezTo>
                <a:lnTo>
                  <a:pt x="0" y="743077"/>
                </a:lnTo>
                <a:cubicBezTo>
                  <a:pt x="0" y="644266"/>
                  <a:pt x="80102" y="564164"/>
                  <a:pt x="178913" y="564164"/>
                </a:cubicBezTo>
                <a:lnTo>
                  <a:pt x="398647" y="564164"/>
                </a:lnTo>
                <a:cubicBezTo>
                  <a:pt x="447310" y="564164"/>
                  <a:pt x="491436" y="583593"/>
                  <a:pt x="523419" y="615395"/>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45" name="TextBox 44">
            <a:extLst>
              <a:ext uri="{FF2B5EF4-FFF2-40B4-BE49-F238E27FC236}">
                <a16:creationId xmlns:a16="http://schemas.microsoft.com/office/drawing/2014/main" id="{C7F88C65-A059-4F8A-9FB1-7922E71A7EF2}"/>
              </a:ext>
            </a:extLst>
          </p:cNvPr>
          <p:cNvSpPr txBox="1"/>
          <p:nvPr/>
        </p:nvSpPr>
        <p:spPr>
          <a:xfrm>
            <a:off x="775828" y="1990976"/>
            <a:ext cx="3325468" cy="1200329"/>
          </a:xfrm>
          <a:prstGeom prst="rect">
            <a:avLst/>
          </a:prstGeom>
          <a:noFill/>
        </p:spPr>
        <p:txBody>
          <a:bodyPr wrap="square" rtlCol="0" anchor="ctr">
            <a:spAutoFit/>
          </a:bodyPr>
          <a:lstStyle/>
          <a:p>
            <a:r>
              <a:rPr lang="en-GB" altLang="ko-KR" sz="2400" dirty="0">
                <a:solidFill>
                  <a:schemeClr val="bg1"/>
                </a:solidFill>
                <a:cs typeface="Arial" pitchFamily="34" charset="0"/>
              </a:rPr>
              <a:t>ALLPPT Layout</a:t>
            </a:r>
          </a:p>
          <a:p>
            <a:r>
              <a:rPr lang="en-GB" altLang="ko-KR" sz="2400" dirty="0">
                <a:solidFill>
                  <a:schemeClr val="bg1"/>
                </a:solidFill>
                <a:cs typeface="Arial" pitchFamily="34" charset="0"/>
              </a:rPr>
              <a:t>Clean Text Slide for your Presentation</a:t>
            </a:r>
            <a:endParaRPr lang="ko-KR" altLang="en-US" sz="2400" dirty="0">
              <a:solidFill>
                <a:schemeClr val="bg1"/>
              </a:solidFill>
              <a:cs typeface="Arial" pitchFamily="34" charset="0"/>
            </a:endParaRPr>
          </a:p>
        </p:txBody>
      </p:sp>
      <p:grpSp>
        <p:nvGrpSpPr>
          <p:cNvPr id="46" name="Group 45">
            <a:extLst>
              <a:ext uri="{FF2B5EF4-FFF2-40B4-BE49-F238E27FC236}">
                <a16:creationId xmlns:a16="http://schemas.microsoft.com/office/drawing/2014/main" id="{AD52020E-F5F8-4A57-8F43-E15318C02713}"/>
              </a:ext>
            </a:extLst>
          </p:cNvPr>
          <p:cNvGrpSpPr/>
          <p:nvPr/>
        </p:nvGrpSpPr>
        <p:grpSpPr>
          <a:xfrm rot="2722666">
            <a:off x="8828312" y="3664169"/>
            <a:ext cx="216380" cy="354948"/>
            <a:chOff x="7997054" y="1606357"/>
            <a:chExt cx="796901" cy="1307232"/>
          </a:xfrm>
          <a:solidFill>
            <a:schemeClr val="bg1"/>
          </a:solidFill>
        </p:grpSpPr>
        <p:sp>
          <p:nvSpPr>
            <p:cNvPr id="47" name="Freeform: Shape 46">
              <a:extLst>
                <a:ext uri="{FF2B5EF4-FFF2-40B4-BE49-F238E27FC236}">
                  <a16:creationId xmlns:a16="http://schemas.microsoft.com/office/drawing/2014/main" id="{C4C60A34-D99A-41C0-BF1E-9769963A7902}"/>
                </a:ext>
              </a:extLst>
            </p:cNvPr>
            <p:cNvSpPr/>
            <p:nvPr/>
          </p:nvSpPr>
          <p:spPr>
            <a:xfrm>
              <a:off x="8198011" y="1606357"/>
              <a:ext cx="595944" cy="1307232"/>
            </a:xfrm>
            <a:custGeom>
              <a:avLst/>
              <a:gdLst>
                <a:gd name="connsiteX0" fmla="*/ 100198 w 595944"/>
                <a:gd name="connsiteY0" fmla="*/ 29076 h 1307232"/>
                <a:gd name="connsiteX1" fmla="*/ 148258 w 595944"/>
                <a:gd name="connsiteY1" fmla="*/ 540435 h 1307232"/>
                <a:gd name="connsiteX2" fmla="*/ 423161 w 595944"/>
                <a:gd name="connsiteY2" fmla="*/ 1178672 h 1307232"/>
                <a:gd name="connsiteX3" fmla="*/ 523126 w 595944"/>
                <a:gd name="connsiteY3" fmla="*/ 1278637 h 1307232"/>
                <a:gd name="connsiteX4" fmla="*/ 575031 w 595944"/>
                <a:gd name="connsiteY4" fmla="*/ 1145991 h 1307232"/>
                <a:gd name="connsiteX5" fmla="*/ 303972 w 595944"/>
                <a:gd name="connsiteY5" fmla="*/ 513521 h 1307232"/>
                <a:gd name="connsiteX6" fmla="*/ 169404 w 595944"/>
                <a:gd name="connsiteY6" fmla="*/ 267454 h 1307232"/>
                <a:gd name="connsiteX7" fmla="*/ 100198 w 595944"/>
                <a:gd name="connsiteY7" fmla="*/ 29076 h 1307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95944" h="1307232">
                  <a:moveTo>
                    <a:pt x="100198" y="29076"/>
                  </a:moveTo>
                  <a:cubicBezTo>
                    <a:pt x="100198" y="29076"/>
                    <a:pt x="-88197" y="236696"/>
                    <a:pt x="148258" y="540435"/>
                  </a:cubicBezTo>
                  <a:cubicBezTo>
                    <a:pt x="384713" y="842252"/>
                    <a:pt x="398170" y="1046026"/>
                    <a:pt x="423161" y="1178672"/>
                  </a:cubicBezTo>
                  <a:cubicBezTo>
                    <a:pt x="446230" y="1311317"/>
                    <a:pt x="523126" y="1278637"/>
                    <a:pt x="523126" y="1278637"/>
                  </a:cubicBezTo>
                  <a:cubicBezTo>
                    <a:pt x="523126" y="1278637"/>
                    <a:pt x="584643" y="1255568"/>
                    <a:pt x="575031" y="1145991"/>
                  </a:cubicBezTo>
                  <a:cubicBezTo>
                    <a:pt x="565419" y="1036414"/>
                    <a:pt x="500057" y="805726"/>
                    <a:pt x="303972" y="513521"/>
                  </a:cubicBezTo>
                  <a:cubicBezTo>
                    <a:pt x="303972" y="513521"/>
                    <a:pt x="350110" y="303980"/>
                    <a:pt x="169404" y="267454"/>
                  </a:cubicBezTo>
                  <a:lnTo>
                    <a:pt x="100198" y="29076"/>
                  </a:lnTo>
                  <a:close/>
                </a:path>
              </a:pathLst>
            </a:custGeom>
            <a:grpFill/>
            <a:ln w="19209" cap="flat">
              <a:noFill/>
              <a:prstDash val="solid"/>
              <a:miter/>
            </a:ln>
          </p:spPr>
          <p:txBody>
            <a:bodyPr rtlCol="0" anchor="ctr"/>
            <a:lstStyle/>
            <a:p>
              <a:endParaRPr lang="en-US" dirty="0"/>
            </a:p>
          </p:txBody>
        </p:sp>
        <p:sp>
          <p:nvSpPr>
            <p:cNvPr id="48" name="Freeform: Shape 47">
              <a:extLst>
                <a:ext uri="{FF2B5EF4-FFF2-40B4-BE49-F238E27FC236}">
                  <a16:creationId xmlns:a16="http://schemas.microsoft.com/office/drawing/2014/main" id="{27D7F710-E0CE-4DFD-A4CA-B402C874958C}"/>
                </a:ext>
              </a:extLst>
            </p:cNvPr>
            <p:cNvSpPr/>
            <p:nvPr/>
          </p:nvSpPr>
          <p:spPr>
            <a:xfrm>
              <a:off x="7997054" y="1606357"/>
              <a:ext cx="595944" cy="1307232"/>
            </a:xfrm>
            <a:custGeom>
              <a:avLst/>
              <a:gdLst>
                <a:gd name="connsiteX0" fmla="*/ 504929 w 595944"/>
                <a:gd name="connsiteY0" fmla="*/ 29076 h 1307232"/>
                <a:gd name="connsiteX1" fmla="*/ 456869 w 595944"/>
                <a:gd name="connsiteY1" fmla="*/ 540435 h 1307232"/>
                <a:gd name="connsiteX2" fmla="*/ 181966 w 595944"/>
                <a:gd name="connsiteY2" fmla="*/ 1178672 h 1307232"/>
                <a:gd name="connsiteX3" fmla="*/ 82001 w 595944"/>
                <a:gd name="connsiteY3" fmla="*/ 1278637 h 1307232"/>
                <a:gd name="connsiteX4" fmla="*/ 30096 w 595944"/>
                <a:gd name="connsiteY4" fmla="*/ 1145991 h 1307232"/>
                <a:gd name="connsiteX5" fmla="*/ 301154 w 595944"/>
                <a:gd name="connsiteY5" fmla="*/ 513521 h 1307232"/>
                <a:gd name="connsiteX6" fmla="*/ 435722 w 595944"/>
                <a:gd name="connsiteY6" fmla="*/ 267454 h 1307232"/>
                <a:gd name="connsiteX7" fmla="*/ 504929 w 595944"/>
                <a:gd name="connsiteY7" fmla="*/ 29076 h 1307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95944" h="1307232">
                  <a:moveTo>
                    <a:pt x="504929" y="29076"/>
                  </a:moveTo>
                  <a:cubicBezTo>
                    <a:pt x="504929" y="29076"/>
                    <a:pt x="693324" y="236696"/>
                    <a:pt x="456869" y="540435"/>
                  </a:cubicBezTo>
                  <a:cubicBezTo>
                    <a:pt x="220414" y="842252"/>
                    <a:pt x="206957" y="1046026"/>
                    <a:pt x="181966" y="1178672"/>
                  </a:cubicBezTo>
                  <a:cubicBezTo>
                    <a:pt x="158897" y="1311317"/>
                    <a:pt x="82001" y="1278637"/>
                    <a:pt x="82001" y="1278637"/>
                  </a:cubicBezTo>
                  <a:cubicBezTo>
                    <a:pt x="82001" y="1278637"/>
                    <a:pt x="20484" y="1255568"/>
                    <a:pt x="30096" y="1145991"/>
                  </a:cubicBezTo>
                  <a:cubicBezTo>
                    <a:pt x="39708" y="1036414"/>
                    <a:pt x="105070" y="805726"/>
                    <a:pt x="301154" y="513521"/>
                  </a:cubicBezTo>
                  <a:cubicBezTo>
                    <a:pt x="301154" y="513521"/>
                    <a:pt x="255017" y="303980"/>
                    <a:pt x="435722" y="267454"/>
                  </a:cubicBezTo>
                  <a:lnTo>
                    <a:pt x="504929" y="29076"/>
                  </a:lnTo>
                  <a:close/>
                </a:path>
              </a:pathLst>
            </a:custGeom>
            <a:grpFill/>
            <a:ln w="19209" cap="flat">
              <a:noFill/>
              <a:prstDash val="solid"/>
              <a:miter/>
            </a:ln>
          </p:spPr>
          <p:txBody>
            <a:bodyPr rtlCol="0" anchor="ctr"/>
            <a:lstStyle/>
            <a:p>
              <a:endParaRPr lang="en-US" dirty="0"/>
            </a:p>
          </p:txBody>
        </p:sp>
        <p:sp>
          <p:nvSpPr>
            <p:cNvPr id="49" name="Freeform: Shape 48">
              <a:extLst>
                <a:ext uri="{FF2B5EF4-FFF2-40B4-BE49-F238E27FC236}">
                  <a16:creationId xmlns:a16="http://schemas.microsoft.com/office/drawing/2014/main" id="{3C755D26-FF41-4ACC-9E10-98EEE47FDA5B}"/>
                </a:ext>
              </a:extLst>
            </p:cNvPr>
            <p:cNvSpPr/>
            <p:nvPr/>
          </p:nvSpPr>
          <p:spPr>
            <a:xfrm>
              <a:off x="8324882" y="1938932"/>
              <a:ext cx="134568" cy="134568"/>
            </a:xfrm>
            <a:custGeom>
              <a:avLst/>
              <a:gdLst>
                <a:gd name="connsiteX0" fmla="*/ 121352 w 134568"/>
                <a:gd name="connsiteY0" fmla="*/ 75214 h 134568"/>
                <a:gd name="connsiteX1" fmla="*/ 75214 w 134568"/>
                <a:gd name="connsiteY1" fmla="*/ 121352 h 134568"/>
                <a:gd name="connsiteX2" fmla="*/ 29077 w 134568"/>
                <a:gd name="connsiteY2" fmla="*/ 75214 h 134568"/>
                <a:gd name="connsiteX3" fmla="*/ 75214 w 134568"/>
                <a:gd name="connsiteY3" fmla="*/ 29076 h 134568"/>
                <a:gd name="connsiteX4" fmla="*/ 121352 w 134568"/>
                <a:gd name="connsiteY4" fmla="*/ 75214 h 1345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568" h="134568">
                  <a:moveTo>
                    <a:pt x="121352" y="75214"/>
                  </a:moveTo>
                  <a:cubicBezTo>
                    <a:pt x="121352" y="100695"/>
                    <a:pt x="100695" y="121352"/>
                    <a:pt x="75214" y="121352"/>
                  </a:cubicBezTo>
                  <a:cubicBezTo>
                    <a:pt x="49733" y="121352"/>
                    <a:pt x="29077" y="100695"/>
                    <a:pt x="29077" y="75214"/>
                  </a:cubicBezTo>
                  <a:cubicBezTo>
                    <a:pt x="29077" y="49733"/>
                    <a:pt x="49733" y="29076"/>
                    <a:pt x="75214" y="29076"/>
                  </a:cubicBezTo>
                  <a:cubicBezTo>
                    <a:pt x="100695" y="29076"/>
                    <a:pt x="121352" y="49733"/>
                    <a:pt x="121352" y="75214"/>
                  </a:cubicBezTo>
                  <a:close/>
                </a:path>
              </a:pathLst>
            </a:custGeom>
            <a:grpFill/>
            <a:ln w="19209" cap="flat">
              <a:noFill/>
              <a:prstDash val="solid"/>
              <a:miter/>
            </a:ln>
          </p:spPr>
          <p:txBody>
            <a:bodyPr rtlCol="0" anchor="ctr"/>
            <a:lstStyle/>
            <a:p>
              <a:endParaRPr lang="en-US" dirty="0"/>
            </a:p>
          </p:txBody>
        </p:sp>
        <p:sp>
          <p:nvSpPr>
            <p:cNvPr id="50" name="Freeform: Shape 49">
              <a:extLst>
                <a:ext uri="{FF2B5EF4-FFF2-40B4-BE49-F238E27FC236}">
                  <a16:creationId xmlns:a16="http://schemas.microsoft.com/office/drawing/2014/main" id="{74DB72D2-5167-4EBD-871C-5083F72461A4}"/>
                </a:ext>
              </a:extLst>
            </p:cNvPr>
            <p:cNvSpPr/>
            <p:nvPr/>
          </p:nvSpPr>
          <p:spPr>
            <a:xfrm>
              <a:off x="8013970" y="2257330"/>
              <a:ext cx="288360" cy="634392"/>
            </a:xfrm>
            <a:custGeom>
              <a:avLst/>
              <a:gdLst>
                <a:gd name="connsiteX0" fmla="*/ 193887 w 288360"/>
                <a:gd name="connsiteY0" fmla="*/ 14418 h 634392"/>
                <a:gd name="connsiteX1" fmla="*/ 15103 w 288360"/>
                <a:gd name="connsiteY1" fmla="*/ 496940 h 634392"/>
                <a:gd name="connsiteX2" fmla="*/ 67008 w 288360"/>
                <a:gd name="connsiteY2" fmla="*/ 629586 h 634392"/>
                <a:gd name="connsiteX3" fmla="*/ 166972 w 288360"/>
                <a:gd name="connsiteY3" fmla="*/ 529621 h 634392"/>
                <a:gd name="connsiteX4" fmla="*/ 282316 w 288360"/>
                <a:gd name="connsiteY4" fmla="*/ 135529 h 634392"/>
                <a:gd name="connsiteX5" fmla="*/ 193887 w 288360"/>
                <a:gd name="connsiteY5" fmla="*/ 14418 h 634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8360" h="634392">
                  <a:moveTo>
                    <a:pt x="193887" y="14418"/>
                  </a:moveTo>
                  <a:cubicBezTo>
                    <a:pt x="72775" y="214348"/>
                    <a:pt x="20870" y="416200"/>
                    <a:pt x="15103" y="496940"/>
                  </a:cubicBezTo>
                  <a:cubicBezTo>
                    <a:pt x="7413" y="606517"/>
                    <a:pt x="67008" y="629586"/>
                    <a:pt x="67008" y="629586"/>
                  </a:cubicBezTo>
                  <a:cubicBezTo>
                    <a:pt x="67008" y="629586"/>
                    <a:pt x="141981" y="662267"/>
                    <a:pt x="166972" y="529621"/>
                  </a:cubicBezTo>
                  <a:cubicBezTo>
                    <a:pt x="184275" y="437346"/>
                    <a:pt x="195808" y="308545"/>
                    <a:pt x="282316" y="135529"/>
                  </a:cubicBezTo>
                  <a:lnTo>
                    <a:pt x="193887" y="14418"/>
                  </a:lnTo>
                  <a:close/>
                </a:path>
              </a:pathLst>
            </a:custGeom>
            <a:grpFill/>
            <a:ln w="9525" cap="flat">
              <a:noFill/>
              <a:prstDash val="solid"/>
              <a:miter/>
            </a:ln>
          </p:spPr>
          <p:txBody>
            <a:bodyPr rtlCol="0" anchor="ctr"/>
            <a:lstStyle/>
            <a:p>
              <a:endParaRPr lang="en-US" dirty="0"/>
            </a:p>
          </p:txBody>
        </p:sp>
        <p:sp>
          <p:nvSpPr>
            <p:cNvPr id="51" name="Freeform: Shape 50">
              <a:extLst>
                <a:ext uri="{FF2B5EF4-FFF2-40B4-BE49-F238E27FC236}">
                  <a16:creationId xmlns:a16="http://schemas.microsoft.com/office/drawing/2014/main" id="{0CB4473D-AC99-4D84-8F9D-FBC0842B2D05}"/>
                </a:ext>
              </a:extLst>
            </p:cNvPr>
            <p:cNvSpPr/>
            <p:nvPr/>
          </p:nvSpPr>
          <p:spPr>
            <a:xfrm>
              <a:off x="8489488" y="2284243"/>
              <a:ext cx="288360" cy="615168"/>
            </a:xfrm>
            <a:custGeom>
              <a:avLst/>
              <a:gdLst>
                <a:gd name="connsiteX0" fmla="*/ 122073 w 288360"/>
                <a:gd name="connsiteY0" fmla="*/ 14418 h 615168"/>
                <a:gd name="connsiteX1" fmla="*/ 14418 w 288360"/>
                <a:gd name="connsiteY1" fmla="*/ 108616 h 615168"/>
                <a:gd name="connsiteX2" fmla="*/ 129762 w 288360"/>
                <a:gd name="connsiteY2" fmla="*/ 502708 h 615168"/>
                <a:gd name="connsiteX3" fmla="*/ 229727 w 288360"/>
                <a:gd name="connsiteY3" fmla="*/ 602673 h 615168"/>
                <a:gd name="connsiteX4" fmla="*/ 281632 w 288360"/>
                <a:gd name="connsiteY4" fmla="*/ 470027 h 615168"/>
                <a:gd name="connsiteX5" fmla="*/ 122073 w 288360"/>
                <a:gd name="connsiteY5" fmla="*/ 14418 h 615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8360" h="615168">
                  <a:moveTo>
                    <a:pt x="122073" y="14418"/>
                  </a:moveTo>
                  <a:lnTo>
                    <a:pt x="14418" y="108616"/>
                  </a:lnTo>
                  <a:cubicBezTo>
                    <a:pt x="100926" y="281632"/>
                    <a:pt x="114382" y="408510"/>
                    <a:pt x="129762" y="502708"/>
                  </a:cubicBezTo>
                  <a:cubicBezTo>
                    <a:pt x="152830" y="635353"/>
                    <a:pt x="229727" y="602673"/>
                    <a:pt x="229727" y="602673"/>
                  </a:cubicBezTo>
                  <a:cubicBezTo>
                    <a:pt x="229727" y="602673"/>
                    <a:pt x="289321" y="579604"/>
                    <a:pt x="281632" y="470027"/>
                  </a:cubicBezTo>
                  <a:cubicBezTo>
                    <a:pt x="275865" y="360450"/>
                    <a:pt x="214348" y="179744"/>
                    <a:pt x="122073" y="14418"/>
                  </a:cubicBezTo>
                  <a:close/>
                </a:path>
              </a:pathLst>
            </a:custGeom>
            <a:grpFill/>
            <a:ln w="9525" cap="flat">
              <a:noFill/>
              <a:prstDash val="solid"/>
              <a:miter/>
            </a:ln>
          </p:spPr>
          <p:txBody>
            <a:bodyPr rtlCol="0" anchor="ctr"/>
            <a:lstStyle/>
            <a:p>
              <a:endParaRPr lang="en-US" dirty="0"/>
            </a:p>
          </p:txBody>
        </p:sp>
      </p:grpSp>
      <p:grpSp>
        <p:nvGrpSpPr>
          <p:cNvPr id="52" name="Group 51">
            <a:extLst>
              <a:ext uri="{FF2B5EF4-FFF2-40B4-BE49-F238E27FC236}">
                <a16:creationId xmlns:a16="http://schemas.microsoft.com/office/drawing/2014/main" id="{C1E38C3E-34ED-4646-BCB5-9890EBECC827}"/>
              </a:ext>
            </a:extLst>
          </p:cNvPr>
          <p:cNvGrpSpPr/>
          <p:nvPr/>
        </p:nvGrpSpPr>
        <p:grpSpPr>
          <a:xfrm rot="2218954">
            <a:off x="6226852" y="2821227"/>
            <a:ext cx="174044" cy="384710"/>
            <a:chOff x="9501391" y="4122779"/>
            <a:chExt cx="922752" cy="2039667"/>
          </a:xfrm>
          <a:solidFill>
            <a:schemeClr val="bg1"/>
          </a:solidFill>
        </p:grpSpPr>
        <p:sp>
          <p:nvSpPr>
            <p:cNvPr id="53" name="Freeform: Shape 52">
              <a:extLst>
                <a:ext uri="{FF2B5EF4-FFF2-40B4-BE49-F238E27FC236}">
                  <a16:creationId xmlns:a16="http://schemas.microsoft.com/office/drawing/2014/main" id="{63838180-9CD6-47B6-BC9A-5E33DBABB111}"/>
                </a:ext>
              </a:extLst>
            </p:cNvPr>
            <p:cNvSpPr/>
            <p:nvPr/>
          </p:nvSpPr>
          <p:spPr>
            <a:xfrm>
              <a:off x="9501391" y="4122779"/>
              <a:ext cx="922752" cy="999648"/>
            </a:xfrm>
            <a:custGeom>
              <a:avLst/>
              <a:gdLst>
                <a:gd name="connsiteX0" fmla="*/ 907614 w 922752"/>
                <a:gd name="connsiteY0" fmla="*/ 924915 h 999648"/>
                <a:gd name="connsiteX1" fmla="*/ 898002 w 922752"/>
                <a:gd name="connsiteY1" fmla="*/ 957596 h 999648"/>
                <a:gd name="connsiteX2" fmla="*/ 842252 w 922752"/>
                <a:gd name="connsiteY2" fmla="*/ 986432 h 999648"/>
                <a:gd name="connsiteX3" fmla="*/ 94438 w 922752"/>
                <a:gd name="connsiteY3" fmla="*/ 986432 h 999648"/>
                <a:gd name="connsiteX4" fmla="*/ 38688 w 922752"/>
                <a:gd name="connsiteY4" fmla="*/ 957596 h 999648"/>
                <a:gd name="connsiteX5" fmla="*/ 29076 w 922752"/>
                <a:gd name="connsiteY5" fmla="*/ 924915 h 999648"/>
                <a:gd name="connsiteX6" fmla="*/ 34843 w 922752"/>
                <a:gd name="connsiteY6" fmla="*/ 898001 h 999648"/>
                <a:gd name="connsiteX7" fmla="*/ 407789 w 922752"/>
                <a:gd name="connsiteY7" fmla="*/ 65602 h 999648"/>
                <a:gd name="connsiteX8" fmla="*/ 467383 w 922752"/>
                <a:gd name="connsiteY8" fmla="*/ 29076 h 999648"/>
                <a:gd name="connsiteX9" fmla="*/ 526979 w 922752"/>
                <a:gd name="connsiteY9" fmla="*/ 65602 h 999648"/>
                <a:gd name="connsiteX10" fmla="*/ 899924 w 922752"/>
                <a:gd name="connsiteY10" fmla="*/ 898001 h 999648"/>
                <a:gd name="connsiteX11" fmla="*/ 907614 w 922752"/>
                <a:gd name="connsiteY11" fmla="*/ 924915 h 999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22752" h="999648">
                  <a:moveTo>
                    <a:pt x="907614" y="924915"/>
                  </a:moveTo>
                  <a:cubicBezTo>
                    <a:pt x="907614" y="936449"/>
                    <a:pt x="903769" y="947984"/>
                    <a:pt x="898002" y="957596"/>
                  </a:cubicBezTo>
                  <a:cubicBezTo>
                    <a:pt x="886466" y="974897"/>
                    <a:pt x="865321" y="986432"/>
                    <a:pt x="842252" y="986432"/>
                  </a:cubicBezTo>
                  <a:lnTo>
                    <a:pt x="94438" y="986432"/>
                  </a:lnTo>
                  <a:cubicBezTo>
                    <a:pt x="71369" y="986432"/>
                    <a:pt x="52145" y="974897"/>
                    <a:pt x="38688" y="957596"/>
                  </a:cubicBezTo>
                  <a:cubicBezTo>
                    <a:pt x="32921" y="947984"/>
                    <a:pt x="29076" y="936449"/>
                    <a:pt x="29076" y="924915"/>
                  </a:cubicBezTo>
                  <a:cubicBezTo>
                    <a:pt x="29076" y="915303"/>
                    <a:pt x="30999" y="905691"/>
                    <a:pt x="34843" y="898001"/>
                  </a:cubicBezTo>
                  <a:lnTo>
                    <a:pt x="407789" y="65602"/>
                  </a:lnTo>
                  <a:cubicBezTo>
                    <a:pt x="419323" y="44456"/>
                    <a:pt x="442392" y="29076"/>
                    <a:pt x="467383" y="29076"/>
                  </a:cubicBezTo>
                  <a:cubicBezTo>
                    <a:pt x="492374" y="29076"/>
                    <a:pt x="515443" y="42533"/>
                    <a:pt x="526979" y="65602"/>
                  </a:cubicBezTo>
                  <a:lnTo>
                    <a:pt x="899924" y="898001"/>
                  </a:lnTo>
                  <a:cubicBezTo>
                    <a:pt x="905690" y="905691"/>
                    <a:pt x="907614" y="915303"/>
                    <a:pt x="907614" y="924915"/>
                  </a:cubicBezTo>
                  <a:close/>
                </a:path>
              </a:pathLst>
            </a:custGeom>
            <a:grpFill/>
            <a:ln w="19209" cap="flat">
              <a:noFill/>
              <a:prstDash val="solid"/>
              <a:miter/>
            </a:ln>
          </p:spPr>
          <p:txBody>
            <a:bodyPr rtlCol="0" anchor="ctr"/>
            <a:lstStyle/>
            <a:p>
              <a:endParaRPr lang="en-US" dirty="0"/>
            </a:p>
          </p:txBody>
        </p:sp>
        <p:sp>
          <p:nvSpPr>
            <p:cNvPr id="54" name="Freeform: Shape 53">
              <a:extLst>
                <a:ext uri="{FF2B5EF4-FFF2-40B4-BE49-F238E27FC236}">
                  <a16:creationId xmlns:a16="http://schemas.microsoft.com/office/drawing/2014/main" id="{467F4590-72AA-47F6-8C00-E828B7FF299A}"/>
                </a:ext>
              </a:extLst>
            </p:cNvPr>
            <p:cNvSpPr/>
            <p:nvPr/>
          </p:nvSpPr>
          <p:spPr>
            <a:xfrm>
              <a:off x="9912785" y="4907118"/>
              <a:ext cx="115344" cy="480600"/>
            </a:xfrm>
            <a:custGeom>
              <a:avLst/>
              <a:gdLst>
                <a:gd name="connsiteX0" fmla="*/ 29076 w 115344"/>
                <a:gd name="connsiteY0" fmla="*/ 57912 h 480600"/>
                <a:gd name="connsiteX1" fmla="*/ 29076 w 115344"/>
                <a:gd name="connsiteY1" fmla="*/ 457772 h 480600"/>
                <a:gd name="connsiteX2" fmla="*/ 88671 w 115344"/>
                <a:gd name="connsiteY2" fmla="*/ 457772 h 480600"/>
                <a:gd name="connsiteX3" fmla="*/ 88671 w 115344"/>
                <a:gd name="connsiteY3" fmla="*/ 57912 h 480600"/>
                <a:gd name="connsiteX4" fmla="*/ 59835 w 115344"/>
                <a:gd name="connsiteY4" fmla="*/ 29076 h 480600"/>
                <a:gd name="connsiteX5" fmla="*/ 29076 w 115344"/>
                <a:gd name="connsiteY5" fmla="*/ 57912 h 480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5344" h="480600">
                  <a:moveTo>
                    <a:pt x="29076" y="57912"/>
                  </a:moveTo>
                  <a:lnTo>
                    <a:pt x="29076" y="457772"/>
                  </a:lnTo>
                  <a:lnTo>
                    <a:pt x="88671" y="457772"/>
                  </a:lnTo>
                  <a:lnTo>
                    <a:pt x="88671" y="57912"/>
                  </a:lnTo>
                  <a:cubicBezTo>
                    <a:pt x="88671" y="42533"/>
                    <a:pt x="75214" y="29076"/>
                    <a:pt x="59835" y="29076"/>
                  </a:cubicBezTo>
                  <a:cubicBezTo>
                    <a:pt x="40611" y="29076"/>
                    <a:pt x="29076" y="42533"/>
                    <a:pt x="29076" y="57912"/>
                  </a:cubicBezTo>
                  <a:close/>
                </a:path>
              </a:pathLst>
            </a:custGeom>
            <a:grpFill/>
            <a:ln w="19209" cap="flat">
              <a:noFill/>
              <a:prstDash val="solid"/>
              <a:miter/>
            </a:ln>
          </p:spPr>
          <p:txBody>
            <a:bodyPr rtlCol="0" anchor="ctr"/>
            <a:lstStyle/>
            <a:p>
              <a:endParaRPr lang="en-US" dirty="0"/>
            </a:p>
          </p:txBody>
        </p:sp>
        <p:sp>
          <p:nvSpPr>
            <p:cNvPr id="55" name="Freeform: Shape 54">
              <a:extLst>
                <a:ext uri="{FF2B5EF4-FFF2-40B4-BE49-F238E27FC236}">
                  <a16:creationId xmlns:a16="http://schemas.microsoft.com/office/drawing/2014/main" id="{5C6A14E4-5C91-48AD-AFE8-A56A104AE5AE}"/>
                </a:ext>
              </a:extLst>
            </p:cNvPr>
            <p:cNvSpPr/>
            <p:nvPr/>
          </p:nvSpPr>
          <p:spPr>
            <a:xfrm>
              <a:off x="9839425" y="5355038"/>
              <a:ext cx="249912" cy="807408"/>
            </a:xfrm>
            <a:custGeom>
              <a:avLst/>
              <a:gdLst>
                <a:gd name="connsiteX0" fmla="*/ 233159 w 249912"/>
                <a:gd name="connsiteY0" fmla="*/ 86748 h 807408"/>
                <a:gd name="connsiteX1" fmla="*/ 200478 w 249912"/>
                <a:gd name="connsiteY1" fmla="*/ 29076 h 807408"/>
                <a:gd name="connsiteX2" fmla="*/ 131272 w 249912"/>
                <a:gd name="connsiteY2" fmla="*/ 29076 h 807408"/>
                <a:gd name="connsiteX3" fmla="*/ 62065 w 249912"/>
                <a:gd name="connsiteY3" fmla="*/ 29076 h 807408"/>
                <a:gd name="connsiteX4" fmla="*/ 29385 w 249912"/>
                <a:gd name="connsiteY4" fmla="*/ 86748 h 807408"/>
                <a:gd name="connsiteX5" fmla="*/ 35152 w 249912"/>
                <a:gd name="connsiteY5" fmla="*/ 698072 h 807408"/>
                <a:gd name="connsiteX6" fmla="*/ 131272 w 249912"/>
                <a:gd name="connsiteY6" fmla="*/ 778812 h 807408"/>
                <a:gd name="connsiteX7" fmla="*/ 227392 w 249912"/>
                <a:gd name="connsiteY7" fmla="*/ 698072 h 807408"/>
                <a:gd name="connsiteX8" fmla="*/ 233159 w 249912"/>
                <a:gd name="connsiteY8" fmla="*/ 86748 h 807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9912" h="807408">
                  <a:moveTo>
                    <a:pt x="233159" y="86748"/>
                  </a:moveTo>
                  <a:cubicBezTo>
                    <a:pt x="229314" y="52145"/>
                    <a:pt x="210090" y="29076"/>
                    <a:pt x="200478" y="29076"/>
                  </a:cubicBezTo>
                  <a:lnTo>
                    <a:pt x="131272" y="29076"/>
                  </a:lnTo>
                  <a:lnTo>
                    <a:pt x="62065" y="29076"/>
                  </a:lnTo>
                  <a:cubicBezTo>
                    <a:pt x="52453" y="29076"/>
                    <a:pt x="33229" y="52145"/>
                    <a:pt x="29385" y="86748"/>
                  </a:cubicBezTo>
                  <a:cubicBezTo>
                    <a:pt x="27462" y="113662"/>
                    <a:pt x="35152" y="673080"/>
                    <a:pt x="35152" y="698072"/>
                  </a:cubicBezTo>
                  <a:cubicBezTo>
                    <a:pt x="35152" y="749976"/>
                    <a:pt x="42841" y="778812"/>
                    <a:pt x="131272" y="778812"/>
                  </a:cubicBezTo>
                  <a:cubicBezTo>
                    <a:pt x="221624" y="778812"/>
                    <a:pt x="227392" y="749976"/>
                    <a:pt x="227392" y="698072"/>
                  </a:cubicBezTo>
                  <a:cubicBezTo>
                    <a:pt x="227392" y="673080"/>
                    <a:pt x="235081" y="111740"/>
                    <a:pt x="233159" y="86748"/>
                  </a:cubicBezTo>
                  <a:close/>
                </a:path>
              </a:pathLst>
            </a:custGeom>
            <a:grpFill/>
            <a:ln w="19209" cap="flat">
              <a:noFill/>
              <a:prstDash val="solid"/>
              <a:miter/>
            </a:ln>
          </p:spPr>
          <p:txBody>
            <a:bodyPr rtlCol="0" anchor="ctr"/>
            <a:lstStyle/>
            <a:p>
              <a:endParaRPr lang="en-US" dirty="0"/>
            </a:p>
          </p:txBody>
        </p:sp>
        <p:sp>
          <p:nvSpPr>
            <p:cNvPr id="56" name="Freeform: Shape 55">
              <a:extLst>
                <a:ext uri="{FF2B5EF4-FFF2-40B4-BE49-F238E27FC236}">
                  <a16:creationId xmlns:a16="http://schemas.microsoft.com/office/drawing/2014/main" id="{AE325276-DD5B-4BC1-AFAC-0E1A8B18631E}"/>
                </a:ext>
              </a:extLst>
            </p:cNvPr>
            <p:cNvSpPr/>
            <p:nvPr/>
          </p:nvSpPr>
          <p:spPr>
            <a:xfrm>
              <a:off x="9882026" y="5308900"/>
              <a:ext cx="173016" cy="96120"/>
            </a:xfrm>
            <a:custGeom>
              <a:avLst/>
              <a:gdLst>
                <a:gd name="connsiteX0" fmla="*/ 148265 w 173016"/>
                <a:gd name="connsiteY0" fmla="*/ 44456 h 96120"/>
                <a:gd name="connsiteX1" fmla="*/ 132886 w 173016"/>
                <a:gd name="connsiteY1" fmla="*/ 29076 h 96120"/>
                <a:gd name="connsiteX2" fmla="*/ 88671 w 173016"/>
                <a:gd name="connsiteY2" fmla="*/ 29076 h 96120"/>
                <a:gd name="connsiteX3" fmla="*/ 44456 w 173016"/>
                <a:gd name="connsiteY3" fmla="*/ 29076 h 96120"/>
                <a:gd name="connsiteX4" fmla="*/ 29076 w 173016"/>
                <a:gd name="connsiteY4" fmla="*/ 44456 h 96120"/>
                <a:gd name="connsiteX5" fmla="*/ 29076 w 173016"/>
                <a:gd name="connsiteY5" fmla="*/ 67524 h 96120"/>
                <a:gd name="connsiteX6" fmla="*/ 88671 w 173016"/>
                <a:gd name="connsiteY6" fmla="*/ 67524 h 96120"/>
                <a:gd name="connsiteX7" fmla="*/ 148265 w 173016"/>
                <a:gd name="connsiteY7" fmla="*/ 67524 h 96120"/>
                <a:gd name="connsiteX8" fmla="*/ 148265 w 173016"/>
                <a:gd name="connsiteY8" fmla="*/ 44456 h 96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3016" h="96120">
                  <a:moveTo>
                    <a:pt x="148265" y="44456"/>
                  </a:moveTo>
                  <a:cubicBezTo>
                    <a:pt x="148265" y="36766"/>
                    <a:pt x="142498" y="29076"/>
                    <a:pt x="132886" y="29076"/>
                  </a:cubicBezTo>
                  <a:lnTo>
                    <a:pt x="88671" y="29076"/>
                  </a:lnTo>
                  <a:lnTo>
                    <a:pt x="44456" y="29076"/>
                  </a:lnTo>
                  <a:cubicBezTo>
                    <a:pt x="36766" y="29076"/>
                    <a:pt x="29076" y="34844"/>
                    <a:pt x="29076" y="44456"/>
                  </a:cubicBezTo>
                  <a:lnTo>
                    <a:pt x="29076" y="67524"/>
                  </a:lnTo>
                  <a:lnTo>
                    <a:pt x="88671" y="67524"/>
                  </a:lnTo>
                  <a:lnTo>
                    <a:pt x="148265" y="67524"/>
                  </a:lnTo>
                  <a:lnTo>
                    <a:pt x="148265" y="44456"/>
                  </a:lnTo>
                  <a:close/>
                </a:path>
              </a:pathLst>
            </a:custGeom>
            <a:grpFill/>
            <a:ln w="19209" cap="flat">
              <a:noFill/>
              <a:prstDash val="solid"/>
              <a:miter/>
            </a:ln>
          </p:spPr>
          <p:txBody>
            <a:bodyPr rtlCol="0" anchor="ctr"/>
            <a:lstStyle/>
            <a:p>
              <a:endParaRPr lang="en-US" dirty="0"/>
            </a:p>
          </p:txBody>
        </p:sp>
        <p:sp>
          <p:nvSpPr>
            <p:cNvPr id="57" name="Freeform: Shape 56">
              <a:extLst>
                <a:ext uri="{FF2B5EF4-FFF2-40B4-BE49-F238E27FC236}">
                  <a16:creationId xmlns:a16="http://schemas.microsoft.com/office/drawing/2014/main" id="{29A407BC-C38A-4E28-BDE6-600DCAE2EEF2}"/>
                </a:ext>
              </a:extLst>
            </p:cNvPr>
            <p:cNvSpPr/>
            <p:nvPr/>
          </p:nvSpPr>
          <p:spPr>
            <a:xfrm>
              <a:off x="9882026" y="5328124"/>
              <a:ext cx="173016" cy="96120"/>
            </a:xfrm>
            <a:custGeom>
              <a:avLst/>
              <a:gdLst>
                <a:gd name="connsiteX0" fmla="*/ 148265 w 173016"/>
                <a:gd name="connsiteY0" fmla="*/ 44456 h 96120"/>
                <a:gd name="connsiteX1" fmla="*/ 132886 w 173016"/>
                <a:gd name="connsiteY1" fmla="*/ 29076 h 96120"/>
                <a:gd name="connsiteX2" fmla="*/ 88671 w 173016"/>
                <a:gd name="connsiteY2" fmla="*/ 29076 h 96120"/>
                <a:gd name="connsiteX3" fmla="*/ 44456 w 173016"/>
                <a:gd name="connsiteY3" fmla="*/ 29076 h 96120"/>
                <a:gd name="connsiteX4" fmla="*/ 29076 w 173016"/>
                <a:gd name="connsiteY4" fmla="*/ 44456 h 96120"/>
                <a:gd name="connsiteX5" fmla="*/ 29076 w 173016"/>
                <a:gd name="connsiteY5" fmla="*/ 67524 h 96120"/>
                <a:gd name="connsiteX6" fmla="*/ 88671 w 173016"/>
                <a:gd name="connsiteY6" fmla="*/ 67524 h 96120"/>
                <a:gd name="connsiteX7" fmla="*/ 148265 w 173016"/>
                <a:gd name="connsiteY7" fmla="*/ 67524 h 96120"/>
                <a:gd name="connsiteX8" fmla="*/ 148265 w 173016"/>
                <a:gd name="connsiteY8" fmla="*/ 44456 h 96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3016" h="96120">
                  <a:moveTo>
                    <a:pt x="148265" y="44456"/>
                  </a:moveTo>
                  <a:cubicBezTo>
                    <a:pt x="148265" y="36766"/>
                    <a:pt x="142498" y="29076"/>
                    <a:pt x="132886" y="29076"/>
                  </a:cubicBezTo>
                  <a:lnTo>
                    <a:pt x="88671" y="29076"/>
                  </a:lnTo>
                  <a:lnTo>
                    <a:pt x="44456" y="29076"/>
                  </a:lnTo>
                  <a:cubicBezTo>
                    <a:pt x="36766" y="29076"/>
                    <a:pt x="29076" y="34844"/>
                    <a:pt x="29076" y="44456"/>
                  </a:cubicBezTo>
                  <a:lnTo>
                    <a:pt x="29076" y="67524"/>
                  </a:lnTo>
                  <a:lnTo>
                    <a:pt x="88671" y="67524"/>
                  </a:lnTo>
                  <a:lnTo>
                    <a:pt x="148265" y="67524"/>
                  </a:lnTo>
                  <a:lnTo>
                    <a:pt x="148265" y="44456"/>
                  </a:lnTo>
                  <a:close/>
                </a:path>
              </a:pathLst>
            </a:custGeom>
            <a:grpFill/>
            <a:ln w="19209" cap="flat">
              <a:noFill/>
              <a:prstDash val="solid"/>
              <a:miter/>
            </a:ln>
          </p:spPr>
          <p:txBody>
            <a:bodyPr rtlCol="0" anchor="ctr"/>
            <a:lstStyle/>
            <a:p>
              <a:endParaRPr lang="en-US" dirty="0"/>
            </a:p>
          </p:txBody>
        </p:sp>
        <p:sp>
          <p:nvSpPr>
            <p:cNvPr id="58" name="Freeform: Shape 57">
              <a:extLst>
                <a:ext uri="{FF2B5EF4-FFF2-40B4-BE49-F238E27FC236}">
                  <a16:creationId xmlns:a16="http://schemas.microsoft.com/office/drawing/2014/main" id="{A1C334CE-9A52-4053-A114-5C60054C1C2D}"/>
                </a:ext>
              </a:extLst>
            </p:cNvPr>
            <p:cNvSpPr/>
            <p:nvPr/>
          </p:nvSpPr>
          <p:spPr>
            <a:xfrm>
              <a:off x="9882026" y="5308900"/>
              <a:ext cx="173016" cy="96120"/>
            </a:xfrm>
            <a:custGeom>
              <a:avLst/>
              <a:gdLst>
                <a:gd name="connsiteX0" fmla="*/ 148265 w 173016"/>
                <a:gd name="connsiteY0" fmla="*/ 44456 h 96120"/>
                <a:gd name="connsiteX1" fmla="*/ 132886 w 173016"/>
                <a:gd name="connsiteY1" fmla="*/ 29076 h 96120"/>
                <a:gd name="connsiteX2" fmla="*/ 88671 w 173016"/>
                <a:gd name="connsiteY2" fmla="*/ 29076 h 96120"/>
                <a:gd name="connsiteX3" fmla="*/ 44456 w 173016"/>
                <a:gd name="connsiteY3" fmla="*/ 29076 h 96120"/>
                <a:gd name="connsiteX4" fmla="*/ 29076 w 173016"/>
                <a:gd name="connsiteY4" fmla="*/ 44456 h 96120"/>
                <a:gd name="connsiteX5" fmla="*/ 29076 w 173016"/>
                <a:gd name="connsiteY5" fmla="*/ 67524 h 96120"/>
                <a:gd name="connsiteX6" fmla="*/ 88671 w 173016"/>
                <a:gd name="connsiteY6" fmla="*/ 67524 h 96120"/>
                <a:gd name="connsiteX7" fmla="*/ 148265 w 173016"/>
                <a:gd name="connsiteY7" fmla="*/ 67524 h 96120"/>
                <a:gd name="connsiteX8" fmla="*/ 148265 w 173016"/>
                <a:gd name="connsiteY8" fmla="*/ 44456 h 96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3016" h="96120">
                  <a:moveTo>
                    <a:pt x="148265" y="44456"/>
                  </a:moveTo>
                  <a:cubicBezTo>
                    <a:pt x="148265" y="36766"/>
                    <a:pt x="142498" y="29076"/>
                    <a:pt x="132886" y="29076"/>
                  </a:cubicBezTo>
                  <a:lnTo>
                    <a:pt x="88671" y="29076"/>
                  </a:lnTo>
                  <a:lnTo>
                    <a:pt x="44456" y="29076"/>
                  </a:lnTo>
                  <a:cubicBezTo>
                    <a:pt x="36766" y="29076"/>
                    <a:pt x="29076" y="34844"/>
                    <a:pt x="29076" y="44456"/>
                  </a:cubicBezTo>
                  <a:lnTo>
                    <a:pt x="29076" y="67524"/>
                  </a:lnTo>
                  <a:lnTo>
                    <a:pt x="88671" y="67524"/>
                  </a:lnTo>
                  <a:lnTo>
                    <a:pt x="148265" y="67524"/>
                  </a:lnTo>
                  <a:lnTo>
                    <a:pt x="148265" y="44456"/>
                  </a:lnTo>
                  <a:close/>
                </a:path>
              </a:pathLst>
            </a:custGeom>
            <a:grpFill/>
            <a:ln w="19209" cap="flat">
              <a:noFill/>
              <a:prstDash val="solid"/>
              <a:miter/>
            </a:ln>
          </p:spPr>
          <p:txBody>
            <a:bodyPr rtlCol="0" anchor="ctr"/>
            <a:lstStyle/>
            <a:p>
              <a:endParaRPr lang="en-US" dirty="0"/>
            </a:p>
          </p:txBody>
        </p:sp>
      </p:grpSp>
      <p:grpSp>
        <p:nvGrpSpPr>
          <p:cNvPr id="59" name="Group 58">
            <a:extLst>
              <a:ext uri="{FF2B5EF4-FFF2-40B4-BE49-F238E27FC236}">
                <a16:creationId xmlns:a16="http://schemas.microsoft.com/office/drawing/2014/main" id="{1A6E51B6-C14F-4A76-9F79-56B0DFF21B7A}"/>
              </a:ext>
            </a:extLst>
          </p:cNvPr>
          <p:cNvGrpSpPr/>
          <p:nvPr/>
        </p:nvGrpSpPr>
        <p:grpSpPr>
          <a:xfrm rot="2078969">
            <a:off x="8799974" y="2432793"/>
            <a:ext cx="205289" cy="336527"/>
            <a:chOff x="8457528" y="4216977"/>
            <a:chExt cx="1076544" cy="1764763"/>
          </a:xfrm>
          <a:solidFill>
            <a:schemeClr val="bg1"/>
          </a:solidFill>
        </p:grpSpPr>
        <p:sp>
          <p:nvSpPr>
            <p:cNvPr id="60" name="Freeform: Shape 59">
              <a:extLst>
                <a:ext uri="{FF2B5EF4-FFF2-40B4-BE49-F238E27FC236}">
                  <a16:creationId xmlns:a16="http://schemas.microsoft.com/office/drawing/2014/main" id="{CB6D7AA7-91AA-4090-8558-53A9CD9FF108}"/>
                </a:ext>
              </a:extLst>
            </p:cNvPr>
            <p:cNvSpPr/>
            <p:nvPr/>
          </p:nvSpPr>
          <p:spPr>
            <a:xfrm>
              <a:off x="8457528" y="5212780"/>
              <a:ext cx="1076544" cy="768960"/>
            </a:xfrm>
            <a:custGeom>
              <a:avLst/>
              <a:gdLst>
                <a:gd name="connsiteX0" fmla="*/ 905690 w 1076544"/>
                <a:gd name="connsiteY0" fmla="*/ 29076 h 768960"/>
                <a:gd name="connsiteX1" fmla="*/ 538512 w 1076544"/>
                <a:gd name="connsiteY1" fmla="*/ 29076 h 768960"/>
                <a:gd name="connsiteX2" fmla="*/ 171334 w 1076544"/>
                <a:gd name="connsiteY2" fmla="*/ 29076 h 768960"/>
                <a:gd name="connsiteX3" fmla="*/ 29076 w 1076544"/>
                <a:gd name="connsiteY3" fmla="*/ 755744 h 768960"/>
                <a:gd name="connsiteX4" fmla="*/ 538512 w 1076544"/>
                <a:gd name="connsiteY4" fmla="*/ 755744 h 768960"/>
                <a:gd name="connsiteX5" fmla="*/ 1047949 w 1076544"/>
                <a:gd name="connsiteY5" fmla="*/ 755744 h 768960"/>
                <a:gd name="connsiteX6" fmla="*/ 905690 w 1076544"/>
                <a:gd name="connsiteY6" fmla="*/ 29076 h 768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76544" h="768960">
                  <a:moveTo>
                    <a:pt x="905690" y="29076"/>
                  </a:moveTo>
                  <a:lnTo>
                    <a:pt x="538512" y="29076"/>
                  </a:lnTo>
                  <a:lnTo>
                    <a:pt x="171334" y="29076"/>
                  </a:lnTo>
                  <a:cubicBezTo>
                    <a:pt x="109817" y="159800"/>
                    <a:pt x="29076" y="423168"/>
                    <a:pt x="29076" y="755744"/>
                  </a:cubicBezTo>
                  <a:lnTo>
                    <a:pt x="538512" y="755744"/>
                  </a:lnTo>
                  <a:lnTo>
                    <a:pt x="1047949" y="755744"/>
                  </a:lnTo>
                  <a:cubicBezTo>
                    <a:pt x="1049871" y="423168"/>
                    <a:pt x="967208" y="159800"/>
                    <a:pt x="905690" y="29076"/>
                  </a:cubicBezTo>
                  <a:close/>
                </a:path>
              </a:pathLst>
            </a:custGeom>
            <a:grpFill/>
            <a:ln w="19209" cap="flat">
              <a:noFill/>
              <a:prstDash val="solid"/>
              <a:miter/>
            </a:ln>
          </p:spPr>
          <p:txBody>
            <a:bodyPr rtlCol="0" anchor="ctr"/>
            <a:lstStyle/>
            <a:p>
              <a:endParaRPr lang="en-US" dirty="0"/>
            </a:p>
          </p:txBody>
        </p:sp>
        <p:sp>
          <p:nvSpPr>
            <p:cNvPr id="61" name="Freeform: Shape 60">
              <a:extLst>
                <a:ext uri="{FF2B5EF4-FFF2-40B4-BE49-F238E27FC236}">
                  <a16:creationId xmlns:a16="http://schemas.microsoft.com/office/drawing/2014/main" id="{8E69F70D-F5DD-407E-B5DC-A3FB48C2D8BC}"/>
                </a:ext>
              </a:extLst>
            </p:cNvPr>
            <p:cNvSpPr/>
            <p:nvPr/>
          </p:nvSpPr>
          <p:spPr>
            <a:xfrm>
              <a:off x="8601708" y="4216977"/>
              <a:ext cx="788184" cy="1038096"/>
            </a:xfrm>
            <a:custGeom>
              <a:avLst/>
              <a:gdLst>
                <a:gd name="connsiteX0" fmla="*/ 759589 w 788184"/>
                <a:gd name="connsiteY0" fmla="*/ 1024880 h 1038096"/>
                <a:gd name="connsiteX1" fmla="*/ 394332 w 788184"/>
                <a:gd name="connsiteY1" fmla="*/ 1024880 h 1038096"/>
                <a:gd name="connsiteX2" fmla="*/ 29076 w 788184"/>
                <a:gd name="connsiteY2" fmla="*/ 1024880 h 1038096"/>
                <a:gd name="connsiteX3" fmla="*/ 61757 w 788184"/>
                <a:gd name="connsiteY3" fmla="*/ 899923 h 1038096"/>
                <a:gd name="connsiteX4" fmla="*/ 277066 w 788184"/>
                <a:gd name="connsiteY4" fmla="*/ 849941 h 1038096"/>
                <a:gd name="connsiteX5" fmla="*/ 236695 w 788184"/>
                <a:gd name="connsiteY5" fmla="*/ 436625 h 1038096"/>
                <a:gd name="connsiteX6" fmla="*/ 394332 w 788184"/>
                <a:gd name="connsiteY6" fmla="*/ 29076 h 1038096"/>
                <a:gd name="connsiteX7" fmla="*/ 551969 w 788184"/>
                <a:gd name="connsiteY7" fmla="*/ 436625 h 1038096"/>
                <a:gd name="connsiteX8" fmla="*/ 511598 w 788184"/>
                <a:gd name="connsiteY8" fmla="*/ 849941 h 1038096"/>
                <a:gd name="connsiteX9" fmla="*/ 726907 w 788184"/>
                <a:gd name="connsiteY9" fmla="*/ 899923 h 1038096"/>
                <a:gd name="connsiteX10" fmla="*/ 759589 w 788184"/>
                <a:gd name="connsiteY10" fmla="*/ 1024880 h 1038096"/>
                <a:gd name="connsiteX11" fmla="*/ 394332 w 788184"/>
                <a:gd name="connsiteY11" fmla="*/ 190558 h 1038096"/>
                <a:gd name="connsiteX12" fmla="*/ 332815 w 788184"/>
                <a:gd name="connsiteY12" fmla="*/ 303979 h 1038096"/>
                <a:gd name="connsiteX13" fmla="*/ 400099 w 788184"/>
                <a:gd name="connsiteY13" fmla="*/ 402022 h 1038096"/>
                <a:gd name="connsiteX14" fmla="*/ 457771 w 788184"/>
                <a:gd name="connsiteY14" fmla="*/ 303979 h 1038096"/>
                <a:gd name="connsiteX15" fmla="*/ 394332 w 788184"/>
                <a:gd name="connsiteY15" fmla="*/ 190558 h 1038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88184" h="1038096">
                  <a:moveTo>
                    <a:pt x="759589" y="1024880"/>
                  </a:moveTo>
                  <a:lnTo>
                    <a:pt x="394332" y="1024880"/>
                  </a:lnTo>
                  <a:lnTo>
                    <a:pt x="29076" y="1024880"/>
                  </a:lnTo>
                  <a:cubicBezTo>
                    <a:pt x="29076" y="1024880"/>
                    <a:pt x="29076" y="936449"/>
                    <a:pt x="61757" y="899923"/>
                  </a:cubicBezTo>
                  <a:cubicBezTo>
                    <a:pt x="107894" y="849941"/>
                    <a:pt x="244385" y="884545"/>
                    <a:pt x="277066" y="849941"/>
                  </a:cubicBezTo>
                  <a:cubicBezTo>
                    <a:pt x="309746" y="815338"/>
                    <a:pt x="236695" y="607719"/>
                    <a:pt x="236695" y="436625"/>
                  </a:cubicBezTo>
                  <a:cubicBezTo>
                    <a:pt x="236695" y="265531"/>
                    <a:pt x="240540" y="29076"/>
                    <a:pt x="394332" y="29076"/>
                  </a:cubicBezTo>
                  <a:cubicBezTo>
                    <a:pt x="548124" y="29076"/>
                    <a:pt x="551969" y="265531"/>
                    <a:pt x="551969" y="436625"/>
                  </a:cubicBezTo>
                  <a:cubicBezTo>
                    <a:pt x="551969" y="607719"/>
                    <a:pt x="478918" y="815338"/>
                    <a:pt x="511598" y="849941"/>
                  </a:cubicBezTo>
                  <a:cubicBezTo>
                    <a:pt x="544279" y="884545"/>
                    <a:pt x="680770" y="849941"/>
                    <a:pt x="726907" y="899923"/>
                  </a:cubicBezTo>
                  <a:cubicBezTo>
                    <a:pt x="761510" y="936449"/>
                    <a:pt x="759589" y="1024880"/>
                    <a:pt x="759589" y="1024880"/>
                  </a:cubicBezTo>
                  <a:close/>
                  <a:moveTo>
                    <a:pt x="394332" y="190558"/>
                  </a:moveTo>
                  <a:cubicBezTo>
                    <a:pt x="359729" y="190558"/>
                    <a:pt x="332815" y="221316"/>
                    <a:pt x="332815" y="303979"/>
                  </a:cubicBezTo>
                  <a:cubicBezTo>
                    <a:pt x="332815" y="386643"/>
                    <a:pt x="365496" y="402022"/>
                    <a:pt x="400099" y="402022"/>
                  </a:cubicBezTo>
                  <a:cubicBezTo>
                    <a:pt x="434702" y="402022"/>
                    <a:pt x="457771" y="388565"/>
                    <a:pt x="457771" y="303979"/>
                  </a:cubicBezTo>
                  <a:cubicBezTo>
                    <a:pt x="457771" y="221316"/>
                    <a:pt x="428935" y="190558"/>
                    <a:pt x="394332" y="190558"/>
                  </a:cubicBezTo>
                  <a:close/>
                </a:path>
              </a:pathLst>
            </a:custGeom>
            <a:grpFill/>
            <a:ln w="19209" cap="flat">
              <a:noFill/>
              <a:prstDash val="solid"/>
              <a:miter/>
            </a:ln>
          </p:spPr>
          <p:txBody>
            <a:bodyPr rtlCol="0" anchor="ctr"/>
            <a:lstStyle/>
            <a:p>
              <a:endParaRPr lang="en-US" dirty="0"/>
            </a:p>
          </p:txBody>
        </p:sp>
      </p:grpSp>
      <p:grpSp>
        <p:nvGrpSpPr>
          <p:cNvPr id="62" name="Group 61">
            <a:extLst>
              <a:ext uri="{FF2B5EF4-FFF2-40B4-BE49-F238E27FC236}">
                <a16:creationId xmlns:a16="http://schemas.microsoft.com/office/drawing/2014/main" id="{92ED7C32-5686-4C71-85CC-EE3D0852E3FE}"/>
              </a:ext>
            </a:extLst>
          </p:cNvPr>
          <p:cNvGrpSpPr/>
          <p:nvPr/>
        </p:nvGrpSpPr>
        <p:grpSpPr>
          <a:xfrm rot="3120492">
            <a:off x="8765327" y="5270881"/>
            <a:ext cx="244172" cy="416412"/>
            <a:chOff x="4877940" y="1698632"/>
            <a:chExt cx="711288" cy="1213035"/>
          </a:xfrm>
          <a:solidFill>
            <a:schemeClr val="bg1"/>
          </a:solidFill>
        </p:grpSpPr>
        <p:sp>
          <p:nvSpPr>
            <p:cNvPr id="63" name="Freeform: Shape 62">
              <a:extLst>
                <a:ext uri="{FF2B5EF4-FFF2-40B4-BE49-F238E27FC236}">
                  <a16:creationId xmlns:a16="http://schemas.microsoft.com/office/drawing/2014/main" id="{6FDE0B8A-D209-4462-9388-377FB8666257}"/>
                </a:ext>
              </a:extLst>
            </p:cNvPr>
            <p:cNvSpPr/>
            <p:nvPr/>
          </p:nvSpPr>
          <p:spPr>
            <a:xfrm>
              <a:off x="4877940" y="1700555"/>
              <a:ext cx="692064" cy="1211112"/>
            </a:xfrm>
            <a:custGeom>
              <a:avLst/>
              <a:gdLst>
                <a:gd name="connsiteX0" fmla="*/ 653934 w 692064"/>
                <a:gd name="connsiteY0" fmla="*/ 29076 h 1211112"/>
                <a:gd name="connsiteX1" fmla="*/ 584728 w 692064"/>
                <a:gd name="connsiteY1" fmla="*/ 29076 h 1211112"/>
                <a:gd name="connsiteX2" fmla="*/ 559737 w 692064"/>
                <a:gd name="connsiteY2" fmla="*/ 65602 h 1211112"/>
                <a:gd name="connsiteX3" fmla="*/ 521289 w 692064"/>
                <a:gd name="connsiteY3" fmla="*/ 65602 h 1211112"/>
                <a:gd name="connsiteX4" fmla="*/ 496297 w 692064"/>
                <a:gd name="connsiteY4" fmla="*/ 29076 h 1211112"/>
                <a:gd name="connsiteX5" fmla="*/ 277144 w 692064"/>
                <a:gd name="connsiteY5" fmla="*/ 29076 h 1211112"/>
                <a:gd name="connsiteX6" fmla="*/ 69525 w 692064"/>
                <a:gd name="connsiteY6" fmla="*/ 159800 h 1211112"/>
                <a:gd name="connsiteX7" fmla="*/ 34921 w 692064"/>
                <a:gd name="connsiteY7" fmla="*/ 198248 h 1211112"/>
                <a:gd name="connsiteX8" fmla="*/ 31077 w 692064"/>
                <a:gd name="connsiteY8" fmla="*/ 221316 h 1211112"/>
                <a:gd name="connsiteX9" fmla="*/ 50301 w 692064"/>
                <a:gd name="connsiteY9" fmla="*/ 234773 h 1211112"/>
                <a:gd name="connsiteX10" fmla="*/ 59913 w 692064"/>
                <a:gd name="connsiteY10" fmla="*/ 232851 h 1211112"/>
                <a:gd name="connsiteX11" fmla="*/ 113740 w 692064"/>
                <a:gd name="connsiteY11" fmla="*/ 204015 h 1211112"/>
                <a:gd name="connsiteX12" fmla="*/ 271377 w 692064"/>
                <a:gd name="connsiteY12" fmla="*/ 192480 h 1211112"/>
                <a:gd name="connsiteX13" fmla="*/ 275221 w 692064"/>
                <a:gd name="connsiteY13" fmla="*/ 194403 h 1211112"/>
                <a:gd name="connsiteX14" fmla="*/ 329049 w 692064"/>
                <a:gd name="connsiteY14" fmla="*/ 194403 h 1211112"/>
                <a:gd name="connsiteX15" fmla="*/ 329049 w 692064"/>
                <a:gd name="connsiteY15" fmla="*/ 580805 h 1211112"/>
                <a:gd name="connsiteX16" fmla="*/ 307902 w 692064"/>
                <a:gd name="connsiteY16" fmla="*/ 605796 h 1211112"/>
                <a:gd name="connsiteX17" fmla="*/ 290601 w 692064"/>
                <a:gd name="connsiteY17" fmla="*/ 1030647 h 1211112"/>
                <a:gd name="connsiteX18" fmla="*/ 323281 w 692064"/>
                <a:gd name="connsiteY18" fmla="*/ 1138301 h 1211112"/>
                <a:gd name="connsiteX19" fmla="*/ 375186 w 692064"/>
                <a:gd name="connsiteY19" fmla="*/ 1184439 h 1211112"/>
                <a:gd name="connsiteX20" fmla="*/ 427091 w 692064"/>
                <a:gd name="connsiteY20" fmla="*/ 1138301 h 1211112"/>
                <a:gd name="connsiteX21" fmla="*/ 459772 w 692064"/>
                <a:gd name="connsiteY21" fmla="*/ 1030647 h 1211112"/>
                <a:gd name="connsiteX22" fmla="*/ 442470 w 692064"/>
                <a:gd name="connsiteY22" fmla="*/ 605796 h 1211112"/>
                <a:gd name="connsiteX23" fmla="*/ 421324 w 692064"/>
                <a:gd name="connsiteY23" fmla="*/ 580805 h 1211112"/>
                <a:gd name="connsiteX24" fmla="*/ 421324 w 692064"/>
                <a:gd name="connsiteY24" fmla="*/ 192480 h 1211112"/>
                <a:gd name="connsiteX25" fmla="*/ 494375 w 692064"/>
                <a:gd name="connsiteY25" fmla="*/ 192480 h 1211112"/>
                <a:gd name="connsiteX26" fmla="*/ 519366 w 692064"/>
                <a:gd name="connsiteY26" fmla="*/ 155955 h 1211112"/>
                <a:gd name="connsiteX27" fmla="*/ 557814 w 692064"/>
                <a:gd name="connsiteY27" fmla="*/ 155955 h 1211112"/>
                <a:gd name="connsiteX28" fmla="*/ 582805 w 692064"/>
                <a:gd name="connsiteY28" fmla="*/ 192480 h 1211112"/>
                <a:gd name="connsiteX29" fmla="*/ 652012 w 692064"/>
                <a:gd name="connsiteY29" fmla="*/ 192480 h 1211112"/>
                <a:gd name="connsiteX30" fmla="*/ 680848 w 692064"/>
                <a:gd name="connsiteY30" fmla="*/ 109817 h 1211112"/>
                <a:gd name="connsiteX31" fmla="*/ 653934 w 692064"/>
                <a:gd name="connsiteY31" fmla="*/ 29076 h 1211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92064" h="1211112">
                  <a:moveTo>
                    <a:pt x="653934" y="29076"/>
                  </a:moveTo>
                  <a:lnTo>
                    <a:pt x="584728" y="29076"/>
                  </a:lnTo>
                  <a:cubicBezTo>
                    <a:pt x="573193" y="29076"/>
                    <a:pt x="563581" y="32921"/>
                    <a:pt x="559737" y="65602"/>
                  </a:cubicBezTo>
                  <a:lnTo>
                    <a:pt x="521289" y="65602"/>
                  </a:lnTo>
                  <a:cubicBezTo>
                    <a:pt x="517444" y="32921"/>
                    <a:pt x="507832" y="29076"/>
                    <a:pt x="496297" y="29076"/>
                  </a:cubicBezTo>
                  <a:lnTo>
                    <a:pt x="277144" y="29076"/>
                  </a:lnTo>
                  <a:cubicBezTo>
                    <a:pt x="182946" y="65602"/>
                    <a:pt x="136809" y="84826"/>
                    <a:pt x="69525" y="159800"/>
                  </a:cubicBezTo>
                  <a:lnTo>
                    <a:pt x="34921" y="198248"/>
                  </a:lnTo>
                  <a:cubicBezTo>
                    <a:pt x="29154" y="204015"/>
                    <a:pt x="27232" y="213627"/>
                    <a:pt x="31077" y="221316"/>
                  </a:cubicBezTo>
                  <a:cubicBezTo>
                    <a:pt x="34921" y="229006"/>
                    <a:pt x="42611" y="234773"/>
                    <a:pt x="50301" y="234773"/>
                  </a:cubicBezTo>
                  <a:cubicBezTo>
                    <a:pt x="54145" y="234773"/>
                    <a:pt x="57990" y="234773"/>
                    <a:pt x="59913" y="232851"/>
                  </a:cubicBezTo>
                  <a:lnTo>
                    <a:pt x="113740" y="204015"/>
                  </a:lnTo>
                  <a:cubicBezTo>
                    <a:pt x="175257" y="173256"/>
                    <a:pt x="207937" y="167489"/>
                    <a:pt x="271377" y="192480"/>
                  </a:cubicBezTo>
                  <a:lnTo>
                    <a:pt x="275221" y="194403"/>
                  </a:lnTo>
                  <a:lnTo>
                    <a:pt x="329049" y="194403"/>
                  </a:lnTo>
                  <a:lnTo>
                    <a:pt x="329049" y="580805"/>
                  </a:lnTo>
                  <a:cubicBezTo>
                    <a:pt x="317514" y="582728"/>
                    <a:pt x="307902" y="592340"/>
                    <a:pt x="307902" y="605796"/>
                  </a:cubicBezTo>
                  <a:lnTo>
                    <a:pt x="290601" y="1030647"/>
                  </a:lnTo>
                  <a:cubicBezTo>
                    <a:pt x="286756" y="1069095"/>
                    <a:pt x="298290" y="1109465"/>
                    <a:pt x="323281" y="1138301"/>
                  </a:cubicBezTo>
                  <a:cubicBezTo>
                    <a:pt x="346350" y="1167137"/>
                    <a:pt x="340583" y="1184439"/>
                    <a:pt x="375186" y="1184439"/>
                  </a:cubicBezTo>
                  <a:cubicBezTo>
                    <a:pt x="409789" y="1184439"/>
                    <a:pt x="404022" y="1167137"/>
                    <a:pt x="427091" y="1138301"/>
                  </a:cubicBezTo>
                  <a:cubicBezTo>
                    <a:pt x="450160" y="1109465"/>
                    <a:pt x="461694" y="1071017"/>
                    <a:pt x="459772" y="1030647"/>
                  </a:cubicBezTo>
                  <a:lnTo>
                    <a:pt x="442470" y="605796"/>
                  </a:lnTo>
                  <a:cubicBezTo>
                    <a:pt x="440548" y="592340"/>
                    <a:pt x="432858" y="582728"/>
                    <a:pt x="421324" y="580805"/>
                  </a:cubicBezTo>
                  <a:lnTo>
                    <a:pt x="421324" y="192480"/>
                  </a:lnTo>
                  <a:lnTo>
                    <a:pt x="494375" y="192480"/>
                  </a:lnTo>
                  <a:cubicBezTo>
                    <a:pt x="505909" y="192480"/>
                    <a:pt x="515521" y="188636"/>
                    <a:pt x="519366" y="155955"/>
                  </a:cubicBezTo>
                  <a:lnTo>
                    <a:pt x="557814" y="155955"/>
                  </a:lnTo>
                  <a:cubicBezTo>
                    <a:pt x="561659" y="188636"/>
                    <a:pt x="571271" y="192480"/>
                    <a:pt x="582805" y="192480"/>
                  </a:cubicBezTo>
                  <a:lnTo>
                    <a:pt x="652012" y="192480"/>
                  </a:lnTo>
                  <a:cubicBezTo>
                    <a:pt x="667391" y="192480"/>
                    <a:pt x="680848" y="165567"/>
                    <a:pt x="680848" y="109817"/>
                  </a:cubicBezTo>
                  <a:cubicBezTo>
                    <a:pt x="682770" y="54068"/>
                    <a:pt x="669313" y="29076"/>
                    <a:pt x="653934" y="29076"/>
                  </a:cubicBezTo>
                  <a:close/>
                </a:path>
              </a:pathLst>
            </a:custGeom>
            <a:grpFill/>
            <a:ln w="19209" cap="flat">
              <a:noFill/>
              <a:prstDash val="solid"/>
              <a:miter/>
            </a:ln>
          </p:spPr>
          <p:txBody>
            <a:bodyPr rtlCol="0" anchor="ctr"/>
            <a:lstStyle/>
            <a:p>
              <a:endParaRPr lang="en-US" dirty="0"/>
            </a:p>
          </p:txBody>
        </p:sp>
        <p:sp>
          <p:nvSpPr>
            <p:cNvPr id="64" name="Freeform: Shape 63">
              <a:extLst>
                <a:ext uri="{FF2B5EF4-FFF2-40B4-BE49-F238E27FC236}">
                  <a16:creationId xmlns:a16="http://schemas.microsoft.com/office/drawing/2014/main" id="{2BA6A482-5417-4954-B128-1B0763142DF9}"/>
                </a:ext>
              </a:extLst>
            </p:cNvPr>
            <p:cNvSpPr/>
            <p:nvPr/>
          </p:nvSpPr>
          <p:spPr>
            <a:xfrm>
              <a:off x="4877940" y="1698632"/>
              <a:ext cx="711288" cy="595944"/>
            </a:xfrm>
            <a:custGeom>
              <a:avLst/>
              <a:gdLst>
                <a:gd name="connsiteX0" fmla="*/ 115662 w 711288"/>
                <a:gd name="connsiteY0" fmla="*/ 204015 h 595944"/>
                <a:gd name="connsiteX1" fmla="*/ 273299 w 711288"/>
                <a:gd name="connsiteY1" fmla="*/ 192480 h 595944"/>
                <a:gd name="connsiteX2" fmla="*/ 277144 w 711288"/>
                <a:gd name="connsiteY2" fmla="*/ 194403 h 595944"/>
                <a:gd name="connsiteX3" fmla="*/ 330971 w 711288"/>
                <a:gd name="connsiteY3" fmla="*/ 194403 h 595944"/>
                <a:gd name="connsiteX4" fmla="*/ 330971 w 711288"/>
                <a:gd name="connsiteY4" fmla="*/ 575038 h 595944"/>
                <a:gd name="connsiteX5" fmla="*/ 423246 w 711288"/>
                <a:gd name="connsiteY5" fmla="*/ 575038 h 595944"/>
                <a:gd name="connsiteX6" fmla="*/ 423246 w 711288"/>
                <a:gd name="connsiteY6" fmla="*/ 194403 h 595944"/>
                <a:gd name="connsiteX7" fmla="*/ 496297 w 711288"/>
                <a:gd name="connsiteY7" fmla="*/ 194403 h 595944"/>
                <a:gd name="connsiteX8" fmla="*/ 521289 w 711288"/>
                <a:gd name="connsiteY8" fmla="*/ 157877 h 595944"/>
                <a:gd name="connsiteX9" fmla="*/ 559737 w 711288"/>
                <a:gd name="connsiteY9" fmla="*/ 157877 h 595944"/>
                <a:gd name="connsiteX10" fmla="*/ 584728 w 711288"/>
                <a:gd name="connsiteY10" fmla="*/ 194403 h 595944"/>
                <a:gd name="connsiteX11" fmla="*/ 653934 w 711288"/>
                <a:gd name="connsiteY11" fmla="*/ 194403 h 595944"/>
                <a:gd name="connsiteX12" fmla="*/ 682770 w 711288"/>
                <a:gd name="connsiteY12" fmla="*/ 111740 h 595944"/>
                <a:gd name="connsiteX13" fmla="*/ 653934 w 711288"/>
                <a:gd name="connsiteY13" fmla="*/ 29076 h 595944"/>
                <a:gd name="connsiteX14" fmla="*/ 584728 w 711288"/>
                <a:gd name="connsiteY14" fmla="*/ 29076 h 595944"/>
                <a:gd name="connsiteX15" fmla="*/ 559737 w 711288"/>
                <a:gd name="connsiteY15" fmla="*/ 65602 h 595944"/>
                <a:gd name="connsiteX16" fmla="*/ 521289 w 711288"/>
                <a:gd name="connsiteY16" fmla="*/ 65602 h 595944"/>
                <a:gd name="connsiteX17" fmla="*/ 496297 w 711288"/>
                <a:gd name="connsiteY17" fmla="*/ 29076 h 595944"/>
                <a:gd name="connsiteX18" fmla="*/ 277144 w 711288"/>
                <a:gd name="connsiteY18" fmla="*/ 29076 h 595944"/>
                <a:gd name="connsiteX19" fmla="*/ 69525 w 711288"/>
                <a:gd name="connsiteY19" fmla="*/ 159800 h 595944"/>
                <a:gd name="connsiteX20" fmla="*/ 34921 w 711288"/>
                <a:gd name="connsiteY20" fmla="*/ 198248 h 595944"/>
                <a:gd name="connsiteX21" fmla="*/ 31077 w 711288"/>
                <a:gd name="connsiteY21" fmla="*/ 221316 h 595944"/>
                <a:gd name="connsiteX22" fmla="*/ 50301 w 711288"/>
                <a:gd name="connsiteY22" fmla="*/ 234773 h 595944"/>
                <a:gd name="connsiteX23" fmla="*/ 59913 w 711288"/>
                <a:gd name="connsiteY23" fmla="*/ 232851 h 595944"/>
                <a:gd name="connsiteX24" fmla="*/ 115662 w 711288"/>
                <a:gd name="connsiteY24" fmla="*/ 204015 h 595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711288" h="595944">
                  <a:moveTo>
                    <a:pt x="115662" y="204015"/>
                  </a:moveTo>
                  <a:cubicBezTo>
                    <a:pt x="177179" y="173256"/>
                    <a:pt x="209860" y="167489"/>
                    <a:pt x="273299" y="192480"/>
                  </a:cubicBezTo>
                  <a:lnTo>
                    <a:pt x="277144" y="194403"/>
                  </a:lnTo>
                  <a:lnTo>
                    <a:pt x="330971" y="194403"/>
                  </a:lnTo>
                  <a:lnTo>
                    <a:pt x="330971" y="575038"/>
                  </a:lnTo>
                  <a:lnTo>
                    <a:pt x="423246" y="575038"/>
                  </a:lnTo>
                  <a:lnTo>
                    <a:pt x="423246" y="194403"/>
                  </a:lnTo>
                  <a:lnTo>
                    <a:pt x="496297" y="194403"/>
                  </a:lnTo>
                  <a:cubicBezTo>
                    <a:pt x="507832" y="194403"/>
                    <a:pt x="517444" y="190558"/>
                    <a:pt x="521289" y="157877"/>
                  </a:cubicBezTo>
                  <a:lnTo>
                    <a:pt x="559737" y="157877"/>
                  </a:lnTo>
                  <a:cubicBezTo>
                    <a:pt x="563581" y="190558"/>
                    <a:pt x="573193" y="194403"/>
                    <a:pt x="584728" y="194403"/>
                  </a:cubicBezTo>
                  <a:lnTo>
                    <a:pt x="653934" y="194403"/>
                  </a:lnTo>
                  <a:cubicBezTo>
                    <a:pt x="669313" y="194403"/>
                    <a:pt x="682770" y="167489"/>
                    <a:pt x="682770" y="111740"/>
                  </a:cubicBezTo>
                  <a:cubicBezTo>
                    <a:pt x="682770" y="55990"/>
                    <a:pt x="669313" y="29076"/>
                    <a:pt x="653934" y="29076"/>
                  </a:cubicBezTo>
                  <a:lnTo>
                    <a:pt x="584728" y="29076"/>
                  </a:lnTo>
                  <a:cubicBezTo>
                    <a:pt x="573193" y="29076"/>
                    <a:pt x="563581" y="32921"/>
                    <a:pt x="559737" y="65602"/>
                  </a:cubicBezTo>
                  <a:lnTo>
                    <a:pt x="521289" y="65602"/>
                  </a:lnTo>
                  <a:cubicBezTo>
                    <a:pt x="517444" y="32921"/>
                    <a:pt x="507832" y="29076"/>
                    <a:pt x="496297" y="29076"/>
                  </a:cubicBezTo>
                  <a:lnTo>
                    <a:pt x="277144" y="29076"/>
                  </a:lnTo>
                  <a:cubicBezTo>
                    <a:pt x="182946" y="65602"/>
                    <a:pt x="136809" y="84826"/>
                    <a:pt x="69525" y="159800"/>
                  </a:cubicBezTo>
                  <a:lnTo>
                    <a:pt x="34921" y="198248"/>
                  </a:lnTo>
                  <a:cubicBezTo>
                    <a:pt x="29154" y="204015"/>
                    <a:pt x="27232" y="213627"/>
                    <a:pt x="31077" y="221316"/>
                  </a:cubicBezTo>
                  <a:cubicBezTo>
                    <a:pt x="34921" y="229006"/>
                    <a:pt x="42611" y="234773"/>
                    <a:pt x="50301" y="234773"/>
                  </a:cubicBezTo>
                  <a:cubicBezTo>
                    <a:pt x="54145" y="234773"/>
                    <a:pt x="57990" y="234773"/>
                    <a:pt x="59913" y="232851"/>
                  </a:cubicBezTo>
                  <a:lnTo>
                    <a:pt x="115662" y="204015"/>
                  </a:lnTo>
                  <a:close/>
                </a:path>
              </a:pathLst>
            </a:custGeom>
            <a:grpFill/>
            <a:ln w="19209" cap="flat">
              <a:noFill/>
              <a:prstDash val="solid"/>
              <a:miter/>
            </a:ln>
          </p:spPr>
          <p:txBody>
            <a:bodyPr rtlCol="0" anchor="ctr"/>
            <a:lstStyle/>
            <a:p>
              <a:endParaRPr lang="en-US" dirty="0"/>
            </a:p>
          </p:txBody>
        </p:sp>
      </p:grpSp>
      <p:grpSp>
        <p:nvGrpSpPr>
          <p:cNvPr id="65" name="Group 64">
            <a:extLst>
              <a:ext uri="{FF2B5EF4-FFF2-40B4-BE49-F238E27FC236}">
                <a16:creationId xmlns:a16="http://schemas.microsoft.com/office/drawing/2014/main" id="{7EB3E209-9864-4A69-BD28-D9E28086093A}"/>
              </a:ext>
            </a:extLst>
          </p:cNvPr>
          <p:cNvGrpSpPr/>
          <p:nvPr/>
        </p:nvGrpSpPr>
        <p:grpSpPr>
          <a:xfrm rot="18900000">
            <a:off x="6163768" y="4600356"/>
            <a:ext cx="403203" cy="122303"/>
            <a:chOff x="115511" y="1655618"/>
            <a:chExt cx="2541413" cy="770883"/>
          </a:xfrm>
          <a:solidFill>
            <a:schemeClr val="bg1"/>
          </a:solidFill>
        </p:grpSpPr>
        <p:sp>
          <p:nvSpPr>
            <p:cNvPr id="66" name="Freeform: Shape 65">
              <a:extLst>
                <a:ext uri="{FF2B5EF4-FFF2-40B4-BE49-F238E27FC236}">
                  <a16:creationId xmlns:a16="http://schemas.microsoft.com/office/drawing/2014/main" id="{37193A69-0329-4818-9AD9-C4781B34D17D}"/>
                </a:ext>
              </a:extLst>
            </p:cNvPr>
            <p:cNvSpPr/>
            <p:nvPr/>
          </p:nvSpPr>
          <p:spPr>
            <a:xfrm>
              <a:off x="115511" y="1655618"/>
              <a:ext cx="1749384" cy="730512"/>
            </a:xfrm>
            <a:custGeom>
              <a:avLst/>
              <a:gdLst>
                <a:gd name="connsiteX0" fmla="*/ 1575407 w 1749384"/>
                <a:gd name="connsiteY0" fmla="*/ 685336 h 730512"/>
                <a:gd name="connsiteX1" fmla="*/ 1536959 w 1749384"/>
                <a:gd name="connsiteY1" fmla="*/ 641121 h 730512"/>
                <a:gd name="connsiteX2" fmla="*/ 1435072 w 1749384"/>
                <a:gd name="connsiteY2" fmla="*/ 637276 h 730512"/>
                <a:gd name="connsiteX3" fmla="*/ 1427382 w 1749384"/>
                <a:gd name="connsiteY3" fmla="*/ 639198 h 730512"/>
                <a:gd name="connsiteX4" fmla="*/ 1369710 w 1749384"/>
                <a:gd name="connsiteY4" fmla="*/ 689181 h 730512"/>
                <a:gd name="connsiteX5" fmla="*/ 1363943 w 1749384"/>
                <a:gd name="connsiteY5" fmla="*/ 691103 h 730512"/>
                <a:gd name="connsiteX6" fmla="*/ 1358176 w 1749384"/>
                <a:gd name="connsiteY6" fmla="*/ 687258 h 730512"/>
                <a:gd name="connsiteX7" fmla="*/ 1313961 w 1749384"/>
                <a:gd name="connsiteY7" fmla="*/ 627664 h 730512"/>
                <a:gd name="connsiteX8" fmla="*/ 1304349 w 1749384"/>
                <a:gd name="connsiteY8" fmla="*/ 625741 h 730512"/>
                <a:gd name="connsiteX9" fmla="*/ 1238987 w 1749384"/>
                <a:gd name="connsiteY9" fmla="*/ 662267 h 730512"/>
                <a:gd name="connsiteX10" fmla="*/ 1233220 w 1749384"/>
                <a:gd name="connsiteY10" fmla="*/ 662267 h 730512"/>
                <a:gd name="connsiteX11" fmla="*/ 1229375 w 1749384"/>
                <a:gd name="connsiteY11" fmla="*/ 658422 h 730512"/>
                <a:gd name="connsiteX12" fmla="*/ 1135178 w 1749384"/>
                <a:gd name="connsiteY12" fmla="*/ 575759 h 730512"/>
                <a:gd name="connsiteX13" fmla="*/ 1129410 w 1749384"/>
                <a:gd name="connsiteY13" fmla="*/ 571914 h 730512"/>
                <a:gd name="connsiteX14" fmla="*/ 1121721 w 1749384"/>
                <a:gd name="connsiteY14" fmla="*/ 575759 h 730512"/>
                <a:gd name="connsiteX15" fmla="*/ 1033290 w 1749384"/>
                <a:gd name="connsiteY15" fmla="*/ 616129 h 730512"/>
                <a:gd name="connsiteX16" fmla="*/ 1027523 w 1749384"/>
                <a:gd name="connsiteY16" fmla="*/ 619974 h 730512"/>
                <a:gd name="connsiteX17" fmla="*/ 1021756 w 1749384"/>
                <a:gd name="connsiteY17" fmla="*/ 616129 h 730512"/>
                <a:gd name="connsiteX18" fmla="*/ 987153 w 1749384"/>
                <a:gd name="connsiteY18" fmla="*/ 560380 h 730512"/>
                <a:gd name="connsiteX19" fmla="*/ 981385 w 1749384"/>
                <a:gd name="connsiteY19" fmla="*/ 556535 h 730512"/>
                <a:gd name="connsiteX20" fmla="*/ 917946 w 1749384"/>
                <a:gd name="connsiteY20" fmla="*/ 558457 h 730512"/>
                <a:gd name="connsiteX21" fmla="*/ 864119 w 1749384"/>
                <a:gd name="connsiteY21" fmla="*/ 593061 h 730512"/>
                <a:gd name="connsiteX22" fmla="*/ 858352 w 1749384"/>
                <a:gd name="connsiteY22" fmla="*/ 594983 h 730512"/>
                <a:gd name="connsiteX23" fmla="*/ 852585 w 1749384"/>
                <a:gd name="connsiteY23" fmla="*/ 591138 h 730512"/>
                <a:gd name="connsiteX24" fmla="*/ 812214 w 1749384"/>
                <a:gd name="connsiteY24" fmla="*/ 521932 h 730512"/>
                <a:gd name="connsiteX25" fmla="*/ 806447 w 1749384"/>
                <a:gd name="connsiteY25" fmla="*/ 518087 h 730512"/>
                <a:gd name="connsiteX26" fmla="*/ 798757 w 1749384"/>
                <a:gd name="connsiteY26" fmla="*/ 520009 h 730512"/>
                <a:gd name="connsiteX27" fmla="*/ 712249 w 1749384"/>
                <a:gd name="connsiteY27" fmla="*/ 564225 h 730512"/>
                <a:gd name="connsiteX28" fmla="*/ 633431 w 1749384"/>
                <a:gd name="connsiteY28" fmla="*/ 468105 h 730512"/>
                <a:gd name="connsiteX29" fmla="*/ 625741 w 1749384"/>
                <a:gd name="connsiteY29" fmla="*/ 466182 h 730512"/>
                <a:gd name="connsiteX30" fmla="*/ 514242 w 1749384"/>
                <a:gd name="connsiteY30" fmla="*/ 510397 h 730512"/>
                <a:gd name="connsiteX31" fmla="*/ 506553 w 1749384"/>
                <a:gd name="connsiteY31" fmla="*/ 508475 h 730512"/>
                <a:gd name="connsiteX32" fmla="*/ 445036 w 1749384"/>
                <a:gd name="connsiteY32" fmla="*/ 420045 h 730512"/>
                <a:gd name="connsiteX33" fmla="*/ 439269 w 1749384"/>
                <a:gd name="connsiteY33" fmla="*/ 418122 h 730512"/>
                <a:gd name="connsiteX34" fmla="*/ 343149 w 1749384"/>
                <a:gd name="connsiteY34" fmla="*/ 473872 h 730512"/>
                <a:gd name="connsiteX35" fmla="*/ 337381 w 1749384"/>
                <a:gd name="connsiteY35" fmla="*/ 471949 h 730512"/>
                <a:gd name="connsiteX36" fmla="*/ 250873 w 1749384"/>
                <a:gd name="connsiteY36" fmla="*/ 379674 h 730512"/>
                <a:gd name="connsiteX37" fmla="*/ 241261 w 1749384"/>
                <a:gd name="connsiteY37" fmla="*/ 379674 h 730512"/>
                <a:gd name="connsiteX38" fmla="*/ 152831 w 1749384"/>
                <a:gd name="connsiteY38" fmla="*/ 429657 h 730512"/>
                <a:gd name="connsiteX39" fmla="*/ 148986 w 1749384"/>
                <a:gd name="connsiteY39" fmla="*/ 429657 h 730512"/>
                <a:gd name="connsiteX40" fmla="*/ 68245 w 1749384"/>
                <a:gd name="connsiteY40" fmla="*/ 404665 h 730512"/>
                <a:gd name="connsiteX41" fmla="*/ 14418 w 1749384"/>
                <a:gd name="connsiteY41" fmla="*/ 333536 h 730512"/>
                <a:gd name="connsiteX42" fmla="*/ 16340 w 1749384"/>
                <a:gd name="connsiteY42" fmla="*/ 85547 h 730512"/>
                <a:gd name="connsiteX43" fmla="*/ 87469 w 1749384"/>
                <a:gd name="connsiteY43" fmla="*/ 14418 h 730512"/>
                <a:gd name="connsiteX44" fmla="*/ 1665760 w 1749384"/>
                <a:gd name="connsiteY44" fmla="*/ 22108 h 730512"/>
                <a:gd name="connsiteX45" fmla="*/ 1715743 w 1749384"/>
                <a:gd name="connsiteY45" fmla="*/ 43254 h 730512"/>
                <a:gd name="connsiteX46" fmla="*/ 1736889 w 1749384"/>
                <a:gd name="connsiteY46" fmla="*/ 93236 h 730512"/>
                <a:gd name="connsiteX47" fmla="*/ 1733044 w 1749384"/>
                <a:gd name="connsiteY47" fmla="*/ 654577 h 730512"/>
                <a:gd name="connsiteX48" fmla="*/ 1706131 w 1749384"/>
                <a:gd name="connsiteY48" fmla="*/ 710327 h 730512"/>
                <a:gd name="connsiteX49" fmla="*/ 1625390 w 1749384"/>
                <a:gd name="connsiteY49" fmla="*/ 716094 h 730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1749384" h="730512">
                  <a:moveTo>
                    <a:pt x="1575407" y="685336"/>
                  </a:moveTo>
                  <a:lnTo>
                    <a:pt x="1536959" y="641121"/>
                  </a:lnTo>
                  <a:cubicBezTo>
                    <a:pt x="1535037" y="639198"/>
                    <a:pt x="1436994" y="637276"/>
                    <a:pt x="1435072" y="637276"/>
                  </a:cubicBezTo>
                  <a:cubicBezTo>
                    <a:pt x="1433150" y="637276"/>
                    <a:pt x="1429305" y="637276"/>
                    <a:pt x="1427382" y="639198"/>
                  </a:cubicBezTo>
                  <a:lnTo>
                    <a:pt x="1369710" y="689181"/>
                  </a:lnTo>
                  <a:cubicBezTo>
                    <a:pt x="1367788" y="691103"/>
                    <a:pt x="1365866" y="691103"/>
                    <a:pt x="1363943" y="691103"/>
                  </a:cubicBezTo>
                  <a:cubicBezTo>
                    <a:pt x="1362021" y="691103"/>
                    <a:pt x="1360098" y="689181"/>
                    <a:pt x="1358176" y="687258"/>
                  </a:cubicBezTo>
                  <a:lnTo>
                    <a:pt x="1313961" y="627664"/>
                  </a:lnTo>
                  <a:cubicBezTo>
                    <a:pt x="1312038" y="623819"/>
                    <a:pt x="1308194" y="623819"/>
                    <a:pt x="1304349" y="625741"/>
                  </a:cubicBezTo>
                  <a:lnTo>
                    <a:pt x="1238987" y="662267"/>
                  </a:lnTo>
                  <a:cubicBezTo>
                    <a:pt x="1237065" y="664189"/>
                    <a:pt x="1235142" y="664189"/>
                    <a:pt x="1233220" y="662267"/>
                  </a:cubicBezTo>
                  <a:cubicBezTo>
                    <a:pt x="1231298" y="662267"/>
                    <a:pt x="1229375" y="660345"/>
                    <a:pt x="1229375" y="658422"/>
                  </a:cubicBezTo>
                  <a:lnTo>
                    <a:pt x="1135178" y="575759"/>
                  </a:lnTo>
                  <a:cubicBezTo>
                    <a:pt x="1117876" y="556535"/>
                    <a:pt x="1142867" y="594983"/>
                    <a:pt x="1129410" y="571914"/>
                  </a:cubicBezTo>
                  <a:cubicBezTo>
                    <a:pt x="1127488" y="569992"/>
                    <a:pt x="1123643" y="573837"/>
                    <a:pt x="1121721" y="575759"/>
                  </a:cubicBezTo>
                  <a:lnTo>
                    <a:pt x="1033290" y="616129"/>
                  </a:lnTo>
                  <a:cubicBezTo>
                    <a:pt x="1031368" y="618052"/>
                    <a:pt x="1029445" y="619974"/>
                    <a:pt x="1027523" y="619974"/>
                  </a:cubicBezTo>
                  <a:cubicBezTo>
                    <a:pt x="1025601" y="619974"/>
                    <a:pt x="1021756" y="618052"/>
                    <a:pt x="1021756" y="616129"/>
                  </a:cubicBezTo>
                  <a:lnTo>
                    <a:pt x="987153" y="560380"/>
                  </a:lnTo>
                  <a:cubicBezTo>
                    <a:pt x="985230" y="558457"/>
                    <a:pt x="983308" y="556535"/>
                    <a:pt x="981385" y="556535"/>
                  </a:cubicBezTo>
                  <a:cubicBezTo>
                    <a:pt x="979463" y="556535"/>
                    <a:pt x="919869" y="556535"/>
                    <a:pt x="917946" y="558457"/>
                  </a:cubicBezTo>
                  <a:lnTo>
                    <a:pt x="864119" y="593061"/>
                  </a:lnTo>
                  <a:cubicBezTo>
                    <a:pt x="862197" y="594983"/>
                    <a:pt x="860274" y="594983"/>
                    <a:pt x="858352" y="594983"/>
                  </a:cubicBezTo>
                  <a:cubicBezTo>
                    <a:pt x="856429" y="594983"/>
                    <a:pt x="854507" y="593061"/>
                    <a:pt x="852585" y="591138"/>
                  </a:cubicBezTo>
                  <a:lnTo>
                    <a:pt x="812214" y="521932"/>
                  </a:lnTo>
                  <a:cubicBezTo>
                    <a:pt x="810292" y="520009"/>
                    <a:pt x="808369" y="518087"/>
                    <a:pt x="806447" y="518087"/>
                  </a:cubicBezTo>
                  <a:cubicBezTo>
                    <a:pt x="804525" y="518087"/>
                    <a:pt x="800680" y="518087"/>
                    <a:pt x="798757" y="520009"/>
                  </a:cubicBezTo>
                  <a:lnTo>
                    <a:pt x="712249" y="564225"/>
                  </a:lnTo>
                  <a:lnTo>
                    <a:pt x="633431" y="468105"/>
                  </a:lnTo>
                  <a:cubicBezTo>
                    <a:pt x="631509" y="466182"/>
                    <a:pt x="629586" y="466182"/>
                    <a:pt x="625741" y="466182"/>
                  </a:cubicBezTo>
                  <a:lnTo>
                    <a:pt x="514242" y="510397"/>
                  </a:lnTo>
                  <a:cubicBezTo>
                    <a:pt x="512320" y="510397"/>
                    <a:pt x="508475" y="510397"/>
                    <a:pt x="506553" y="508475"/>
                  </a:cubicBezTo>
                  <a:lnTo>
                    <a:pt x="445036" y="420045"/>
                  </a:lnTo>
                  <a:cubicBezTo>
                    <a:pt x="443113" y="418122"/>
                    <a:pt x="441191" y="418122"/>
                    <a:pt x="439269" y="418122"/>
                  </a:cubicBezTo>
                  <a:lnTo>
                    <a:pt x="343149" y="473872"/>
                  </a:lnTo>
                  <a:cubicBezTo>
                    <a:pt x="341226" y="473872"/>
                    <a:pt x="337381" y="473872"/>
                    <a:pt x="337381" y="471949"/>
                  </a:cubicBezTo>
                  <a:lnTo>
                    <a:pt x="250873" y="379674"/>
                  </a:lnTo>
                  <a:cubicBezTo>
                    <a:pt x="247028" y="377752"/>
                    <a:pt x="245106" y="377752"/>
                    <a:pt x="241261" y="379674"/>
                  </a:cubicBezTo>
                  <a:lnTo>
                    <a:pt x="152831" y="429657"/>
                  </a:lnTo>
                  <a:cubicBezTo>
                    <a:pt x="150908" y="429657"/>
                    <a:pt x="148986" y="429657"/>
                    <a:pt x="148986" y="429657"/>
                  </a:cubicBezTo>
                  <a:lnTo>
                    <a:pt x="68245" y="404665"/>
                  </a:lnTo>
                  <a:cubicBezTo>
                    <a:pt x="37487" y="396976"/>
                    <a:pt x="14418" y="368140"/>
                    <a:pt x="14418" y="333536"/>
                  </a:cubicBezTo>
                  <a:lnTo>
                    <a:pt x="16340" y="85547"/>
                  </a:lnTo>
                  <a:cubicBezTo>
                    <a:pt x="16340" y="47099"/>
                    <a:pt x="49021" y="14418"/>
                    <a:pt x="87469" y="14418"/>
                  </a:cubicBezTo>
                  <a:lnTo>
                    <a:pt x="1665760" y="22108"/>
                  </a:lnTo>
                  <a:cubicBezTo>
                    <a:pt x="1684984" y="22108"/>
                    <a:pt x="1702286" y="29797"/>
                    <a:pt x="1715743" y="43254"/>
                  </a:cubicBezTo>
                  <a:cubicBezTo>
                    <a:pt x="1729199" y="56711"/>
                    <a:pt x="1736889" y="74012"/>
                    <a:pt x="1736889" y="93236"/>
                  </a:cubicBezTo>
                  <a:lnTo>
                    <a:pt x="1733044" y="654577"/>
                  </a:lnTo>
                  <a:cubicBezTo>
                    <a:pt x="1733044" y="675724"/>
                    <a:pt x="1723432" y="696870"/>
                    <a:pt x="1706131" y="710327"/>
                  </a:cubicBezTo>
                  <a:cubicBezTo>
                    <a:pt x="1688829" y="723784"/>
                    <a:pt x="1646536" y="721861"/>
                    <a:pt x="1625390" y="716094"/>
                  </a:cubicBezTo>
                </a:path>
              </a:pathLst>
            </a:custGeom>
            <a:grpFill/>
            <a:ln w="19050" cap="flat">
              <a:noFill/>
              <a:prstDash val="solid"/>
              <a:miter/>
            </a:ln>
          </p:spPr>
          <p:txBody>
            <a:bodyPr rtlCol="0" anchor="ctr"/>
            <a:lstStyle/>
            <a:p>
              <a:endParaRPr lang="en-US" dirty="0"/>
            </a:p>
          </p:txBody>
        </p:sp>
        <p:sp>
          <p:nvSpPr>
            <p:cNvPr id="67" name="Freeform: Shape 66">
              <a:extLst>
                <a:ext uri="{FF2B5EF4-FFF2-40B4-BE49-F238E27FC236}">
                  <a16:creationId xmlns:a16="http://schemas.microsoft.com/office/drawing/2014/main" id="{9C1F6C9D-A7B0-4E4E-9485-761A6229F6E9}"/>
                </a:ext>
              </a:extLst>
            </p:cNvPr>
            <p:cNvSpPr/>
            <p:nvPr/>
          </p:nvSpPr>
          <p:spPr>
            <a:xfrm>
              <a:off x="1830292" y="1657541"/>
              <a:ext cx="826632" cy="768960"/>
            </a:xfrm>
            <a:custGeom>
              <a:avLst/>
              <a:gdLst>
                <a:gd name="connsiteX0" fmla="*/ 750697 w 826632"/>
                <a:gd name="connsiteY0" fmla="*/ 18263 h 768960"/>
                <a:gd name="connsiteX1" fmla="*/ 93237 w 826632"/>
                <a:gd name="connsiteY1" fmla="*/ 14418 h 768960"/>
                <a:gd name="connsiteX2" fmla="*/ 41332 w 826632"/>
                <a:gd name="connsiteY2" fmla="*/ 35564 h 768960"/>
                <a:gd name="connsiteX3" fmla="*/ 18263 w 826632"/>
                <a:gd name="connsiteY3" fmla="*/ 87469 h 768960"/>
                <a:gd name="connsiteX4" fmla="*/ 14418 w 826632"/>
                <a:gd name="connsiteY4" fmla="*/ 693025 h 768960"/>
                <a:gd name="connsiteX5" fmla="*/ 35565 w 826632"/>
                <a:gd name="connsiteY5" fmla="*/ 744930 h 768960"/>
                <a:gd name="connsiteX6" fmla="*/ 87469 w 826632"/>
                <a:gd name="connsiteY6" fmla="*/ 767999 h 768960"/>
                <a:gd name="connsiteX7" fmla="*/ 744930 w 826632"/>
                <a:gd name="connsiteY7" fmla="*/ 771844 h 768960"/>
                <a:gd name="connsiteX8" fmla="*/ 744930 w 826632"/>
                <a:gd name="connsiteY8" fmla="*/ 771844 h 768960"/>
                <a:gd name="connsiteX9" fmla="*/ 819904 w 826632"/>
                <a:gd name="connsiteY9" fmla="*/ 696870 h 768960"/>
                <a:gd name="connsiteX10" fmla="*/ 823749 w 826632"/>
                <a:gd name="connsiteY10" fmla="*/ 91314 h 768960"/>
                <a:gd name="connsiteX11" fmla="*/ 750697 w 826632"/>
                <a:gd name="connsiteY11" fmla="*/ 18263 h 768960"/>
                <a:gd name="connsiteX12" fmla="*/ 671879 w 826632"/>
                <a:gd name="connsiteY12" fmla="*/ 623819 h 768960"/>
                <a:gd name="connsiteX13" fmla="*/ 435424 w 826632"/>
                <a:gd name="connsiteY13" fmla="*/ 621897 h 768960"/>
                <a:gd name="connsiteX14" fmla="*/ 437346 w 826632"/>
                <a:gd name="connsiteY14" fmla="*/ 164365 h 768960"/>
                <a:gd name="connsiteX15" fmla="*/ 673801 w 826632"/>
                <a:gd name="connsiteY15" fmla="*/ 166288 h 768960"/>
                <a:gd name="connsiteX16" fmla="*/ 671879 w 826632"/>
                <a:gd name="connsiteY16" fmla="*/ 623819 h 768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826632" h="768960">
                  <a:moveTo>
                    <a:pt x="750697" y="18263"/>
                  </a:moveTo>
                  <a:lnTo>
                    <a:pt x="93237" y="14418"/>
                  </a:lnTo>
                  <a:cubicBezTo>
                    <a:pt x="74013" y="14418"/>
                    <a:pt x="54789" y="22108"/>
                    <a:pt x="41332" y="35564"/>
                  </a:cubicBezTo>
                  <a:cubicBezTo>
                    <a:pt x="27875" y="49021"/>
                    <a:pt x="20185" y="68245"/>
                    <a:pt x="18263" y="87469"/>
                  </a:cubicBezTo>
                  <a:lnTo>
                    <a:pt x="14418" y="693025"/>
                  </a:lnTo>
                  <a:cubicBezTo>
                    <a:pt x="14418" y="712249"/>
                    <a:pt x="22108" y="731473"/>
                    <a:pt x="35565" y="744930"/>
                  </a:cubicBezTo>
                  <a:cubicBezTo>
                    <a:pt x="49021" y="758387"/>
                    <a:pt x="68245" y="766077"/>
                    <a:pt x="87469" y="767999"/>
                  </a:cubicBezTo>
                  <a:lnTo>
                    <a:pt x="744930" y="771844"/>
                  </a:lnTo>
                  <a:cubicBezTo>
                    <a:pt x="744930" y="771844"/>
                    <a:pt x="744930" y="771844"/>
                    <a:pt x="744930" y="771844"/>
                  </a:cubicBezTo>
                  <a:cubicBezTo>
                    <a:pt x="785301" y="771844"/>
                    <a:pt x="819904" y="739163"/>
                    <a:pt x="819904" y="696870"/>
                  </a:cubicBezTo>
                  <a:lnTo>
                    <a:pt x="823749" y="91314"/>
                  </a:lnTo>
                  <a:cubicBezTo>
                    <a:pt x="825671" y="52866"/>
                    <a:pt x="791068" y="18263"/>
                    <a:pt x="750697" y="18263"/>
                  </a:cubicBezTo>
                  <a:close/>
                  <a:moveTo>
                    <a:pt x="671879" y="623819"/>
                  </a:moveTo>
                  <a:lnTo>
                    <a:pt x="435424" y="621897"/>
                  </a:lnTo>
                  <a:lnTo>
                    <a:pt x="437346" y="164365"/>
                  </a:lnTo>
                  <a:lnTo>
                    <a:pt x="673801" y="166288"/>
                  </a:lnTo>
                  <a:lnTo>
                    <a:pt x="671879" y="623819"/>
                  </a:lnTo>
                  <a:close/>
                </a:path>
              </a:pathLst>
            </a:custGeom>
            <a:grpFill/>
            <a:ln w="19050"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196282603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6C527B3B-D2C4-41DE-9BF2-CCA65C6B1365}"/>
              </a:ext>
            </a:extLst>
          </p:cNvPr>
          <p:cNvPicPr>
            <a:picLocks noChangeAspect="1"/>
          </p:cNvPicPr>
          <p:nvPr/>
        </p:nvPicPr>
        <p:blipFill rotWithShape="1">
          <a:blip r:embed="rId3">
            <a:extLst>
              <a:ext uri="{28A0092B-C50C-407E-A947-70E740481C1C}">
                <a14:useLocalDpi xmlns:a14="http://schemas.microsoft.com/office/drawing/2010/main" val="0"/>
              </a:ext>
            </a:extLst>
          </a:blip>
          <a:srcRect l="45172"/>
          <a:stretch/>
        </p:blipFill>
        <p:spPr>
          <a:xfrm>
            <a:off x="0" y="0"/>
            <a:ext cx="5644648" cy="6858000"/>
          </a:xfrm>
          <a:prstGeom prst="rect">
            <a:avLst/>
          </a:prstGeom>
        </p:spPr>
      </p:pic>
      <p:sp>
        <p:nvSpPr>
          <p:cNvPr id="4" name="Rectángulo 12">
            <a:extLst>
              <a:ext uri="{FF2B5EF4-FFF2-40B4-BE49-F238E27FC236}">
                <a16:creationId xmlns:a16="http://schemas.microsoft.com/office/drawing/2014/main" id="{95CCD50D-CF20-4A2B-8A08-126B161AF051}"/>
              </a:ext>
            </a:extLst>
          </p:cNvPr>
          <p:cNvSpPr>
            <a:spLocks noChangeArrowheads="1"/>
          </p:cNvSpPr>
          <p:nvPr/>
        </p:nvSpPr>
        <p:spPr bwMode="auto">
          <a:xfrm>
            <a:off x="6349100" y="4849925"/>
            <a:ext cx="5443752" cy="1101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marL="10795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fontAlgn="auto" hangingPunct="1">
              <a:lnSpc>
                <a:spcPct val="70000"/>
              </a:lnSpc>
              <a:spcBef>
                <a:spcPts val="2400"/>
              </a:spcBef>
              <a:spcAft>
                <a:spcPts val="0"/>
              </a:spcAft>
              <a:buFontTx/>
              <a:buNone/>
              <a:defRPr/>
            </a:pPr>
            <a:r>
              <a:rPr lang="es-CO" altLang="es-CO" sz="8800" b="1" dirty="0">
                <a:solidFill>
                  <a:srgbClr val="0070C0"/>
                </a:solidFill>
                <a:latin typeface="Bebas" pitchFamily="2" charset="0"/>
              </a:rPr>
              <a:t>Thank </a:t>
            </a:r>
            <a:r>
              <a:rPr lang="es-CO" altLang="es-CO" sz="8800" b="1" spc="-150" dirty="0">
                <a:solidFill>
                  <a:srgbClr val="0070C0"/>
                </a:solidFill>
                <a:latin typeface="Bebas" pitchFamily="2" charset="0"/>
              </a:rPr>
              <a:t>you</a:t>
            </a:r>
          </a:p>
        </p:txBody>
      </p:sp>
      <p:sp>
        <p:nvSpPr>
          <p:cNvPr id="5" name="CuadroTexto 4">
            <a:extLst>
              <a:ext uri="{FF2B5EF4-FFF2-40B4-BE49-F238E27FC236}">
                <a16:creationId xmlns:a16="http://schemas.microsoft.com/office/drawing/2014/main" id="{C83DAF0F-BDD3-4916-B95D-E3EEED2CD761}"/>
              </a:ext>
            </a:extLst>
          </p:cNvPr>
          <p:cNvSpPr txBox="1">
            <a:spLocks noChangeArrowheads="1"/>
          </p:cNvSpPr>
          <p:nvPr/>
        </p:nvSpPr>
        <p:spPr bwMode="auto">
          <a:xfrm>
            <a:off x="7847915" y="5972760"/>
            <a:ext cx="394493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 typeface="Arial" panose="020B0604020202020204" pitchFamily="34" charset="0"/>
              <a:buNone/>
            </a:pPr>
            <a:r>
              <a:rPr lang="es-CO" altLang="es-CO" sz="1600" dirty="0">
                <a:latin typeface="Arial (Cuerpo)"/>
                <a:ea typeface="Open Sans Light" panose="020B0306030504020204" pitchFamily="34" charset="0"/>
                <a:cs typeface="Open Sans Light" panose="020B0306030504020204" pitchFamily="34" charset="0"/>
              </a:rPr>
              <a:t>Section for questions </a:t>
            </a:r>
          </a:p>
        </p:txBody>
      </p:sp>
      <p:sp>
        <p:nvSpPr>
          <p:cNvPr id="7" name="Rectangle 132">
            <a:extLst>
              <a:ext uri="{FF2B5EF4-FFF2-40B4-BE49-F238E27FC236}">
                <a16:creationId xmlns:a16="http://schemas.microsoft.com/office/drawing/2014/main" id="{97A7A1A6-4CB1-42FF-B8A8-BAB5DDD91C09}"/>
              </a:ext>
            </a:extLst>
          </p:cNvPr>
          <p:cNvSpPr/>
          <p:nvPr/>
        </p:nvSpPr>
        <p:spPr>
          <a:xfrm>
            <a:off x="272956" y="0"/>
            <a:ext cx="368489" cy="724247"/>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133">
            <a:extLst>
              <a:ext uri="{FF2B5EF4-FFF2-40B4-BE49-F238E27FC236}">
                <a16:creationId xmlns:a16="http://schemas.microsoft.com/office/drawing/2014/main" id="{D1BE72AA-263D-4B29-B91A-B7582F49B923}"/>
              </a:ext>
            </a:extLst>
          </p:cNvPr>
          <p:cNvSpPr/>
          <p:nvPr/>
        </p:nvSpPr>
        <p:spPr>
          <a:xfrm>
            <a:off x="0" y="-1"/>
            <a:ext cx="191071" cy="724247"/>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5" name="Grupo 14">
            <a:extLst>
              <a:ext uri="{FF2B5EF4-FFF2-40B4-BE49-F238E27FC236}">
                <a16:creationId xmlns:a16="http://schemas.microsoft.com/office/drawing/2014/main" id="{98606054-C1F7-4461-ABB3-24BC058CB762}"/>
              </a:ext>
            </a:extLst>
          </p:cNvPr>
          <p:cNvGrpSpPr/>
          <p:nvPr/>
        </p:nvGrpSpPr>
        <p:grpSpPr>
          <a:xfrm>
            <a:off x="7948250" y="1682614"/>
            <a:ext cx="2632075" cy="2600324"/>
            <a:chOff x="8875713" y="715963"/>
            <a:chExt cx="2632075" cy="2600324"/>
          </a:xfrm>
        </p:grpSpPr>
        <p:sp>
          <p:nvSpPr>
            <p:cNvPr id="13" name="Freeform 5">
              <a:extLst>
                <a:ext uri="{FF2B5EF4-FFF2-40B4-BE49-F238E27FC236}">
                  <a16:creationId xmlns:a16="http://schemas.microsoft.com/office/drawing/2014/main" id="{F5343A64-D0AB-4B68-9F34-BCA8C751FC50}"/>
                </a:ext>
              </a:extLst>
            </p:cNvPr>
            <p:cNvSpPr>
              <a:spLocks noEditPoints="1"/>
            </p:cNvSpPr>
            <p:nvPr/>
          </p:nvSpPr>
          <p:spPr bwMode="auto">
            <a:xfrm>
              <a:off x="9070976" y="715963"/>
              <a:ext cx="2403475" cy="2051050"/>
            </a:xfrm>
            <a:custGeom>
              <a:avLst/>
              <a:gdLst>
                <a:gd name="T0" fmla="*/ 324 w 636"/>
                <a:gd name="T1" fmla="*/ 109 h 543"/>
                <a:gd name="T2" fmla="*/ 380 w 636"/>
                <a:gd name="T3" fmla="*/ 36 h 543"/>
                <a:gd name="T4" fmla="*/ 386 w 636"/>
                <a:gd name="T5" fmla="*/ 28 h 543"/>
                <a:gd name="T6" fmla="*/ 442 w 636"/>
                <a:gd name="T7" fmla="*/ 15 h 543"/>
                <a:gd name="T8" fmla="*/ 464 w 636"/>
                <a:gd name="T9" fmla="*/ 24 h 543"/>
                <a:gd name="T10" fmla="*/ 485 w 636"/>
                <a:gd name="T11" fmla="*/ 33 h 543"/>
                <a:gd name="T12" fmla="*/ 485 w 636"/>
                <a:gd name="T13" fmla="*/ 53 h 543"/>
                <a:gd name="T14" fmla="*/ 506 w 636"/>
                <a:gd name="T15" fmla="*/ 93 h 543"/>
                <a:gd name="T16" fmla="*/ 621 w 636"/>
                <a:gd name="T17" fmla="*/ 154 h 543"/>
                <a:gd name="T18" fmla="*/ 628 w 636"/>
                <a:gd name="T19" fmla="*/ 181 h 543"/>
                <a:gd name="T20" fmla="*/ 541 w 636"/>
                <a:gd name="T21" fmla="*/ 322 h 543"/>
                <a:gd name="T22" fmla="*/ 537 w 636"/>
                <a:gd name="T23" fmla="*/ 351 h 543"/>
                <a:gd name="T24" fmla="*/ 587 w 636"/>
                <a:gd name="T25" fmla="*/ 523 h 543"/>
                <a:gd name="T26" fmla="*/ 592 w 636"/>
                <a:gd name="T27" fmla="*/ 543 h 543"/>
                <a:gd name="T28" fmla="*/ 0 w 636"/>
                <a:gd name="T29" fmla="*/ 543 h 543"/>
                <a:gd name="T30" fmla="*/ 19 w 636"/>
                <a:gd name="T31" fmla="*/ 475 h 543"/>
                <a:gd name="T32" fmla="*/ 81 w 636"/>
                <a:gd name="T33" fmla="*/ 266 h 543"/>
                <a:gd name="T34" fmla="*/ 100 w 636"/>
                <a:gd name="T35" fmla="*/ 252 h 543"/>
                <a:gd name="T36" fmla="*/ 492 w 636"/>
                <a:gd name="T37" fmla="*/ 252 h 543"/>
                <a:gd name="T38" fmla="*/ 511 w 636"/>
                <a:gd name="T39" fmla="*/ 267 h 543"/>
                <a:gd name="T40" fmla="*/ 522 w 636"/>
                <a:gd name="T41" fmla="*/ 304 h 543"/>
                <a:gd name="T42" fmla="*/ 603 w 636"/>
                <a:gd name="T43" fmla="*/ 173 h 543"/>
                <a:gd name="T44" fmla="*/ 479 w 636"/>
                <a:gd name="T45" fmla="*/ 107 h 543"/>
                <a:gd name="T46" fmla="*/ 471 w 636"/>
                <a:gd name="T47" fmla="*/ 170 h 543"/>
                <a:gd name="T48" fmla="*/ 324 w 636"/>
                <a:gd name="T49" fmla="*/ 109 h 543"/>
                <a:gd name="T50" fmla="*/ 421 w 636"/>
                <a:gd name="T51" fmla="*/ 482 h 543"/>
                <a:gd name="T52" fmla="*/ 421 w 636"/>
                <a:gd name="T53" fmla="*/ 472 h 543"/>
                <a:gd name="T54" fmla="*/ 373 w 636"/>
                <a:gd name="T55" fmla="*/ 323 h 543"/>
                <a:gd name="T56" fmla="*/ 355 w 636"/>
                <a:gd name="T57" fmla="*/ 313 h 543"/>
                <a:gd name="T58" fmla="*/ 238 w 636"/>
                <a:gd name="T59" fmla="*/ 312 h 543"/>
                <a:gd name="T60" fmla="*/ 217 w 636"/>
                <a:gd name="T61" fmla="*/ 327 h 543"/>
                <a:gd name="T62" fmla="*/ 174 w 636"/>
                <a:gd name="T63" fmla="*/ 462 h 543"/>
                <a:gd name="T64" fmla="*/ 169 w 636"/>
                <a:gd name="T65" fmla="*/ 482 h 543"/>
                <a:gd name="T66" fmla="*/ 421 w 636"/>
                <a:gd name="T67" fmla="*/ 482 h 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36" h="543">
                  <a:moveTo>
                    <a:pt x="324" y="109"/>
                  </a:moveTo>
                  <a:cubicBezTo>
                    <a:pt x="343" y="83"/>
                    <a:pt x="362" y="60"/>
                    <a:pt x="380" y="36"/>
                  </a:cubicBezTo>
                  <a:cubicBezTo>
                    <a:pt x="382" y="33"/>
                    <a:pt x="384" y="31"/>
                    <a:pt x="386" y="28"/>
                  </a:cubicBezTo>
                  <a:cubicBezTo>
                    <a:pt x="409" y="0"/>
                    <a:pt x="409" y="0"/>
                    <a:pt x="442" y="15"/>
                  </a:cubicBezTo>
                  <a:cubicBezTo>
                    <a:pt x="450" y="18"/>
                    <a:pt x="457" y="21"/>
                    <a:pt x="464" y="24"/>
                  </a:cubicBezTo>
                  <a:cubicBezTo>
                    <a:pt x="471" y="27"/>
                    <a:pt x="478" y="30"/>
                    <a:pt x="485" y="33"/>
                  </a:cubicBezTo>
                  <a:cubicBezTo>
                    <a:pt x="485" y="40"/>
                    <a:pt x="487" y="47"/>
                    <a:pt x="485" y="53"/>
                  </a:cubicBezTo>
                  <a:cubicBezTo>
                    <a:pt x="478" y="75"/>
                    <a:pt x="487" y="84"/>
                    <a:pt x="506" y="93"/>
                  </a:cubicBezTo>
                  <a:cubicBezTo>
                    <a:pt x="545" y="112"/>
                    <a:pt x="583" y="134"/>
                    <a:pt x="621" y="154"/>
                  </a:cubicBezTo>
                  <a:cubicBezTo>
                    <a:pt x="634" y="161"/>
                    <a:pt x="636" y="168"/>
                    <a:pt x="628" y="181"/>
                  </a:cubicBezTo>
                  <a:cubicBezTo>
                    <a:pt x="598" y="228"/>
                    <a:pt x="569" y="274"/>
                    <a:pt x="541" y="322"/>
                  </a:cubicBezTo>
                  <a:cubicBezTo>
                    <a:pt x="536" y="330"/>
                    <a:pt x="534" y="342"/>
                    <a:pt x="537" y="351"/>
                  </a:cubicBezTo>
                  <a:cubicBezTo>
                    <a:pt x="553" y="409"/>
                    <a:pt x="570" y="466"/>
                    <a:pt x="587" y="523"/>
                  </a:cubicBezTo>
                  <a:cubicBezTo>
                    <a:pt x="589" y="529"/>
                    <a:pt x="590" y="536"/>
                    <a:pt x="592" y="543"/>
                  </a:cubicBezTo>
                  <a:cubicBezTo>
                    <a:pt x="394" y="543"/>
                    <a:pt x="198" y="543"/>
                    <a:pt x="0" y="543"/>
                  </a:cubicBezTo>
                  <a:cubicBezTo>
                    <a:pt x="7" y="519"/>
                    <a:pt x="13" y="497"/>
                    <a:pt x="19" y="475"/>
                  </a:cubicBezTo>
                  <a:cubicBezTo>
                    <a:pt x="40" y="405"/>
                    <a:pt x="61" y="336"/>
                    <a:pt x="81" y="266"/>
                  </a:cubicBezTo>
                  <a:cubicBezTo>
                    <a:pt x="84" y="255"/>
                    <a:pt x="89" y="252"/>
                    <a:pt x="100" y="252"/>
                  </a:cubicBezTo>
                  <a:cubicBezTo>
                    <a:pt x="231" y="252"/>
                    <a:pt x="361" y="252"/>
                    <a:pt x="492" y="252"/>
                  </a:cubicBezTo>
                  <a:cubicBezTo>
                    <a:pt x="504" y="252"/>
                    <a:pt x="509" y="255"/>
                    <a:pt x="511" y="267"/>
                  </a:cubicBezTo>
                  <a:cubicBezTo>
                    <a:pt x="513" y="277"/>
                    <a:pt x="517" y="288"/>
                    <a:pt x="522" y="304"/>
                  </a:cubicBezTo>
                  <a:cubicBezTo>
                    <a:pt x="550" y="258"/>
                    <a:pt x="576" y="217"/>
                    <a:pt x="603" y="173"/>
                  </a:cubicBezTo>
                  <a:cubicBezTo>
                    <a:pt x="562" y="151"/>
                    <a:pt x="521" y="130"/>
                    <a:pt x="479" y="107"/>
                  </a:cubicBezTo>
                  <a:cubicBezTo>
                    <a:pt x="477" y="128"/>
                    <a:pt x="474" y="147"/>
                    <a:pt x="471" y="170"/>
                  </a:cubicBezTo>
                  <a:cubicBezTo>
                    <a:pt x="422" y="149"/>
                    <a:pt x="374" y="129"/>
                    <a:pt x="324" y="109"/>
                  </a:cubicBezTo>
                  <a:close/>
                  <a:moveTo>
                    <a:pt x="421" y="482"/>
                  </a:moveTo>
                  <a:cubicBezTo>
                    <a:pt x="421" y="478"/>
                    <a:pt x="422" y="475"/>
                    <a:pt x="421" y="472"/>
                  </a:cubicBezTo>
                  <a:cubicBezTo>
                    <a:pt x="405" y="422"/>
                    <a:pt x="390" y="372"/>
                    <a:pt x="373" y="323"/>
                  </a:cubicBezTo>
                  <a:cubicBezTo>
                    <a:pt x="371" y="318"/>
                    <a:pt x="362" y="313"/>
                    <a:pt x="355" y="313"/>
                  </a:cubicBezTo>
                  <a:cubicBezTo>
                    <a:pt x="316" y="312"/>
                    <a:pt x="277" y="313"/>
                    <a:pt x="238" y="312"/>
                  </a:cubicBezTo>
                  <a:cubicBezTo>
                    <a:pt x="226" y="312"/>
                    <a:pt x="220" y="315"/>
                    <a:pt x="217" y="327"/>
                  </a:cubicBezTo>
                  <a:cubicBezTo>
                    <a:pt x="203" y="372"/>
                    <a:pt x="188" y="417"/>
                    <a:pt x="174" y="462"/>
                  </a:cubicBezTo>
                  <a:cubicBezTo>
                    <a:pt x="172" y="468"/>
                    <a:pt x="171" y="474"/>
                    <a:pt x="169" y="482"/>
                  </a:cubicBezTo>
                  <a:cubicBezTo>
                    <a:pt x="254" y="482"/>
                    <a:pt x="337" y="482"/>
                    <a:pt x="421" y="482"/>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14" name="Freeform 6">
              <a:extLst>
                <a:ext uri="{FF2B5EF4-FFF2-40B4-BE49-F238E27FC236}">
                  <a16:creationId xmlns:a16="http://schemas.microsoft.com/office/drawing/2014/main" id="{4CB88A2C-2255-4615-94EE-A916F6D22F09}"/>
                </a:ext>
              </a:extLst>
            </p:cNvPr>
            <p:cNvSpPr>
              <a:spLocks/>
            </p:cNvSpPr>
            <p:nvPr/>
          </p:nvSpPr>
          <p:spPr bwMode="auto">
            <a:xfrm>
              <a:off x="8875713" y="2851150"/>
              <a:ext cx="2632075" cy="465137"/>
            </a:xfrm>
            <a:custGeom>
              <a:avLst/>
              <a:gdLst>
                <a:gd name="T0" fmla="*/ 173 w 697"/>
                <a:gd name="T1" fmla="*/ 51 h 123"/>
                <a:gd name="T2" fmla="*/ 173 w 697"/>
                <a:gd name="T3" fmla="*/ 120 h 123"/>
                <a:gd name="T4" fmla="*/ 80 w 697"/>
                <a:gd name="T5" fmla="*/ 120 h 123"/>
                <a:gd name="T6" fmla="*/ 80 w 697"/>
                <a:gd name="T7" fmla="*/ 50 h 123"/>
                <a:gd name="T8" fmla="*/ 31 w 697"/>
                <a:gd name="T9" fmla="*/ 50 h 123"/>
                <a:gd name="T10" fmla="*/ 1 w 697"/>
                <a:gd name="T11" fmla="*/ 26 h 123"/>
                <a:gd name="T12" fmla="*/ 32 w 697"/>
                <a:gd name="T13" fmla="*/ 0 h 123"/>
                <a:gd name="T14" fmla="*/ 665 w 697"/>
                <a:gd name="T15" fmla="*/ 0 h 123"/>
                <a:gd name="T16" fmla="*/ 696 w 697"/>
                <a:gd name="T17" fmla="*/ 26 h 123"/>
                <a:gd name="T18" fmla="*/ 663 w 697"/>
                <a:gd name="T19" fmla="*/ 50 h 123"/>
                <a:gd name="T20" fmla="*/ 616 w 697"/>
                <a:gd name="T21" fmla="*/ 50 h 123"/>
                <a:gd name="T22" fmla="*/ 617 w 697"/>
                <a:gd name="T23" fmla="*/ 105 h 123"/>
                <a:gd name="T24" fmla="*/ 599 w 697"/>
                <a:gd name="T25" fmla="*/ 122 h 123"/>
                <a:gd name="T26" fmla="*/ 541 w 697"/>
                <a:gd name="T27" fmla="*/ 122 h 123"/>
                <a:gd name="T28" fmla="*/ 523 w 697"/>
                <a:gd name="T29" fmla="*/ 102 h 123"/>
                <a:gd name="T30" fmla="*/ 523 w 697"/>
                <a:gd name="T31" fmla="*/ 51 h 123"/>
                <a:gd name="T32" fmla="*/ 173 w 697"/>
                <a:gd name="T33" fmla="*/ 51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97" h="123">
                  <a:moveTo>
                    <a:pt x="173" y="51"/>
                  </a:moveTo>
                  <a:cubicBezTo>
                    <a:pt x="173" y="75"/>
                    <a:pt x="173" y="97"/>
                    <a:pt x="173" y="120"/>
                  </a:cubicBezTo>
                  <a:cubicBezTo>
                    <a:pt x="142" y="120"/>
                    <a:pt x="112" y="120"/>
                    <a:pt x="80" y="120"/>
                  </a:cubicBezTo>
                  <a:cubicBezTo>
                    <a:pt x="80" y="98"/>
                    <a:pt x="80" y="75"/>
                    <a:pt x="80" y="50"/>
                  </a:cubicBezTo>
                  <a:cubicBezTo>
                    <a:pt x="62" y="50"/>
                    <a:pt x="47" y="50"/>
                    <a:pt x="31" y="50"/>
                  </a:cubicBezTo>
                  <a:cubicBezTo>
                    <a:pt x="15" y="50"/>
                    <a:pt x="2" y="45"/>
                    <a:pt x="1" y="26"/>
                  </a:cubicBezTo>
                  <a:cubicBezTo>
                    <a:pt x="0" y="10"/>
                    <a:pt x="11" y="0"/>
                    <a:pt x="32" y="0"/>
                  </a:cubicBezTo>
                  <a:cubicBezTo>
                    <a:pt x="243" y="0"/>
                    <a:pt x="454" y="0"/>
                    <a:pt x="665" y="0"/>
                  </a:cubicBezTo>
                  <a:cubicBezTo>
                    <a:pt x="685" y="0"/>
                    <a:pt x="697" y="10"/>
                    <a:pt x="696" y="26"/>
                  </a:cubicBezTo>
                  <a:cubicBezTo>
                    <a:pt x="696" y="41"/>
                    <a:pt x="683" y="50"/>
                    <a:pt x="663" y="50"/>
                  </a:cubicBezTo>
                  <a:cubicBezTo>
                    <a:pt x="649" y="51"/>
                    <a:pt x="634" y="50"/>
                    <a:pt x="616" y="50"/>
                  </a:cubicBezTo>
                  <a:cubicBezTo>
                    <a:pt x="616" y="69"/>
                    <a:pt x="616" y="87"/>
                    <a:pt x="617" y="105"/>
                  </a:cubicBezTo>
                  <a:cubicBezTo>
                    <a:pt x="617" y="118"/>
                    <a:pt x="612" y="122"/>
                    <a:pt x="599" y="122"/>
                  </a:cubicBezTo>
                  <a:cubicBezTo>
                    <a:pt x="580" y="121"/>
                    <a:pt x="561" y="121"/>
                    <a:pt x="541" y="122"/>
                  </a:cubicBezTo>
                  <a:cubicBezTo>
                    <a:pt x="526" y="123"/>
                    <a:pt x="522" y="116"/>
                    <a:pt x="523" y="102"/>
                  </a:cubicBezTo>
                  <a:cubicBezTo>
                    <a:pt x="524" y="86"/>
                    <a:pt x="523" y="69"/>
                    <a:pt x="523" y="51"/>
                  </a:cubicBezTo>
                  <a:cubicBezTo>
                    <a:pt x="406" y="51"/>
                    <a:pt x="291" y="51"/>
                    <a:pt x="173" y="51"/>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grpSp>
    </p:spTree>
    <p:extLst>
      <p:ext uri="{BB962C8B-B14F-4D97-AF65-F5344CB8AC3E}">
        <p14:creationId xmlns:p14="http://schemas.microsoft.com/office/powerpoint/2010/main" val="273950331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Google Shape;263;p42"/>
          <p:cNvSpPr txBox="1">
            <a:spLocks/>
          </p:cNvSpPr>
          <p:nvPr/>
        </p:nvSpPr>
        <p:spPr>
          <a:xfrm>
            <a:off x="3383800" y="265545"/>
            <a:ext cx="5424400" cy="1031473"/>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ctr" rtl="0">
              <a:lnSpc>
                <a:spcPct val="80000"/>
              </a:lnSpc>
              <a:spcBef>
                <a:spcPts val="0"/>
              </a:spcBef>
              <a:spcAft>
                <a:spcPts val="0"/>
              </a:spcAft>
              <a:buClr>
                <a:schemeClr val="accent1"/>
              </a:buClr>
              <a:buSzPts val="4800"/>
              <a:buFont typeface="DM Sans"/>
              <a:buNone/>
              <a:defRPr sz="3600" b="1" i="0" u="none" strike="noStrike" cap="none">
                <a:solidFill>
                  <a:srgbClr val="27348B"/>
                </a:solidFill>
                <a:latin typeface="DM Sans"/>
                <a:ea typeface="DM Sans"/>
                <a:cs typeface="DM Sans"/>
                <a:sym typeface="DM Sans"/>
              </a:defRPr>
            </a:lvl1pPr>
            <a:lvl2pPr marR="0" lvl="1"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2pPr>
            <a:lvl3pPr marR="0" lvl="2"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3pPr>
            <a:lvl4pPr marR="0" lvl="3"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4pPr>
            <a:lvl5pPr marR="0" lvl="4"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5pPr>
            <a:lvl6pPr marR="0" lvl="5"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6pPr>
            <a:lvl7pPr marR="0" lvl="6"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7pPr>
            <a:lvl8pPr marR="0" lvl="7"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8pPr>
            <a:lvl9pPr marR="0" lvl="8"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9pPr>
          </a:lstStyle>
          <a:p>
            <a:r>
              <a:rPr lang="es-PE" sz="5867" b="0" dirty="0">
                <a:solidFill>
                  <a:srgbClr val="0070C0"/>
                </a:solidFill>
                <a:latin typeface="Arial (Títulos)"/>
                <a:cs typeface="Rubik" panose="020B0604020202020204" charset="-79"/>
              </a:rPr>
              <a:t>FUENTE</a:t>
            </a:r>
          </a:p>
        </p:txBody>
      </p:sp>
      <p:sp>
        <p:nvSpPr>
          <p:cNvPr id="12" name="Google Shape;270;p42"/>
          <p:cNvSpPr txBox="1"/>
          <p:nvPr/>
        </p:nvSpPr>
        <p:spPr>
          <a:xfrm>
            <a:off x="1169899" y="1991024"/>
            <a:ext cx="5543552" cy="565400"/>
          </a:xfrm>
          <a:prstGeom prst="rect">
            <a:avLst/>
          </a:prstGeom>
          <a:noFill/>
          <a:ln>
            <a:noFill/>
          </a:ln>
        </p:spPr>
        <p:txBody>
          <a:bodyPr spcFirstLastPara="1" wrap="square" lIns="121900" tIns="121900" rIns="121900" bIns="121900" anchor="t" anchorCtr="0">
            <a:noAutofit/>
          </a:bodyPr>
          <a:lstStyle/>
          <a:p>
            <a:r>
              <a:rPr lang="es-PE" sz="2133" dirty="0">
                <a:solidFill>
                  <a:srgbClr val="013857"/>
                </a:solidFill>
                <a:latin typeface="Source Sans Pro" panose="020B0503030403020204" pitchFamily="34" charset="0"/>
                <a:ea typeface="Rubik"/>
                <a:cs typeface="Rubik"/>
                <a:sym typeface="Rubik"/>
              </a:rPr>
              <a:t>ELABORADO POR  </a:t>
            </a:r>
            <a:r>
              <a:rPr lang="es-PE" sz="2133" dirty="0">
                <a:solidFill>
                  <a:srgbClr val="85D8DE"/>
                </a:solidFill>
                <a:latin typeface="Source Sans Pro" panose="020B0503030403020204" pitchFamily="34" charset="0"/>
                <a:ea typeface="Montserrat"/>
                <a:cs typeface="Assistant Light" pitchFamily="2" charset="-79"/>
                <a:sym typeface="Montserrat"/>
              </a:rPr>
              <a:t>: </a:t>
            </a:r>
            <a:r>
              <a:rPr lang="es-PE" sz="2133" dirty="0" smtClean="0">
                <a:latin typeface="Source Sans Pro" panose="020B0503030403020204" pitchFamily="34" charset="0"/>
                <a:ea typeface="Montserrat"/>
                <a:cs typeface="Kanit Light" panose="020B0604020202020204" charset="-34"/>
                <a:sym typeface="Montserrat"/>
              </a:rPr>
              <a:t/>
            </a:r>
            <a:br>
              <a:rPr lang="es-PE" sz="2133" dirty="0" smtClean="0">
                <a:latin typeface="Source Sans Pro" panose="020B0503030403020204" pitchFamily="34" charset="0"/>
                <a:ea typeface="Montserrat"/>
                <a:cs typeface="Kanit Light" panose="020B0604020202020204" charset="-34"/>
                <a:sym typeface="Montserrat"/>
              </a:rPr>
            </a:br>
            <a:r>
              <a:rPr lang="es-PE" sz="2133" dirty="0" smtClean="0">
                <a:latin typeface="Source Sans Pro" panose="020B0503030403020204" pitchFamily="34" charset="0"/>
                <a:ea typeface="Montserrat"/>
                <a:cs typeface="Kanit Light" panose="020B0604020202020204" charset="-34"/>
                <a:sym typeface="Montserrat"/>
              </a:rPr>
              <a:t>plantillaspowerpoint.org</a:t>
            </a:r>
            <a:endParaRPr lang="es-PE" sz="2133" dirty="0">
              <a:latin typeface="Source Sans Pro" panose="020B0503030403020204" pitchFamily="34" charset="0"/>
              <a:ea typeface="Montserrat"/>
              <a:cs typeface="Kanit Light" panose="020B0604020202020204" charset="-34"/>
              <a:sym typeface="Montserrat"/>
            </a:endParaRPr>
          </a:p>
          <a:p>
            <a:pPr lvl="0"/>
            <a:endParaRPr sz="2133" b="1" dirty="0">
              <a:solidFill>
                <a:srgbClr val="02FFB3"/>
              </a:solidFill>
              <a:latin typeface="Source Sans Pro" panose="020B0503030403020204" pitchFamily="34" charset="0"/>
              <a:ea typeface="Rubik"/>
              <a:cs typeface="Rubik"/>
              <a:sym typeface="Rubik"/>
            </a:endParaRPr>
          </a:p>
        </p:txBody>
      </p:sp>
      <p:grpSp>
        <p:nvGrpSpPr>
          <p:cNvPr id="4" name="Grupo 3">
            <a:extLst>
              <a:ext uri="{FF2B5EF4-FFF2-40B4-BE49-F238E27FC236}">
                <a16:creationId xmlns:a16="http://schemas.microsoft.com/office/drawing/2014/main" id="{ADD76EE0-86EE-4091-9946-7B9B8D3CFA51}"/>
              </a:ext>
            </a:extLst>
          </p:cNvPr>
          <p:cNvGrpSpPr/>
          <p:nvPr/>
        </p:nvGrpSpPr>
        <p:grpSpPr>
          <a:xfrm>
            <a:off x="1169899" y="2996866"/>
            <a:ext cx="3985576" cy="2126071"/>
            <a:chOff x="877424" y="2601843"/>
            <a:chExt cx="2989182" cy="1594553"/>
          </a:xfrm>
        </p:grpSpPr>
        <p:sp>
          <p:nvSpPr>
            <p:cNvPr id="14" name="Google Shape;272;p42"/>
            <p:cNvSpPr txBox="1"/>
            <p:nvPr/>
          </p:nvSpPr>
          <p:spPr>
            <a:xfrm>
              <a:off x="877424" y="2601843"/>
              <a:ext cx="2117100" cy="308700"/>
            </a:xfrm>
            <a:prstGeom prst="rect">
              <a:avLst/>
            </a:prstGeom>
            <a:noFill/>
            <a:ln>
              <a:noFill/>
            </a:ln>
          </p:spPr>
          <p:txBody>
            <a:bodyPr spcFirstLastPara="1" wrap="square" lIns="121900" tIns="121900" rIns="121900" bIns="121900" anchor="t" anchorCtr="0">
              <a:noAutofit/>
            </a:bodyPr>
            <a:lstStyle/>
            <a:p>
              <a:pPr lvl="0"/>
              <a:r>
                <a:rPr lang="es-PE" sz="2133" dirty="0">
                  <a:solidFill>
                    <a:srgbClr val="013857"/>
                  </a:solidFill>
                  <a:latin typeface="Source Sans Pro" panose="020B0503030403020204" pitchFamily="34" charset="0"/>
                  <a:ea typeface="Rubik"/>
                  <a:cs typeface="Rubik"/>
                  <a:sym typeface="Rubik"/>
                </a:rPr>
                <a:t>IMAGES</a:t>
              </a:r>
              <a:r>
                <a:rPr lang="en" sz="2133" dirty="0">
                  <a:solidFill>
                    <a:srgbClr val="013857"/>
                  </a:solidFill>
                  <a:latin typeface="Source Sans Pro" panose="020B0503030403020204" pitchFamily="34" charset="0"/>
                  <a:ea typeface="Rubik"/>
                  <a:cs typeface="Rubik"/>
                  <a:sym typeface="Rubik"/>
                </a:rPr>
                <a:t> :</a:t>
              </a:r>
              <a:endParaRPr sz="2133" dirty="0">
                <a:solidFill>
                  <a:srgbClr val="013857"/>
                </a:solidFill>
                <a:latin typeface="Source Sans Pro" panose="020B0503030403020204" pitchFamily="34" charset="0"/>
                <a:ea typeface="Rubik"/>
                <a:cs typeface="Rubik"/>
                <a:sym typeface="Rubik"/>
              </a:endParaRPr>
            </a:p>
          </p:txBody>
        </p:sp>
        <p:sp>
          <p:nvSpPr>
            <p:cNvPr id="15" name="Google Shape;273;p42"/>
            <p:cNvSpPr txBox="1"/>
            <p:nvPr/>
          </p:nvSpPr>
          <p:spPr>
            <a:xfrm>
              <a:off x="877424" y="2910468"/>
              <a:ext cx="2989182" cy="1285928"/>
            </a:xfrm>
            <a:prstGeom prst="rect">
              <a:avLst/>
            </a:prstGeom>
            <a:noFill/>
            <a:ln>
              <a:noFill/>
            </a:ln>
          </p:spPr>
          <p:txBody>
            <a:bodyPr spcFirstLastPara="1" wrap="square" lIns="121900" tIns="121900" rIns="121900" bIns="121900" anchor="t" anchorCtr="0">
              <a:noAutofit/>
            </a:bodyPr>
            <a:lstStyle/>
            <a:p>
              <a:pPr marL="380972" indent="-380972">
                <a:buFont typeface="Arial" panose="020B0604020202020204" pitchFamily="34" charset="0"/>
                <a:buChar char="•"/>
              </a:pPr>
              <a:r>
                <a:rPr lang="es-PE" sz="2000" dirty="0">
                  <a:latin typeface="Source Sans Pro" panose="020B0503030403020204" pitchFamily="34" charset="0"/>
                  <a:ea typeface="Montserrat"/>
                  <a:cs typeface="Kanit Light" panose="020B0604020202020204" charset="-34"/>
                  <a:sym typeface="Montserrat"/>
                </a:rPr>
                <a:t>unsplash.com</a:t>
              </a:r>
            </a:p>
            <a:p>
              <a:pPr marL="380972" indent="-380972">
                <a:buFont typeface="Arial" panose="020B0604020202020204" pitchFamily="34" charset="0"/>
                <a:buChar char="•"/>
              </a:pPr>
              <a:r>
                <a:rPr lang="es-PE" sz="2000" dirty="0">
                  <a:latin typeface="Source Sans Pro" panose="020B0503030403020204" pitchFamily="34" charset="0"/>
                  <a:ea typeface="Montserrat"/>
                  <a:cs typeface="Kanit Light" panose="020B0604020202020204" charset="-34"/>
                  <a:sym typeface="Montserrat"/>
                </a:rPr>
                <a:t>pixabay.com</a:t>
              </a:r>
            </a:p>
            <a:p>
              <a:endParaRPr lang="es-PE" sz="2000" dirty="0">
                <a:latin typeface="Source Sans Pro" panose="020B0503030403020204" pitchFamily="34" charset="0"/>
                <a:ea typeface="Montserrat"/>
                <a:cs typeface="Kanit Light" panose="020B0604020202020204" charset="-34"/>
                <a:sym typeface="Montserrat"/>
              </a:endParaRPr>
            </a:p>
          </p:txBody>
        </p:sp>
      </p:grpSp>
      <p:sp>
        <p:nvSpPr>
          <p:cNvPr id="16" name="Google Shape;274;p42"/>
          <p:cNvSpPr txBox="1"/>
          <p:nvPr/>
        </p:nvSpPr>
        <p:spPr>
          <a:xfrm>
            <a:off x="1169899" y="4264919"/>
            <a:ext cx="2822800" cy="411600"/>
          </a:xfrm>
          <a:prstGeom prst="rect">
            <a:avLst/>
          </a:prstGeom>
          <a:noFill/>
          <a:ln>
            <a:noFill/>
          </a:ln>
        </p:spPr>
        <p:txBody>
          <a:bodyPr spcFirstLastPara="1" wrap="square" lIns="121900" tIns="121900" rIns="121900" bIns="121900" anchor="t" anchorCtr="0">
            <a:noAutofit/>
          </a:bodyPr>
          <a:lstStyle/>
          <a:p>
            <a:r>
              <a:rPr lang="en" sz="2133" dirty="0">
                <a:solidFill>
                  <a:srgbClr val="013857"/>
                </a:solidFill>
                <a:latin typeface="Source Sans Pro" panose="020B0503030403020204" pitchFamily="34" charset="0"/>
                <a:ea typeface="Rubik"/>
                <a:cs typeface="Rubik"/>
                <a:sym typeface="Rubik"/>
              </a:rPr>
              <a:t>FONTS :</a:t>
            </a:r>
            <a:endParaRPr sz="2133" dirty="0">
              <a:solidFill>
                <a:srgbClr val="013857"/>
              </a:solidFill>
              <a:latin typeface="Source Sans Pro" panose="020B0503030403020204" pitchFamily="34" charset="0"/>
              <a:ea typeface="Rubik"/>
              <a:cs typeface="Rubik"/>
              <a:sym typeface="Rubik"/>
            </a:endParaRPr>
          </a:p>
        </p:txBody>
      </p:sp>
      <p:sp>
        <p:nvSpPr>
          <p:cNvPr id="17" name="Google Shape;275;p42"/>
          <p:cNvSpPr txBox="1"/>
          <p:nvPr/>
        </p:nvSpPr>
        <p:spPr>
          <a:xfrm>
            <a:off x="1169899" y="4676419"/>
            <a:ext cx="3527168" cy="912800"/>
          </a:xfrm>
          <a:prstGeom prst="rect">
            <a:avLst/>
          </a:prstGeom>
          <a:noFill/>
          <a:ln>
            <a:noFill/>
          </a:ln>
        </p:spPr>
        <p:txBody>
          <a:bodyPr spcFirstLastPara="1" wrap="square" lIns="121900" tIns="121900" rIns="121900" bIns="121900" anchor="t" anchorCtr="0">
            <a:noAutofit/>
          </a:bodyPr>
          <a:lstStyle/>
          <a:p>
            <a:pPr marL="380972" indent="-380972">
              <a:buFont typeface="Arial" panose="020B0604020202020204" pitchFamily="34" charset="0"/>
              <a:buChar char="•"/>
            </a:pPr>
            <a:r>
              <a:rPr lang="es-PE" sz="2000" dirty="0">
                <a:latin typeface="Source Sans Pro" panose="020B0503030403020204" pitchFamily="34" charset="0"/>
                <a:ea typeface="Montserrat"/>
                <a:cs typeface="Kanit Light" panose="020B0604020202020204" charset="-34"/>
                <a:sym typeface="Montserrat"/>
              </a:rPr>
              <a:t>Arial (Títulos)</a:t>
            </a:r>
          </a:p>
          <a:p>
            <a:pPr marL="380972" indent="-380972">
              <a:buFont typeface="Arial" panose="020B0604020202020204" pitchFamily="34" charset="0"/>
              <a:buChar char="•"/>
            </a:pPr>
            <a:r>
              <a:rPr lang="es-PE" sz="2000" dirty="0">
                <a:latin typeface="Source Sans Pro" panose="020B0503030403020204" pitchFamily="34" charset="0"/>
                <a:ea typeface="Montserrat"/>
                <a:cs typeface="Kanit Light" panose="020B0604020202020204" charset="-34"/>
                <a:sym typeface="Montserrat"/>
              </a:rPr>
              <a:t>Arial (Cuerpo)</a:t>
            </a:r>
          </a:p>
        </p:txBody>
      </p:sp>
      <p:grpSp>
        <p:nvGrpSpPr>
          <p:cNvPr id="37" name="Grupo 36">
            <a:extLst>
              <a:ext uri="{FF2B5EF4-FFF2-40B4-BE49-F238E27FC236}">
                <a16:creationId xmlns:a16="http://schemas.microsoft.com/office/drawing/2014/main" id="{DE7CA5C5-109D-40B3-8BB6-A36FB4CAC395}"/>
              </a:ext>
            </a:extLst>
          </p:cNvPr>
          <p:cNvGrpSpPr/>
          <p:nvPr/>
        </p:nvGrpSpPr>
        <p:grpSpPr>
          <a:xfrm>
            <a:off x="5204536" y="1925781"/>
            <a:ext cx="4371976" cy="4310062"/>
            <a:chOff x="5356225" y="1728788"/>
            <a:chExt cx="4371976" cy="4310062"/>
          </a:xfrm>
        </p:grpSpPr>
        <p:sp>
          <p:nvSpPr>
            <p:cNvPr id="7" name="Freeform 6">
              <a:extLst>
                <a:ext uri="{FF2B5EF4-FFF2-40B4-BE49-F238E27FC236}">
                  <a16:creationId xmlns:a16="http://schemas.microsoft.com/office/drawing/2014/main" id="{6D2E84B3-0AC6-45E5-9CD3-7BFF08565EF4}"/>
                </a:ext>
              </a:extLst>
            </p:cNvPr>
            <p:cNvSpPr>
              <a:spLocks noEditPoints="1"/>
            </p:cNvSpPr>
            <p:nvPr/>
          </p:nvSpPr>
          <p:spPr bwMode="auto">
            <a:xfrm>
              <a:off x="6138863" y="1728788"/>
              <a:ext cx="3589338" cy="4310062"/>
            </a:xfrm>
            <a:custGeom>
              <a:avLst/>
              <a:gdLst>
                <a:gd name="T0" fmla="*/ 934 w 1197"/>
                <a:gd name="T1" fmla="*/ 836 h 1437"/>
                <a:gd name="T2" fmla="*/ 886 w 1197"/>
                <a:gd name="T3" fmla="*/ 978 h 1437"/>
                <a:gd name="T4" fmla="*/ 814 w 1197"/>
                <a:gd name="T5" fmla="*/ 842 h 1437"/>
                <a:gd name="T6" fmla="*/ 766 w 1197"/>
                <a:gd name="T7" fmla="*/ 978 h 1437"/>
                <a:gd name="T8" fmla="*/ 670 w 1197"/>
                <a:gd name="T9" fmla="*/ 978 h 1437"/>
                <a:gd name="T10" fmla="*/ 622 w 1197"/>
                <a:gd name="T11" fmla="*/ 911 h 1437"/>
                <a:gd name="T12" fmla="*/ 526 w 1197"/>
                <a:gd name="T13" fmla="*/ 1006 h 1437"/>
                <a:gd name="T14" fmla="*/ 503 w 1197"/>
                <a:gd name="T15" fmla="*/ 528 h 1437"/>
                <a:gd name="T16" fmla="*/ 359 w 1197"/>
                <a:gd name="T17" fmla="*/ 976 h 1437"/>
                <a:gd name="T18" fmla="*/ 311 w 1197"/>
                <a:gd name="T19" fmla="*/ 970 h 1437"/>
                <a:gd name="T20" fmla="*/ 359 w 1197"/>
                <a:gd name="T21" fmla="*/ 383 h 1437"/>
                <a:gd name="T22" fmla="*/ 407 w 1197"/>
                <a:gd name="T23" fmla="*/ 315 h 1437"/>
                <a:gd name="T24" fmla="*/ 455 w 1197"/>
                <a:gd name="T25" fmla="*/ 408 h 1437"/>
                <a:gd name="T26" fmla="*/ 503 w 1197"/>
                <a:gd name="T27" fmla="*/ 414 h 1437"/>
                <a:gd name="T28" fmla="*/ 574 w 1197"/>
                <a:gd name="T29" fmla="*/ 281 h 1437"/>
                <a:gd name="T30" fmla="*/ 622 w 1197"/>
                <a:gd name="T31" fmla="*/ 137 h 1437"/>
                <a:gd name="T32" fmla="*/ 694 w 1197"/>
                <a:gd name="T33" fmla="*/ 96 h 1437"/>
                <a:gd name="T34" fmla="*/ 742 w 1197"/>
                <a:gd name="T35" fmla="*/ 28 h 1437"/>
                <a:gd name="T36" fmla="*/ 814 w 1197"/>
                <a:gd name="T37" fmla="*/ 126 h 1437"/>
                <a:gd name="T38" fmla="*/ 862 w 1197"/>
                <a:gd name="T39" fmla="*/ 273 h 1437"/>
                <a:gd name="T40" fmla="*/ 934 w 1197"/>
                <a:gd name="T41" fmla="*/ 438 h 1437"/>
                <a:gd name="T42" fmla="*/ 1006 w 1197"/>
                <a:gd name="T43" fmla="*/ 765 h 1437"/>
                <a:gd name="T44" fmla="*/ 1025 w 1197"/>
                <a:gd name="T45" fmla="*/ 623 h 1437"/>
                <a:gd name="T46" fmla="*/ 1197 w 1197"/>
                <a:gd name="T47" fmla="*/ 1341 h 1437"/>
                <a:gd name="T48" fmla="*/ 0 w 1197"/>
                <a:gd name="T49" fmla="*/ 1406 h 1437"/>
                <a:gd name="T50" fmla="*/ 47 w 1197"/>
                <a:gd name="T51" fmla="*/ 1264 h 1437"/>
                <a:gd name="T52" fmla="*/ 1092 w 1197"/>
                <a:gd name="T53" fmla="*/ 1389 h 1437"/>
                <a:gd name="T54" fmla="*/ 1101 w 1197"/>
                <a:gd name="T55" fmla="*/ 1293 h 1437"/>
                <a:gd name="T56" fmla="*/ 1006 w 1197"/>
                <a:gd name="T57" fmla="*/ 834 h 1437"/>
                <a:gd name="T58" fmla="*/ 1149 w 1197"/>
                <a:gd name="T59" fmla="*/ 1239 h 1437"/>
                <a:gd name="T60" fmla="*/ 1112 w 1197"/>
                <a:gd name="T61" fmla="*/ 673 h 1437"/>
                <a:gd name="T62" fmla="*/ 1149 w 1197"/>
                <a:gd name="T63" fmla="*/ 1252 h 1437"/>
                <a:gd name="T64" fmla="*/ 551 w 1197"/>
                <a:gd name="T65" fmla="*/ 432 h 1437"/>
                <a:gd name="T66" fmla="*/ 885 w 1197"/>
                <a:gd name="T67" fmla="*/ 670 h 1437"/>
                <a:gd name="T68" fmla="*/ 815 w 1197"/>
                <a:gd name="T69" fmla="*/ 670 h 1437"/>
                <a:gd name="T70" fmla="*/ 552 w 1197"/>
                <a:gd name="T71" fmla="*/ 861 h 1437"/>
                <a:gd name="T72" fmla="*/ 552 w 1197"/>
                <a:gd name="T73" fmla="*/ 719 h 1437"/>
                <a:gd name="T74" fmla="*/ 671 w 1197"/>
                <a:gd name="T75" fmla="*/ 238 h 1437"/>
                <a:gd name="T76" fmla="*/ 717 w 1197"/>
                <a:gd name="T77" fmla="*/ 382 h 1437"/>
                <a:gd name="T78" fmla="*/ 623 w 1197"/>
                <a:gd name="T79" fmla="*/ 382 h 1437"/>
                <a:gd name="T80" fmla="*/ 767 w 1197"/>
                <a:gd name="T81" fmla="*/ 382 h 1437"/>
                <a:gd name="T82" fmla="*/ 767 w 1197"/>
                <a:gd name="T83" fmla="*/ 288 h 1437"/>
                <a:gd name="T84" fmla="*/ 671 w 1197"/>
                <a:gd name="T85" fmla="*/ 478 h 1437"/>
                <a:gd name="T86" fmla="*/ 765 w 1197"/>
                <a:gd name="T87" fmla="*/ 528 h 1437"/>
                <a:gd name="T88" fmla="*/ 765 w 1197"/>
                <a:gd name="T89" fmla="*/ 574 h 1437"/>
                <a:gd name="T90" fmla="*/ 671 w 1197"/>
                <a:gd name="T91" fmla="*/ 624 h 1437"/>
                <a:gd name="T92" fmla="*/ 765 w 1197"/>
                <a:gd name="T93" fmla="*/ 624 h 1437"/>
                <a:gd name="T94" fmla="*/ 671 w 1197"/>
                <a:gd name="T95" fmla="*/ 719 h 1437"/>
                <a:gd name="T96" fmla="*/ 671 w 1197"/>
                <a:gd name="T97" fmla="*/ 861 h 1437"/>
                <a:gd name="T98" fmla="*/ 671 w 1197"/>
                <a:gd name="T99" fmla="*/ 815 h 1437"/>
                <a:gd name="T100" fmla="*/ 885 w 1197"/>
                <a:gd name="T101" fmla="*/ 432 h 1437"/>
                <a:gd name="T102" fmla="*/ 885 w 1197"/>
                <a:gd name="T103" fmla="*/ 478 h 1437"/>
                <a:gd name="T104" fmla="*/ 552 w 1197"/>
                <a:gd name="T105" fmla="*/ 670 h 1437"/>
                <a:gd name="T106" fmla="*/ 885 w 1197"/>
                <a:gd name="T107" fmla="*/ 766 h 1437"/>
                <a:gd name="T108" fmla="*/ 815 w 1197"/>
                <a:gd name="T109" fmla="*/ 766 h 1437"/>
                <a:gd name="T110" fmla="*/ 360 w 1197"/>
                <a:gd name="T111" fmla="*/ 432 h 1437"/>
                <a:gd name="T112" fmla="*/ 406 w 1197"/>
                <a:gd name="T113" fmla="*/ 432 h 1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197" h="1437">
                  <a:moveTo>
                    <a:pt x="1006" y="815"/>
                  </a:moveTo>
                  <a:cubicBezTo>
                    <a:pt x="981" y="815"/>
                    <a:pt x="958" y="815"/>
                    <a:pt x="934" y="815"/>
                  </a:cubicBezTo>
                  <a:cubicBezTo>
                    <a:pt x="934" y="822"/>
                    <a:pt x="934" y="829"/>
                    <a:pt x="934" y="836"/>
                  </a:cubicBezTo>
                  <a:cubicBezTo>
                    <a:pt x="934" y="883"/>
                    <a:pt x="934" y="931"/>
                    <a:pt x="934" y="978"/>
                  </a:cubicBezTo>
                  <a:cubicBezTo>
                    <a:pt x="934" y="996"/>
                    <a:pt x="925" y="1006"/>
                    <a:pt x="910" y="1006"/>
                  </a:cubicBezTo>
                  <a:cubicBezTo>
                    <a:pt x="895" y="1006"/>
                    <a:pt x="886" y="996"/>
                    <a:pt x="886" y="978"/>
                  </a:cubicBezTo>
                  <a:cubicBezTo>
                    <a:pt x="886" y="924"/>
                    <a:pt x="886" y="870"/>
                    <a:pt x="886" y="815"/>
                  </a:cubicBezTo>
                  <a:cubicBezTo>
                    <a:pt x="862" y="815"/>
                    <a:pt x="839" y="815"/>
                    <a:pt x="814" y="815"/>
                  </a:cubicBezTo>
                  <a:cubicBezTo>
                    <a:pt x="814" y="824"/>
                    <a:pt x="814" y="833"/>
                    <a:pt x="814" y="842"/>
                  </a:cubicBezTo>
                  <a:cubicBezTo>
                    <a:pt x="814" y="887"/>
                    <a:pt x="814" y="933"/>
                    <a:pt x="814" y="978"/>
                  </a:cubicBezTo>
                  <a:cubicBezTo>
                    <a:pt x="814" y="996"/>
                    <a:pt x="805" y="1006"/>
                    <a:pt x="790" y="1006"/>
                  </a:cubicBezTo>
                  <a:cubicBezTo>
                    <a:pt x="775" y="1006"/>
                    <a:pt x="766" y="996"/>
                    <a:pt x="766" y="978"/>
                  </a:cubicBezTo>
                  <a:cubicBezTo>
                    <a:pt x="766" y="956"/>
                    <a:pt x="766" y="934"/>
                    <a:pt x="766" y="911"/>
                  </a:cubicBezTo>
                  <a:cubicBezTo>
                    <a:pt x="734" y="911"/>
                    <a:pt x="703" y="911"/>
                    <a:pt x="670" y="911"/>
                  </a:cubicBezTo>
                  <a:cubicBezTo>
                    <a:pt x="670" y="933"/>
                    <a:pt x="670" y="956"/>
                    <a:pt x="670" y="978"/>
                  </a:cubicBezTo>
                  <a:cubicBezTo>
                    <a:pt x="670" y="996"/>
                    <a:pt x="661" y="1006"/>
                    <a:pt x="646" y="1006"/>
                  </a:cubicBezTo>
                  <a:cubicBezTo>
                    <a:pt x="631" y="1006"/>
                    <a:pt x="622" y="996"/>
                    <a:pt x="622" y="978"/>
                  </a:cubicBezTo>
                  <a:cubicBezTo>
                    <a:pt x="622" y="956"/>
                    <a:pt x="622" y="934"/>
                    <a:pt x="622" y="911"/>
                  </a:cubicBezTo>
                  <a:cubicBezTo>
                    <a:pt x="598" y="911"/>
                    <a:pt x="575" y="911"/>
                    <a:pt x="550" y="911"/>
                  </a:cubicBezTo>
                  <a:cubicBezTo>
                    <a:pt x="550" y="933"/>
                    <a:pt x="551" y="956"/>
                    <a:pt x="550" y="978"/>
                  </a:cubicBezTo>
                  <a:cubicBezTo>
                    <a:pt x="550" y="996"/>
                    <a:pt x="541" y="1006"/>
                    <a:pt x="526" y="1006"/>
                  </a:cubicBezTo>
                  <a:cubicBezTo>
                    <a:pt x="511" y="1006"/>
                    <a:pt x="503" y="996"/>
                    <a:pt x="503" y="978"/>
                  </a:cubicBezTo>
                  <a:cubicBezTo>
                    <a:pt x="503" y="834"/>
                    <a:pt x="503" y="690"/>
                    <a:pt x="503" y="547"/>
                  </a:cubicBezTo>
                  <a:cubicBezTo>
                    <a:pt x="503" y="541"/>
                    <a:pt x="503" y="535"/>
                    <a:pt x="503" y="528"/>
                  </a:cubicBezTo>
                  <a:cubicBezTo>
                    <a:pt x="455" y="528"/>
                    <a:pt x="408" y="528"/>
                    <a:pt x="359" y="528"/>
                  </a:cubicBezTo>
                  <a:cubicBezTo>
                    <a:pt x="359" y="534"/>
                    <a:pt x="359" y="539"/>
                    <a:pt x="359" y="545"/>
                  </a:cubicBezTo>
                  <a:cubicBezTo>
                    <a:pt x="359" y="689"/>
                    <a:pt x="359" y="833"/>
                    <a:pt x="359" y="976"/>
                  </a:cubicBezTo>
                  <a:cubicBezTo>
                    <a:pt x="359" y="993"/>
                    <a:pt x="352" y="1003"/>
                    <a:pt x="339" y="1006"/>
                  </a:cubicBezTo>
                  <a:cubicBezTo>
                    <a:pt x="325" y="1008"/>
                    <a:pt x="312" y="998"/>
                    <a:pt x="311" y="984"/>
                  </a:cubicBezTo>
                  <a:cubicBezTo>
                    <a:pt x="311" y="979"/>
                    <a:pt x="311" y="975"/>
                    <a:pt x="311" y="970"/>
                  </a:cubicBezTo>
                  <a:cubicBezTo>
                    <a:pt x="311" y="787"/>
                    <a:pt x="311" y="603"/>
                    <a:pt x="311" y="420"/>
                  </a:cubicBezTo>
                  <a:cubicBezTo>
                    <a:pt x="311" y="388"/>
                    <a:pt x="316" y="383"/>
                    <a:pt x="347" y="383"/>
                  </a:cubicBezTo>
                  <a:cubicBezTo>
                    <a:pt x="351" y="383"/>
                    <a:pt x="354" y="383"/>
                    <a:pt x="359" y="383"/>
                  </a:cubicBezTo>
                  <a:cubicBezTo>
                    <a:pt x="359" y="359"/>
                    <a:pt x="359" y="337"/>
                    <a:pt x="359" y="315"/>
                  </a:cubicBezTo>
                  <a:cubicBezTo>
                    <a:pt x="359" y="297"/>
                    <a:pt x="368" y="287"/>
                    <a:pt x="383" y="287"/>
                  </a:cubicBezTo>
                  <a:cubicBezTo>
                    <a:pt x="398" y="287"/>
                    <a:pt x="407" y="297"/>
                    <a:pt x="407" y="315"/>
                  </a:cubicBezTo>
                  <a:cubicBezTo>
                    <a:pt x="407" y="337"/>
                    <a:pt x="407" y="359"/>
                    <a:pt x="407" y="383"/>
                  </a:cubicBezTo>
                  <a:cubicBezTo>
                    <a:pt x="415" y="383"/>
                    <a:pt x="422" y="383"/>
                    <a:pt x="429" y="383"/>
                  </a:cubicBezTo>
                  <a:cubicBezTo>
                    <a:pt x="446" y="384"/>
                    <a:pt x="454" y="392"/>
                    <a:pt x="455" y="408"/>
                  </a:cubicBezTo>
                  <a:cubicBezTo>
                    <a:pt x="455" y="431"/>
                    <a:pt x="455" y="454"/>
                    <a:pt x="455" y="478"/>
                  </a:cubicBezTo>
                  <a:cubicBezTo>
                    <a:pt x="471" y="478"/>
                    <a:pt x="486" y="478"/>
                    <a:pt x="503" y="478"/>
                  </a:cubicBezTo>
                  <a:cubicBezTo>
                    <a:pt x="503" y="456"/>
                    <a:pt x="503" y="435"/>
                    <a:pt x="503" y="414"/>
                  </a:cubicBezTo>
                  <a:cubicBezTo>
                    <a:pt x="503" y="391"/>
                    <a:pt x="510" y="383"/>
                    <a:pt x="533" y="383"/>
                  </a:cubicBezTo>
                  <a:cubicBezTo>
                    <a:pt x="546" y="383"/>
                    <a:pt x="559" y="383"/>
                    <a:pt x="574" y="383"/>
                  </a:cubicBezTo>
                  <a:cubicBezTo>
                    <a:pt x="574" y="348"/>
                    <a:pt x="575" y="314"/>
                    <a:pt x="574" y="281"/>
                  </a:cubicBezTo>
                  <a:cubicBezTo>
                    <a:pt x="573" y="246"/>
                    <a:pt x="581" y="236"/>
                    <a:pt x="615" y="239"/>
                  </a:cubicBezTo>
                  <a:cubicBezTo>
                    <a:pt x="617" y="239"/>
                    <a:pt x="619" y="239"/>
                    <a:pt x="622" y="238"/>
                  </a:cubicBezTo>
                  <a:cubicBezTo>
                    <a:pt x="622" y="204"/>
                    <a:pt x="622" y="171"/>
                    <a:pt x="622" y="137"/>
                  </a:cubicBezTo>
                  <a:cubicBezTo>
                    <a:pt x="622" y="131"/>
                    <a:pt x="622" y="126"/>
                    <a:pt x="622" y="120"/>
                  </a:cubicBezTo>
                  <a:cubicBezTo>
                    <a:pt x="623" y="104"/>
                    <a:pt x="632" y="96"/>
                    <a:pt x="648" y="96"/>
                  </a:cubicBezTo>
                  <a:cubicBezTo>
                    <a:pt x="663" y="95"/>
                    <a:pt x="678" y="96"/>
                    <a:pt x="694" y="96"/>
                  </a:cubicBezTo>
                  <a:cubicBezTo>
                    <a:pt x="694" y="72"/>
                    <a:pt x="694" y="50"/>
                    <a:pt x="694" y="28"/>
                  </a:cubicBezTo>
                  <a:cubicBezTo>
                    <a:pt x="694" y="10"/>
                    <a:pt x="703" y="0"/>
                    <a:pt x="718" y="0"/>
                  </a:cubicBezTo>
                  <a:cubicBezTo>
                    <a:pt x="733" y="0"/>
                    <a:pt x="742" y="10"/>
                    <a:pt x="742" y="28"/>
                  </a:cubicBezTo>
                  <a:cubicBezTo>
                    <a:pt x="742" y="50"/>
                    <a:pt x="742" y="71"/>
                    <a:pt x="742" y="96"/>
                  </a:cubicBezTo>
                  <a:cubicBezTo>
                    <a:pt x="756" y="96"/>
                    <a:pt x="769" y="96"/>
                    <a:pt x="782" y="96"/>
                  </a:cubicBezTo>
                  <a:cubicBezTo>
                    <a:pt x="807" y="96"/>
                    <a:pt x="814" y="103"/>
                    <a:pt x="814" y="126"/>
                  </a:cubicBezTo>
                  <a:cubicBezTo>
                    <a:pt x="814" y="163"/>
                    <a:pt x="814" y="200"/>
                    <a:pt x="814" y="239"/>
                  </a:cubicBezTo>
                  <a:cubicBezTo>
                    <a:pt x="819" y="239"/>
                    <a:pt x="824" y="239"/>
                    <a:pt x="829" y="239"/>
                  </a:cubicBezTo>
                  <a:cubicBezTo>
                    <a:pt x="856" y="239"/>
                    <a:pt x="862" y="246"/>
                    <a:pt x="862" y="273"/>
                  </a:cubicBezTo>
                  <a:cubicBezTo>
                    <a:pt x="862" y="309"/>
                    <a:pt x="862" y="345"/>
                    <a:pt x="862" y="383"/>
                  </a:cubicBezTo>
                  <a:cubicBezTo>
                    <a:pt x="868" y="383"/>
                    <a:pt x="874" y="383"/>
                    <a:pt x="880" y="383"/>
                  </a:cubicBezTo>
                  <a:cubicBezTo>
                    <a:pt x="933" y="382"/>
                    <a:pt x="934" y="384"/>
                    <a:pt x="934" y="438"/>
                  </a:cubicBezTo>
                  <a:cubicBezTo>
                    <a:pt x="933" y="541"/>
                    <a:pt x="934" y="644"/>
                    <a:pt x="934" y="748"/>
                  </a:cubicBezTo>
                  <a:cubicBezTo>
                    <a:pt x="934" y="753"/>
                    <a:pt x="934" y="758"/>
                    <a:pt x="934" y="765"/>
                  </a:cubicBezTo>
                  <a:cubicBezTo>
                    <a:pt x="957" y="765"/>
                    <a:pt x="981" y="765"/>
                    <a:pt x="1006" y="765"/>
                  </a:cubicBezTo>
                  <a:cubicBezTo>
                    <a:pt x="1006" y="742"/>
                    <a:pt x="1006" y="719"/>
                    <a:pt x="1006" y="696"/>
                  </a:cubicBezTo>
                  <a:cubicBezTo>
                    <a:pt x="1006" y="679"/>
                    <a:pt x="1005" y="663"/>
                    <a:pt x="1006" y="646"/>
                  </a:cubicBezTo>
                  <a:cubicBezTo>
                    <a:pt x="1006" y="633"/>
                    <a:pt x="1013" y="624"/>
                    <a:pt x="1025" y="623"/>
                  </a:cubicBezTo>
                  <a:cubicBezTo>
                    <a:pt x="1058" y="623"/>
                    <a:pt x="1091" y="621"/>
                    <a:pt x="1123" y="626"/>
                  </a:cubicBezTo>
                  <a:cubicBezTo>
                    <a:pt x="1168" y="633"/>
                    <a:pt x="1197" y="673"/>
                    <a:pt x="1197" y="718"/>
                  </a:cubicBezTo>
                  <a:cubicBezTo>
                    <a:pt x="1197" y="926"/>
                    <a:pt x="1197" y="1133"/>
                    <a:pt x="1197" y="1341"/>
                  </a:cubicBezTo>
                  <a:cubicBezTo>
                    <a:pt x="1197" y="1395"/>
                    <a:pt x="1155" y="1437"/>
                    <a:pt x="1100" y="1437"/>
                  </a:cubicBezTo>
                  <a:cubicBezTo>
                    <a:pt x="743" y="1437"/>
                    <a:pt x="387" y="1437"/>
                    <a:pt x="30" y="1437"/>
                  </a:cubicBezTo>
                  <a:cubicBezTo>
                    <a:pt x="7" y="1437"/>
                    <a:pt x="0" y="1429"/>
                    <a:pt x="0" y="1406"/>
                  </a:cubicBezTo>
                  <a:cubicBezTo>
                    <a:pt x="0" y="1359"/>
                    <a:pt x="0" y="1312"/>
                    <a:pt x="0" y="1264"/>
                  </a:cubicBezTo>
                  <a:cubicBezTo>
                    <a:pt x="0" y="1246"/>
                    <a:pt x="8" y="1236"/>
                    <a:pt x="23" y="1236"/>
                  </a:cubicBezTo>
                  <a:cubicBezTo>
                    <a:pt x="38" y="1235"/>
                    <a:pt x="47" y="1246"/>
                    <a:pt x="47" y="1264"/>
                  </a:cubicBezTo>
                  <a:cubicBezTo>
                    <a:pt x="48" y="1305"/>
                    <a:pt x="47" y="1346"/>
                    <a:pt x="47" y="1389"/>
                  </a:cubicBezTo>
                  <a:cubicBezTo>
                    <a:pt x="53" y="1389"/>
                    <a:pt x="59" y="1389"/>
                    <a:pt x="64" y="1389"/>
                  </a:cubicBezTo>
                  <a:cubicBezTo>
                    <a:pt x="407" y="1389"/>
                    <a:pt x="750" y="1389"/>
                    <a:pt x="1092" y="1389"/>
                  </a:cubicBezTo>
                  <a:cubicBezTo>
                    <a:pt x="1102" y="1389"/>
                    <a:pt x="1111" y="1388"/>
                    <a:pt x="1120" y="1384"/>
                  </a:cubicBezTo>
                  <a:cubicBezTo>
                    <a:pt x="1140" y="1377"/>
                    <a:pt x="1152" y="1354"/>
                    <a:pt x="1149" y="1335"/>
                  </a:cubicBezTo>
                  <a:cubicBezTo>
                    <a:pt x="1145" y="1311"/>
                    <a:pt x="1126" y="1294"/>
                    <a:pt x="1101" y="1293"/>
                  </a:cubicBezTo>
                  <a:cubicBezTo>
                    <a:pt x="1079" y="1293"/>
                    <a:pt x="1057" y="1293"/>
                    <a:pt x="1035" y="1293"/>
                  </a:cubicBezTo>
                  <a:cubicBezTo>
                    <a:pt x="1013" y="1293"/>
                    <a:pt x="1006" y="1285"/>
                    <a:pt x="1006" y="1264"/>
                  </a:cubicBezTo>
                  <a:cubicBezTo>
                    <a:pt x="1006" y="1120"/>
                    <a:pt x="1006" y="977"/>
                    <a:pt x="1006" y="834"/>
                  </a:cubicBezTo>
                  <a:cubicBezTo>
                    <a:pt x="1006" y="828"/>
                    <a:pt x="1006" y="822"/>
                    <a:pt x="1006" y="815"/>
                  </a:cubicBezTo>
                  <a:close/>
                  <a:moveTo>
                    <a:pt x="1149" y="1252"/>
                  </a:moveTo>
                  <a:cubicBezTo>
                    <a:pt x="1149" y="1250"/>
                    <a:pt x="1149" y="1245"/>
                    <a:pt x="1149" y="1239"/>
                  </a:cubicBezTo>
                  <a:cubicBezTo>
                    <a:pt x="1149" y="1095"/>
                    <a:pt x="1149" y="950"/>
                    <a:pt x="1149" y="805"/>
                  </a:cubicBezTo>
                  <a:cubicBezTo>
                    <a:pt x="1149" y="777"/>
                    <a:pt x="1150" y="749"/>
                    <a:pt x="1149" y="721"/>
                  </a:cubicBezTo>
                  <a:cubicBezTo>
                    <a:pt x="1149" y="696"/>
                    <a:pt x="1135" y="676"/>
                    <a:pt x="1112" y="673"/>
                  </a:cubicBezTo>
                  <a:cubicBezTo>
                    <a:pt x="1093" y="670"/>
                    <a:pt x="1073" y="672"/>
                    <a:pt x="1055" y="672"/>
                  </a:cubicBezTo>
                  <a:cubicBezTo>
                    <a:pt x="1055" y="863"/>
                    <a:pt x="1055" y="1054"/>
                    <a:pt x="1055" y="1243"/>
                  </a:cubicBezTo>
                  <a:cubicBezTo>
                    <a:pt x="1087" y="1246"/>
                    <a:pt x="1118" y="1249"/>
                    <a:pt x="1149" y="1252"/>
                  </a:cubicBezTo>
                  <a:close/>
                  <a:moveTo>
                    <a:pt x="621" y="574"/>
                  </a:moveTo>
                  <a:cubicBezTo>
                    <a:pt x="621" y="526"/>
                    <a:pt x="621" y="479"/>
                    <a:pt x="621" y="432"/>
                  </a:cubicBezTo>
                  <a:cubicBezTo>
                    <a:pt x="597" y="432"/>
                    <a:pt x="574" y="432"/>
                    <a:pt x="551" y="432"/>
                  </a:cubicBezTo>
                  <a:cubicBezTo>
                    <a:pt x="551" y="480"/>
                    <a:pt x="551" y="527"/>
                    <a:pt x="551" y="574"/>
                  </a:cubicBezTo>
                  <a:cubicBezTo>
                    <a:pt x="575" y="574"/>
                    <a:pt x="597" y="574"/>
                    <a:pt x="621" y="574"/>
                  </a:cubicBezTo>
                  <a:close/>
                  <a:moveTo>
                    <a:pt x="885" y="670"/>
                  </a:moveTo>
                  <a:cubicBezTo>
                    <a:pt x="885" y="622"/>
                    <a:pt x="885" y="575"/>
                    <a:pt x="885" y="528"/>
                  </a:cubicBezTo>
                  <a:cubicBezTo>
                    <a:pt x="861" y="528"/>
                    <a:pt x="838" y="528"/>
                    <a:pt x="815" y="528"/>
                  </a:cubicBezTo>
                  <a:cubicBezTo>
                    <a:pt x="815" y="576"/>
                    <a:pt x="815" y="622"/>
                    <a:pt x="815" y="670"/>
                  </a:cubicBezTo>
                  <a:cubicBezTo>
                    <a:pt x="838" y="670"/>
                    <a:pt x="861" y="670"/>
                    <a:pt x="885" y="670"/>
                  </a:cubicBezTo>
                  <a:close/>
                  <a:moveTo>
                    <a:pt x="552" y="719"/>
                  </a:moveTo>
                  <a:cubicBezTo>
                    <a:pt x="552" y="767"/>
                    <a:pt x="552" y="814"/>
                    <a:pt x="552" y="861"/>
                  </a:cubicBezTo>
                  <a:cubicBezTo>
                    <a:pt x="576" y="861"/>
                    <a:pt x="599" y="861"/>
                    <a:pt x="622" y="861"/>
                  </a:cubicBezTo>
                  <a:cubicBezTo>
                    <a:pt x="622" y="813"/>
                    <a:pt x="622" y="766"/>
                    <a:pt x="622" y="719"/>
                  </a:cubicBezTo>
                  <a:cubicBezTo>
                    <a:pt x="598" y="719"/>
                    <a:pt x="575" y="719"/>
                    <a:pt x="552" y="719"/>
                  </a:cubicBezTo>
                  <a:close/>
                  <a:moveTo>
                    <a:pt x="765" y="145"/>
                  </a:moveTo>
                  <a:cubicBezTo>
                    <a:pt x="733" y="145"/>
                    <a:pt x="702" y="145"/>
                    <a:pt x="671" y="145"/>
                  </a:cubicBezTo>
                  <a:cubicBezTo>
                    <a:pt x="671" y="177"/>
                    <a:pt x="671" y="208"/>
                    <a:pt x="671" y="238"/>
                  </a:cubicBezTo>
                  <a:cubicBezTo>
                    <a:pt x="703" y="238"/>
                    <a:pt x="734" y="238"/>
                    <a:pt x="765" y="238"/>
                  </a:cubicBezTo>
                  <a:cubicBezTo>
                    <a:pt x="765" y="207"/>
                    <a:pt x="765" y="176"/>
                    <a:pt x="765" y="145"/>
                  </a:cubicBezTo>
                  <a:close/>
                  <a:moveTo>
                    <a:pt x="717" y="382"/>
                  </a:moveTo>
                  <a:cubicBezTo>
                    <a:pt x="717" y="350"/>
                    <a:pt x="717" y="319"/>
                    <a:pt x="717" y="288"/>
                  </a:cubicBezTo>
                  <a:cubicBezTo>
                    <a:pt x="685" y="288"/>
                    <a:pt x="654" y="288"/>
                    <a:pt x="623" y="288"/>
                  </a:cubicBezTo>
                  <a:cubicBezTo>
                    <a:pt x="623" y="320"/>
                    <a:pt x="623" y="351"/>
                    <a:pt x="623" y="382"/>
                  </a:cubicBezTo>
                  <a:cubicBezTo>
                    <a:pt x="655" y="382"/>
                    <a:pt x="685" y="382"/>
                    <a:pt x="717" y="382"/>
                  </a:cubicBezTo>
                  <a:close/>
                  <a:moveTo>
                    <a:pt x="767" y="288"/>
                  </a:moveTo>
                  <a:cubicBezTo>
                    <a:pt x="767" y="320"/>
                    <a:pt x="767" y="351"/>
                    <a:pt x="767" y="382"/>
                  </a:cubicBezTo>
                  <a:cubicBezTo>
                    <a:pt x="783" y="382"/>
                    <a:pt x="798" y="382"/>
                    <a:pt x="813" y="382"/>
                  </a:cubicBezTo>
                  <a:cubicBezTo>
                    <a:pt x="813" y="350"/>
                    <a:pt x="813" y="319"/>
                    <a:pt x="813" y="288"/>
                  </a:cubicBezTo>
                  <a:cubicBezTo>
                    <a:pt x="798" y="288"/>
                    <a:pt x="783" y="288"/>
                    <a:pt x="767" y="288"/>
                  </a:cubicBezTo>
                  <a:close/>
                  <a:moveTo>
                    <a:pt x="766" y="432"/>
                  </a:moveTo>
                  <a:cubicBezTo>
                    <a:pt x="733" y="432"/>
                    <a:pt x="702" y="432"/>
                    <a:pt x="671" y="432"/>
                  </a:cubicBezTo>
                  <a:cubicBezTo>
                    <a:pt x="671" y="448"/>
                    <a:pt x="671" y="463"/>
                    <a:pt x="671" y="478"/>
                  </a:cubicBezTo>
                  <a:cubicBezTo>
                    <a:pt x="704" y="478"/>
                    <a:pt x="735" y="478"/>
                    <a:pt x="766" y="478"/>
                  </a:cubicBezTo>
                  <a:cubicBezTo>
                    <a:pt x="766" y="462"/>
                    <a:pt x="766" y="448"/>
                    <a:pt x="766" y="432"/>
                  </a:cubicBezTo>
                  <a:close/>
                  <a:moveTo>
                    <a:pt x="765" y="528"/>
                  </a:moveTo>
                  <a:cubicBezTo>
                    <a:pt x="734" y="528"/>
                    <a:pt x="703" y="528"/>
                    <a:pt x="671" y="528"/>
                  </a:cubicBezTo>
                  <a:cubicBezTo>
                    <a:pt x="671" y="543"/>
                    <a:pt x="671" y="559"/>
                    <a:pt x="671" y="574"/>
                  </a:cubicBezTo>
                  <a:cubicBezTo>
                    <a:pt x="703" y="574"/>
                    <a:pt x="734" y="574"/>
                    <a:pt x="765" y="574"/>
                  </a:cubicBezTo>
                  <a:cubicBezTo>
                    <a:pt x="765" y="558"/>
                    <a:pt x="765" y="543"/>
                    <a:pt x="765" y="528"/>
                  </a:cubicBezTo>
                  <a:close/>
                  <a:moveTo>
                    <a:pt x="765" y="624"/>
                  </a:moveTo>
                  <a:cubicBezTo>
                    <a:pt x="733" y="624"/>
                    <a:pt x="702" y="624"/>
                    <a:pt x="671" y="624"/>
                  </a:cubicBezTo>
                  <a:cubicBezTo>
                    <a:pt x="671" y="640"/>
                    <a:pt x="671" y="655"/>
                    <a:pt x="671" y="670"/>
                  </a:cubicBezTo>
                  <a:cubicBezTo>
                    <a:pt x="703" y="670"/>
                    <a:pt x="734" y="670"/>
                    <a:pt x="765" y="670"/>
                  </a:cubicBezTo>
                  <a:cubicBezTo>
                    <a:pt x="765" y="654"/>
                    <a:pt x="765" y="639"/>
                    <a:pt x="765" y="624"/>
                  </a:cubicBezTo>
                  <a:close/>
                  <a:moveTo>
                    <a:pt x="765" y="766"/>
                  </a:moveTo>
                  <a:cubicBezTo>
                    <a:pt x="765" y="750"/>
                    <a:pt x="765" y="734"/>
                    <a:pt x="765" y="719"/>
                  </a:cubicBezTo>
                  <a:cubicBezTo>
                    <a:pt x="733" y="719"/>
                    <a:pt x="702" y="719"/>
                    <a:pt x="671" y="719"/>
                  </a:cubicBezTo>
                  <a:cubicBezTo>
                    <a:pt x="671" y="736"/>
                    <a:pt x="671" y="751"/>
                    <a:pt x="671" y="766"/>
                  </a:cubicBezTo>
                  <a:cubicBezTo>
                    <a:pt x="703" y="766"/>
                    <a:pt x="733" y="766"/>
                    <a:pt x="765" y="766"/>
                  </a:cubicBezTo>
                  <a:close/>
                  <a:moveTo>
                    <a:pt x="671" y="861"/>
                  </a:moveTo>
                  <a:cubicBezTo>
                    <a:pt x="703" y="861"/>
                    <a:pt x="734" y="861"/>
                    <a:pt x="765" y="861"/>
                  </a:cubicBezTo>
                  <a:cubicBezTo>
                    <a:pt x="765" y="845"/>
                    <a:pt x="765" y="830"/>
                    <a:pt x="765" y="815"/>
                  </a:cubicBezTo>
                  <a:cubicBezTo>
                    <a:pt x="733" y="815"/>
                    <a:pt x="702" y="815"/>
                    <a:pt x="671" y="815"/>
                  </a:cubicBezTo>
                  <a:cubicBezTo>
                    <a:pt x="671" y="830"/>
                    <a:pt x="671" y="845"/>
                    <a:pt x="671" y="861"/>
                  </a:cubicBezTo>
                  <a:close/>
                  <a:moveTo>
                    <a:pt x="885" y="478"/>
                  </a:moveTo>
                  <a:cubicBezTo>
                    <a:pt x="885" y="462"/>
                    <a:pt x="885" y="447"/>
                    <a:pt x="885" y="432"/>
                  </a:cubicBezTo>
                  <a:cubicBezTo>
                    <a:pt x="861" y="432"/>
                    <a:pt x="837" y="432"/>
                    <a:pt x="815" y="432"/>
                  </a:cubicBezTo>
                  <a:cubicBezTo>
                    <a:pt x="815" y="448"/>
                    <a:pt x="815" y="463"/>
                    <a:pt x="815" y="478"/>
                  </a:cubicBezTo>
                  <a:cubicBezTo>
                    <a:pt x="838" y="478"/>
                    <a:pt x="861" y="478"/>
                    <a:pt x="885" y="478"/>
                  </a:cubicBezTo>
                  <a:close/>
                  <a:moveTo>
                    <a:pt x="622" y="624"/>
                  </a:moveTo>
                  <a:cubicBezTo>
                    <a:pt x="598" y="624"/>
                    <a:pt x="574" y="624"/>
                    <a:pt x="552" y="624"/>
                  </a:cubicBezTo>
                  <a:cubicBezTo>
                    <a:pt x="552" y="640"/>
                    <a:pt x="552" y="655"/>
                    <a:pt x="552" y="670"/>
                  </a:cubicBezTo>
                  <a:cubicBezTo>
                    <a:pt x="576" y="670"/>
                    <a:pt x="598" y="670"/>
                    <a:pt x="622" y="670"/>
                  </a:cubicBezTo>
                  <a:cubicBezTo>
                    <a:pt x="622" y="654"/>
                    <a:pt x="622" y="639"/>
                    <a:pt x="622" y="624"/>
                  </a:cubicBezTo>
                  <a:close/>
                  <a:moveTo>
                    <a:pt x="885" y="766"/>
                  </a:moveTo>
                  <a:cubicBezTo>
                    <a:pt x="885" y="749"/>
                    <a:pt x="885" y="734"/>
                    <a:pt x="885" y="719"/>
                  </a:cubicBezTo>
                  <a:cubicBezTo>
                    <a:pt x="861" y="719"/>
                    <a:pt x="838" y="719"/>
                    <a:pt x="815" y="719"/>
                  </a:cubicBezTo>
                  <a:cubicBezTo>
                    <a:pt x="815" y="736"/>
                    <a:pt x="815" y="751"/>
                    <a:pt x="815" y="766"/>
                  </a:cubicBezTo>
                  <a:cubicBezTo>
                    <a:pt x="839" y="766"/>
                    <a:pt x="861" y="766"/>
                    <a:pt x="885" y="766"/>
                  </a:cubicBezTo>
                  <a:close/>
                  <a:moveTo>
                    <a:pt x="406" y="432"/>
                  </a:moveTo>
                  <a:cubicBezTo>
                    <a:pt x="391" y="432"/>
                    <a:pt x="375" y="432"/>
                    <a:pt x="360" y="432"/>
                  </a:cubicBezTo>
                  <a:cubicBezTo>
                    <a:pt x="360" y="448"/>
                    <a:pt x="360" y="463"/>
                    <a:pt x="360" y="478"/>
                  </a:cubicBezTo>
                  <a:cubicBezTo>
                    <a:pt x="376" y="478"/>
                    <a:pt x="391" y="478"/>
                    <a:pt x="406" y="478"/>
                  </a:cubicBezTo>
                  <a:cubicBezTo>
                    <a:pt x="406" y="462"/>
                    <a:pt x="406" y="448"/>
                    <a:pt x="406" y="432"/>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27" name="Freeform 7">
              <a:extLst>
                <a:ext uri="{FF2B5EF4-FFF2-40B4-BE49-F238E27FC236}">
                  <a16:creationId xmlns:a16="http://schemas.microsoft.com/office/drawing/2014/main" id="{65171EA0-8372-4B98-A510-9BC5623A2E3E}"/>
                </a:ext>
              </a:extLst>
            </p:cNvPr>
            <p:cNvSpPr>
              <a:spLocks noEditPoints="1"/>
            </p:cNvSpPr>
            <p:nvPr/>
          </p:nvSpPr>
          <p:spPr bwMode="auto">
            <a:xfrm>
              <a:off x="5356225" y="2538413"/>
              <a:ext cx="3582988" cy="3140075"/>
            </a:xfrm>
            <a:custGeom>
              <a:avLst/>
              <a:gdLst>
                <a:gd name="T0" fmla="*/ 342 w 1195"/>
                <a:gd name="T1" fmla="*/ 839 h 1047"/>
                <a:gd name="T2" fmla="*/ 175 w 1195"/>
                <a:gd name="T3" fmla="*/ 289 h 1047"/>
                <a:gd name="T4" fmla="*/ 181 w 1195"/>
                <a:gd name="T5" fmla="*/ 444 h 1047"/>
                <a:gd name="T6" fmla="*/ 163 w 1195"/>
                <a:gd name="T7" fmla="*/ 482 h 1047"/>
                <a:gd name="T8" fmla="*/ 89 w 1195"/>
                <a:gd name="T9" fmla="*/ 330 h 1047"/>
                <a:gd name="T10" fmla="*/ 145 w 1195"/>
                <a:gd name="T11" fmla="*/ 3 h 1047"/>
                <a:gd name="T12" fmla="*/ 357 w 1195"/>
                <a:gd name="T13" fmla="*/ 367 h 1047"/>
                <a:gd name="T14" fmla="*/ 514 w 1195"/>
                <a:gd name="T15" fmla="*/ 845 h 1047"/>
                <a:gd name="T16" fmla="*/ 497 w 1195"/>
                <a:gd name="T17" fmla="*/ 998 h 1047"/>
                <a:gd name="T18" fmla="*/ 668 w 1195"/>
                <a:gd name="T19" fmla="*/ 983 h 1047"/>
                <a:gd name="T20" fmla="*/ 697 w 1195"/>
                <a:gd name="T21" fmla="*/ 808 h 1047"/>
                <a:gd name="T22" fmla="*/ 859 w 1195"/>
                <a:gd name="T23" fmla="*/ 837 h 1047"/>
                <a:gd name="T24" fmla="*/ 859 w 1195"/>
                <a:gd name="T25" fmla="*/ 999 h 1047"/>
                <a:gd name="T26" fmla="*/ 1147 w 1195"/>
                <a:gd name="T27" fmla="*/ 881 h 1047"/>
                <a:gd name="T28" fmla="*/ 1171 w 1195"/>
                <a:gd name="T29" fmla="*/ 808 h 1047"/>
                <a:gd name="T30" fmla="*/ 1195 w 1195"/>
                <a:gd name="T31" fmla="*/ 1020 h 1047"/>
                <a:gd name="T32" fmla="*/ 978 w 1195"/>
                <a:gd name="T33" fmla="*/ 1047 h 1047"/>
                <a:gd name="T34" fmla="*/ 445 w 1195"/>
                <a:gd name="T35" fmla="*/ 1035 h 1047"/>
                <a:gd name="T36" fmla="*/ 286 w 1195"/>
                <a:gd name="T37" fmla="*/ 874 h 1047"/>
                <a:gd name="T38" fmla="*/ 170 w 1195"/>
                <a:gd name="T39" fmla="*/ 551 h 1047"/>
                <a:gd name="T40" fmla="*/ 215 w 1195"/>
                <a:gd name="T41" fmla="*/ 537 h 1047"/>
                <a:gd name="T42" fmla="*/ 321 w 1195"/>
                <a:gd name="T43" fmla="*/ 829 h 1047"/>
                <a:gd name="T44" fmla="*/ 462 w 1195"/>
                <a:gd name="T45" fmla="*/ 796 h 1047"/>
                <a:gd name="T46" fmla="*/ 221 w 1195"/>
                <a:gd name="T47" fmla="*/ 273 h 1047"/>
                <a:gd name="T48" fmla="*/ 462 w 1195"/>
                <a:gd name="T49" fmla="*/ 796 h 1047"/>
                <a:gd name="T50" fmla="*/ 788 w 1195"/>
                <a:gd name="T51" fmla="*/ 951 h 1047"/>
                <a:gd name="T52" fmla="*/ 788 w 1195"/>
                <a:gd name="T53" fmla="*/ 904 h 1047"/>
                <a:gd name="T54" fmla="*/ 811 w 1195"/>
                <a:gd name="T55" fmla="*/ 857 h 1047"/>
                <a:gd name="T56" fmla="*/ 717 w 1195"/>
                <a:gd name="T57" fmla="*/ 999 h 1047"/>
                <a:gd name="T58" fmla="*/ 811 w 1195"/>
                <a:gd name="T59" fmla="*/ 951 h 1047"/>
                <a:gd name="T60" fmla="*/ 215 w 1195"/>
                <a:gd name="T61" fmla="*/ 121 h 1047"/>
                <a:gd name="T62" fmla="*/ 85 w 1195"/>
                <a:gd name="T63" fmla="*/ 79 h 1047"/>
                <a:gd name="T64" fmla="*/ 249 w 1195"/>
                <a:gd name="T65" fmla="*/ 211 h 1047"/>
                <a:gd name="T66" fmla="*/ 98 w 1195"/>
                <a:gd name="T67" fmla="*/ 215 h 1047"/>
                <a:gd name="T68" fmla="*/ 249 w 1195"/>
                <a:gd name="T69" fmla="*/ 211 h 1047"/>
                <a:gd name="T70" fmla="*/ 450 w 1195"/>
                <a:gd name="T71" fmla="*/ 972 h 1047"/>
                <a:gd name="T72" fmla="*/ 358 w 1195"/>
                <a:gd name="T73" fmla="*/ 885 h 1047"/>
                <a:gd name="T74" fmla="*/ 1081 w 1195"/>
                <a:gd name="T75" fmla="*/ 998 h 1047"/>
                <a:gd name="T76" fmla="*/ 1146 w 1195"/>
                <a:gd name="T77" fmla="*/ 932 h 10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195" h="1047">
                  <a:moveTo>
                    <a:pt x="328" y="844"/>
                  </a:moveTo>
                  <a:cubicBezTo>
                    <a:pt x="333" y="842"/>
                    <a:pt x="338" y="841"/>
                    <a:pt x="342" y="839"/>
                  </a:cubicBezTo>
                  <a:cubicBezTo>
                    <a:pt x="352" y="836"/>
                    <a:pt x="361" y="832"/>
                    <a:pt x="372" y="828"/>
                  </a:cubicBezTo>
                  <a:cubicBezTo>
                    <a:pt x="306" y="649"/>
                    <a:pt x="241" y="469"/>
                    <a:pt x="175" y="289"/>
                  </a:cubicBezTo>
                  <a:cubicBezTo>
                    <a:pt x="160" y="295"/>
                    <a:pt x="146" y="300"/>
                    <a:pt x="131" y="305"/>
                  </a:cubicBezTo>
                  <a:cubicBezTo>
                    <a:pt x="148" y="352"/>
                    <a:pt x="165" y="398"/>
                    <a:pt x="181" y="444"/>
                  </a:cubicBezTo>
                  <a:cubicBezTo>
                    <a:pt x="184" y="450"/>
                    <a:pt x="185" y="458"/>
                    <a:pt x="184" y="464"/>
                  </a:cubicBezTo>
                  <a:cubicBezTo>
                    <a:pt x="182" y="475"/>
                    <a:pt x="174" y="481"/>
                    <a:pt x="163" y="482"/>
                  </a:cubicBezTo>
                  <a:cubicBezTo>
                    <a:pt x="150" y="483"/>
                    <a:pt x="142" y="476"/>
                    <a:pt x="137" y="464"/>
                  </a:cubicBezTo>
                  <a:cubicBezTo>
                    <a:pt x="121" y="419"/>
                    <a:pt x="105" y="375"/>
                    <a:pt x="89" y="330"/>
                  </a:cubicBezTo>
                  <a:cubicBezTo>
                    <a:pt x="68" y="275"/>
                    <a:pt x="48" y="220"/>
                    <a:pt x="28" y="165"/>
                  </a:cubicBezTo>
                  <a:cubicBezTo>
                    <a:pt x="0" y="83"/>
                    <a:pt x="59" y="0"/>
                    <a:pt x="145" y="3"/>
                  </a:cubicBezTo>
                  <a:cubicBezTo>
                    <a:pt x="194" y="4"/>
                    <a:pt x="236" y="35"/>
                    <a:pt x="254" y="84"/>
                  </a:cubicBezTo>
                  <a:cubicBezTo>
                    <a:pt x="289" y="178"/>
                    <a:pt x="323" y="273"/>
                    <a:pt x="357" y="367"/>
                  </a:cubicBezTo>
                  <a:cubicBezTo>
                    <a:pt x="408" y="506"/>
                    <a:pt x="458" y="645"/>
                    <a:pt x="509" y="783"/>
                  </a:cubicBezTo>
                  <a:cubicBezTo>
                    <a:pt x="517" y="804"/>
                    <a:pt x="516" y="824"/>
                    <a:pt x="514" y="845"/>
                  </a:cubicBezTo>
                  <a:cubicBezTo>
                    <a:pt x="508" y="892"/>
                    <a:pt x="503" y="939"/>
                    <a:pt x="497" y="986"/>
                  </a:cubicBezTo>
                  <a:cubicBezTo>
                    <a:pt x="497" y="989"/>
                    <a:pt x="497" y="993"/>
                    <a:pt x="497" y="998"/>
                  </a:cubicBezTo>
                  <a:cubicBezTo>
                    <a:pt x="553" y="998"/>
                    <a:pt x="610" y="998"/>
                    <a:pt x="668" y="998"/>
                  </a:cubicBezTo>
                  <a:cubicBezTo>
                    <a:pt x="668" y="993"/>
                    <a:pt x="668" y="988"/>
                    <a:pt x="668" y="983"/>
                  </a:cubicBezTo>
                  <a:cubicBezTo>
                    <a:pt x="668" y="934"/>
                    <a:pt x="668" y="886"/>
                    <a:pt x="668" y="837"/>
                  </a:cubicBezTo>
                  <a:cubicBezTo>
                    <a:pt x="668" y="815"/>
                    <a:pt x="676" y="808"/>
                    <a:pt x="697" y="808"/>
                  </a:cubicBezTo>
                  <a:cubicBezTo>
                    <a:pt x="742" y="808"/>
                    <a:pt x="786" y="808"/>
                    <a:pt x="830" y="808"/>
                  </a:cubicBezTo>
                  <a:cubicBezTo>
                    <a:pt x="851" y="808"/>
                    <a:pt x="859" y="816"/>
                    <a:pt x="859" y="837"/>
                  </a:cubicBezTo>
                  <a:cubicBezTo>
                    <a:pt x="859" y="885"/>
                    <a:pt x="859" y="933"/>
                    <a:pt x="859" y="982"/>
                  </a:cubicBezTo>
                  <a:cubicBezTo>
                    <a:pt x="859" y="987"/>
                    <a:pt x="859" y="992"/>
                    <a:pt x="859" y="999"/>
                  </a:cubicBezTo>
                  <a:cubicBezTo>
                    <a:pt x="916" y="999"/>
                    <a:pt x="972" y="999"/>
                    <a:pt x="1028" y="999"/>
                  </a:cubicBezTo>
                  <a:cubicBezTo>
                    <a:pt x="1043" y="935"/>
                    <a:pt x="1082" y="896"/>
                    <a:pt x="1147" y="881"/>
                  </a:cubicBezTo>
                  <a:cubicBezTo>
                    <a:pt x="1147" y="865"/>
                    <a:pt x="1147" y="849"/>
                    <a:pt x="1147" y="833"/>
                  </a:cubicBezTo>
                  <a:cubicBezTo>
                    <a:pt x="1147" y="817"/>
                    <a:pt x="1157" y="807"/>
                    <a:pt x="1171" y="808"/>
                  </a:cubicBezTo>
                  <a:cubicBezTo>
                    <a:pt x="1185" y="808"/>
                    <a:pt x="1195" y="818"/>
                    <a:pt x="1195" y="833"/>
                  </a:cubicBezTo>
                  <a:cubicBezTo>
                    <a:pt x="1195" y="896"/>
                    <a:pt x="1195" y="958"/>
                    <a:pt x="1195" y="1020"/>
                  </a:cubicBezTo>
                  <a:cubicBezTo>
                    <a:pt x="1195" y="1039"/>
                    <a:pt x="1186" y="1047"/>
                    <a:pt x="1167" y="1047"/>
                  </a:cubicBezTo>
                  <a:cubicBezTo>
                    <a:pt x="1104" y="1047"/>
                    <a:pt x="1041" y="1047"/>
                    <a:pt x="978" y="1047"/>
                  </a:cubicBezTo>
                  <a:cubicBezTo>
                    <a:pt x="811" y="1047"/>
                    <a:pt x="644" y="1047"/>
                    <a:pt x="477" y="1047"/>
                  </a:cubicBezTo>
                  <a:cubicBezTo>
                    <a:pt x="464" y="1047"/>
                    <a:pt x="454" y="1043"/>
                    <a:pt x="445" y="1035"/>
                  </a:cubicBezTo>
                  <a:cubicBezTo>
                    <a:pt x="398" y="989"/>
                    <a:pt x="350" y="945"/>
                    <a:pt x="303" y="899"/>
                  </a:cubicBezTo>
                  <a:cubicBezTo>
                    <a:pt x="296" y="892"/>
                    <a:pt x="290" y="883"/>
                    <a:pt x="286" y="874"/>
                  </a:cubicBezTo>
                  <a:cubicBezTo>
                    <a:pt x="248" y="771"/>
                    <a:pt x="211" y="668"/>
                    <a:pt x="174" y="565"/>
                  </a:cubicBezTo>
                  <a:cubicBezTo>
                    <a:pt x="172" y="561"/>
                    <a:pt x="171" y="556"/>
                    <a:pt x="170" y="551"/>
                  </a:cubicBezTo>
                  <a:cubicBezTo>
                    <a:pt x="169" y="538"/>
                    <a:pt x="175" y="530"/>
                    <a:pt x="187" y="526"/>
                  </a:cubicBezTo>
                  <a:cubicBezTo>
                    <a:pt x="199" y="522"/>
                    <a:pt x="209" y="527"/>
                    <a:pt x="215" y="537"/>
                  </a:cubicBezTo>
                  <a:cubicBezTo>
                    <a:pt x="218" y="542"/>
                    <a:pt x="220" y="548"/>
                    <a:pt x="222" y="554"/>
                  </a:cubicBezTo>
                  <a:cubicBezTo>
                    <a:pt x="255" y="646"/>
                    <a:pt x="288" y="737"/>
                    <a:pt x="321" y="829"/>
                  </a:cubicBezTo>
                  <a:cubicBezTo>
                    <a:pt x="323" y="834"/>
                    <a:pt x="325" y="839"/>
                    <a:pt x="328" y="844"/>
                  </a:cubicBezTo>
                  <a:close/>
                  <a:moveTo>
                    <a:pt x="462" y="796"/>
                  </a:moveTo>
                  <a:cubicBezTo>
                    <a:pt x="396" y="615"/>
                    <a:pt x="331" y="436"/>
                    <a:pt x="265" y="256"/>
                  </a:cubicBezTo>
                  <a:cubicBezTo>
                    <a:pt x="250" y="262"/>
                    <a:pt x="236" y="267"/>
                    <a:pt x="221" y="273"/>
                  </a:cubicBezTo>
                  <a:cubicBezTo>
                    <a:pt x="287" y="453"/>
                    <a:pt x="352" y="632"/>
                    <a:pt x="418" y="812"/>
                  </a:cubicBezTo>
                  <a:cubicBezTo>
                    <a:pt x="433" y="806"/>
                    <a:pt x="447" y="801"/>
                    <a:pt x="462" y="796"/>
                  </a:cubicBezTo>
                  <a:close/>
                  <a:moveTo>
                    <a:pt x="811" y="951"/>
                  </a:moveTo>
                  <a:cubicBezTo>
                    <a:pt x="802" y="951"/>
                    <a:pt x="795" y="952"/>
                    <a:pt x="788" y="951"/>
                  </a:cubicBezTo>
                  <a:cubicBezTo>
                    <a:pt x="773" y="951"/>
                    <a:pt x="764" y="941"/>
                    <a:pt x="764" y="928"/>
                  </a:cubicBezTo>
                  <a:cubicBezTo>
                    <a:pt x="763" y="914"/>
                    <a:pt x="773" y="904"/>
                    <a:pt x="788" y="904"/>
                  </a:cubicBezTo>
                  <a:cubicBezTo>
                    <a:pt x="796" y="903"/>
                    <a:pt x="803" y="903"/>
                    <a:pt x="811" y="903"/>
                  </a:cubicBezTo>
                  <a:cubicBezTo>
                    <a:pt x="811" y="886"/>
                    <a:pt x="811" y="872"/>
                    <a:pt x="811" y="857"/>
                  </a:cubicBezTo>
                  <a:cubicBezTo>
                    <a:pt x="779" y="857"/>
                    <a:pt x="748" y="857"/>
                    <a:pt x="717" y="857"/>
                  </a:cubicBezTo>
                  <a:cubicBezTo>
                    <a:pt x="717" y="905"/>
                    <a:pt x="717" y="952"/>
                    <a:pt x="717" y="999"/>
                  </a:cubicBezTo>
                  <a:cubicBezTo>
                    <a:pt x="749" y="999"/>
                    <a:pt x="779" y="999"/>
                    <a:pt x="811" y="999"/>
                  </a:cubicBezTo>
                  <a:cubicBezTo>
                    <a:pt x="811" y="983"/>
                    <a:pt x="811" y="968"/>
                    <a:pt x="811" y="951"/>
                  </a:cubicBezTo>
                  <a:close/>
                  <a:moveTo>
                    <a:pt x="83" y="169"/>
                  </a:moveTo>
                  <a:cubicBezTo>
                    <a:pt x="127" y="153"/>
                    <a:pt x="171" y="137"/>
                    <a:pt x="215" y="121"/>
                  </a:cubicBezTo>
                  <a:cubicBezTo>
                    <a:pt x="207" y="88"/>
                    <a:pt x="192" y="61"/>
                    <a:pt x="157" y="53"/>
                  </a:cubicBezTo>
                  <a:cubicBezTo>
                    <a:pt x="128" y="47"/>
                    <a:pt x="103" y="55"/>
                    <a:pt x="85" y="79"/>
                  </a:cubicBezTo>
                  <a:cubicBezTo>
                    <a:pt x="62" y="108"/>
                    <a:pt x="67" y="138"/>
                    <a:pt x="83" y="169"/>
                  </a:cubicBezTo>
                  <a:close/>
                  <a:moveTo>
                    <a:pt x="249" y="211"/>
                  </a:moveTo>
                  <a:cubicBezTo>
                    <a:pt x="243" y="195"/>
                    <a:pt x="238" y="181"/>
                    <a:pt x="232" y="166"/>
                  </a:cubicBezTo>
                  <a:cubicBezTo>
                    <a:pt x="187" y="183"/>
                    <a:pt x="143" y="199"/>
                    <a:pt x="98" y="215"/>
                  </a:cubicBezTo>
                  <a:cubicBezTo>
                    <a:pt x="104" y="231"/>
                    <a:pt x="109" y="245"/>
                    <a:pt x="115" y="259"/>
                  </a:cubicBezTo>
                  <a:cubicBezTo>
                    <a:pt x="160" y="243"/>
                    <a:pt x="204" y="227"/>
                    <a:pt x="249" y="211"/>
                  </a:cubicBezTo>
                  <a:close/>
                  <a:moveTo>
                    <a:pt x="358" y="885"/>
                  </a:moveTo>
                  <a:cubicBezTo>
                    <a:pt x="389" y="915"/>
                    <a:pt x="418" y="942"/>
                    <a:pt x="450" y="972"/>
                  </a:cubicBezTo>
                  <a:cubicBezTo>
                    <a:pt x="455" y="929"/>
                    <a:pt x="459" y="888"/>
                    <a:pt x="464" y="847"/>
                  </a:cubicBezTo>
                  <a:cubicBezTo>
                    <a:pt x="429" y="860"/>
                    <a:pt x="395" y="872"/>
                    <a:pt x="358" y="885"/>
                  </a:cubicBezTo>
                  <a:close/>
                  <a:moveTo>
                    <a:pt x="1146" y="932"/>
                  </a:moveTo>
                  <a:cubicBezTo>
                    <a:pt x="1113" y="940"/>
                    <a:pt x="1083" y="971"/>
                    <a:pt x="1081" y="998"/>
                  </a:cubicBezTo>
                  <a:cubicBezTo>
                    <a:pt x="1103" y="998"/>
                    <a:pt x="1124" y="998"/>
                    <a:pt x="1146" y="998"/>
                  </a:cubicBezTo>
                  <a:cubicBezTo>
                    <a:pt x="1146" y="976"/>
                    <a:pt x="1146" y="954"/>
                    <a:pt x="1146" y="932"/>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32" name="Freeform 8">
              <a:extLst>
                <a:ext uri="{FF2B5EF4-FFF2-40B4-BE49-F238E27FC236}">
                  <a16:creationId xmlns:a16="http://schemas.microsoft.com/office/drawing/2014/main" id="{BF8CAD79-4741-4C77-B2CF-2701E8D40142}"/>
                </a:ext>
              </a:extLst>
            </p:cNvPr>
            <p:cNvSpPr>
              <a:spLocks/>
            </p:cNvSpPr>
            <p:nvPr/>
          </p:nvSpPr>
          <p:spPr bwMode="auto">
            <a:xfrm>
              <a:off x="6724650" y="4024313"/>
              <a:ext cx="212725" cy="155575"/>
            </a:xfrm>
            <a:custGeom>
              <a:avLst/>
              <a:gdLst>
                <a:gd name="T0" fmla="*/ 36 w 71"/>
                <a:gd name="T1" fmla="*/ 1 h 52"/>
                <a:gd name="T2" fmla="*/ 65 w 71"/>
                <a:gd name="T3" fmla="*/ 14 h 52"/>
                <a:gd name="T4" fmla="*/ 59 w 71"/>
                <a:gd name="T5" fmla="*/ 44 h 52"/>
                <a:gd name="T6" fmla="*/ 13 w 71"/>
                <a:gd name="T7" fmla="*/ 44 h 52"/>
                <a:gd name="T8" fmla="*/ 6 w 71"/>
                <a:gd name="T9" fmla="*/ 15 h 52"/>
                <a:gd name="T10" fmla="*/ 36 w 71"/>
                <a:gd name="T11" fmla="*/ 1 h 52"/>
              </a:gdLst>
              <a:ahLst/>
              <a:cxnLst>
                <a:cxn ang="0">
                  <a:pos x="T0" y="T1"/>
                </a:cxn>
                <a:cxn ang="0">
                  <a:pos x="T2" y="T3"/>
                </a:cxn>
                <a:cxn ang="0">
                  <a:pos x="T4" y="T5"/>
                </a:cxn>
                <a:cxn ang="0">
                  <a:pos x="T6" y="T7"/>
                </a:cxn>
                <a:cxn ang="0">
                  <a:pos x="T8" y="T9"/>
                </a:cxn>
                <a:cxn ang="0">
                  <a:pos x="T10" y="T11"/>
                </a:cxn>
              </a:cxnLst>
              <a:rect l="0" t="0" r="r" b="b"/>
              <a:pathLst>
                <a:path w="71" h="52">
                  <a:moveTo>
                    <a:pt x="36" y="1"/>
                  </a:moveTo>
                  <a:cubicBezTo>
                    <a:pt x="48" y="0"/>
                    <a:pt x="59" y="2"/>
                    <a:pt x="65" y="14"/>
                  </a:cubicBezTo>
                  <a:cubicBezTo>
                    <a:pt x="71" y="25"/>
                    <a:pt x="69" y="36"/>
                    <a:pt x="59" y="44"/>
                  </a:cubicBezTo>
                  <a:cubicBezTo>
                    <a:pt x="51" y="52"/>
                    <a:pt x="22" y="52"/>
                    <a:pt x="13" y="44"/>
                  </a:cubicBezTo>
                  <a:cubicBezTo>
                    <a:pt x="3" y="36"/>
                    <a:pt x="0" y="26"/>
                    <a:pt x="6" y="15"/>
                  </a:cubicBezTo>
                  <a:cubicBezTo>
                    <a:pt x="12" y="2"/>
                    <a:pt x="23" y="0"/>
                    <a:pt x="36" y="1"/>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33" name="Freeform 9">
              <a:extLst>
                <a:ext uri="{FF2B5EF4-FFF2-40B4-BE49-F238E27FC236}">
                  <a16:creationId xmlns:a16="http://schemas.microsoft.com/office/drawing/2014/main" id="{A91BFF6E-A086-4A1B-BA40-502899CD5F94}"/>
                </a:ext>
              </a:extLst>
            </p:cNvPr>
            <p:cNvSpPr>
              <a:spLocks/>
            </p:cNvSpPr>
            <p:nvPr/>
          </p:nvSpPr>
          <p:spPr bwMode="auto">
            <a:xfrm>
              <a:off x="7359650" y="3451225"/>
              <a:ext cx="144463" cy="146050"/>
            </a:xfrm>
            <a:custGeom>
              <a:avLst/>
              <a:gdLst>
                <a:gd name="T0" fmla="*/ 48 w 48"/>
                <a:gd name="T1" fmla="*/ 25 h 49"/>
                <a:gd name="T2" fmla="*/ 23 w 48"/>
                <a:gd name="T3" fmla="*/ 48 h 49"/>
                <a:gd name="T4" fmla="*/ 0 w 48"/>
                <a:gd name="T5" fmla="*/ 25 h 49"/>
                <a:gd name="T6" fmla="*/ 24 w 48"/>
                <a:gd name="T7" fmla="*/ 1 h 49"/>
                <a:gd name="T8" fmla="*/ 48 w 48"/>
                <a:gd name="T9" fmla="*/ 25 h 49"/>
              </a:gdLst>
              <a:ahLst/>
              <a:cxnLst>
                <a:cxn ang="0">
                  <a:pos x="T0" y="T1"/>
                </a:cxn>
                <a:cxn ang="0">
                  <a:pos x="T2" y="T3"/>
                </a:cxn>
                <a:cxn ang="0">
                  <a:pos x="T4" y="T5"/>
                </a:cxn>
                <a:cxn ang="0">
                  <a:pos x="T6" y="T7"/>
                </a:cxn>
                <a:cxn ang="0">
                  <a:pos x="T8" y="T9"/>
                </a:cxn>
              </a:cxnLst>
              <a:rect l="0" t="0" r="r" b="b"/>
              <a:pathLst>
                <a:path w="48" h="49">
                  <a:moveTo>
                    <a:pt x="48" y="25"/>
                  </a:moveTo>
                  <a:cubicBezTo>
                    <a:pt x="48" y="38"/>
                    <a:pt x="37" y="49"/>
                    <a:pt x="23" y="48"/>
                  </a:cubicBezTo>
                  <a:cubicBezTo>
                    <a:pt x="10" y="48"/>
                    <a:pt x="0" y="38"/>
                    <a:pt x="0" y="25"/>
                  </a:cubicBezTo>
                  <a:cubicBezTo>
                    <a:pt x="0" y="11"/>
                    <a:pt x="10" y="0"/>
                    <a:pt x="24" y="1"/>
                  </a:cubicBezTo>
                  <a:cubicBezTo>
                    <a:pt x="38" y="1"/>
                    <a:pt x="48" y="11"/>
                    <a:pt x="48" y="25"/>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34" name="Freeform 10">
              <a:extLst>
                <a:ext uri="{FF2B5EF4-FFF2-40B4-BE49-F238E27FC236}">
                  <a16:creationId xmlns:a16="http://schemas.microsoft.com/office/drawing/2014/main" id="{AD81C5FE-422E-4EAF-994C-8F8C3D1673AB}"/>
                </a:ext>
              </a:extLst>
            </p:cNvPr>
            <p:cNvSpPr>
              <a:spLocks/>
            </p:cNvSpPr>
            <p:nvPr/>
          </p:nvSpPr>
          <p:spPr bwMode="auto">
            <a:xfrm>
              <a:off x="7359650" y="3738563"/>
              <a:ext cx="144463" cy="147637"/>
            </a:xfrm>
            <a:custGeom>
              <a:avLst/>
              <a:gdLst>
                <a:gd name="T0" fmla="*/ 48 w 48"/>
                <a:gd name="T1" fmla="*/ 24 h 49"/>
                <a:gd name="T2" fmla="*/ 23 w 48"/>
                <a:gd name="T3" fmla="*/ 48 h 49"/>
                <a:gd name="T4" fmla="*/ 0 w 48"/>
                <a:gd name="T5" fmla="*/ 24 h 49"/>
                <a:gd name="T6" fmla="*/ 24 w 48"/>
                <a:gd name="T7" fmla="*/ 0 h 49"/>
                <a:gd name="T8" fmla="*/ 48 w 48"/>
                <a:gd name="T9" fmla="*/ 24 h 49"/>
              </a:gdLst>
              <a:ahLst/>
              <a:cxnLst>
                <a:cxn ang="0">
                  <a:pos x="T0" y="T1"/>
                </a:cxn>
                <a:cxn ang="0">
                  <a:pos x="T2" y="T3"/>
                </a:cxn>
                <a:cxn ang="0">
                  <a:pos x="T4" y="T5"/>
                </a:cxn>
                <a:cxn ang="0">
                  <a:pos x="T6" y="T7"/>
                </a:cxn>
                <a:cxn ang="0">
                  <a:pos x="T8" y="T9"/>
                </a:cxn>
              </a:cxnLst>
              <a:rect l="0" t="0" r="r" b="b"/>
              <a:pathLst>
                <a:path w="48" h="49">
                  <a:moveTo>
                    <a:pt x="48" y="24"/>
                  </a:moveTo>
                  <a:cubicBezTo>
                    <a:pt x="48" y="38"/>
                    <a:pt x="37" y="49"/>
                    <a:pt x="23" y="48"/>
                  </a:cubicBezTo>
                  <a:cubicBezTo>
                    <a:pt x="10" y="48"/>
                    <a:pt x="0" y="38"/>
                    <a:pt x="0" y="24"/>
                  </a:cubicBezTo>
                  <a:cubicBezTo>
                    <a:pt x="0" y="10"/>
                    <a:pt x="10" y="0"/>
                    <a:pt x="24" y="0"/>
                  </a:cubicBezTo>
                  <a:cubicBezTo>
                    <a:pt x="38" y="1"/>
                    <a:pt x="48" y="11"/>
                    <a:pt x="48" y="24"/>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35" name="Freeform 11">
              <a:extLst>
                <a:ext uri="{FF2B5EF4-FFF2-40B4-BE49-F238E27FC236}">
                  <a16:creationId xmlns:a16="http://schemas.microsoft.com/office/drawing/2014/main" id="{9B87BA1D-B11B-4832-87D2-D95F73AC24B3}"/>
                </a:ext>
              </a:extLst>
            </p:cNvPr>
            <p:cNvSpPr>
              <a:spLocks/>
            </p:cNvSpPr>
            <p:nvPr/>
          </p:nvSpPr>
          <p:spPr bwMode="auto">
            <a:xfrm>
              <a:off x="7356475" y="4025900"/>
              <a:ext cx="147638" cy="144462"/>
            </a:xfrm>
            <a:custGeom>
              <a:avLst/>
              <a:gdLst>
                <a:gd name="T0" fmla="*/ 25 w 49"/>
                <a:gd name="T1" fmla="*/ 48 h 48"/>
                <a:gd name="T2" fmla="*/ 1 w 49"/>
                <a:gd name="T3" fmla="*/ 25 h 48"/>
                <a:gd name="T4" fmla="*/ 25 w 49"/>
                <a:gd name="T5" fmla="*/ 0 h 48"/>
                <a:gd name="T6" fmla="*/ 49 w 49"/>
                <a:gd name="T7" fmla="*/ 25 h 48"/>
                <a:gd name="T8" fmla="*/ 25 w 49"/>
                <a:gd name="T9" fmla="*/ 48 h 48"/>
              </a:gdLst>
              <a:ahLst/>
              <a:cxnLst>
                <a:cxn ang="0">
                  <a:pos x="T0" y="T1"/>
                </a:cxn>
                <a:cxn ang="0">
                  <a:pos x="T2" y="T3"/>
                </a:cxn>
                <a:cxn ang="0">
                  <a:pos x="T4" y="T5"/>
                </a:cxn>
                <a:cxn ang="0">
                  <a:pos x="T6" y="T7"/>
                </a:cxn>
                <a:cxn ang="0">
                  <a:pos x="T8" y="T9"/>
                </a:cxn>
              </a:cxnLst>
              <a:rect l="0" t="0" r="r" b="b"/>
              <a:pathLst>
                <a:path w="49" h="48">
                  <a:moveTo>
                    <a:pt x="25" y="48"/>
                  </a:moveTo>
                  <a:cubicBezTo>
                    <a:pt x="11" y="48"/>
                    <a:pt x="1" y="38"/>
                    <a:pt x="1" y="25"/>
                  </a:cubicBezTo>
                  <a:cubicBezTo>
                    <a:pt x="0" y="11"/>
                    <a:pt x="11" y="0"/>
                    <a:pt x="25" y="0"/>
                  </a:cubicBezTo>
                  <a:cubicBezTo>
                    <a:pt x="39" y="0"/>
                    <a:pt x="49" y="11"/>
                    <a:pt x="49" y="25"/>
                  </a:cubicBezTo>
                  <a:cubicBezTo>
                    <a:pt x="48" y="38"/>
                    <a:pt x="38" y="48"/>
                    <a:pt x="25" y="48"/>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36" name="Freeform 12">
              <a:extLst>
                <a:ext uri="{FF2B5EF4-FFF2-40B4-BE49-F238E27FC236}">
                  <a16:creationId xmlns:a16="http://schemas.microsoft.com/office/drawing/2014/main" id="{604AFBAC-9A28-4782-95E4-B90B85FED72D}"/>
                </a:ext>
              </a:extLst>
            </p:cNvPr>
            <p:cNvSpPr>
              <a:spLocks/>
            </p:cNvSpPr>
            <p:nvPr/>
          </p:nvSpPr>
          <p:spPr bwMode="auto">
            <a:xfrm>
              <a:off x="7356475" y="4314825"/>
              <a:ext cx="147638" cy="142875"/>
            </a:xfrm>
            <a:custGeom>
              <a:avLst/>
              <a:gdLst>
                <a:gd name="T0" fmla="*/ 25 w 49"/>
                <a:gd name="T1" fmla="*/ 48 h 48"/>
                <a:gd name="T2" fmla="*/ 1 w 49"/>
                <a:gd name="T3" fmla="*/ 25 h 48"/>
                <a:gd name="T4" fmla="*/ 24 w 49"/>
                <a:gd name="T5" fmla="*/ 0 h 48"/>
                <a:gd name="T6" fmla="*/ 49 w 49"/>
                <a:gd name="T7" fmla="*/ 24 h 48"/>
                <a:gd name="T8" fmla="*/ 25 w 49"/>
                <a:gd name="T9" fmla="*/ 48 h 48"/>
              </a:gdLst>
              <a:ahLst/>
              <a:cxnLst>
                <a:cxn ang="0">
                  <a:pos x="T0" y="T1"/>
                </a:cxn>
                <a:cxn ang="0">
                  <a:pos x="T2" y="T3"/>
                </a:cxn>
                <a:cxn ang="0">
                  <a:pos x="T4" y="T5"/>
                </a:cxn>
                <a:cxn ang="0">
                  <a:pos x="T6" y="T7"/>
                </a:cxn>
                <a:cxn ang="0">
                  <a:pos x="T8" y="T9"/>
                </a:cxn>
              </a:cxnLst>
              <a:rect l="0" t="0" r="r" b="b"/>
              <a:pathLst>
                <a:path w="49" h="48">
                  <a:moveTo>
                    <a:pt x="25" y="48"/>
                  </a:moveTo>
                  <a:cubicBezTo>
                    <a:pt x="12" y="48"/>
                    <a:pt x="1" y="38"/>
                    <a:pt x="1" y="25"/>
                  </a:cubicBezTo>
                  <a:cubicBezTo>
                    <a:pt x="0" y="11"/>
                    <a:pt x="10" y="0"/>
                    <a:pt x="24" y="0"/>
                  </a:cubicBezTo>
                  <a:cubicBezTo>
                    <a:pt x="38" y="0"/>
                    <a:pt x="49" y="10"/>
                    <a:pt x="49" y="24"/>
                  </a:cubicBezTo>
                  <a:cubicBezTo>
                    <a:pt x="48" y="38"/>
                    <a:pt x="38" y="48"/>
                    <a:pt x="25" y="48"/>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grpSp>
    </p:spTree>
    <p:extLst>
      <p:ext uri="{BB962C8B-B14F-4D97-AF65-F5344CB8AC3E}">
        <p14:creationId xmlns:p14="http://schemas.microsoft.com/office/powerpoint/2010/main" val="69581234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2967"/>
        <p:cNvGrpSpPr/>
        <p:nvPr/>
      </p:nvGrpSpPr>
      <p:grpSpPr>
        <a:xfrm>
          <a:off x="0" y="0"/>
          <a:ext cx="0" cy="0"/>
          <a:chOff x="0" y="0"/>
          <a:chExt cx="0" cy="0"/>
        </a:xfrm>
      </p:grpSpPr>
      <p:sp>
        <p:nvSpPr>
          <p:cNvPr id="2968" name="Google Shape;2968;p70"/>
          <p:cNvSpPr txBox="1">
            <a:spLocks noGrp="1"/>
          </p:cNvSpPr>
          <p:nvPr>
            <p:ph type="title"/>
          </p:nvPr>
        </p:nvSpPr>
        <p:spPr>
          <a:xfrm>
            <a:off x="341367" y="337229"/>
            <a:ext cx="3018060" cy="763600"/>
          </a:xfrm>
          <a:prstGeom prst="rect">
            <a:avLst/>
          </a:prstGeom>
        </p:spPr>
        <p:txBody>
          <a:bodyPr spcFirstLastPara="1" wrap="square" lIns="121900" tIns="121900" rIns="121900" bIns="121900" anchor="t" anchorCtr="0">
            <a:noAutofit/>
          </a:bodyPr>
          <a:lstStyle/>
          <a:p>
            <a:pPr algn="l"/>
            <a:r>
              <a:rPr lang="en" sz="2800" dirty="0">
                <a:solidFill>
                  <a:srgbClr val="0070C0"/>
                </a:solidFill>
                <a:latin typeface="Source Sans Pro" panose="020B0503030403020204" pitchFamily="34" charset="0"/>
              </a:rPr>
              <a:t>RESOURCES</a:t>
            </a:r>
            <a:endParaRPr sz="2800" dirty="0">
              <a:solidFill>
                <a:srgbClr val="0070C0"/>
              </a:solidFill>
              <a:latin typeface="Source Sans Pro" panose="020B0503030403020204" pitchFamily="34" charset="0"/>
            </a:endParaRPr>
          </a:p>
        </p:txBody>
      </p:sp>
      <p:sp>
        <p:nvSpPr>
          <p:cNvPr id="6" name="Freeform 5">
            <a:extLst>
              <a:ext uri="{FF2B5EF4-FFF2-40B4-BE49-F238E27FC236}">
                <a16:creationId xmlns:a16="http://schemas.microsoft.com/office/drawing/2014/main" id="{67224A3E-68A0-4470-BB40-D043C4FBF925}"/>
              </a:ext>
            </a:extLst>
          </p:cNvPr>
          <p:cNvSpPr>
            <a:spLocks noEditPoints="1"/>
          </p:cNvSpPr>
          <p:nvPr/>
        </p:nvSpPr>
        <p:spPr bwMode="auto">
          <a:xfrm>
            <a:off x="4781551" y="5915025"/>
            <a:ext cx="655638" cy="654050"/>
          </a:xfrm>
          <a:custGeom>
            <a:avLst/>
            <a:gdLst>
              <a:gd name="T0" fmla="*/ 0 w 620"/>
              <a:gd name="T1" fmla="*/ 619 h 619"/>
              <a:gd name="T2" fmla="*/ 0 w 620"/>
              <a:gd name="T3" fmla="*/ 0 h 619"/>
              <a:gd name="T4" fmla="*/ 618 w 620"/>
              <a:gd name="T5" fmla="*/ 0 h 619"/>
              <a:gd name="T6" fmla="*/ 620 w 620"/>
              <a:gd name="T7" fmla="*/ 8 h 619"/>
              <a:gd name="T8" fmla="*/ 620 w 620"/>
              <a:gd name="T9" fmla="*/ 619 h 619"/>
              <a:gd name="T10" fmla="*/ 0 w 620"/>
              <a:gd name="T11" fmla="*/ 619 h 619"/>
              <a:gd name="T12" fmla="*/ 163 w 620"/>
              <a:gd name="T13" fmla="*/ 345 h 619"/>
              <a:gd name="T14" fmla="*/ 109 w 620"/>
              <a:gd name="T15" fmla="*/ 345 h 619"/>
              <a:gd name="T16" fmla="*/ 109 w 620"/>
              <a:gd name="T17" fmla="*/ 270 h 619"/>
              <a:gd name="T18" fmla="*/ 163 w 620"/>
              <a:gd name="T19" fmla="*/ 270 h 619"/>
              <a:gd name="T20" fmla="*/ 163 w 620"/>
              <a:gd name="T21" fmla="*/ 246 h 619"/>
              <a:gd name="T22" fmla="*/ 109 w 620"/>
              <a:gd name="T23" fmla="*/ 246 h 619"/>
              <a:gd name="T24" fmla="*/ 109 w 620"/>
              <a:gd name="T25" fmla="*/ 107 h 619"/>
              <a:gd name="T26" fmla="*/ 297 w 620"/>
              <a:gd name="T27" fmla="*/ 107 h 619"/>
              <a:gd name="T28" fmla="*/ 297 w 620"/>
              <a:gd name="T29" fmla="*/ 247 h 619"/>
              <a:gd name="T30" fmla="*/ 243 w 620"/>
              <a:gd name="T31" fmla="*/ 247 h 619"/>
              <a:gd name="T32" fmla="*/ 243 w 620"/>
              <a:gd name="T33" fmla="*/ 270 h 619"/>
              <a:gd name="T34" fmla="*/ 378 w 620"/>
              <a:gd name="T35" fmla="*/ 270 h 619"/>
              <a:gd name="T36" fmla="*/ 378 w 620"/>
              <a:gd name="T37" fmla="*/ 246 h 619"/>
              <a:gd name="T38" fmla="*/ 324 w 620"/>
              <a:gd name="T39" fmla="*/ 246 h 619"/>
              <a:gd name="T40" fmla="*/ 324 w 620"/>
              <a:gd name="T41" fmla="*/ 107 h 619"/>
              <a:gd name="T42" fmla="*/ 512 w 620"/>
              <a:gd name="T43" fmla="*/ 107 h 619"/>
              <a:gd name="T44" fmla="*/ 512 w 620"/>
              <a:gd name="T45" fmla="*/ 247 h 619"/>
              <a:gd name="T46" fmla="*/ 458 w 620"/>
              <a:gd name="T47" fmla="*/ 247 h 619"/>
              <a:gd name="T48" fmla="*/ 458 w 620"/>
              <a:gd name="T49" fmla="*/ 272 h 619"/>
              <a:gd name="T50" fmla="*/ 514 w 620"/>
              <a:gd name="T51" fmla="*/ 272 h 619"/>
              <a:gd name="T52" fmla="*/ 514 w 620"/>
              <a:gd name="T53" fmla="*/ 363 h 619"/>
              <a:gd name="T54" fmla="*/ 537 w 620"/>
              <a:gd name="T55" fmla="*/ 361 h 619"/>
              <a:gd name="T56" fmla="*/ 537 w 620"/>
              <a:gd name="T57" fmla="*/ 81 h 619"/>
              <a:gd name="T58" fmla="*/ 84 w 620"/>
              <a:gd name="T59" fmla="*/ 81 h 619"/>
              <a:gd name="T60" fmla="*/ 84 w 620"/>
              <a:gd name="T61" fmla="*/ 535 h 619"/>
              <a:gd name="T62" fmla="*/ 539 w 620"/>
              <a:gd name="T63" fmla="*/ 535 h 619"/>
              <a:gd name="T64" fmla="*/ 539 w 620"/>
              <a:gd name="T65" fmla="*/ 460 h 619"/>
              <a:gd name="T66" fmla="*/ 513 w 620"/>
              <a:gd name="T67" fmla="*/ 444 h 619"/>
              <a:gd name="T68" fmla="*/ 513 w 620"/>
              <a:gd name="T69" fmla="*/ 510 h 619"/>
              <a:gd name="T70" fmla="*/ 322 w 620"/>
              <a:gd name="T71" fmla="*/ 510 h 619"/>
              <a:gd name="T72" fmla="*/ 322 w 620"/>
              <a:gd name="T73" fmla="*/ 347 h 619"/>
              <a:gd name="T74" fmla="*/ 243 w 620"/>
              <a:gd name="T75" fmla="*/ 347 h 619"/>
              <a:gd name="T76" fmla="*/ 243 w 620"/>
              <a:gd name="T77" fmla="*/ 371 h 619"/>
              <a:gd name="T78" fmla="*/ 297 w 620"/>
              <a:gd name="T79" fmla="*/ 371 h 619"/>
              <a:gd name="T80" fmla="*/ 297 w 620"/>
              <a:gd name="T81" fmla="*/ 510 h 619"/>
              <a:gd name="T82" fmla="*/ 109 w 620"/>
              <a:gd name="T83" fmla="*/ 510 h 619"/>
              <a:gd name="T84" fmla="*/ 109 w 620"/>
              <a:gd name="T85" fmla="*/ 370 h 619"/>
              <a:gd name="T86" fmla="*/ 163 w 620"/>
              <a:gd name="T87" fmla="*/ 370 h 619"/>
              <a:gd name="T88" fmla="*/ 163 w 620"/>
              <a:gd name="T89" fmla="*/ 345 h 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620" h="619">
                <a:moveTo>
                  <a:pt x="0" y="619"/>
                </a:moveTo>
                <a:cubicBezTo>
                  <a:pt x="0" y="413"/>
                  <a:pt x="0" y="207"/>
                  <a:pt x="0" y="0"/>
                </a:cubicBezTo>
                <a:cubicBezTo>
                  <a:pt x="207" y="0"/>
                  <a:pt x="412" y="0"/>
                  <a:pt x="618" y="0"/>
                </a:cubicBezTo>
                <a:cubicBezTo>
                  <a:pt x="619" y="3"/>
                  <a:pt x="620" y="5"/>
                  <a:pt x="620" y="8"/>
                </a:cubicBezTo>
                <a:cubicBezTo>
                  <a:pt x="620" y="211"/>
                  <a:pt x="620" y="415"/>
                  <a:pt x="620" y="619"/>
                </a:cubicBezTo>
                <a:cubicBezTo>
                  <a:pt x="413" y="619"/>
                  <a:pt x="206" y="619"/>
                  <a:pt x="0" y="619"/>
                </a:cubicBezTo>
                <a:close/>
                <a:moveTo>
                  <a:pt x="163" y="345"/>
                </a:moveTo>
                <a:cubicBezTo>
                  <a:pt x="144" y="345"/>
                  <a:pt x="126" y="345"/>
                  <a:pt x="109" y="345"/>
                </a:cubicBezTo>
                <a:cubicBezTo>
                  <a:pt x="109" y="319"/>
                  <a:pt x="109" y="296"/>
                  <a:pt x="109" y="270"/>
                </a:cubicBezTo>
                <a:cubicBezTo>
                  <a:pt x="128" y="270"/>
                  <a:pt x="145" y="270"/>
                  <a:pt x="163" y="270"/>
                </a:cubicBezTo>
                <a:cubicBezTo>
                  <a:pt x="163" y="262"/>
                  <a:pt x="163" y="255"/>
                  <a:pt x="163" y="246"/>
                </a:cubicBezTo>
                <a:cubicBezTo>
                  <a:pt x="144" y="246"/>
                  <a:pt x="126" y="246"/>
                  <a:pt x="109" y="246"/>
                </a:cubicBezTo>
                <a:cubicBezTo>
                  <a:pt x="109" y="198"/>
                  <a:pt x="109" y="153"/>
                  <a:pt x="109" y="107"/>
                </a:cubicBezTo>
                <a:cubicBezTo>
                  <a:pt x="172" y="107"/>
                  <a:pt x="234" y="107"/>
                  <a:pt x="297" y="107"/>
                </a:cubicBezTo>
                <a:cubicBezTo>
                  <a:pt x="297" y="154"/>
                  <a:pt x="297" y="199"/>
                  <a:pt x="297" y="247"/>
                </a:cubicBezTo>
                <a:cubicBezTo>
                  <a:pt x="279" y="247"/>
                  <a:pt x="261" y="247"/>
                  <a:pt x="243" y="247"/>
                </a:cubicBezTo>
                <a:cubicBezTo>
                  <a:pt x="243" y="256"/>
                  <a:pt x="243" y="263"/>
                  <a:pt x="243" y="270"/>
                </a:cubicBezTo>
                <a:cubicBezTo>
                  <a:pt x="289" y="270"/>
                  <a:pt x="333" y="270"/>
                  <a:pt x="378" y="270"/>
                </a:cubicBezTo>
                <a:cubicBezTo>
                  <a:pt x="378" y="262"/>
                  <a:pt x="378" y="255"/>
                  <a:pt x="378" y="246"/>
                </a:cubicBezTo>
                <a:cubicBezTo>
                  <a:pt x="359" y="246"/>
                  <a:pt x="342" y="246"/>
                  <a:pt x="324" y="246"/>
                </a:cubicBezTo>
                <a:cubicBezTo>
                  <a:pt x="324" y="199"/>
                  <a:pt x="324" y="154"/>
                  <a:pt x="324" y="107"/>
                </a:cubicBezTo>
                <a:cubicBezTo>
                  <a:pt x="388" y="107"/>
                  <a:pt x="450" y="107"/>
                  <a:pt x="512" y="107"/>
                </a:cubicBezTo>
                <a:cubicBezTo>
                  <a:pt x="512" y="155"/>
                  <a:pt x="512" y="200"/>
                  <a:pt x="512" y="247"/>
                </a:cubicBezTo>
                <a:cubicBezTo>
                  <a:pt x="493" y="247"/>
                  <a:pt x="476" y="247"/>
                  <a:pt x="458" y="247"/>
                </a:cubicBezTo>
                <a:cubicBezTo>
                  <a:pt x="458" y="256"/>
                  <a:pt x="458" y="263"/>
                  <a:pt x="458" y="272"/>
                </a:cubicBezTo>
                <a:cubicBezTo>
                  <a:pt x="477" y="272"/>
                  <a:pt x="495" y="272"/>
                  <a:pt x="514" y="272"/>
                </a:cubicBezTo>
                <a:cubicBezTo>
                  <a:pt x="514" y="303"/>
                  <a:pt x="514" y="332"/>
                  <a:pt x="514" y="363"/>
                </a:cubicBezTo>
                <a:cubicBezTo>
                  <a:pt x="523" y="362"/>
                  <a:pt x="530" y="361"/>
                  <a:pt x="537" y="361"/>
                </a:cubicBezTo>
                <a:cubicBezTo>
                  <a:pt x="537" y="267"/>
                  <a:pt x="537" y="174"/>
                  <a:pt x="537" y="81"/>
                </a:cubicBezTo>
                <a:cubicBezTo>
                  <a:pt x="385" y="81"/>
                  <a:pt x="235" y="81"/>
                  <a:pt x="84" y="81"/>
                </a:cubicBezTo>
                <a:cubicBezTo>
                  <a:pt x="84" y="233"/>
                  <a:pt x="84" y="383"/>
                  <a:pt x="84" y="535"/>
                </a:cubicBezTo>
                <a:cubicBezTo>
                  <a:pt x="236" y="535"/>
                  <a:pt x="386" y="535"/>
                  <a:pt x="539" y="535"/>
                </a:cubicBezTo>
                <a:cubicBezTo>
                  <a:pt x="539" y="509"/>
                  <a:pt x="539" y="484"/>
                  <a:pt x="539" y="460"/>
                </a:cubicBezTo>
                <a:cubicBezTo>
                  <a:pt x="539" y="440"/>
                  <a:pt x="537" y="438"/>
                  <a:pt x="513" y="444"/>
                </a:cubicBezTo>
                <a:cubicBezTo>
                  <a:pt x="513" y="465"/>
                  <a:pt x="513" y="488"/>
                  <a:pt x="513" y="510"/>
                </a:cubicBezTo>
                <a:cubicBezTo>
                  <a:pt x="448" y="510"/>
                  <a:pt x="386" y="510"/>
                  <a:pt x="322" y="510"/>
                </a:cubicBezTo>
                <a:cubicBezTo>
                  <a:pt x="322" y="455"/>
                  <a:pt x="322" y="401"/>
                  <a:pt x="322" y="347"/>
                </a:cubicBezTo>
                <a:cubicBezTo>
                  <a:pt x="294" y="347"/>
                  <a:pt x="269" y="347"/>
                  <a:pt x="243" y="347"/>
                </a:cubicBezTo>
                <a:cubicBezTo>
                  <a:pt x="243" y="355"/>
                  <a:pt x="243" y="362"/>
                  <a:pt x="243" y="371"/>
                </a:cubicBezTo>
                <a:cubicBezTo>
                  <a:pt x="262" y="371"/>
                  <a:pt x="279" y="371"/>
                  <a:pt x="297" y="371"/>
                </a:cubicBezTo>
                <a:cubicBezTo>
                  <a:pt x="297" y="419"/>
                  <a:pt x="297" y="464"/>
                  <a:pt x="297" y="510"/>
                </a:cubicBezTo>
                <a:cubicBezTo>
                  <a:pt x="233" y="510"/>
                  <a:pt x="171" y="510"/>
                  <a:pt x="109" y="510"/>
                </a:cubicBezTo>
                <a:cubicBezTo>
                  <a:pt x="109" y="463"/>
                  <a:pt x="109" y="417"/>
                  <a:pt x="109" y="370"/>
                </a:cubicBezTo>
                <a:cubicBezTo>
                  <a:pt x="128" y="370"/>
                  <a:pt x="145" y="370"/>
                  <a:pt x="163" y="370"/>
                </a:cubicBezTo>
                <a:cubicBezTo>
                  <a:pt x="163" y="362"/>
                  <a:pt x="163" y="355"/>
                  <a:pt x="163" y="345"/>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7" name="Freeform 6">
            <a:extLst>
              <a:ext uri="{FF2B5EF4-FFF2-40B4-BE49-F238E27FC236}">
                <a16:creationId xmlns:a16="http://schemas.microsoft.com/office/drawing/2014/main" id="{FBBDD7D5-A6B9-4D2B-B652-D3CDAC3E7910}"/>
              </a:ext>
            </a:extLst>
          </p:cNvPr>
          <p:cNvSpPr>
            <a:spLocks/>
          </p:cNvSpPr>
          <p:nvPr/>
        </p:nvSpPr>
        <p:spPr bwMode="auto">
          <a:xfrm>
            <a:off x="3209926" y="6161088"/>
            <a:ext cx="958850" cy="407987"/>
          </a:xfrm>
          <a:custGeom>
            <a:avLst/>
            <a:gdLst>
              <a:gd name="T0" fmla="*/ 204 w 908"/>
              <a:gd name="T1" fmla="*/ 386 h 386"/>
              <a:gd name="T2" fmla="*/ 137 w 908"/>
              <a:gd name="T3" fmla="*/ 334 h 386"/>
              <a:gd name="T4" fmla="*/ 125 w 908"/>
              <a:gd name="T5" fmla="*/ 282 h 386"/>
              <a:gd name="T6" fmla="*/ 124 w 908"/>
              <a:gd name="T7" fmla="*/ 178 h 386"/>
              <a:gd name="T8" fmla="*/ 112 w 908"/>
              <a:gd name="T9" fmla="*/ 151 h 386"/>
              <a:gd name="T10" fmla="*/ 15 w 908"/>
              <a:gd name="T11" fmla="*/ 53 h 386"/>
              <a:gd name="T12" fmla="*/ 10 w 908"/>
              <a:gd name="T13" fmla="*/ 13 h 386"/>
              <a:gd name="T14" fmla="*/ 51 w 908"/>
              <a:gd name="T15" fmla="*/ 17 h 386"/>
              <a:gd name="T16" fmla="*/ 146 w 908"/>
              <a:gd name="T17" fmla="*/ 110 h 386"/>
              <a:gd name="T18" fmla="*/ 173 w 908"/>
              <a:gd name="T19" fmla="*/ 122 h 386"/>
              <a:gd name="T20" fmla="*/ 581 w 908"/>
              <a:gd name="T21" fmla="*/ 122 h 386"/>
              <a:gd name="T22" fmla="*/ 732 w 908"/>
              <a:gd name="T23" fmla="*/ 123 h 386"/>
              <a:gd name="T24" fmla="*/ 766 w 908"/>
              <a:gd name="T25" fmla="*/ 109 h 386"/>
              <a:gd name="T26" fmla="*/ 857 w 908"/>
              <a:gd name="T27" fmla="*/ 17 h 386"/>
              <a:gd name="T28" fmla="*/ 896 w 908"/>
              <a:gd name="T29" fmla="*/ 12 h 386"/>
              <a:gd name="T30" fmla="*/ 893 w 908"/>
              <a:gd name="T31" fmla="*/ 52 h 386"/>
              <a:gd name="T32" fmla="*/ 794 w 908"/>
              <a:gd name="T33" fmla="*/ 153 h 386"/>
              <a:gd name="T34" fmla="*/ 784 w 908"/>
              <a:gd name="T35" fmla="*/ 178 h 386"/>
              <a:gd name="T36" fmla="*/ 784 w 908"/>
              <a:gd name="T37" fmla="*/ 282 h 386"/>
              <a:gd name="T38" fmla="*/ 714 w 908"/>
              <a:gd name="T39" fmla="*/ 382 h 386"/>
              <a:gd name="T40" fmla="*/ 708 w 908"/>
              <a:gd name="T41" fmla="*/ 386 h 386"/>
              <a:gd name="T42" fmla="*/ 204 w 908"/>
              <a:gd name="T43" fmla="*/ 386 h 3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08" h="386">
                <a:moveTo>
                  <a:pt x="204" y="386"/>
                </a:moveTo>
                <a:cubicBezTo>
                  <a:pt x="176" y="376"/>
                  <a:pt x="149" y="363"/>
                  <a:pt x="137" y="334"/>
                </a:cubicBezTo>
                <a:cubicBezTo>
                  <a:pt x="130" y="317"/>
                  <a:pt x="126" y="300"/>
                  <a:pt x="125" y="282"/>
                </a:cubicBezTo>
                <a:cubicBezTo>
                  <a:pt x="123" y="248"/>
                  <a:pt x="125" y="213"/>
                  <a:pt x="124" y="178"/>
                </a:cubicBezTo>
                <a:cubicBezTo>
                  <a:pt x="123" y="169"/>
                  <a:pt x="118" y="158"/>
                  <a:pt x="112" y="151"/>
                </a:cubicBezTo>
                <a:cubicBezTo>
                  <a:pt x="80" y="118"/>
                  <a:pt x="48" y="86"/>
                  <a:pt x="15" y="53"/>
                </a:cubicBezTo>
                <a:cubicBezTo>
                  <a:pt x="2" y="40"/>
                  <a:pt x="0" y="23"/>
                  <a:pt x="10" y="13"/>
                </a:cubicBezTo>
                <a:cubicBezTo>
                  <a:pt x="20" y="2"/>
                  <a:pt x="37" y="3"/>
                  <a:pt x="51" y="17"/>
                </a:cubicBezTo>
                <a:cubicBezTo>
                  <a:pt x="83" y="48"/>
                  <a:pt x="114" y="80"/>
                  <a:pt x="146" y="110"/>
                </a:cubicBezTo>
                <a:cubicBezTo>
                  <a:pt x="153" y="117"/>
                  <a:pt x="164" y="122"/>
                  <a:pt x="173" y="122"/>
                </a:cubicBezTo>
                <a:cubicBezTo>
                  <a:pt x="309" y="123"/>
                  <a:pt x="445" y="122"/>
                  <a:pt x="581" y="122"/>
                </a:cubicBezTo>
                <a:cubicBezTo>
                  <a:pt x="631" y="122"/>
                  <a:pt x="682" y="122"/>
                  <a:pt x="732" y="123"/>
                </a:cubicBezTo>
                <a:cubicBezTo>
                  <a:pt x="746" y="123"/>
                  <a:pt x="756" y="120"/>
                  <a:pt x="766" y="109"/>
                </a:cubicBezTo>
                <a:cubicBezTo>
                  <a:pt x="796" y="78"/>
                  <a:pt x="827" y="48"/>
                  <a:pt x="857" y="17"/>
                </a:cubicBezTo>
                <a:cubicBezTo>
                  <a:pt x="869" y="6"/>
                  <a:pt x="881" y="0"/>
                  <a:pt x="896" y="12"/>
                </a:cubicBezTo>
                <a:cubicBezTo>
                  <a:pt x="908" y="22"/>
                  <a:pt x="907" y="37"/>
                  <a:pt x="893" y="52"/>
                </a:cubicBezTo>
                <a:cubicBezTo>
                  <a:pt x="860" y="86"/>
                  <a:pt x="827" y="119"/>
                  <a:pt x="794" y="153"/>
                </a:cubicBezTo>
                <a:cubicBezTo>
                  <a:pt x="788" y="159"/>
                  <a:pt x="784" y="170"/>
                  <a:pt x="784" y="178"/>
                </a:cubicBezTo>
                <a:cubicBezTo>
                  <a:pt x="783" y="213"/>
                  <a:pt x="784" y="247"/>
                  <a:pt x="784" y="282"/>
                </a:cubicBezTo>
                <a:cubicBezTo>
                  <a:pt x="784" y="333"/>
                  <a:pt x="761" y="365"/>
                  <a:pt x="714" y="382"/>
                </a:cubicBezTo>
                <a:cubicBezTo>
                  <a:pt x="712" y="383"/>
                  <a:pt x="710" y="384"/>
                  <a:pt x="708" y="386"/>
                </a:cubicBezTo>
                <a:cubicBezTo>
                  <a:pt x="540" y="386"/>
                  <a:pt x="372" y="386"/>
                  <a:pt x="204" y="386"/>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27" name="Freeform 7">
            <a:extLst>
              <a:ext uri="{FF2B5EF4-FFF2-40B4-BE49-F238E27FC236}">
                <a16:creationId xmlns:a16="http://schemas.microsoft.com/office/drawing/2014/main" id="{21490D1A-69AE-415C-B75C-0C921B79921A}"/>
              </a:ext>
            </a:extLst>
          </p:cNvPr>
          <p:cNvSpPr>
            <a:spLocks noEditPoints="1"/>
          </p:cNvSpPr>
          <p:nvPr/>
        </p:nvSpPr>
        <p:spPr bwMode="auto">
          <a:xfrm>
            <a:off x="636588" y="6159500"/>
            <a:ext cx="422275" cy="409575"/>
          </a:xfrm>
          <a:custGeom>
            <a:avLst/>
            <a:gdLst>
              <a:gd name="T0" fmla="*/ 42 w 400"/>
              <a:gd name="T1" fmla="*/ 387 h 387"/>
              <a:gd name="T2" fmla="*/ 0 w 400"/>
              <a:gd name="T3" fmla="*/ 320 h 387"/>
              <a:gd name="T4" fmla="*/ 0 w 400"/>
              <a:gd name="T5" fmla="*/ 20 h 387"/>
              <a:gd name="T6" fmla="*/ 0 w 400"/>
              <a:gd name="T7" fmla="*/ 0 h 387"/>
              <a:gd name="T8" fmla="*/ 400 w 400"/>
              <a:gd name="T9" fmla="*/ 0 h 387"/>
              <a:gd name="T10" fmla="*/ 400 w 400"/>
              <a:gd name="T11" fmla="*/ 330 h 387"/>
              <a:gd name="T12" fmla="*/ 358 w 400"/>
              <a:gd name="T13" fmla="*/ 387 h 387"/>
              <a:gd name="T14" fmla="*/ 42 w 400"/>
              <a:gd name="T15" fmla="*/ 387 h 387"/>
              <a:gd name="T16" fmla="*/ 302 w 400"/>
              <a:gd name="T17" fmla="*/ 107 h 387"/>
              <a:gd name="T18" fmla="*/ 330 w 400"/>
              <a:gd name="T19" fmla="*/ 79 h 387"/>
              <a:gd name="T20" fmla="*/ 303 w 400"/>
              <a:gd name="T21" fmla="*/ 53 h 387"/>
              <a:gd name="T22" fmla="*/ 276 w 400"/>
              <a:gd name="T23" fmla="*/ 79 h 387"/>
              <a:gd name="T24" fmla="*/ 302 w 400"/>
              <a:gd name="T25" fmla="*/ 107 h 387"/>
              <a:gd name="T26" fmla="*/ 70 w 400"/>
              <a:gd name="T27" fmla="*/ 80 h 387"/>
              <a:gd name="T28" fmla="*/ 97 w 400"/>
              <a:gd name="T29" fmla="*/ 107 h 387"/>
              <a:gd name="T30" fmla="*/ 124 w 400"/>
              <a:gd name="T31" fmla="*/ 81 h 387"/>
              <a:gd name="T32" fmla="*/ 96 w 400"/>
              <a:gd name="T33" fmla="*/ 53 h 387"/>
              <a:gd name="T34" fmla="*/ 70 w 400"/>
              <a:gd name="T35" fmla="*/ 80 h 387"/>
              <a:gd name="T36" fmla="*/ 226 w 400"/>
              <a:gd name="T37" fmla="*/ 183 h 387"/>
              <a:gd name="T38" fmla="*/ 200 w 400"/>
              <a:gd name="T39" fmla="*/ 155 h 387"/>
              <a:gd name="T40" fmla="*/ 173 w 400"/>
              <a:gd name="T41" fmla="*/ 182 h 387"/>
              <a:gd name="T42" fmla="*/ 199 w 400"/>
              <a:gd name="T43" fmla="*/ 210 h 387"/>
              <a:gd name="T44" fmla="*/ 226 w 400"/>
              <a:gd name="T45" fmla="*/ 183 h 387"/>
              <a:gd name="T46" fmla="*/ 329 w 400"/>
              <a:gd name="T47" fmla="*/ 285 h 387"/>
              <a:gd name="T48" fmla="*/ 303 w 400"/>
              <a:gd name="T49" fmla="*/ 258 h 387"/>
              <a:gd name="T50" fmla="*/ 276 w 400"/>
              <a:gd name="T51" fmla="*/ 283 h 387"/>
              <a:gd name="T52" fmla="*/ 302 w 400"/>
              <a:gd name="T53" fmla="*/ 311 h 387"/>
              <a:gd name="T54" fmla="*/ 329 w 400"/>
              <a:gd name="T55" fmla="*/ 285 h 387"/>
              <a:gd name="T56" fmla="*/ 226 w 400"/>
              <a:gd name="T57" fmla="*/ 79 h 387"/>
              <a:gd name="T58" fmla="*/ 201 w 400"/>
              <a:gd name="T59" fmla="*/ 52 h 387"/>
              <a:gd name="T60" fmla="*/ 174 w 400"/>
              <a:gd name="T61" fmla="*/ 81 h 387"/>
              <a:gd name="T62" fmla="*/ 200 w 400"/>
              <a:gd name="T63" fmla="*/ 106 h 387"/>
              <a:gd name="T64" fmla="*/ 226 w 400"/>
              <a:gd name="T65" fmla="*/ 79 h 387"/>
              <a:gd name="T66" fmla="*/ 329 w 400"/>
              <a:gd name="T67" fmla="*/ 182 h 387"/>
              <a:gd name="T68" fmla="*/ 301 w 400"/>
              <a:gd name="T69" fmla="*/ 155 h 387"/>
              <a:gd name="T70" fmla="*/ 275 w 400"/>
              <a:gd name="T71" fmla="*/ 182 h 387"/>
              <a:gd name="T72" fmla="*/ 303 w 400"/>
              <a:gd name="T73" fmla="*/ 208 h 387"/>
              <a:gd name="T74" fmla="*/ 329 w 400"/>
              <a:gd name="T75" fmla="*/ 182 h 387"/>
              <a:gd name="T76" fmla="*/ 97 w 400"/>
              <a:gd name="T77" fmla="*/ 208 h 387"/>
              <a:gd name="T78" fmla="*/ 124 w 400"/>
              <a:gd name="T79" fmla="*/ 183 h 387"/>
              <a:gd name="T80" fmla="*/ 98 w 400"/>
              <a:gd name="T81" fmla="*/ 155 h 387"/>
              <a:gd name="T82" fmla="*/ 71 w 400"/>
              <a:gd name="T83" fmla="*/ 181 h 387"/>
              <a:gd name="T84" fmla="*/ 97 w 400"/>
              <a:gd name="T85" fmla="*/ 208 h 387"/>
              <a:gd name="T86" fmla="*/ 201 w 400"/>
              <a:gd name="T87" fmla="*/ 311 h 387"/>
              <a:gd name="T88" fmla="*/ 226 w 400"/>
              <a:gd name="T89" fmla="*/ 284 h 387"/>
              <a:gd name="T90" fmla="*/ 198 w 400"/>
              <a:gd name="T91" fmla="*/ 258 h 387"/>
              <a:gd name="T92" fmla="*/ 174 w 400"/>
              <a:gd name="T93" fmla="*/ 285 h 387"/>
              <a:gd name="T94" fmla="*/ 201 w 400"/>
              <a:gd name="T95" fmla="*/ 311 h 387"/>
              <a:gd name="T96" fmla="*/ 124 w 400"/>
              <a:gd name="T97" fmla="*/ 285 h 387"/>
              <a:gd name="T98" fmla="*/ 97 w 400"/>
              <a:gd name="T99" fmla="*/ 258 h 387"/>
              <a:gd name="T100" fmla="*/ 71 w 400"/>
              <a:gd name="T101" fmla="*/ 283 h 387"/>
              <a:gd name="T102" fmla="*/ 97 w 400"/>
              <a:gd name="T103" fmla="*/ 311 h 387"/>
              <a:gd name="T104" fmla="*/ 124 w 400"/>
              <a:gd name="T105" fmla="*/ 285 h 3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400" h="387">
                <a:moveTo>
                  <a:pt x="42" y="387"/>
                </a:moveTo>
                <a:cubicBezTo>
                  <a:pt x="11" y="375"/>
                  <a:pt x="0" y="352"/>
                  <a:pt x="0" y="320"/>
                </a:cubicBezTo>
                <a:cubicBezTo>
                  <a:pt x="1" y="220"/>
                  <a:pt x="0" y="120"/>
                  <a:pt x="0" y="20"/>
                </a:cubicBezTo>
                <a:cubicBezTo>
                  <a:pt x="0" y="14"/>
                  <a:pt x="0" y="8"/>
                  <a:pt x="0" y="0"/>
                </a:cubicBezTo>
                <a:cubicBezTo>
                  <a:pt x="134" y="0"/>
                  <a:pt x="266" y="0"/>
                  <a:pt x="400" y="0"/>
                </a:cubicBezTo>
                <a:cubicBezTo>
                  <a:pt x="400" y="111"/>
                  <a:pt x="400" y="220"/>
                  <a:pt x="400" y="330"/>
                </a:cubicBezTo>
                <a:cubicBezTo>
                  <a:pt x="400" y="358"/>
                  <a:pt x="384" y="377"/>
                  <a:pt x="358" y="387"/>
                </a:cubicBezTo>
                <a:cubicBezTo>
                  <a:pt x="252" y="387"/>
                  <a:pt x="147" y="387"/>
                  <a:pt x="42" y="387"/>
                </a:cubicBezTo>
                <a:close/>
                <a:moveTo>
                  <a:pt x="302" y="107"/>
                </a:moveTo>
                <a:cubicBezTo>
                  <a:pt x="318" y="107"/>
                  <a:pt x="330" y="95"/>
                  <a:pt x="330" y="79"/>
                </a:cubicBezTo>
                <a:cubicBezTo>
                  <a:pt x="330" y="65"/>
                  <a:pt x="318" y="53"/>
                  <a:pt x="303" y="53"/>
                </a:cubicBezTo>
                <a:cubicBezTo>
                  <a:pt x="288" y="53"/>
                  <a:pt x="276" y="65"/>
                  <a:pt x="276" y="79"/>
                </a:cubicBezTo>
                <a:cubicBezTo>
                  <a:pt x="277" y="95"/>
                  <a:pt x="288" y="107"/>
                  <a:pt x="302" y="107"/>
                </a:cubicBezTo>
                <a:close/>
                <a:moveTo>
                  <a:pt x="70" y="80"/>
                </a:moveTo>
                <a:cubicBezTo>
                  <a:pt x="70" y="93"/>
                  <a:pt x="83" y="107"/>
                  <a:pt x="97" y="107"/>
                </a:cubicBezTo>
                <a:cubicBezTo>
                  <a:pt x="111" y="107"/>
                  <a:pt x="123" y="95"/>
                  <a:pt x="124" y="81"/>
                </a:cubicBezTo>
                <a:cubicBezTo>
                  <a:pt x="125" y="65"/>
                  <a:pt x="113" y="54"/>
                  <a:pt x="96" y="53"/>
                </a:cubicBezTo>
                <a:cubicBezTo>
                  <a:pt x="81" y="53"/>
                  <a:pt x="70" y="64"/>
                  <a:pt x="70" y="80"/>
                </a:cubicBezTo>
                <a:close/>
                <a:moveTo>
                  <a:pt x="226" y="183"/>
                </a:moveTo>
                <a:cubicBezTo>
                  <a:pt x="226" y="168"/>
                  <a:pt x="215" y="156"/>
                  <a:pt x="200" y="155"/>
                </a:cubicBezTo>
                <a:cubicBezTo>
                  <a:pt x="187" y="155"/>
                  <a:pt x="174" y="169"/>
                  <a:pt x="173" y="182"/>
                </a:cubicBezTo>
                <a:cubicBezTo>
                  <a:pt x="173" y="196"/>
                  <a:pt x="186" y="210"/>
                  <a:pt x="199" y="210"/>
                </a:cubicBezTo>
                <a:cubicBezTo>
                  <a:pt x="212" y="210"/>
                  <a:pt x="225" y="197"/>
                  <a:pt x="226" y="183"/>
                </a:cubicBezTo>
                <a:close/>
                <a:moveTo>
                  <a:pt x="329" y="285"/>
                </a:moveTo>
                <a:cubicBezTo>
                  <a:pt x="329" y="270"/>
                  <a:pt x="317" y="257"/>
                  <a:pt x="303" y="258"/>
                </a:cubicBezTo>
                <a:cubicBezTo>
                  <a:pt x="288" y="259"/>
                  <a:pt x="278" y="267"/>
                  <a:pt x="276" y="283"/>
                </a:cubicBezTo>
                <a:cubicBezTo>
                  <a:pt x="275" y="298"/>
                  <a:pt x="287" y="310"/>
                  <a:pt x="302" y="311"/>
                </a:cubicBezTo>
                <a:cubicBezTo>
                  <a:pt x="317" y="311"/>
                  <a:pt x="329" y="300"/>
                  <a:pt x="329" y="285"/>
                </a:cubicBezTo>
                <a:close/>
                <a:moveTo>
                  <a:pt x="226" y="79"/>
                </a:moveTo>
                <a:cubicBezTo>
                  <a:pt x="226" y="64"/>
                  <a:pt x="214" y="52"/>
                  <a:pt x="201" y="52"/>
                </a:cubicBezTo>
                <a:cubicBezTo>
                  <a:pt x="187" y="52"/>
                  <a:pt x="173" y="66"/>
                  <a:pt x="174" y="81"/>
                </a:cubicBezTo>
                <a:cubicBezTo>
                  <a:pt x="175" y="96"/>
                  <a:pt x="185" y="105"/>
                  <a:pt x="200" y="106"/>
                </a:cubicBezTo>
                <a:cubicBezTo>
                  <a:pt x="214" y="108"/>
                  <a:pt x="226" y="94"/>
                  <a:pt x="226" y="79"/>
                </a:cubicBezTo>
                <a:close/>
                <a:moveTo>
                  <a:pt x="329" y="182"/>
                </a:moveTo>
                <a:cubicBezTo>
                  <a:pt x="329" y="168"/>
                  <a:pt x="315" y="154"/>
                  <a:pt x="301" y="155"/>
                </a:cubicBezTo>
                <a:cubicBezTo>
                  <a:pt x="287" y="155"/>
                  <a:pt x="275" y="168"/>
                  <a:pt x="275" y="182"/>
                </a:cubicBezTo>
                <a:cubicBezTo>
                  <a:pt x="275" y="196"/>
                  <a:pt x="288" y="208"/>
                  <a:pt x="303" y="208"/>
                </a:cubicBezTo>
                <a:cubicBezTo>
                  <a:pt x="317" y="209"/>
                  <a:pt x="329" y="197"/>
                  <a:pt x="329" y="182"/>
                </a:cubicBezTo>
                <a:close/>
                <a:moveTo>
                  <a:pt x="97" y="208"/>
                </a:moveTo>
                <a:cubicBezTo>
                  <a:pt x="111" y="209"/>
                  <a:pt x="124" y="197"/>
                  <a:pt x="124" y="183"/>
                </a:cubicBezTo>
                <a:cubicBezTo>
                  <a:pt x="124" y="168"/>
                  <a:pt x="113" y="156"/>
                  <a:pt x="98" y="155"/>
                </a:cubicBezTo>
                <a:cubicBezTo>
                  <a:pt x="85" y="155"/>
                  <a:pt x="71" y="167"/>
                  <a:pt x="71" y="181"/>
                </a:cubicBezTo>
                <a:cubicBezTo>
                  <a:pt x="70" y="195"/>
                  <a:pt x="83" y="208"/>
                  <a:pt x="97" y="208"/>
                </a:cubicBezTo>
                <a:close/>
                <a:moveTo>
                  <a:pt x="201" y="311"/>
                </a:moveTo>
                <a:cubicBezTo>
                  <a:pt x="215" y="311"/>
                  <a:pt x="226" y="299"/>
                  <a:pt x="226" y="284"/>
                </a:cubicBezTo>
                <a:cubicBezTo>
                  <a:pt x="225" y="269"/>
                  <a:pt x="213" y="257"/>
                  <a:pt x="198" y="258"/>
                </a:cubicBezTo>
                <a:cubicBezTo>
                  <a:pt x="184" y="260"/>
                  <a:pt x="175" y="269"/>
                  <a:pt x="174" y="285"/>
                </a:cubicBezTo>
                <a:cubicBezTo>
                  <a:pt x="174" y="300"/>
                  <a:pt x="186" y="311"/>
                  <a:pt x="201" y="311"/>
                </a:cubicBezTo>
                <a:close/>
                <a:moveTo>
                  <a:pt x="124" y="285"/>
                </a:moveTo>
                <a:cubicBezTo>
                  <a:pt x="124" y="271"/>
                  <a:pt x="111" y="258"/>
                  <a:pt x="97" y="258"/>
                </a:cubicBezTo>
                <a:cubicBezTo>
                  <a:pt x="81" y="259"/>
                  <a:pt x="73" y="268"/>
                  <a:pt x="71" y="283"/>
                </a:cubicBezTo>
                <a:cubicBezTo>
                  <a:pt x="70" y="298"/>
                  <a:pt x="82" y="310"/>
                  <a:pt x="97" y="311"/>
                </a:cubicBezTo>
                <a:cubicBezTo>
                  <a:pt x="111" y="311"/>
                  <a:pt x="124" y="300"/>
                  <a:pt x="124" y="285"/>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28" name="Freeform 8">
            <a:extLst>
              <a:ext uri="{FF2B5EF4-FFF2-40B4-BE49-F238E27FC236}">
                <a16:creationId xmlns:a16="http://schemas.microsoft.com/office/drawing/2014/main" id="{40411600-DE92-4848-978C-A1498EF634A9}"/>
              </a:ext>
            </a:extLst>
          </p:cNvPr>
          <p:cNvSpPr>
            <a:spLocks noEditPoints="1"/>
          </p:cNvSpPr>
          <p:nvPr/>
        </p:nvSpPr>
        <p:spPr bwMode="auto">
          <a:xfrm>
            <a:off x="1908176" y="5880100"/>
            <a:ext cx="728663" cy="688975"/>
          </a:xfrm>
          <a:custGeom>
            <a:avLst/>
            <a:gdLst>
              <a:gd name="T0" fmla="*/ 191 w 689"/>
              <a:gd name="T1" fmla="*/ 652 h 652"/>
              <a:gd name="T2" fmla="*/ 191 w 689"/>
              <a:gd name="T3" fmla="*/ 616 h 652"/>
              <a:gd name="T4" fmla="*/ 286 w 689"/>
              <a:gd name="T5" fmla="*/ 616 h 652"/>
              <a:gd name="T6" fmla="*/ 286 w 689"/>
              <a:gd name="T7" fmla="*/ 173 h 652"/>
              <a:gd name="T8" fmla="*/ 114 w 689"/>
              <a:gd name="T9" fmla="*/ 173 h 652"/>
              <a:gd name="T10" fmla="*/ 114 w 689"/>
              <a:gd name="T11" fmla="*/ 245 h 652"/>
              <a:gd name="T12" fmla="*/ 189 w 689"/>
              <a:gd name="T13" fmla="*/ 245 h 652"/>
              <a:gd name="T14" fmla="*/ 189 w 689"/>
              <a:gd name="T15" fmla="*/ 335 h 652"/>
              <a:gd name="T16" fmla="*/ 0 w 689"/>
              <a:gd name="T17" fmla="*/ 335 h 652"/>
              <a:gd name="T18" fmla="*/ 0 w 689"/>
              <a:gd name="T19" fmla="*/ 244 h 652"/>
              <a:gd name="T20" fmla="*/ 88 w 689"/>
              <a:gd name="T21" fmla="*/ 244 h 652"/>
              <a:gd name="T22" fmla="*/ 87 w 689"/>
              <a:gd name="T23" fmla="*/ 165 h 652"/>
              <a:gd name="T24" fmla="*/ 102 w 689"/>
              <a:gd name="T25" fmla="*/ 137 h 652"/>
              <a:gd name="T26" fmla="*/ 268 w 689"/>
              <a:gd name="T27" fmla="*/ 34 h 652"/>
              <a:gd name="T28" fmla="*/ 287 w 689"/>
              <a:gd name="T29" fmla="*/ 0 h 652"/>
              <a:gd name="T30" fmla="*/ 357 w 689"/>
              <a:gd name="T31" fmla="*/ 0 h 652"/>
              <a:gd name="T32" fmla="*/ 384 w 689"/>
              <a:gd name="T33" fmla="*/ 32 h 652"/>
              <a:gd name="T34" fmla="*/ 638 w 689"/>
              <a:gd name="T35" fmla="*/ 142 h 652"/>
              <a:gd name="T36" fmla="*/ 650 w 689"/>
              <a:gd name="T37" fmla="*/ 161 h 652"/>
              <a:gd name="T38" fmla="*/ 651 w 689"/>
              <a:gd name="T39" fmla="*/ 323 h 652"/>
              <a:gd name="T40" fmla="*/ 660 w 689"/>
              <a:gd name="T41" fmla="*/ 342 h 652"/>
              <a:gd name="T42" fmla="*/ 682 w 689"/>
              <a:gd name="T43" fmla="*/ 397 h 652"/>
              <a:gd name="T44" fmla="*/ 636 w 689"/>
              <a:gd name="T45" fmla="*/ 428 h 652"/>
              <a:gd name="T46" fmla="*/ 592 w 689"/>
              <a:gd name="T47" fmla="*/ 381 h 652"/>
              <a:gd name="T48" fmla="*/ 618 w 689"/>
              <a:gd name="T49" fmla="*/ 391 h 652"/>
              <a:gd name="T50" fmla="*/ 646 w 689"/>
              <a:gd name="T51" fmla="*/ 401 h 652"/>
              <a:gd name="T52" fmla="*/ 658 w 689"/>
              <a:gd name="T53" fmla="*/ 380 h 652"/>
              <a:gd name="T54" fmla="*/ 634 w 689"/>
              <a:gd name="T55" fmla="*/ 362 h 652"/>
              <a:gd name="T56" fmla="*/ 627 w 689"/>
              <a:gd name="T57" fmla="*/ 360 h 652"/>
              <a:gd name="T58" fmla="*/ 627 w 689"/>
              <a:gd name="T59" fmla="*/ 172 h 652"/>
              <a:gd name="T60" fmla="*/ 359 w 689"/>
              <a:gd name="T61" fmla="*/ 172 h 652"/>
              <a:gd name="T62" fmla="*/ 359 w 689"/>
              <a:gd name="T63" fmla="*/ 615 h 652"/>
              <a:gd name="T64" fmla="*/ 455 w 689"/>
              <a:gd name="T65" fmla="*/ 615 h 652"/>
              <a:gd name="T66" fmla="*/ 455 w 689"/>
              <a:gd name="T67" fmla="*/ 652 h 652"/>
              <a:gd name="T68" fmla="*/ 191 w 689"/>
              <a:gd name="T69" fmla="*/ 652 h 652"/>
              <a:gd name="T70" fmla="*/ 582 w 689"/>
              <a:gd name="T71" fmla="*/ 147 h 652"/>
              <a:gd name="T72" fmla="*/ 582 w 689"/>
              <a:gd name="T73" fmla="*/ 144 h 652"/>
              <a:gd name="T74" fmla="*/ 360 w 689"/>
              <a:gd name="T75" fmla="*/ 49 h 652"/>
              <a:gd name="T76" fmla="*/ 360 w 689"/>
              <a:gd name="T77" fmla="*/ 147 h 652"/>
              <a:gd name="T78" fmla="*/ 582 w 689"/>
              <a:gd name="T79" fmla="*/ 147 h 652"/>
              <a:gd name="T80" fmla="*/ 286 w 689"/>
              <a:gd name="T81" fmla="*/ 52 h 652"/>
              <a:gd name="T82" fmla="*/ 137 w 689"/>
              <a:gd name="T83" fmla="*/ 146 h 652"/>
              <a:gd name="T84" fmla="*/ 286 w 689"/>
              <a:gd name="T85" fmla="*/ 146 h 652"/>
              <a:gd name="T86" fmla="*/ 286 w 689"/>
              <a:gd name="T87" fmla="*/ 52 h 6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89" h="652">
                <a:moveTo>
                  <a:pt x="191" y="652"/>
                </a:moveTo>
                <a:cubicBezTo>
                  <a:pt x="191" y="641"/>
                  <a:pt x="191" y="629"/>
                  <a:pt x="191" y="616"/>
                </a:cubicBezTo>
                <a:cubicBezTo>
                  <a:pt x="222" y="616"/>
                  <a:pt x="253" y="616"/>
                  <a:pt x="286" y="616"/>
                </a:cubicBezTo>
                <a:cubicBezTo>
                  <a:pt x="286" y="467"/>
                  <a:pt x="286" y="321"/>
                  <a:pt x="286" y="173"/>
                </a:cubicBezTo>
                <a:cubicBezTo>
                  <a:pt x="229" y="173"/>
                  <a:pt x="172" y="173"/>
                  <a:pt x="114" y="173"/>
                </a:cubicBezTo>
                <a:cubicBezTo>
                  <a:pt x="114" y="196"/>
                  <a:pt x="114" y="219"/>
                  <a:pt x="114" y="245"/>
                </a:cubicBezTo>
                <a:cubicBezTo>
                  <a:pt x="139" y="245"/>
                  <a:pt x="164" y="245"/>
                  <a:pt x="189" y="245"/>
                </a:cubicBezTo>
                <a:cubicBezTo>
                  <a:pt x="189" y="275"/>
                  <a:pt x="189" y="304"/>
                  <a:pt x="189" y="335"/>
                </a:cubicBezTo>
                <a:cubicBezTo>
                  <a:pt x="126" y="335"/>
                  <a:pt x="64" y="335"/>
                  <a:pt x="0" y="335"/>
                </a:cubicBezTo>
                <a:cubicBezTo>
                  <a:pt x="0" y="305"/>
                  <a:pt x="0" y="276"/>
                  <a:pt x="0" y="244"/>
                </a:cubicBezTo>
                <a:cubicBezTo>
                  <a:pt x="29" y="244"/>
                  <a:pt x="57" y="244"/>
                  <a:pt x="88" y="244"/>
                </a:cubicBezTo>
                <a:cubicBezTo>
                  <a:pt x="88" y="216"/>
                  <a:pt x="88" y="191"/>
                  <a:pt x="87" y="165"/>
                </a:cubicBezTo>
                <a:cubicBezTo>
                  <a:pt x="87" y="152"/>
                  <a:pt x="91" y="144"/>
                  <a:pt x="102" y="137"/>
                </a:cubicBezTo>
                <a:cubicBezTo>
                  <a:pt x="158" y="103"/>
                  <a:pt x="213" y="68"/>
                  <a:pt x="268" y="34"/>
                </a:cubicBezTo>
                <a:cubicBezTo>
                  <a:pt x="281" y="26"/>
                  <a:pt x="291" y="19"/>
                  <a:pt x="287" y="0"/>
                </a:cubicBezTo>
                <a:cubicBezTo>
                  <a:pt x="310" y="0"/>
                  <a:pt x="333" y="0"/>
                  <a:pt x="357" y="0"/>
                </a:cubicBezTo>
                <a:cubicBezTo>
                  <a:pt x="354" y="21"/>
                  <a:pt x="369" y="25"/>
                  <a:pt x="384" y="32"/>
                </a:cubicBezTo>
                <a:cubicBezTo>
                  <a:pt x="469" y="68"/>
                  <a:pt x="553" y="106"/>
                  <a:pt x="638" y="142"/>
                </a:cubicBezTo>
                <a:cubicBezTo>
                  <a:pt x="648" y="146"/>
                  <a:pt x="650" y="151"/>
                  <a:pt x="650" y="161"/>
                </a:cubicBezTo>
                <a:cubicBezTo>
                  <a:pt x="650" y="215"/>
                  <a:pt x="650" y="269"/>
                  <a:pt x="651" y="323"/>
                </a:cubicBezTo>
                <a:cubicBezTo>
                  <a:pt x="651" y="329"/>
                  <a:pt x="655" y="338"/>
                  <a:pt x="660" y="342"/>
                </a:cubicBezTo>
                <a:cubicBezTo>
                  <a:pt x="681" y="357"/>
                  <a:pt x="689" y="375"/>
                  <a:pt x="682" y="397"/>
                </a:cubicBezTo>
                <a:cubicBezTo>
                  <a:pt x="676" y="416"/>
                  <a:pt x="657" y="429"/>
                  <a:pt x="636" y="428"/>
                </a:cubicBezTo>
                <a:cubicBezTo>
                  <a:pt x="612" y="427"/>
                  <a:pt x="599" y="415"/>
                  <a:pt x="592" y="381"/>
                </a:cubicBezTo>
                <a:cubicBezTo>
                  <a:pt x="602" y="385"/>
                  <a:pt x="612" y="385"/>
                  <a:pt x="618" y="391"/>
                </a:cubicBezTo>
                <a:cubicBezTo>
                  <a:pt x="627" y="399"/>
                  <a:pt x="635" y="408"/>
                  <a:pt x="646" y="401"/>
                </a:cubicBezTo>
                <a:cubicBezTo>
                  <a:pt x="652" y="397"/>
                  <a:pt x="658" y="388"/>
                  <a:pt x="658" y="380"/>
                </a:cubicBezTo>
                <a:cubicBezTo>
                  <a:pt x="659" y="366"/>
                  <a:pt x="646" y="363"/>
                  <a:pt x="634" y="362"/>
                </a:cubicBezTo>
                <a:cubicBezTo>
                  <a:pt x="633" y="362"/>
                  <a:pt x="631" y="361"/>
                  <a:pt x="627" y="360"/>
                </a:cubicBezTo>
                <a:cubicBezTo>
                  <a:pt x="627" y="298"/>
                  <a:pt x="627" y="236"/>
                  <a:pt x="627" y="172"/>
                </a:cubicBezTo>
                <a:cubicBezTo>
                  <a:pt x="537" y="172"/>
                  <a:pt x="449" y="172"/>
                  <a:pt x="359" y="172"/>
                </a:cubicBezTo>
                <a:cubicBezTo>
                  <a:pt x="359" y="320"/>
                  <a:pt x="359" y="466"/>
                  <a:pt x="359" y="615"/>
                </a:cubicBezTo>
                <a:cubicBezTo>
                  <a:pt x="390" y="615"/>
                  <a:pt x="421" y="615"/>
                  <a:pt x="455" y="615"/>
                </a:cubicBezTo>
                <a:cubicBezTo>
                  <a:pt x="455" y="629"/>
                  <a:pt x="455" y="640"/>
                  <a:pt x="455" y="652"/>
                </a:cubicBezTo>
                <a:cubicBezTo>
                  <a:pt x="367" y="652"/>
                  <a:pt x="279" y="652"/>
                  <a:pt x="191" y="652"/>
                </a:cubicBezTo>
                <a:close/>
                <a:moveTo>
                  <a:pt x="582" y="147"/>
                </a:moveTo>
                <a:cubicBezTo>
                  <a:pt x="582" y="146"/>
                  <a:pt x="582" y="145"/>
                  <a:pt x="582" y="144"/>
                </a:cubicBezTo>
                <a:cubicBezTo>
                  <a:pt x="508" y="112"/>
                  <a:pt x="435" y="81"/>
                  <a:pt x="360" y="49"/>
                </a:cubicBezTo>
                <a:cubicBezTo>
                  <a:pt x="360" y="84"/>
                  <a:pt x="360" y="115"/>
                  <a:pt x="360" y="147"/>
                </a:cubicBezTo>
                <a:cubicBezTo>
                  <a:pt x="435" y="147"/>
                  <a:pt x="508" y="147"/>
                  <a:pt x="582" y="147"/>
                </a:cubicBezTo>
                <a:close/>
                <a:moveTo>
                  <a:pt x="286" y="52"/>
                </a:moveTo>
                <a:cubicBezTo>
                  <a:pt x="236" y="84"/>
                  <a:pt x="189" y="113"/>
                  <a:pt x="137" y="146"/>
                </a:cubicBezTo>
                <a:cubicBezTo>
                  <a:pt x="191" y="146"/>
                  <a:pt x="238" y="146"/>
                  <a:pt x="286" y="146"/>
                </a:cubicBezTo>
                <a:cubicBezTo>
                  <a:pt x="286" y="115"/>
                  <a:pt x="286" y="85"/>
                  <a:pt x="286" y="52"/>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29" name="Freeform 9">
            <a:extLst>
              <a:ext uri="{FF2B5EF4-FFF2-40B4-BE49-F238E27FC236}">
                <a16:creationId xmlns:a16="http://schemas.microsoft.com/office/drawing/2014/main" id="{DD7F682F-C970-4DF3-B48E-EEC9309BFC85}"/>
              </a:ext>
            </a:extLst>
          </p:cNvPr>
          <p:cNvSpPr>
            <a:spLocks/>
          </p:cNvSpPr>
          <p:nvPr/>
        </p:nvSpPr>
        <p:spPr bwMode="auto">
          <a:xfrm>
            <a:off x="4829176" y="1073151"/>
            <a:ext cx="561975" cy="134937"/>
          </a:xfrm>
          <a:custGeom>
            <a:avLst/>
            <a:gdLst>
              <a:gd name="T0" fmla="*/ 532 w 532"/>
              <a:gd name="T1" fmla="*/ 0 h 127"/>
              <a:gd name="T2" fmla="*/ 532 w 532"/>
              <a:gd name="T3" fmla="*/ 127 h 127"/>
              <a:gd name="T4" fmla="*/ 0 w 532"/>
              <a:gd name="T5" fmla="*/ 127 h 127"/>
              <a:gd name="T6" fmla="*/ 0 w 532"/>
              <a:gd name="T7" fmla="*/ 0 h 127"/>
              <a:gd name="T8" fmla="*/ 532 w 532"/>
              <a:gd name="T9" fmla="*/ 0 h 127"/>
            </a:gdLst>
            <a:ahLst/>
            <a:cxnLst>
              <a:cxn ang="0">
                <a:pos x="T0" y="T1"/>
              </a:cxn>
              <a:cxn ang="0">
                <a:pos x="T2" y="T3"/>
              </a:cxn>
              <a:cxn ang="0">
                <a:pos x="T4" y="T5"/>
              </a:cxn>
              <a:cxn ang="0">
                <a:pos x="T6" y="T7"/>
              </a:cxn>
              <a:cxn ang="0">
                <a:pos x="T8" y="T9"/>
              </a:cxn>
            </a:cxnLst>
            <a:rect l="0" t="0" r="r" b="b"/>
            <a:pathLst>
              <a:path w="532" h="127">
                <a:moveTo>
                  <a:pt x="532" y="0"/>
                </a:moveTo>
                <a:cubicBezTo>
                  <a:pt x="532" y="42"/>
                  <a:pt x="532" y="84"/>
                  <a:pt x="532" y="127"/>
                </a:cubicBezTo>
                <a:cubicBezTo>
                  <a:pt x="355" y="127"/>
                  <a:pt x="179" y="127"/>
                  <a:pt x="0" y="127"/>
                </a:cubicBezTo>
                <a:cubicBezTo>
                  <a:pt x="0" y="84"/>
                  <a:pt x="0" y="42"/>
                  <a:pt x="0" y="0"/>
                </a:cubicBezTo>
                <a:cubicBezTo>
                  <a:pt x="177" y="0"/>
                  <a:pt x="354" y="0"/>
                  <a:pt x="532" y="0"/>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30" name="Freeform 10">
            <a:extLst>
              <a:ext uri="{FF2B5EF4-FFF2-40B4-BE49-F238E27FC236}">
                <a16:creationId xmlns:a16="http://schemas.microsoft.com/office/drawing/2014/main" id="{73AC5457-0D4A-4917-9D95-3412C64C5A93}"/>
              </a:ext>
            </a:extLst>
          </p:cNvPr>
          <p:cNvSpPr>
            <a:spLocks/>
          </p:cNvSpPr>
          <p:nvPr/>
        </p:nvSpPr>
        <p:spPr bwMode="auto">
          <a:xfrm>
            <a:off x="469901" y="3544888"/>
            <a:ext cx="754063" cy="120650"/>
          </a:xfrm>
          <a:custGeom>
            <a:avLst/>
            <a:gdLst>
              <a:gd name="T0" fmla="*/ 0 w 714"/>
              <a:gd name="T1" fmla="*/ 1 h 113"/>
              <a:gd name="T2" fmla="*/ 709 w 714"/>
              <a:gd name="T3" fmla="*/ 0 h 113"/>
              <a:gd name="T4" fmla="*/ 714 w 714"/>
              <a:gd name="T5" fmla="*/ 2 h 113"/>
              <a:gd name="T6" fmla="*/ 714 w 714"/>
              <a:gd name="T7" fmla="*/ 25 h 113"/>
              <a:gd name="T8" fmla="*/ 546 w 714"/>
              <a:gd name="T9" fmla="*/ 25 h 113"/>
              <a:gd name="T10" fmla="*/ 546 w 714"/>
              <a:gd name="T11" fmla="*/ 113 h 113"/>
              <a:gd name="T12" fmla="*/ 472 w 714"/>
              <a:gd name="T13" fmla="*/ 113 h 113"/>
              <a:gd name="T14" fmla="*/ 472 w 714"/>
              <a:gd name="T15" fmla="*/ 26 h 113"/>
              <a:gd name="T16" fmla="*/ 247 w 714"/>
              <a:gd name="T17" fmla="*/ 26 h 113"/>
              <a:gd name="T18" fmla="*/ 247 w 714"/>
              <a:gd name="T19" fmla="*/ 113 h 113"/>
              <a:gd name="T20" fmla="*/ 171 w 714"/>
              <a:gd name="T21" fmla="*/ 113 h 113"/>
              <a:gd name="T22" fmla="*/ 171 w 714"/>
              <a:gd name="T23" fmla="*/ 25 h 113"/>
              <a:gd name="T24" fmla="*/ 0 w 714"/>
              <a:gd name="T25" fmla="*/ 25 h 113"/>
              <a:gd name="T26" fmla="*/ 0 w 714"/>
              <a:gd name="T27" fmla="*/ 1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14" h="113">
                <a:moveTo>
                  <a:pt x="0" y="1"/>
                </a:moveTo>
                <a:cubicBezTo>
                  <a:pt x="236" y="1"/>
                  <a:pt x="473" y="1"/>
                  <a:pt x="709" y="0"/>
                </a:cubicBezTo>
                <a:cubicBezTo>
                  <a:pt x="710" y="0"/>
                  <a:pt x="712" y="1"/>
                  <a:pt x="714" y="2"/>
                </a:cubicBezTo>
                <a:cubicBezTo>
                  <a:pt x="714" y="8"/>
                  <a:pt x="714" y="15"/>
                  <a:pt x="714" y="25"/>
                </a:cubicBezTo>
                <a:cubicBezTo>
                  <a:pt x="659" y="25"/>
                  <a:pt x="604" y="25"/>
                  <a:pt x="546" y="25"/>
                </a:cubicBezTo>
                <a:cubicBezTo>
                  <a:pt x="546" y="55"/>
                  <a:pt x="546" y="84"/>
                  <a:pt x="546" y="113"/>
                </a:cubicBezTo>
                <a:cubicBezTo>
                  <a:pt x="520" y="113"/>
                  <a:pt x="497" y="113"/>
                  <a:pt x="472" y="113"/>
                </a:cubicBezTo>
                <a:cubicBezTo>
                  <a:pt x="472" y="84"/>
                  <a:pt x="472" y="56"/>
                  <a:pt x="472" y="26"/>
                </a:cubicBezTo>
                <a:cubicBezTo>
                  <a:pt x="396" y="26"/>
                  <a:pt x="322" y="26"/>
                  <a:pt x="247" y="26"/>
                </a:cubicBezTo>
                <a:cubicBezTo>
                  <a:pt x="247" y="55"/>
                  <a:pt x="247" y="83"/>
                  <a:pt x="247" y="113"/>
                </a:cubicBezTo>
                <a:cubicBezTo>
                  <a:pt x="221" y="113"/>
                  <a:pt x="197" y="113"/>
                  <a:pt x="171" y="113"/>
                </a:cubicBezTo>
                <a:cubicBezTo>
                  <a:pt x="171" y="84"/>
                  <a:pt x="171" y="56"/>
                  <a:pt x="171" y="25"/>
                </a:cubicBezTo>
                <a:cubicBezTo>
                  <a:pt x="112" y="25"/>
                  <a:pt x="56" y="25"/>
                  <a:pt x="0" y="25"/>
                </a:cubicBezTo>
                <a:cubicBezTo>
                  <a:pt x="0" y="17"/>
                  <a:pt x="0" y="9"/>
                  <a:pt x="0" y="1"/>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35" name="Freeform 11">
            <a:extLst>
              <a:ext uri="{FF2B5EF4-FFF2-40B4-BE49-F238E27FC236}">
                <a16:creationId xmlns:a16="http://schemas.microsoft.com/office/drawing/2014/main" id="{37416D96-B18B-48FA-B7F1-195ECA177BE5}"/>
              </a:ext>
            </a:extLst>
          </p:cNvPr>
          <p:cNvSpPr>
            <a:spLocks/>
          </p:cNvSpPr>
          <p:nvPr/>
        </p:nvSpPr>
        <p:spPr bwMode="auto">
          <a:xfrm>
            <a:off x="5273676" y="4846638"/>
            <a:ext cx="260350" cy="107950"/>
          </a:xfrm>
          <a:custGeom>
            <a:avLst/>
            <a:gdLst>
              <a:gd name="T0" fmla="*/ 247 w 247"/>
              <a:gd name="T1" fmla="*/ 102 h 102"/>
              <a:gd name="T2" fmla="*/ 25 w 247"/>
              <a:gd name="T3" fmla="*/ 101 h 102"/>
              <a:gd name="T4" fmla="*/ 0 w 247"/>
              <a:gd name="T5" fmla="*/ 101 h 102"/>
              <a:gd name="T6" fmla="*/ 0 w 247"/>
              <a:gd name="T7" fmla="*/ 2 h 102"/>
              <a:gd name="T8" fmla="*/ 3 w 247"/>
              <a:gd name="T9" fmla="*/ 0 h 102"/>
              <a:gd name="T10" fmla="*/ 247 w 247"/>
              <a:gd name="T11" fmla="*/ 2 h 102"/>
              <a:gd name="T12" fmla="*/ 247 w 247"/>
              <a:gd name="T13" fmla="*/ 102 h 102"/>
            </a:gdLst>
            <a:ahLst/>
            <a:cxnLst>
              <a:cxn ang="0">
                <a:pos x="T0" y="T1"/>
              </a:cxn>
              <a:cxn ang="0">
                <a:pos x="T2" y="T3"/>
              </a:cxn>
              <a:cxn ang="0">
                <a:pos x="T4" y="T5"/>
              </a:cxn>
              <a:cxn ang="0">
                <a:pos x="T6" y="T7"/>
              </a:cxn>
              <a:cxn ang="0">
                <a:pos x="T8" y="T9"/>
              </a:cxn>
              <a:cxn ang="0">
                <a:pos x="T10" y="T11"/>
              </a:cxn>
              <a:cxn ang="0">
                <a:pos x="T12" y="T13"/>
              </a:cxn>
            </a:cxnLst>
            <a:rect l="0" t="0" r="r" b="b"/>
            <a:pathLst>
              <a:path w="247" h="102">
                <a:moveTo>
                  <a:pt x="247" y="102"/>
                </a:moveTo>
                <a:cubicBezTo>
                  <a:pt x="173" y="102"/>
                  <a:pt x="99" y="101"/>
                  <a:pt x="25" y="101"/>
                </a:cubicBezTo>
                <a:cubicBezTo>
                  <a:pt x="17" y="101"/>
                  <a:pt x="9" y="101"/>
                  <a:pt x="0" y="101"/>
                </a:cubicBezTo>
                <a:cubicBezTo>
                  <a:pt x="0" y="67"/>
                  <a:pt x="0" y="34"/>
                  <a:pt x="0" y="2"/>
                </a:cubicBezTo>
                <a:cubicBezTo>
                  <a:pt x="1" y="1"/>
                  <a:pt x="2" y="0"/>
                  <a:pt x="3" y="0"/>
                </a:cubicBezTo>
                <a:cubicBezTo>
                  <a:pt x="84" y="0"/>
                  <a:pt x="166" y="1"/>
                  <a:pt x="247" y="2"/>
                </a:cubicBezTo>
                <a:cubicBezTo>
                  <a:pt x="247" y="35"/>
                  <a:pt x="247" y="68"/>
                  <a:pt x="247" y="102"/>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36" name="Freeform 12">
            <a:extLst>
              <a:ext uri="{FF2B5EF4-FFF2-40B4-BE49-F238E27FC236}">
                <a16:creationId xmlns:a16="http://schemas.microsoft.com/office/drawing/2014/main" id="{7C95A82A-169B-4524-9ED8-C1C998CE138B}"/>
              </a:ext>
            </a:extLst>
          </p:cNvPr>
          <p:cNvSpPr>
            <a:spLocks/>
          </p:cNvSpPr>
          <p:nvPr/>
        </p:nvSpPr>
        <p:spPr bwMode="auto">
          <a:xfrm>
            <a:off x="5273676" y="5122863"/>
            <a:ext cx="260350" cy="106362"/>
          </a:xfrm>
          <a:custGeom>
            <a:avLst/>
            <a:gdLst>
              <a:gd name="T0" fmla="*/ 247 w 247"/>
              <a:gd name="T1" fmla="*/ 100 h 100"/>
              <a:gd name="T2" fmla="*/ 0 w 247"/>
              <a:gd name="T3" fmla="*/ 100 h 100"/>
              <a:gd name="T4" fmla="*/ 0 w 247"/>
              <a:gd name="T5" fmla="*/ 0 h 100"/>
              <a:gd name="T6" fmla="*/ 247 w 247"/>
              <a:gd name="T7" fmla="*/ 0 h 100"/>
              <a:gd name="T8" fmla="*/ 247 w 247"/>
              <a:gd name="T9" fmla="*/ 100 h 100"/>
            </a:gdLst>
            <a:ahLst/>
            <a:cxnLst>
              <a:cxn ang="0">
                <a:pos x="T0" y="T1"/>
              </a:cxn>
              <a:cxn ang="0">
                <a:pos x="T2" y="T3"/>
              </a:cxn>
              <a:cxn ang="0">
                <a:pos x="T4" y="T5"/>
              </a:cxn>
              <a:cxn ang="0">
                <a:pos x="T6" y="T7"/>
              </a:cxn>
              <a:cxn ang="0">
                <a:pos x="T8" y="T9"/>
              </a:cxn>
            </a:cxnLst>
            <a:rect l="0" t="0" r="r" b="b"/>
            <a:pathLst>
              <a:path w="247" h="100">
                <a:moveTo>
                  <a:pt x="247" y="100"/>
                </a:moveTo>
                <a:cubicBezTo>
                  <a:pt x="165" y="100"/>
                  <a:pt x="83" y="100"/>
                  <a:pt x="0" y="100"/>
                </a:cubicBezTo>
                <a:cubicBezTo>
                  <a:pt x="0" y="66"/>
                  <a:pt x="0" y="34"/>
                  <a:pt x="0" y="0"/>
                </a:cubicBezTo>
                <a:cubicBezTo>
                  <a:pt x="82" y="0"/>
                  <a:pt x="165" y="0"/>
                  <a:pt x="247" y="0"/>
                </a:cubicBezTo>
                <a:cubicBezTo>
                  <a:pt x="247" y="33"/>
                  <a:pt x="247" y="66"/>
                  <a:pt x="247" y="100"/>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37" name="Freeform 13">
            <a:extLst>
              <a:ext uri="{FF2B5EF4-FFF2-40B4-BE49-F238E27FC236}">
                <a16:creationId xmlns:a16="http://schemas.microsoft.com/office/drawing/2014/main" id="{F0C266A9-B312-4ACD-B3E4-38E5F470301D}"/>
              </a:ext>
            </a:extLst>
          </p:cNvPr>
          <p:cNvSpPr>
            <a:spLocks noEditPoints="1"/>
          </p:cNvSpPr>
          <p:nvPr/>
        </p:nvSpPr>
        <p:spPr bwMode="auto">
          <a:xfrm>
            <a:off x="4859338" y="2308225"/>
            <a:ext cx="501650" cy="652462"/>
          </a:xfrm>
          <a:custGeom>
            <a:avLst/>
            <a:gdLst>
              <a:gd name="T0" fmla="*/ 474 w 474"/>
              <a:gd name="T1" fmla="*/ 618 h 618"/>
              <a:gd name="T2" fmla="*/ 275 w 474"/>
              <a:gd name="T3" fmla="*/ 469 h 618"/>
              <a:gd name="T4" fmla="*/ 201 w 474"/>
              <a:gd name="T5" fmla="*/ 618 h 618"/>
              <a:gd name="T6" fmla="*/ 0 w 474"/>
              <a:gd name="T7" fmla="*/ 0 h 618"/>
              <a:gd name="T8" fmla="*/ 411 w 474"/>
              <a:gd name="T9" fmla="*/ 334 h 618"/>
              <a:gd name="T10" fmla="*/ 339 w 474"/>
              <a:gd name="T11" fmla="*/ 404 h 618"/>
              <a:gd name="T12" fmla="*/ 411 w 474"/>
              <a:gd name="T13" fmla="*/ 334 h 618"/>
              <a:gd name="T14" fmla="*/ 273 w 474"/>
              <a:gd name="T15" fmla="*/ 404 h 618"/>
              <a:gd name="T16" fmla="*/ 203 w 474"/>
              <a:gd name="T17" fmla="*/ 334 h 618"/>
              <a:gd name="T18" fmla="*/ 202 w 474"/>
              <a:gd name="T19" fmla="*/ 201 h 618"/>
              <a:gd name="T20" fmla="*/ 273 w 474"/>
              <a:gd name="T21" fmla="*/ 272 h 618"/>
              <a:gd name="T22" fmla="*/ 202 w 474"/>
              <a:gd name="T23" fmla="*/ 201 h 618"/>
              <a:gd name="T24" fmla="*/ 202 w 474"/>
              <a:gd name="T25" fmla="*/ 68 h 618"/>
              <a:gd name="T26" fmla="*/ 273 w 474"/>
              <a:gd name="T27" fmla="*/ 138 h 618"/>
              <a:gd name="T28" fmla="*/ 411 w 474"/>
              <a:gd name="T29" fmla="*/ 468 h 618"/>
              <a:gd name="T30" fmla="*/ 340 w 474"/>
              <a:gd name="T31" fmla="*/ 538 h 618"/>
              <a:gd name="T32" fmla="*/ 411 w 474"/>
              <a:gd name="T33" fmla="*/ 468 h 618"/>
              <a:gd name="T34" fmla="*/ 410 w 474"/>
              <a:gd name="T35" fmla="*/ 201 h 618"/>
              <a:gd name="T36" fmla="*/ 340 w 474"/>
              <a:gd name="T37" fmla="*/ 272 h 618"/>
              <a:gd name="T38" fmla="*/ 64 w 474"/>
              <a:gd name="T39" fmla="*/ 68 h 618"/>
              <a:gd name="T40" fmla="*/ 134 w 474"/>
              <a:gd name="T41" fmla="*/ 139 h 618"/>
              <a:gd name="T42" fmla="*/ 64 w 474"/>
              <a:gd name="T43" fmla="*/ 68 h 618"/>
              <a:gd name="T44" fmla="*/ 410 w 474"/>
              <a:gd name="T45" fmla="*/ 138 h 618"/>
              <a:gd name="T46" fmla="*/ 339 w 474"/>
              <a:gd name="T47" fmla="*/ 69 h 618"/>
              <a:gd name="T48" fmla="*/ 64 w 474"/>
              <a:gd name="T49" fmla="*/ 538 h 618"/>
              <a:gd name="T50" fmla="*/ 134 w 474"/>
              <a:gd name="T51" fmla="*/ 468 h 618"/>
              <a:gd name="T52" fmla="*/ 64 w 474"/>
              <a:gd name="T53" fmla="*/ 538 h 618"/>
              <a:gd name="T54" fmla="*/ 134 w 474"/>
              <a:gd name="T55" fmla="*/ 334 h 618"/>
              <a:gd name="T56" fmla="*/ 64 w 474"/>
              <a:gd name="T57" fmla="*/ 404 h 618"/>
              <a:gd name="T58" fmla="*/ 64 w 474"/>
              <a:gd name="T59" fmla="*/ 201 h 618"/>
              <a:gd name="T60" fmla="*/ 134 w 474"/>
              <a:gd name="T61" fmla="*/ 271 h 618"/>
              <a:gd name="T62" fmla="*/ 64 w 474"/>
              <a:gd name="T63" fmla="*/ 201 h 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74" h="618">
                <a:moveTo>
                  <a:pt x="474" y="0"/>
                </a:moveTo>
                <a:cubicBezTo>
                  <a:pt x="474" y="207"/>
                  <a:pt x="474" y="412"/>
                  <a:pt x="474" y="618"/>
                </a:cubicBezTo>
                <a:cubicBezTo>
                  <a:pt x="408" y="618"/>
                  <a:pt x="342" y="618"/>
                  <a:pt x="275" y="618"/>
                </a:cubicBezTo>
                <a:cubicBezTo>
                  <a:pt x="275" y="569"/>
                  <a:pt x="275" y="520"/>
                  <a:pt x="275" y="469"/>
                </a:cubicBezTo>
                <a:cubicBezTo>
                  <a:pt x="250" y="469"/>
                  <a:pt x="226" y="469"/>
                  <a:pt x="201" y="469"/>
                </a:cubicBezTo>
                <a:cubicBezTo>
                  <a:pt x="201" y="519"/>
                  <a:pt x="201" y="568"/>
                  <a:pt x="201" y="618"/>
                </a:cubicBezTo>
                <a:cubicBezTo>
                  <a:pt x="133" y="618"/>
                  <a:pt x="67" y="618"/>
                  <a:pt x="0" y="618"/>
                </a:cubicBezTo>
                <a:cubicBezTo>
                  <a:pt x="0" y="412"/>
                  <a:pt x="0" y="207"/>
                  <a:pt x="0" y="0"/>
                </a:cubicBezTo>
                <a:cubicBezTo>
                  <a:pt x="158" y="0"/>
                  <a:pt x="315" y="0"/>
                  <a:pt x="474" y="0"/>
                </a:cubicBezTo>
                <a:close/>
                <a:moveTo>
                  <a:pt x="411" y="334"/>
                </a:moveTo>
                <a:cubicBezTo>
                  <a:pt x="387" y="334"/>
                  <a:pt x="364" y="334"/>
                  <a:pt x="339" y="334"/>
                </a:cubicBezTo>
                <a:cubicBezTo>
                  <a:pt x="339" y="358"/>
                  <a:pt x="339" y="381"/>
                  <a:pt x="339" y="404"/>
                </a:cubicBezTo>
                <a:cubicBezTo>
                  <a:pt x="363" y="404"/>
                  <a:pt x="387" y="404"/>
                  <a:pt x="411" y="404"/>
                </a:cubicBezTo>
                <a:cubicBezTo>
                  <a:pt x="411" y="380"/>
                  <a:pt x="411" y="358"/>
                  <a:pt x="411" y="334"/>
                </a:cubicBezTo>
                <a:close/>
                <a:moveTo>
                  <a:pt x="203" y="404"/>
                </a:moveTo>
                <a:cubicBezTo>
                  <a:pt x="227" y="404"/>
                  <a:pt x="250" y="404"/>
                  <a:pt x="273" y="404"/>
                </a:cubicBezTo>
                <a:cubicBezTo>
                  <a:pt x="273" y="380"/>
                  <a:pt x="273" y="358"/>
                  <a:pt x="273" y="334"/>
                </a:cubicBezTo>
                <a:cubicBezTo>
                  <a:pt x="249" y="334"/>
                  <a:pt x="227" y="334"/>
                  <a:pt x="203" y="334"/>
                </a:cubicBezTo>
                <a:cubicBezTo>
                  <a:pt x="203" y="358"/>
                  <a:pt x="203" y="381"/>
                  <a:pt x="203" y="404"/>
                </a:cubicBezTo>
                <a:close/>
                <a:moveTo>
                  <a:pt x="202" y="201"/>
                </a:moveTo>
                <a:cubicBezTo>
                  <a:pt x="202" y="225"/>
                  <a:pt x="202" y="248"/>
                  <a:pt x="202" y="272"/>
                </a:cubicBezTo>
                <a:cubicBezTo>
                  <a:pt x="227" y="272"/>
                  <a:pt x="250" y="272"/>
                  <a:pt x="273" y="272"/>
                </a:cubicBezTo>
                <a:cubicBezTo>
                  <a:pt x="273" y="247"/>
                  <a:pt x="273" y="224"/>
                  <a:pt x="273" y="201"/>
                </a:cubicBezTo>
                <a:cubicBezTo>
                  <a:pt x="249" y="201"/>
                  <a:pt x="227" y="201"/>
                  <a:pt x="202" y="201"/>
                </a:cubicBezTo>
                <a:close/>
                <a:moveTo>
                  <a:pt x="273" y="68"/>
                </a:moveTo>
                <a:cubicBezTo>
                  <a:pt x="249" y="68"/>
                  <a:pt x="226" y="68"/>
                  <a:pt x="202" y="68"/>
                </a:cubicBezTo>
                <a:cubicBezTo>
                  <a:pt x="202" y="92"/>
                  <a:pt x="202" y="115"/>
                  <a:pt x="202" y="138"/>
                </a:cubicBezTo>
                <a:cubicBezTo>
                  <a:pt x="227" y="138"/>
                  <a:pt x="250" y="138"/>
                  <a:pt x="273" y="138"/>
                </a:cubicBezTo>
                <a:cubicBezTo>
                  <a:pt x="273" y="114"/>
                  <a:pt x="273" y="92"/>
                  <a:pt x="273" y="68"/>
                </a:cubicBezTo>
                <a:close/>
                <a:moveTo>
                  <a:pt x="411" y="468"/>
                </a:moveTo>
                <a:cubicBezTo>
                  <a:pt x="386" y="468"/>
                  <a:pt x="363" y="468"/>
                  <a:pt x="340" y="468"/>
                </a:cubicBezTo>
                <a:cubicBezTo>
                  <a:pt x="340" y="492"/>
                  <a:pt x="340" y="515"/>
                  <a:pt x="340" y="538"/>
                </a:cubicBezTo>
                <a:cubicBezTo>
                  <a:pt x="364" y="538"/>
                  <a:pt x="387" y="538"/>
                  <a:pt x="411" y="538"/>
                </a:cubicBezTo>
                <a:cubicBezTo>
                  <a:pt x="411" y="514"/>
                  <a:pt x="411" y="492"/>
                  <a:pt x="411" y="468"/>
                </a:cubicBezTo>
                <a:close/>
                <a:moveTo>
                  <a:pt x="410" y="272"/>
                </a:moveTo>
                <a:cubicBezTo>
                  <a:pt x="410" y="247"/>
                  <a:pt x="410" y="224"/>
                  <a:pt x="410" y="201"/>
                </a:cubicBezTo>
                <a:cubicBezTo>
                  <a:pt x="385" y="201"/>
                  <a:pt x="363" y="201"/>
                  <a:pt x="340" y="201"/>
                </a:cubicBezTo>
                <a:cubicBezTo>
                  <a:pt x="340" y="225"/>
                  <a:pt x="340" y="248"/>
                  <a:pt x="340" y="272"/>
                </a:cubicBezTo>
                <a:cubicBezTo>
                  <a:pt x="364" y="272"/>
                  <a:pt x="386" y="272"/>
                  <a:pt x="410" y="272"/>
                </a:cubicBezTo>
                <a:close/>
                <a:moveTo>
                  <a:pt x="64" y="68"/>
                </a:moveTo>
                <a:cubicBezTo>
                  <a:pt x="64" y="92"/>
                  <a:pt x="64" y="115"/>
                  <a:pt x="64" y="139"/>
                </a:cubicBezTo>
                <a:cubicBezTo>
                  <a:pt x="88" y="139"/>
                  <a:pt x="111" y="139"/>
                  <a:pt x="134" y="139"/>
                </a:cubicBezTo>
                <a:cubicBezTo>
                  <a:pt x="134" y="114"/>
                  <a:pt x="134" y="91"/>
                  <a:pt x="134" y="68"/>
                </a:cubicBezTo>
                <a:cubicBezTo>
                  <a:pt x="110" y="68"/>
                  <a:pt x="87" y="68"/>
                  <a:pt x="64" y="68"/>
                </a:cubicBezTo>
                <a:close/>
                <a:moveTo>
                  <a:pt x="339" y="138"/>
                </a:moveTo>
                <a:cubicBezTo>
                  <a:pt x="364" y="138"/>
                  <a:pt x="387" y="138"/>
                  <a:pt x="410" y="138"/>
                </a:cubicBezTo>
                <a:cubicBezTo>
                  <a:pt x="410" y="114"/>
                  <a:pt x="410" y="91"/>
                  <a:pt x="410" y="69"/>
                </a:cubicBezTo>
                <a:cubicBezTo>
                  <a:pt x="385" y="69"/>
                  <a:pt x="362" y="69"/>
                  <a:pt x="339" y="69"/>
                </a:cubicBezTo>
                <a:cubicBezTo>
                  <a:pt x="339" y="93"/>
                  <a:pt x="339" y="115"/>
                  <a:pt x="339" y="138"/>
                </a:cubicBezTo>
                <a:close/>
                <a:moveTo>
                  <a:pt x="64" y="538"/>
                </a:moveTo>
                <a:cubicBezTo>
                  <a:pt x="89" y="538"/>
                  <a:pt x="111" y="538"/>
                  <a:pt x="134" y="538"/>
                </a:cubicBezTo>
                <a:cubicBezTo>
                  <a:pt x="134" y="514"/>
                  <a:pt x="134" y="491"/>
                  <a:pt x="134" y="468"/>
                </a:cubicBezTo>
                <a:cubicBezTo>
                  <a:pt x="110" y="468"/>
                  <a:pt x="87" y="468"/>
                  <a:pt x="64" y="468"/>
                </a:cubicBezTo>
                <a:cubicBezTo>
                  <a:pt x="64" y="492"/>
                  <a:pt x="64" y="515"/>
                  <a:pt x="64" y="538"/>
                </a:cubicBezTo>
                <a:close/>
                <a:moveTo>
                  <a:pt x="134" y="404"/>
                </a:moveTo>
                <a:cubicBezTo>
                  <a:pt x="134" y="381"/>
                  <a:pt x="134" y="358"/>
                  <a:pt x="134" y="334"/>
                </a:cubicBezTo>
                <a:cubicBezTo>
                  <a:pt x="110" y="334"/>
                  <a:pt x="87" y="334"/>
                  <a:pt x="64" y="334"/>
                </a:cubicBezTo>
                <a:cubicBezTo>
                  <a:pt x="64" y="359"/>
                  <a:pt x="64" y="381"/>
                  <a:pt x="64" y="404"/>
                </a:cubicBezTo>
                <a:cubicBezTo>
                  <a:pt x="88" y="404"/>
                  <a:pt x="111" y="404"/>
                  <a:pt x="134" y="404"/>
                </a:cubicBezTo>
                <a:close/>
                <a:moveTo>
                  <a:pt x="64" y="201"/>
                </a:moveTo>
                <a:cubicBezTo>
                  <a:pt x="64" y="226"/>
                  <a:pt x="64" y="248"/>
                  <a:pt x="64" y="271"/>
                </a:cubicBezTo>
                <a:cubicBezTo>
                  <a:pt x="88" y="271"/>
                  <a:pt x="111" y="271"/>
                  <a:pt x="134" y="271"/>
                </a:cubicBezTo>
                <a:cubicBezTo>
                  <a:pt x="134" y="247"/>
                  <a:pt x="134" y="224"/>
                  <a:pt x="134" y="201"/>
                </a:cubicBezTo>
                <a:cubicBezTo>
                  <a:pt x="110" y="201"/>
                  <a:pt x="88" y="201"/>
                  <a:pt x="64" y="201"/>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45" name="Freeform 14">
            <a:extLst>
              <a:ext uri="{FF2B5EF4-FFF2-40B4-BE49-F238E27FC236}">
                <a16:creationId xmlns:a16="http://schemas.microsoft.com/office/drawing/2014/main" id="{9E1A3F0B-FA2E-4D94-B7FF-54E8E075823D}"/>
              </a:ext>
            </a:extLst>
          </p:cNvPr>
          <p:cNvSpPr>
            <a:spLocks noEditPoints="1"/>
          </p:cNvSpPr>
          <p:nvPr/>
        </p:nvSpPr>
        <p:spPr bwMode="auto">
          <a:xfrm>
            <a:off x="533401" y="3700463"/>
            <a:ext cx="628650" cy="461962"/>
          </a:xfrm>
          <a:custGeom>
            <a:avLst/>
            <a:gdLst>
              <a:gd name="T0" fmla="*/ 0 w 595"/>
              <a:gd name="T1" fmla="*/ 0 h 438"/>
              <a:gd name="T2" fmla="*/ 595 w 595"/>
              <a:gd name="T3" fmla="*/ 438 h 438"/>
              <a:gd name="T4" fmla="*/ 428 w 595"/>
              <a:gd name="T5" fmla="*/ 144 h 438"/>
              <a:gd name="T6" fmla="*/ 455 w 595"/>
              <a:gd name="T7" fmla="*/ 105 h 438"/>
              <a:gd name="T8" fmla="*/ 361 w 595"/>
              <a:gd name="T9" fmla="*/ 78 h 438"/>
              <a:gd name="T10" fmla="*/ 384 w 595"/>
              <a:gd name="T11" fmla="*/ 194 h 438"/>
              <a:gd name="T12" fmla="*/ 422 w 595"/>
              <a:gd name="T13" fmla="*/ 174 h 438"/>
              <a:gd name="T14" fmla="*/ 447 w 595"/>
              <a:gd name="T15" fmla="*/ 167 h 438"/>
              <a:gd name="T16" fmla="*/ 340 w 595"/>
              <a:gd name="T17" fmla="*/ 137 h 438"/>
              <a:gd name="T18" fmla="*/ 227 w 595"/>
              <a:gd name="T19" fmla="*/ 137 h 438"/>
              <a:gd name="T20" fmla="*/ 340 w 595"/>
              <a:gd name="T21" fmla="*/ 137 h 438"/>
              <a:gd name="T22" fmla="*/ 510 w 595"/>
              <a:gd name="T23" fmla="*/ 358 h 438"/>
              <a:gd name="T24" fmla="*/ 446 w 595"/>
              <a:gd name="T25" fmla="*/ 339 h 438"/>
              <a:gd name="T26" fmla="*/ 503 w 595"/>
              <a:gd name="T27" fmla="*/ 306 h 438"/>
              <a:gd name="T28" fmla="*/ 446 w 595"/>
              <a:gd name="T29" fmla="*/ 285 h 438"/>
              <a:gd name="T30" fmla="*/ 507 w 595"/>
              <a:gd name="T31" fmla="*/ 262 h 438"/>
              <a:gd name="T32" fmla="*/ 421 w 595"/>
              <a:gd name="T33" fmla="*/ 244 h 438"/>
              <a:gd name="T34" fmla="*/ 88 w 595"/>
              <a:gd name="T35" fmla="*/ 324 h 438"/>
              <a:gd name="T36" fmla="*/ 181 w 595"/>
              <a:gd name="T37" fmla="*/ 328 h 438"/>
              <a:gd name="T38" fmla="*/ 127 w 595"/>
              <a:gd name="T39" fmla="*/ 283 h 438"/>
              <a:gd name="T40" fmla="*/ 131 w 595"/>
              <a:gd name="T41" fmla="*/ 261 h 438"/>
              <a:gd name="T42" fmla="*/ 177 w 595"/>
              <a:gd name="T43" fmla="*/ 279 h 438"/>
              <a:gd name="T44" fmla="*/ 106 w 595"/>
              <a:gd name="T45" fmla="*/ 299 h 438"/>
              <a:gd name="T46" fmla="*/ 157 w 595"/>
              <a:gd name="T47" fmla="*/ 327 h 438"/>
              <a:gd name="T48" fmla="*/ 115 w 595"/>
              <a:gd name="T49" fmla="*/ 331 h 438"/>
              <a:gd name="T50" fmla="*/ 307 w 595"/>
              <a:gd name="T51" fmla="*/ 357 h 438"/>
              <a:gd name="T52" fmla="*/ 249 w 595"/>
              <a:gd name="T53" fmla="*/ 243 h 438"/>
              <a:gd name="T54" fmla="*/ 189 w 595"/>
              <a:gd name="T55" fmla="*/ 362 h 438"/>
              <a:gd name="T56" fmla="*/ 261 w 595"/>
              <a:gd name="T57" fmla="*/ 333 h 438"/>
              <a:gd name="T58" fmla="*/ 307 w 595"/>
              <a:gd name="T59" fmla="*/ 357 h 438"/>
              <a:gd name="T60" fmla="*/ 133 w 595"/>
              <a:gd name="T61" fmla="*/ 195 h 438"/>
              <a:gd name="T62" fmla="*/ 156 w 595"/>
              <a:gd name="T63" fmla="*/ 146 h 438"/>
              <a:gd name="T64" fmla="*/ 203 w 595"/>
              <a:gd name="T65" fmla="*/ 126 h 438"/>
              <a:gd name="T66" fmla="*/ 157 w 595"/>
              <a:gd name="T67" fmla="*/ 98 h 438"/>
              <a:gd name="T68" fmla="*/ 210 w 595"/>
              <a:gd name="T69" fmla="*/ 79 h 438"/>
              <a:gd name="T70" fmla="*/ 322 w 595"/>
              <a:gd name="T71" fmla="*/ 244 h 438"/>
              <a:gd name="T72" fmla="*/ 403 w 595"/>
              <a:gd name="T73" fmla="*/ 358 h 438"/>
              <a:gd name="T74" fmla="*/ 344 w 595"/>
              <a:gd name="T75" fmla="*/ 339 h 438"/>
              <a:gd name="T76" fmla="*/ 322 w 595"/>
              <a:gd name="T77" fmla="*/ 244 h 4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595" h="438">
                <a:moveTo>
                  <a:pt x="0" y="438"/>
                </a:moveTo>
                <a:cubicBezTo>
                  <a:pt x="0" y="291"/>
                  <a:pt x="0" y="146"/>
                  <a:pt x="0" y="0"/>
                </a:cubicBezTo>
                <a:cubicBezTo>
                  <a:pt x="199" y="0"/>
                  <a:pt x="396" y="0"/>
                  <a:pt x="595" y="0"/>
                </a:cubicBezTo>
                <a:cubicBezTo>
                  <a:pt x="595" y="145"/>
                  <a:pt x="595" y="291"/>
                  <a:pt x="595" y="438"/>
                </a:cubicBezTo>
                <a:cubicBezTo>
                  <a:pt x="397" y="438"/>
                  <a:pt x="200" y="438"/>
                  <a:pt x="0" y="438"/>
                </a:cubicBezTo>
                <a:close/>
                <a:moveTo>
                  <a:pt x="428" y="144"/>
                </a:moveTo>
                <a:cubicBezTo>
                  <a:pt x="431" y="143"/>
                  <a:pt x="433" y="141"/>
                  <a:pt x="435" y="140"/>
                </a:cubicBezTo>
                <a:cubicBezTo>
                  <a:pt x="452" y="134"/>
                  <a:pt x="457" y="121"/>
                  <a:pt x="455" y="105"/>
                </a:cubicBezTo>
                <a:cubicBezTo>
                  <a:pt x="452" y="88"/>
                  <a:pt x="441" y="79"/>
                  <a:pt x="423" y="78"/>
                </a:cubicBezTo>
                <a:cubicBezTo>
                  <a:pt x="402" y="78"/>
                  <a:pt x="382" y="78"/>
                  <a:pt x="361" y="78"/>
                </a:cubicBezTo>
                <a:cubicBezTo>
                  <a:pt x="361" y="118"/>
                  <a:pt x="361" y="156"/>
                  <a:pt x="361" y="194"/>
                </a:cubicBezTo>
                <a:cubicBezTo>
                  <a:pt x="369" y="194"/>
                  <a:pt x="375" y="194"/>
                  <a:pt x="384" y="194"/>
                </a:cubicBezTo>
                <a:cubicBezTo>
                  <a:pt x="384" y="177"/>
                  <a:pt x="384" y="163"/>
                  <a:pt x="384" y="147"/>
                </a:cubicBezTo>
                <a:cubicBezTo>
                  <a:pt x="406" y="145"/>
                  <a:pt x="414" y="159"/>
                  <a:pt x="422" y="174"/>
                </a:cubicBezTo>
                <a:cubicBezTo>
                  <a:pt x="430" y="190"/>
                  <a:pt x="441" y="201"/>
                  <a:pt x="462" y="193"/>
                </a:cubicBezTo>
                <a:cubicBezTo>
                  <a:pt x="457" y="184"/>
                  <a:pt x="453" y="175"/>
                  <a:pt x="447" y="167"/>
                </a:cubicBezTo>
                <a:cubicBezTo>
                  <a:pt x="442" y="159"/>
                  <a:pt x="435" y="152"/>
                  <a:pt x="428" y="144"/>
                </a:cubicBezTo>
                <a:close/>
                <a:moveTo>
                  <a:pt x="340" y="137"/>
                </a:moveTo>
                <a:cubicBezTo>
                  <a:pt x="340" y="98"/>
                  <a:pt x="318" y="75"/>
                  <a:pt x="283" y="75"/>
                </a:cubicBezTo>
                <a:cubicBezTo>
                  <a:pt x="249" y="75"/>
                  <a:pt x="227" y="100"/>
                  <a:pt x="227" y="137"/>
                </a:cubicBezTo>
                <a:cubicBezTo>
                  <a:pt x="227" y="175"/>
                  <a:pt x="249" y="198"/>
                  <a:pt x="285" y="197"/>
                </a:cubicBezTo>
                <a:cubicBezTo>
                  <a:pt x="320" y="196"/>
                  <a:pt x="340" y="174"/>
                  <a:pt x="340" y="137"/>
                </a:cubicBezTo>
                <a:close/>
                <a:moveTo>
                  <a:pt x="421" y="358"/>
                </a:moveTo>
                <a:cubicBezTo>
                  <a:pt x="452" y="358"/>
                  <a:pt x="480" y="358"/>
                  <a:pt x="510" y="358"/>
                </a:cubicBezTo>
                <a:cubicBezTo>
                  <a:pt x="509" y="352"/>
                  <a:pt x="509" y="346"/>
                  <a:pt x="509" y="339"/>
                </a:cubicBezTo>
                <a:cubicBezTo>
                  <a:pt x="487" y="339"/>
                  <a:pt x="466" y="339"/>
                  <a:pt x="446" y="339"/>
                </a:cubicBezTo>
                <a:cubicBezTo>
                  <a:pt x="446" y="327"/>
                  <a:pt x="446" y="318"/>
                  <a:pt x="446" y="306"/>
                </a:cubicBezTo>
                <a:cubicBezTo>
                  <a:pt x="466" y="306"/>
                  <a:pt x="485" y="306"/>
                  <a:pt x="503" y="306"/>
                </a:cubicBezTo>
                <a:cubicBezTo>
                  <a:pt x="504" y="304"/>
                  <a:pt x="504" y="301"/>
                  <a:pt x="505" y="299"/>
                </a:cubicBezTo>
                <a:cubicBezTo>
                  <a:pt x="492" y="275"/>
                  <a:pt x="463" y="297"/>
                  <a:pt x="446" y="285"/>
                </a:cubicBezTo>
                <a:cubicBezTo>
                  <a:pt x="446" y="278"/>
                  <a:pt x="446" y="271"/>
                  <a:pt x="446" y="262"/>
                </a:cubicBezTo>
                <a:cubicBezTo>
                  <a:pt x="467" y="262"/>
                  <a:pt x="486" y="262"/>
                  <a:pt x="507" y="262"/>
                </a:cubicBezTo>
                <a:cubicBezTo>
                  <a:pt x="507" y="255"/>
                  <a:pt x="507" y="249"/>
                  <a:pt x="507" y="244"/>
                </a:cubicBezTo>
                <a:cubicBezTo>
                  <a:pt x="477" y="244"/>
                  <a:pt x="450" y="244"/>
                  <a:pt x="421" y="244"/>
                </a:cubicBezTo>
                <a:cubicBezTo>
                  <a:pt x="421" y="282"/>
                  <a:pt x="421" y="319"/>
                  <a:pt x="421" y="358"/>
                </a:cubicBezTo>
                <a:close/>
                <a:moveTo>
                  <a:pt x="88" y="324"/>
                </a:moveTo>
                <a:cubicBezTo>
                  <a:pt x="93" y="355"/>
                  <a:pt x="117" y="368"/>
                  <a:pt x="153" y="360"/>
                </a:cubicBezTo>
                <a:cubicBezTo>
                  <a:pt x="170" y="355"/>
                  <a:pt x="180" y="345"/>
                  <a:pt x="181" y="328"/>
                </a:cubicBezTo>
                <a:cubicBezTo>
                  <a:pt x="182" y="311"/>
                  <a:pt x="174" y="298"/>
                  <a:pt x="158" y="292"/>
                </a:cubicBezTo>
                <a:cubicBezTo>
                  <a:pt x="148" y="289"/>
                  <a:pt x="137" y="287"/>
                  <a:pt x="127" y="283"/>
                </a:cubicBezTo>
                <a:cubicBezTo>
                  <a:pt x="122" y="280"/>
                  <a:pt x="118" y="275"/>
                  <a:pt x="114" y="270"/>
                </a:cubicBezTo>
                <a:cubicBezTo>
                  <a:pt x="120" y="267"/>
                  <a:pt x="125" y="261"/>
                  <a:pt x="131" y="261"/>
                </a:cubicBezTo>
                <a:cubicBezTo>
                  <a:pt x="137" y="260"/>
                  <a:pt x="144" y="265"/>
                  <a:pt x="151" y="268"/>
                </a:cubicBezTo>
                <a:cubicBezTo>
                  <a:pt x="159" y="271"/>
                  <a:pt x="166" y="274"/>
                  <a:pt x="177" y="279"/>
                </a:cubicBezTo>
                <a:cubicBezTo>
                  <a:pt x="171" y="243"/>
                  <a:pt x="133" y="229"/>
                  <a:pt x="106" y="247"/>
                </a:cubicBezTo>
                <a:cubicBezTo>
                  <a:pt x="85" y="260"/>
                  <a:pt x="85" y="288"/>
                  <a:pt x="106" y="299"/>
                </a:cubicBezTo>
                <a:cubicBezTo>
                  <a:pt x="118" y="305"/>
                  <a:pt x="132" y="307"/>
                  <a:pt x="144" y="313"/>
                </a:cubicBezTo>
                <a:cubicBezTo>
                  <a:pt x="149" y="315"/>
                  <a:pt x="157" y="323"/>
                  <a:pt x="157" y="327"/>
                </a:cubicBezTo>
                <a:cubicBezTo>
                  <a:pt x="156" y="332"/>
                  <a:pt x="147" y="340"/>
                  <a:pt x="142" y="340"/>
                </a:cubicBezTo>
                <a:cubicBezTo>
                  <a:pt x="133" y="340"/>
                  <a:pt x="119" y="338"/>
                  <a:pt x="115" y="331"/>
                </a:cubicBezTo>
                <a:cubicBezTo>
                  <a:pt x="108" y="318"/>
                  <a:pt x="100" y="319"/>
                  <a:pt x="88" y="324"/>
                </a:cubicBezTo>
                <a:close/>
                <a:moveTo>
                  <a:pt x="307" y="357"/>
                </a:moveTo>
                <a:cubicBezTo>
                  <a:pt x="292" y="321"/>
                  <a:pt x="278" y="285"/>
                  <a:pt x="263" y="250"/>
                </a:cubicBezTo>
                <a:cubicBezTo>
                  <a:pt x="261" y="246"/>
                  <a:pt x="254" y="243"/>
                  <a:pt x="249" y="243"/>
                </a:cubicBezTo>
                <a:cubicBezTo>
                  <a:pt x="243" y="243"/>
                  <a:pt x="234" y="246"/>
                  <a:pt x="233" y="250"/>
                </a:cubicBezTo>
                <a:cubicBezTo>
                  <a:pt x="218" y="285"/>
                  <a:pt x="205" y="321"/>
                  <a:pt x="189" y="362"/>
                </a:cubicBezTo>
                <a:cubicBezTo>
                  <a:pt x="201" y="358"/>
                  <a:pt x="215" y="358"/>
                  <a:pt x="216" y="354"/>
                </a:cubicBezTo>
                <a:cubicBezTo>
                  <a:pt x="222" y="326"/>
                  <a:pt x="243" y="332"/>
                  <a:pt x="261" y="333"/>
                </a:cubicBezTo>
                <a:cubicBezTo>
                  <a:pt x="266" y="334"/>
                  <a:pt x="274" y="339"/>
                  <a:pt x="275" y="343"/>
                </a:cubicBezTo>
                <a:cubicBezTo>
                  <a:pt x="279" y="362"/>
                  <a:pt x="291" y="361"/>
                  <a:pt x="307" y="357"/>
                </a:cubicBezTo>
                <a:close/>
                <a:moveTo>
                  <a:pt x="133" y="79"/>
                </a:moveTo>
                <a:cubicBezTo>
                  <a:pt x="133" y="119"/>
                  <a:pt x="133" y="157"/>
                  <a:pt x="133" y="195"/>
                </a:cubicBezTo>
                <a:cubicBezTo>
                  <a:pt x="141" y="195"/>
                  <a:pt x="147" y="194"/>
                  <a:pt x="156" y="194"/>
                </a:cubicBezTo>
                <a:cubicBezTo>
                  <a:pt x="156" y="178"/>
                  <a:pt x="156" y="163"/>
                  <a:pt x="156" y="146"/>
                </a:cubicBezTo>
                <a:cubicBezTo>
                  <a:pt x="173" y="146"/>
                  <a:pt x="188" y="146"/>
                  <a:pt x="203" y="146"/>
                </a:cubicBezTo>
                <a:cubicBezTo>
                  <a:pt x="203" y="138"/>
                  <a:pt x="203" y="133"/>
                  <a:pt x="203" y="126"/>
                </a:cubicBezTo>
                <a:cubicBezTo>
                  <a:pt x="187" y="126"/>
                  <a:pt x="172" y="126"/>
                  <a:pt x="157" y="126"/>
                </a:cubicBezTo>
                <a:cubicBezTo>
                  <a:pt x="157" y="116"/>
                  <a:pt x="157" y="107"/>
                  <a:pt x="157" y="98"/>
                </a:cubicBezTo>
                <a:cubicBezTo>
                  <a:pt x="172" y="98"/>
                  <a:pt x="184" y="98"/>
                  <a:pt x="197" y="99"/>
                </a:cubicBezTo>
                <a:cubicBezTo>
                  <a:pt x="213" y="100"/>
                  <a:pt x="214" y="92"/>
                  <a:pt x="210" y="79"/>
                </a:cubicBezTo>
                <a:cubicBezTo>
                  <a:pt x="184" y="79"/>
                  <a:pt x="159" y="79"/>
                  <a:pt x="133" y="79"/>
                </a:cubicBezTo>
                <a:close/>
                <a:moveTo>
                  <a:pt x="322" y="244"/>
                </a:moveTo>
                <a:cubicBezTo>
                  <a:pt x="322" y="283"/>
                  <a:pt x="322" y="320"/>
                  <a:pt x="322" y="358"/>
                </a:cubicBezTo>
                <a:cubicBezTo>
                  <a:pt x="349" y="358"/>
                  <a:pt x="376" y="358"/>
                  <a:pt x="403" y="358"/>
                </a:cubicBezTo>
                <a:cubicBezTo>
                  <a:pt x="403" y="351"/>
                  <a:pt x="403" y="346"/>
                  <a:pt x="402" y="339"/>
                </a:cubicBezTo>
                <a:cubicBezTo>
                  <a:pt x="382" y="339"/>
                  <a:pt x="364" y="339"/>
                  <a:pt x="344" y="339"/>
                </a:cubicBezTo>
                <a:cubicBezTo>
                  <a:pt x="344" y="306"/>
                  <a:pt x="344" y="275"/>
                  <a:pt x="344" y="243"/>
                </a:cubicBezTo>
                <a:cubicBezTo>
                  <a:pt x="335" y="243"/>
                  <a:pt x="328" y="244"/>
                  <a:pt x="322" y="244"/>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46" name="Freeform 15">
            <a:extLst>
              <a:ext uri="{FF2B5EF4-FFF2-40B4-BE49-F238E27FC236}">
                <a16:creationId xmlns:a16="http://schemas.microsoft.com/office/drawing/2014/main" id="{3AB244D6-9C7C-473C-BB3B-65973D51F867}"/>
              </a:ext>
            </a:extLst>
          </p:cNvPr>
          <p:cNvSpPr>
            <a:spLocks noEditPoints="1"/>
          </p:cNvSpPr>
          <p:nvPr/>
        </p:nvSpPr>
        <p:spPr bwMode="auto">
          <a:xfrm>
            <a:off x="4751388" y="3508375"/>
            <a:ext cx="717550" cy="657225"/>
          </a:xfrm>
          <a:custGeom>
            <a:avLst/>
            <a:gdLst>
              <a:gd name="T0" fmla="*/ 398 w 679"/>
              <a:gd name="T1" fmla="*/ 473 h 621"/>
              <a:gd name="T2" fmla="*/ 398 w 679"/>
              <a:gd name="T3" fmla="*/ 561 h 621"/>
              <a:gd name="T4" fmla="*/ 500 w 679"/>
              <a:gd name="T5" fmla="*/ 561 h 621"/>
              <a:gd name="T6" fmla="*/ 536 w 679"/>
              <a:gd name="T7" fmla="*/ 612 h 621"/>
              <a:gd name="T8" fmla="*/ 519 w 679"/>
              <a:gd name="T9" fmla="*/ 620 h 621"/>
              <a:gd name="T10" fmla="*/ 327 w 679"/>
              <a:gd name="T11" fmla="*/ 620 h 621"/>
              <a:gd name="T12" fmla="*/ 163 w 679"/>
              <a:gd name="T13" fmla="*/ 621 h 621"/>
              <a:gd name="T14" fmla="*/ 142 w 679"/>
              <a:gd name="T15" fmla="*/ 599 h 621"/>
              <a:gd name="T16" fmla="*/ 142 w 679"/>
              <a:gd name="T17" fmla="*/ 595 h 621"/>
              <a:gd name="T18" fmla="*/ 176 w 679"/>
              <a:gd name="T19" fmla="*/ 561 h 621"/>
              <a:gd name="T20" fmla="*/ 280 w 679"/>
              <a:gd name="T21" fmla="*/ 561 h 621"/>
              <a:gd name="T22" fmla="*/ 280 w 679"/>
              <a:gd name="T23" fmla="*/ 473 h 621"/>
              <a:gd name="T24" fmla="*/ 162 w 679"/>
              <a:gd name="T25" fmla="*/ 473 h 621"/>
              <a:gd name="T26" fmla="*/ 35 w 679"/>
              <a:gd name="T27" fmla="*/ 473 h 621"/>
              <a:gd name="T28" fmla="*/ 1 w 679"/>
              <a:gd name="T29" fmla="*/ 438 h 621"/>
              <a:gd name="T30" fmla="*/ 1 w 679"/>
              <a:gd name="T31" fmla="*/ 36 h 621"/>
              <a:gd name="T32" fmla="*/ 36 w 679"/>
              <a:gd name="T33" fmla="*/ 0 h 621"/>
              <a:gd name="T34" fmla="*/ 642 w 679"/>
              <a:gd name="T35" fmla="*/ 0 h 621"/>
              <a:gd name="T36" fmla="*/ 678 w 679"/>
              <a:gd name="T37" fmla="*/ 36 h 621"/>
              <a:gd name="T38" fmla="*/ 678 w 679"/>
              <a:gd name="T39" fmla="*/ 438 h 621"/>
              <a:gd name="T40" fmla="*/ 642 w 679"/>
              <a:gd name="T41" fmla="*/ 473 h 621"/>
              <a:gd name="T42" fmla="*/ 422 w 679"/>
              <a:gd name="T43" fmla="*/ 473 h 621"/>
              <a:gd name="T44" fmla="*/ 398 w 679"/>
              <a:gd name="T45" fmla="*/ 473 h 621"/>
              <a:gd name="T46" fmla="*/ 621 w 679"/>
              <a:gd name="T47" fmla="*/ 334 h 621"/>
              <a:gd name="T48" fmla="*/ 621 w 679"/>
              <a:gd name="T49" fmla="*/ 55 h 621"/>
              <a:gd name="T50" fmla="*/ 57 w 679"/>
              <a:gd name="T51" fmla="*/ 55 h 621"/>
              <a:gd name="T52" fmla="*/ 57 w 679"/>
              <a:gd name="T53" fmla="*/ 334 h 621"/>
              <a:gd name="T54" fmla="*/ 621 w 679"/>
              <a:gd name="T55" fmla="*/ 334 h 621"/>
              <a:gd name="T56" fmla="*/ 341 w 679"/>
              <a:gd name="T57" fmla="*/ 429 h 621"/>
              <a:gd name="T58" fmla="*/ 365 w 679"/>
              <a:gd name="T59" fmla="*/ 404 h 621"/>
              <a:gd name="T60" fmla="*/ 339 w 679"/>
              <a:gd name="T61" fmla="*/ 377 h 621"/>
              <a:gd name="T62" fmla="*/ 313 w 679"/>
              <a:gd name="T63" fmla="*/ 404 h 621"/>
              <a:gd name="T64" fmla="*/ 341 w 679"/>
              <a:gd name="T65" fmla="*/ 429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679" h="621">
                <a:moveTo>
                  <a:pt x="398" y="473"/>
                </a:moveTo>
                <a:cubicBezTo>
                  <a:pt x="398" y="504"/>
                  <a:pt x="398" y="531"/>
                  <a:pt x="398" y="561"/>
                </a:cubicBezTo>
                <a:cubicBezTo>
                  <a:pt x="433" y="561"/>
                  <a:pt x="466" y="561"/>
                  <a:pt x="500" y="561"/>
                </a:cubicBezTo>
                <a:cubicBezTo>
                  <a:pt x="535" y="561"/>
                  <a:pt x="547" y="578"/>
                  <a:pt x="536" y="612"/>
                </a:cubicBezTo>
                <a:cubicBezTo>
                  <a:pt x="534" y="616"/>
                  <a:pt x="525" y="620"/>
                  <a:pt x="519" y="620"/>
                </a:cubicBezTo>
                <a:cubicBezTo>
                  <a:pt x="455" y="620"/>
                  <a:pt x="391" y="620"/>
                  <a:pt x="327" y="620"/>
                </a:cubicBezTo>
                <a:cubicBezTo>
                  <a:pt x="272" y="620"/>
                  <a:pt x="218" y="620"/>
                  <a:pt x="163" y="621"/>
                </a:cubicBezTo>
                <a:cubicBezTo>
                  <a:pt x="146" y="621"/>
                  <a:pt x="140" y="615"/>
                  <a:pt x="142" y="599"/>
                </a:cubicBezTo>
                <a:cubicBezTo>
                  <a:pt x="142" y="597"/>
                  <a:pt x="142" y="596"/>
                  <a:pt x="142" y="595"/>
                </a:cubicBezTo>
                <a:cubicBezTo>
                  <a:pt x="141" y="561"/>
                  <a:pt x="141" y="561"/>
                  <a:pt x="176" y="561"/>
                </a:cubicBezTo>
                <a:cubicBezTo>
                  <a:pt x="210" y="561"/>
                  <a:pt x="245" y="561"/>
                  <a:pt x="280" y="561"/>
                </a:cubicBezTo>
                <a:cubicBezTo>
                  <a:pt x="280" y="531"/>
                  <a:pt x="280" y="504"/>
                  <a:pt x="280" y="473"/>
                </a:cubicBezTo>
                <a:cubicBezTo>
                  <a:pt x="241" y="473"/>
                  <a:pt x="202" y="473"/>
                  <a:pt x="162" y="473"/>
                </a:cubicBezTo>
                <a:cubicBezTo>
                  <a:pt x="120" y="473"/>
                  <a:pt x="77" y="473"/>
                  <a:pt x="35" y="473"/>
                </a:cubicBezTo>
                <a:cubicBezTo>
                  <a:pt x="8" y="473"/>
                  <a:pt x="1" y="464"/>
                  <a:pt x="1" y="438"/>
                </a:cubicBezTo>
                <a:cubicBezTo>
                  <a:pt x="0" y="304"/>
                  <a:pt x="0" y="170"/>
                  <a:pt x="1" y="36"/>
                </a:cubicBezTo>
                <a:cubicBezTo>
                  <a:pt x="1" y="9"/>
                  <a:pt x="9" y="0"/>
                  <a:pt x="36" y="0"/>
                </a:cubicBezTo>
                <a:cubicBezTo>
                  <a:pt x="238" y="0"/>
                  <a:pt x="440" y="0"/>
                  <a:pt x="642" y="0"/>
                </a:cubicBezTo>
                <a:cubicBezTo>
                  <a:pt x="668" y="0"/>
                  <a:pt x="678" y="10"/>
                  <a:pt x="678" y="36"/>
                </a:cubicBezTo>
                <a:cubicBezTo>
                  <a:pt x="679" y="170"/>
                  <a:pt x="679" y="304"/>
                  <a:pt x="678" y="438"/>
                </a:cubicBezTo>
                <a:cubicBezTo>
                  <a:pt x="678" y="465"/>
                  <a:pt x="669" y="473"/>
                  <a:pt x="642" y="473"/>
                </a:cubicBezTo>
                <a:cubicBezTo>
                  <a:pt x="568" y="473"/>
                  <a:pt x="495" y="473"/>
                  <a:pt x="422" y="473"/>
                </a:cubicBezTo>
                <a:cubicBezTo>
                  <a:pt x="415" y="473"/>
                  <a:pt x="407" y="473"/>
                  <a:pt x="398" y="473"/>
                </a:cubicBezTo>
                <a:close/>
                <a:moveTo>
                  <a:pt x="621" y="334"/>
                </a:moveTo>
                <a:cubicBezTo>
                  <a:pt x="621" y="240"/>
                  <a:pt x="621" y="148"/>
                  <a:pt x="621" y="55"/>
                </a:cubicBezTo>
                <a:cubicBezTo>
                  <a:pt x="433" y="55"/>
                  <a:pt x="246" y="55"/>
                  <a:pt x="57" y="55"/>
                </a:cubicBezTo>
                <a:cubicBezTo>
                  <a:pt x="57" y="148"/>
                  <a:pt x="57" y="241"/>
                  <a:pt x="57" y="334"/>
                </a:cubicBezTo>
                <a:cubicBezTo>
                  <a:pt x="245" y="334"/>
                  <a:pt x="432" y="334"/>
                  <a:pt x="621" y="334"/>
                </a:cubicBezTo>
                <a:close/>
                <a:moveTo>
                  <a:pt x="341" y="429"/>
                </a:moveTo>
                <a:cubicBezTo>
                  <a:pt x="355" y="428"/>
                  <a:pt x="365" y="421"/>
                  <a:pt x="365" y="404"/>
                </a:cubicBezTo>
                <a:cubicBezTo>
                  <a:pt x="365" y="390"/>
                  <a:pt x="353" y="377"/>
                  <a:pt x="339" y="377"/>
                </a:cubicBezTo>
                <a:cubicBezTo>
                  <a:pt x="326" y="377"/>
                  <a:pt x="313" y="390"/>
                  <a:pt x="313" y="404"/>
                </a:cubicBezTo>
                <a:cubicBezTo>
                  <a:pt x="313" y="419"/>
                  <a:pt x="325" y="429"/>
                  <a:pt x="341" y="429"/>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47" name="Freeform 16">
            <a:extLst>
              <a:ext uri="{FF2B5EF4-FFF2-40B4-BE49-F238E27FC236}">
                <a16:creationId xmlns:a16="http://schemas.microsoft.com/office/drawing/2014/main" id="{E16738CE-A8A0-4958-A337-AB23A13C2093}"/>
              </a:ext>
            </a:extLst>
          </p:cNvPr>
          <p:cNvSpPr>
            <a:spLocks noEditPoints="1"/>
          </p:cNvSpPr>
          <p:nvPr/>
        </p:nvSpPr>
        <p:spPr bwMode="auto">
          <a:xfrm>
            <a:off x="3362326" y="3498850"/>
            <a:ext cx="692150" cy="663575"/>
          </a:xfrm>
          <a:custGeom>
            <a:avLst/>
            <a:gdLst>
              <a:gd name="T0" fmla="*/ 0 w 655"/>
              <a:gd name="T1" fmla="*/ 628 h 628"/>
              <a:gd name="T2" fmla="*/ 92 w 655"/>
              <a:gd name="T3" fmla="*/ 350 h 628"/>
              <a:gd name="T4" fmla="*/ 118 w 655"/>
              <a:gd name="T5" fmla="*/ 316 h 628"/>
              <a:gd name="T6" fmla="*/ 381 w 655"/>
              <a:gd name="T7" fmla="*/ 54 h 628"/>
              <a:gd name="T8" fmla="*/ 518 w 655"/>
              <a:gd name="T9" fmla="*/ 13 h 628"/>
              <a:gd name="T10" fmla="*/ 584 w 655"/>
              <a:gd name="T11" fmla="*/ 237 h 628"/>
              <a:gd name="T12" fmla="*/ 360 w 655"/>
              <a:gd name="T13" fmla="*/ 462 h 628"/>
              <a:gd name="T14" fmla="*/ 342 w 655"/>
              <a:gd name="T15" fmla="*/ 480 h 628"/>
              <a:gd name="T16" fmla="*/ 205 w 655"/>
              <a:gd name="T17" fmla="*/ 562 h 628"/>
              <a:gd name="T18" fmla="*/ 7 w 655"/>
              <a:gd name="T19" fmla="*/ 627 h 628"/>
              <a:gd name="T20" fmla="*/ 0 w 655"/>
              <a:gd name="T21" fmla="*/ 628 h 628"/>
              <a:gd name="T22" fmla="*/ 108 w 655"/>
              <a:gd name="T23" fmla="*/ 395 h 628"/>
              <a:gd name="T24" fmla="*/ 83 w 655"/>
              <a:gd name="T25" fmla="*/ 466 h 628"/>
              <a:gd name="T26" fmla="*/ 100 w 655"/>
              <a:gd name="T27" fmla="*/ 535 h 628"/>
              <a:gd name="T28" fmla="*/ 117 w 655"/>
              <a:gd name="T29" fmla="*/ 551 h 628"/>
              <a:gd name="T30" fmla="*/ 128 w 655"/>
              <a:gd name="T31" fmla="*/ 556 h 628"/>
              <a:gd name="T32" fmla="*/ 234 w 655"/>
              <a:gd name="T33" fmla="*/ 521 h 628"/>
              <a:gd name="T34" fmla="*/ 108 w 655"/>
              <a:gd name="T35" fmla="*/ 395 h 6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55" h="628">
                <a:moveTo>
                  <a:pt x="0" y="628"/>
                </a:moveTo>
                <a:cubicBezTo>
                  <a:pt x="31" y="534"/>
                  <a:pt x="61" y="442"/>
                  <a:pt x="92" y="350"/>
                </a:cubicBezTo>
                <a:cubicBezTo>
                  <a:pt x="97" y="337"/>
                  <a:pt x="108" y="326"/>
                  <a:pt x="118" y="316"/>
                </a:cubicBezTo>
                <a:cubicBezTo>
                  <a:pt x="206" y="228"/>
                  <a:pt x="293" y="141"/>
                  <a:pt x="381" y="54"/>
                </a:cubicBezTo>
                <a:cubicBezTo>
                  <a:pt x="419" y="16"/>
                  <a:pt x="464" y="0"/>
                  <a:pt x="518" y="13"/>
                </a:cubicBezTo>
                <a:cubicBezTo>
                  <a:pt x="616" y="36"/>
                  <a:pt x="655" y="164"/>
                  <a:pt x="584" y="237"/>
                </a:cubicBezTo>
                <a:cubicBezTo>
                  <a:pt x="511" y="313"/>
                  <a:pt x="435" y="387"/>
                  <a:pt x="360" y="462"/>
                </a:cubicBezTo>
                <a:cubicBezTo>
                  <a:pt x="354" y="468"/>
                  <a:pt x="348" y="474"/>
                  <a:pt x="342" y="480"/>
                </a:cubicBezTo>
                <a:cubicBezTo>
                  <a:pt x="308" y="526"/>
                  <a:pt x="258" y="546"/>
                  <a:pt x="205" y="562"/>
                </a:cubicBezTo>
                <a:cubicBezTo>
                  <a:pt x="139" y="582"/>
                  <a:pt x="73" y="605"/>
                  <a:pt x="7" y="627"/>
                </a:cubicBezTo>
                <a:cubicBezTo>
                  <a:pt x="5" y="627"/>
                  <a:pt x="4" y="627"/>
                  <a:pt x="0" y="628"/>
                </a:cubicBezTo>
                <a:close/>
                <a:moveTo>
                  <a:pt x="108" y="395"/>
                </a:moveTo>
                <a:cubicBezTo>
                  <a:pt x="100" y="420"/>
                  <a:pt x="93" y="444"/>
                  <a:pt x="83" y="466"/>
                </a:cubicBezTo>
                <a:cubicBezTo>
                  <a:pt x="70" y="495"/>
                  <a:pt x="72" y="517"/>
                  <a:pt x="100" y="535"/>
                </a:cubicBezTo>
                <a:cubicBezTo>
                  <a:pt x="106" y="539"/>
                  <a:pt x="111" y="546"/>
                  <a:pt x="117" y="551"/>
                </a:cubicBezTo>
                <a:cubicBezTo>
                  <a:pt x="120" y="554"/>
                  <a:pt x="125" y="557"/>
                  <a:pt x="128" y="556"/>
                </a:cubicBezTo>
                <a:cubicBezTo>
                  <a:pt x="163" y="545"/>
                  <a:pt x="198" y="533"/>
                  <a:pt x="234" y="521"/>
                </a:cubicBezTo>
                <a:cubicBezTo>
                  <a:pt x="191" y="478"/>
                  <a:pt x="151" y="438"/>
                  <a:pt x="108" y="395"/>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48" name="Freeform 17">
            <a:extLst>
              <a:ext uri="{FF2B5EF4-FFF2-40B4-BE49-F238E27FC236}">
                <a16:creationId xmlns:a16="http://schemas.microsoft.com/office/drawing/2014/main" id="{8034407B-218C-4589-8DF5-725F79D6657D}"/>
              </a:ext>
            </a:extLst>
          </p:cNvPr>
          <p:cNvSpPr>
            <a:spLocks noEditPoints="1"/>
          </p:cNvSpPr>
          <p:nvPr/>
        </p:nvSpPr>
        <p:spPr bwMode="auto">
          <a:xfrm>
            <a:off x="1903413" y="2444750"/>
            <a:ext cx="727075" cy="519112"/>
          </a:xfrm>
          <a:custGeom>
            <a:avLst/>
            <a:gdLst>
              <a:gd name="T0" fmla="*/ 495 w 688"/>
              <a:gd name="T1" fmla="*/ 448 h 491"/>
              <a:gd name="T2" fmla="*/ 636 w 688"/>
              <a:gd name="T3" fmla="*/ 448 h 491"/>
              <a:gd name="T4" fmla="*/ 636 w 688"/>
              <a:gd name="T5" fmla="*/ 368 h 491"/>
              <a:gd name="T6" fmla="*/ 687 w 688"/>
              <a:gd name="T7" fmla="*/ 368 h 491"/>
              <a:gd name="T8" fmla="*/ 687 w 688"/>
              <a:gd name="T9" fmla="*/ 387 h 491"/>
              <a:gd name="T10" fmla="*/ 688 w 688"/>
              <a:gd name="T11" fmla="*/ 468 h 491"/>
              <a:gd name="T12" fmla="*/ 666 w 688"/>
              <a:gd name="T13" fmla="*/ 490 h 491"/>
              <a:gd name="T14" fmla="*/ 329 w 688"/>
              <a:gd name="T15" fmla="*/ 490 h 491"/>
              <a:gd name="T16" fmla="*/ 109 w 688"/>
              <a:gd name="T17" fmla="*/ 491 h 491"/>
              <a:gd name="T18" fmla="*/ 3 w 688"/>
              <a:gd name="T19" fmla="*/ 385 h 491"/>
              <a:gd name="T20" fmla="*/ 7 w 688"/>
              <a:gd name="T21" fmla="*/ 228 h 491"/>
              <a:gd name="T22" fmla="*/ 164 w 688"/>
              <a:gd name="T23" fmla="*/ 33 h 491"/>
              <a:gd name="T24" fmla="*/ 416 w 688"/>
              <a:gd name="T25" fmla="*/ 84 h 491"/>
              <a:gd name="T26" fmla="*/ 495 w 688"/>
              <a:gd name="T27" fmla="*/ 269 h 491"/>
              <a:gd name="T28" fmla="*/ 495 w 688"/>
              <a:gd name="T29" fmla="*/ 427 h 491"/>
              <a:gd name="T30" fmla="*/ 495 w 688"/>
              <a:gd name="T31" fmla="*/ 448 h 491"/>
              <a:gd name="T32" fmla="*/ 243 w 688"/>
              <a:gd name="T33" fmla="*/ 401 h 491"/>
              <a:gd name="T34" fmla="*/ 382 w 688"/>
              <a:gd name="T35" fmla="*/ 275 h 491"/>
              <a:gd name="T36" fmla="*/ 255 w 688"/>
              <a:gd name="T37" fmla="*/ 133 h 491"/>
              <a:gd name="T38" fmla="*/ 115 w 688"/>
              <a:gd name="T39" fmla="*/ 258 h 491"/>
              <a:gd name="T40" fmla="*/ 243 w 688"/>
              <a:gd name="T41" fmla="*/ 401 h 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88" h="491">
                <a:moveTo>
                  <a:pt x="495" y="448"/>
                </a:moveTo>
                <a:cubicBezTo>
                  <a:pt x="542" y="448"/>
                  <a:pt x="588" y="448"/>
                  <a:pt x="636" y="448"/>
                </a:cubicBezTo>
                <a:cubicBezTo>
                  <a:pt x="636" y="422"/>
                  <a:pt x="636" y="396"/>
                  <a:pt x="636" y="368"/>
                </a:cubicBezTo>
                <a:cubicBezTo>
                  <a:pt x="654" y="368"/>
                  <a:pt x="669" y="368"/>
                  <a:pt x="687" y="368"/>
                </a:cubicBezTo>
                <a:cubicBezTo>
                  <a:pt x="687" y="374"/>
                  <a:pt x="687" y="380"/>
                  <a:pt x="687" y="387"/>
                </a:cubicBezTo>
                <a:cubicBezTo>
                  <a:pt x="688" y="414"/>
                  <a:pt x="687" y="441"/>
                  <a:pt x="688" y="468"/>
                </a:cubicBezTo>
                <a:cubicBezTo>
                  <a:pt x="688" y="484"/>
                  <a:pt x="684" y="490"/>
                  <a:pt x="666" y="490"/>
                </a:cubicBezTo>
                <a:cubicBezTo>
                  <a:pt x="554" y="490"/>
                  <a:pt x="441" y="490"/>
                  <a:pt x="329" y="490"/>
                </a:cubicBezTo>
                <a:cubicBezTo>
                  <a:pt x="256" y="491"/>
                  <a:pt x="182" y="491"/>
                  <a:pt x="109" y="491"/>
                </a:cubicBezTo>
                <a:cubicBezTo>
                  <a:pt x="43" y="491"/>
                  <a:pt x="3" y="451"/>
                  <a:pt x="3" y="385"/>
                </a:cubicBezTo>
                <a:cubicBezTo>
                  <a:pt x="3" y="333"/>
                  <a:pt x="0" y="279"/>
                  <a:pt x="7" y="228"/>
                </a:cubicBezTo>
                <a:cubicBezTo>
                  <a:pt x="19" y="133"/>
                  <a:pt x="74" y="66"/>
                  <a:pt x="164" y="33"/>
                </a:cubicBezTo>
                <a:cubicBezTo>
                  <a:pt x="257" y="0"/>
                  <a:pt x="342" y="17"/>
                  <a:pt x="416" y="84"/>
                </a:cubicBezTo>
                <a:cubicBezTo>
                  <a:pt x="470" y="134"/>
                  <a:pt x="495" y="196"/>
                  <a:pt x="495" y="269"/>
                </a:cubicBezTo>
                <a:cubicBezTo>
                  <a:pt x="494" y="322"/>
                  <a:pt x="495" y="374"/>
                  <a:pt x="495" y="427"/>
                </a:cubicBezTo>
                <a:cubicBezTo>
                  <a:pt x="495" y="434"/>
                  <a:pt x="495" y="440"/>
                  <a:pt x="495" y="448"/>
                </a:cubicBezTo>
                <a:close/>
                <a:moveTo>
                  <a:pt x="243" y="401"/>
                </a:moveTo>
                <a:cubicBezTo>
                  <a:pt x="313" y="405"/>
                  <a:pt x="378" y="347"/>
                  <a:pt x="382" y="275"/>
                </a:cubicBezTo>
                <a:cubicBezTo>
                  <a:pt x="387" y="202"/>
                  <a:pt x="331" y="139"/>
                  <a:pt x="255" y="133"/>
                </a:cubicBezTo>
                <a:cubicBezTo>
                  <a:pt x="185" y="128"/>
                  <a:pt x="120" y="186"/>
                  <a:pt x="115" y="258"/>
                </a:cubicBezTo>
                <a:cubicBezTo>
                  <a:pt x="110" y="332"/>
                  <a:pt x="166" y="395"/>
                  <a:pt x="243" y="401"/>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53" name="Freeform 18">
            <a:extLst>
              <a:ext uri="{FF2B5EF4-FFF2-40B4-BE49-F238E27FC236}">
                <a16:creationId xmlns:a16="http://schemas.microsoft.com/office/drawing/2014/main" id="{15B18C2D-D636-44B2-9038-A08371E3EAFB}"/>
              </a:ext>
            </a:extLst>
          </p:cNvPr>
          <p:cNvSpPr>
            <a:spLocks noEditPoints="1"/>
          </p:cNvSpPr>
          <p:nvPr/>
        </p:nvSpPr>
        <p:spPr bwMode="auto">
          <a:xfrm>
            <a:off x="534988" y="4641850"/>
            <a:ext cx="671513" cy="573087"/>
          </a:xfrm>
          <a:custGeom>
            <a:avLst/>
            <a:gdLst>
              <a:gd name="T0" fmla="*/ 324 w 636"/>
              <a:gd name="T1" fmla="*/ 109 h 543"/>
              <a:gd name="T2" fmla="*/ 380 w 636"/>
              <a:gd name="T3" fmla="*/ 36 h 543"/>
              <a:gd name="T4" fmla="*/ 386 w 636"/>
              <a:gd name="T5" fmla="*/ 28 h 543"/>
              <a:gd name="T6" fmla="*/ 442 w 636"/>
              <a:gd name="T7" fmla="*/ 15 h 543"/>
              <a:gd name="T8" fmla="*/ 464 w 636"/>
              <a:gd name="T9" fmla="*/ 24 h 543"/>
              <a:gd name="T10" fmla="*/ 485 w 636"/>
              <a:gd name="T11" fmla="*/ 33 h 543"/>
              <a:gd name="T12" fmla="*/ 485 w 636"/>
              <a:gd name="T13" fmla="*/ 53 h 543"/>
              <a:gd name="T14" fmla="*/ 506 w 636"/>
              <a:gd name="T15" fmla="*/ 93 h 543"/>
              <a:gd name="T16" fmla="*/ 621 w 636"/>
              <a:gd name="T17" fmla="*/ 154 h 543"/>
              <a:gd name="T18" fmla="*/ 628 w 636"/>
              <a:gd name="T19" fmla="*/ 181 h 543"/>
              <a:gd name="T20" fmla="*/ 541 w 636"/>
              <a:gd name="T21" fmla="*/ 322 h 543"/>
              <a:gd name="T22" fmla="*/ 537 w 636"/>
              <a:gd name="T23" fmla="*/ 351 h 543"/>
              <a:gd name="T24" fmla="*/ 587 w 636"/>
              <a:gd name="T25" fmla="*/ 523 h 543"/>
              <a:gd name="T26" fmla="*/ 592 w 636"/>
              <a:gd name="T27" fmla="*/ 543 h 543"/>
              <a:gd name="T28" fmla="*/ 0 w 636"/>
              <a:gd name="T29" fmla="*/ 543 h 543"/>
              <a:gd name="T30" fmla="*/ 19 w 636"/>
              <a:gd name="T31" fmla="*/ 475 h 543"/>
              <a:gd name="T32" fmla="*/ 81 w 636"/>
              <a:gd name="T33" fmla="*/ 266 h 543"/>
              <a:gd name="T34" fmla="*/ 100 w 636"/>
              <a:gd name="T35" fmla="*/ 252 h 543"/>
              <a:gd name="T36" fmla="*/ 492 w 636"/>
              <a:gd name="T37" fmla="*/ 252 h 543"/>
              <a:gd name="T38" fmla="*/ 511 w 636"/>
              <a:gd name="T39" fmla="*/ 267 h 543"/>
              <a:gd name="T40" fmla="*/ 522 w 636"/>
              <a:gd name="T41" fmla="*/ 304 h 543"/>
              <a:gd name="T42" fmla="*/ 603 w 636"/>
              <a:gd name="T43" fmla="*/ 173 h 543"/>
              <a:gd name="T44" fmla="*/ 479 w 636"/>
              <a:gd name="T45" fmla="*/ 107 h 543"/>
              <a:gd name="T46" fmla="*/ 471 w 636"/>
              <a:gd name="T47" fmla="*/ 170 h 543"/>
              <a:gd name="T48" fmla="*/ 324 w 636"/>
              <a:gd name="T49" fmla="*/ 109 h 543"/>
              <a:gd name="T50" fmla="*/ 421 w 636"/>
              <a:gd name="T51" fmla="*/ 482 h 543"/>
              <a:gd name="T52" fmla="*/ 421 w 636"/>
              <a:gd name="T53" fmla="*/ 472 h 543"/>
              <a:gd name="T54" fmla="*/ 373 w 636"/>
              <a:gd name="T55" fmla="*/ 323 h 543"/>
              <a:gd name="T56" fmla="*/ 355 w 636"/>
              <a:gd name="T57" fmla="*/ 313 h 543"/>
              <a:gd name="T58" fmla="*/ 238 w 636"/>
              <a:gd name="T59" fmla="*/ 312 h 543"/>
              <a:gd name="T60" fmla="*/ 217 w 636"/>
              <a:gd name="T61" fmla="*/ 327 h 543"/>
              <a:gd name="T62" fmla="*/ 174 w 636"/>
              <a:gd name="T63" fmla="*/ 462 h 543"/>
              <a:gd name="T64" fmla="*/ 169 w 636"/>
              <a:gd name="T65" fmla="*/ 482 h 543"/>
              <a:gd name="T66" fmla="*/ 421 w 636"/>
              <a:gd name="T67" fmla="*/ 482 h 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36" h="543">
                <a:moveTo>
                  <a:pt x="324" y="109"/>
                </a:moveTo>
                <a:cubicBezTo>
                  <a:pt x="343" y="83"/>
                  <a:pt x="362" y="60"/>
                  <a:pt x="380" y="36"/>
                </a:cubicBezTo>
                <a:cubicBezTo>
                  <a:pt x="382" y="33"/>
                  <a:pt x="384" y="31"/>
                  <a:pt x="386" y="28"/>
                </a:cubicBezTo>
                <a:cubicBezTo>
                  <a:pt x="409" y="0"/>
                  <a:pt x="409" y="0"/>
                  <a:pt x="442" y="15"/>
                </a:cubicBezTo>
                <a:cubicBezTo>
                  <a:pt x="450" y="18"/>
                  <a:pt x="457" y="21"/>
                  <a:pt x="464" y="24"/>
                </a:cubicBezTo>
                <a:cubicBezTo>
                  <a:pt x="471" y="27"/>
                  <a:pt x="478" y="30"/>
                  <a:pt x="485" y="33"/>
                </a:cubicBezTo>
                <a:cubicBezTo>
                  <a:pt x="485" y="40"/>
                  <a:pt x="487" y="47"/>
                  <a:pt x="485" y="53"/>
                </a:cubicBezTo>
                <a:cubicBezTo>
                  <a:pt x="478" y="75"/>
                  <a:pt x="487" y="84"/>
                  <a:pt x="506" y="93"/>
                </a:cubicBezTo>
                <a:cubicBezTo>
                  <a:pt x="545" y="112"/>
                  <a:pt x="583" y="134"/>
                  <a:pt x="621" y="154"/>
                </a:cubicBezTo>
                <a:cubicBezTo>
                  <a:pt x="634" y="161"/>
                  <a:pt x="636" y="168"/>
                  <a:pt x="628" y="181"/>
                </a:cubicBezTo>
                <a:cubicBezTo>
                  <a:pt x="598" y="228"/>
                  <a:pt x="569" y="274"/>
                  <a:pt x="541" y="322"/>
                </a:cubicBezTo>
                <a:cubicBezTo>
                  <a:pt x="536" y="330"/>
                  <a:pt x="534" y="342"/>
                  <a:pt x="537" y="351"/>
                </a:cubicBezTo>
                <a:cubicBezTo>
                  <a:pt x="553" y="409"/>
                  <a:pt x="570" y="466"/>
                  <a:pt x="587" y="523"/>
                </a:cubicBezTo>
                <a:cubicBezTo>
                  <a:pt x="589" y="529"/>
                  <a:pt x="590" y="536"/>
                  <a:pt x="592" y="543"/>
                </a:cubicBezTo>
                <a:cubicBezTo>
                  <a:pt x="394" y="543"/>
                  <a:pt x="198" y="543"/>
                  <a:pt x="0" y="543"/>
                </a:cubicBezTo>
                <a:cubicBezTo>
                  <a:pt x="7" y="519"/>
                  <a:pt x="13" y="497"/>
                  <a:pt x="19" y="475"/>
                </a:cubicBezTo>
                <a:cubicBezTo>
                  <a:pt x="40" y="405"/>
                  <a:pt x="61" y="336"/>
                  <a:pt x="81" y="266"/>
                </a:cubicBezTo>
                <a:cubicBezTo>
                  <a:pt x="84" y="255"/>
                  <a:pt x="89" y="252"/>
                  <a:pt x="100" y="252"/>
                </a:cubicBezTo>
                <a:cubicBezTo>
                  <a:pt x="231" y="252"/>
                  <a:pt x="361" y="252"/>
                  <a:pt x="492" y="252"/>
                </a:cubicBezTo>
                <a:cubicBezTo>
                  <a:pt x="504" y="252"/>
                  <a:pt x="509" y="255"/>
                  <a:pt x="511" y="267"/>
                </a:cubicBezTo>
                <a:cubicBezTo>
                  <a:pt x="513" y="277"/>
                  <a:pt x="517" y="288"/>
                  <a:pt x="522" y="304"/>
                </a:cubicBezTo>
                <a:cubicBezTo>
                  <a:pt x="550" y="258"/>
                  <a:pt x="576" y="217"/>
                  <a:pt x="603" y="173"/>
                </a:cubicBezTo>
                <a:cubicBezTo>
                  <a:pt x="562" y="151"/>
                  <a:pt x="521" y="130"/>
                  <a:pt x="479" y="107"/>
                </a:cubicBezTo>
                <a:cubicBezTo>
                  <a:pt x="477" y="128"/>
                  <a:pt x="474" y="147"/>
                  <a:pt x="471" y="170"/>
                </a:cubicBezTo>
                <a:cubicBezTo>
                  <a:pt x="422" y="149"/>
                  <a:pt x="374" y="129"/>
                  <a:pt x="324" y="109"/>
                </a:cubicBezTo>
                <a:close/>
                <a:moveTo>
                  <a:pt x="421" y="482"/>
                </a:moveTo>
                <a:cubicBezTo>
                  <a:pt x="421" y="478"/>
                  <a:pt x="422" y="475"/>
                  <a:pt x="421" y="472"/>
                </a:cubicBezTo>
                <a:cubicBezTo>
                  <a:pt x="405" y="422"/>
                  <a:pt x="390" y="372"/>
                  <a:pt x="373" y="323"/>
                </a:cubicBezTo>
                <a:cubicBezTo>
                  <a:pt x="371" y="318"/>
                  <a:pt x="362" y="313"/>
                  <a:pt x="355" y="313"/>
                </a:cubicBezTo>
                <a:cubicBezTo>
                  <a:pt x="316" y="312"/>
                  <a:pt x="277" y="313"/>
                  <a:pt x="238" y="312"/>
                </a:cubicBezTo>
                <a:cubicBezTo>
                  <a:pt x="226" y="312"/>
                  <a:pt x="220" y="315"/>
                  <a:pt x="217" y="327"/>
                </a:cubicBezTo>
                <a:cubicBezTo>
                  <a:pt x="203" y="372"/>
                  <a:pt x="188" y="417"/>
                  <a:pt x="174" y="462"/>
                </a:cubicBezTo>
                <a:cubicBezTo>
                  <a:pt x="172" y="468"/>
                  <a:pt x="171" y="474"/>
                  <a:pt x="169" y="482"/>
                </a:cubicBezTo>
                <a:cubicBezTo>
                  <a:pt x="254" y="482"/>
                  <a:pt x="337" y="482"/>
                  <a:pt x="421" y="482"/>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54" name="Freeform 19">
            <a:extLst>
              <a:ext uri="{FF2B5EF4-FFF2-40B4-BE49-F238E27FC236}">
                <a16:creationId xmlns:a16="http://schemas.microsoft.com/office/drawing/2014/main" id="{139CBE74-17C4-41FD-ACD7-0451738FA026}"/>
              </a:ext>
            </a:extLst>
          </p:cNvPr>
          <p:cNvSpPr>
            <a:spLocks noEditPoints="1"/>
          </p:cNvSpPr>
          <p:nvPr/>
        </p:nvSpPr>
        <p:spPr bwMode="auto">
          <a:xfrm>
            <a:off x="1973263" y="1225550"/>
            <a:ext cx="587375" cy="404812"/>
          </a:xfrm>
          <a:custGeom>
            <a:avLst/>
            <a:gdLst>
              <a:gd name="T0" fmla="*/ 370 w 555"/>
              <a:gd name="T1" fmla="*/ 382 h 383"/>
              <a:gd name="T2" fmla="*/ 369 w 555"/>
              <a:gd name="T3" fmla="*/ 327 h 383"/>
              <a:gd name="T4" fmla="*/ 274 w 555"/>
              <a:gd name="T5" fmla="*/ 247 h 383"/>
              <a:gd name="T6" fmla="*/ 188 w 555"/>
              <a:gd name="T7" fmla="*/ 335 h 383"/>
              <a:gd name="T8" fmla="*/ 188 w 555"/>
              <a:gd name="T9" fmla="*/ 383 h 383"/>
              <a:gd name="T10" fmla="*/ 6 w 555"/>
              <a:gd name="T11" fmla="*/ 383 h 383"/>
              <a:gd name="T12" fmla="*/ 48 w 555"/>
              <a:gd name="T13" fmla="*/ 175 h 383"/>
              <a:gd name="T14" fmla="*/ 218 w 555"/>
              <a:gd name="T15" fmla="*/ 48 h 383"/>
              <a:gd name="T16" fmla="*/ 231 w 555"/>
              <a:gd name="T17" fmla="*/ 36 h 383"/>
              <a:gd name="T18" fmla="*/ 279 w 555"/>
              <a:gd name="T19" fmla="*/ 0 h 383"/>
              <a:gd name="T20" fmla="*/ 327 w 555"/>
              <a:gd name="T21" fmla="*/ 35 h 383"/>
              <a:gd name="T22" fmla="*/ 343 w 555"/>
              <a:gd name="T23" fmla="*/ 49 h 383"/>
              <a:gd name="T24" fmla="*/ 550 w 555"/>
              <a:gd name="T25" fmla="*/ 286 h 383"/>
              <a:gd name="T26" fmla="*/ 551 w 555"/>
              <a:gd name="T27" fmla="*/ 382 h 383"/>
              <a:gd name="T28" fmla="*/ 370 w 555"/>
              <a:gd name="T29" fmla="*/ 382 h 383"/>
              <a:gd name="T30" fmla="*/ 466 w 555"/>
              <a:gd name="T31" fmla="*/ 303 h 383"/>
              <a:gd name="T32" fmla="*/ 437 w 555"/>
              <a:gd name="T33" fmla="*/ 325 h 383"/>
              <a:gd name="T34" fmla="*/ 463 w 555"/>
              <a:gd name="T35" fmla="*/ 352 h 383"/>
              <a:gd name="T36" fmla="*/ 486 w 555"/>
              <a:gd name="T37" fmla="*/ 327 h 383"/>
              <a:gd name="T38" fmla="*/ 466 w 555"/>
              <a:gd name="T39" fmla="*/ 303 h 383"/>
              <a:gd name="T40" fmla="*/ 96 w 555"/>
              <a:gd name="T41" fmla="*/ 352 h 383"/>
              <a:gd name="T42" fmla="*/ 120 w 555"/>
              <a:gd name="T43" fmla="*/ 328 h 383"/>
              <a:gd name="T44" fmla="*/ 97 w 555"/>
              <a:gd name="T45" fmla="*/ 304 h 383"/>
              <a:gd name="T46" fmla="*/ 72 w 555"/>
              <a:gd name="T47" fmla="*/ 328 h 383"/>
              <a:gd name="T48" fmla="*/ 96 w 555"/>
              <a:gd name="T49" fmla="*/ 352 h 3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55" h="383">
                <a:moveTo>
                  <a:pt x="370" y="382"/>
                </a:moveTo>
                <a:cubicBezTo>
                  <a:pt x="370" y="364"/>
                  <a:pt x="371" y="345"/>
                  <a:pt x="369" y="327"/>
                </a:cubicBezTo>
                <a:cubicBezTo>
                  <a:pt x="364" y="279"/>
                  <a:pt x="322" y="244"/>
                  <a:pt x="274" y="247"/>
                </a:cubicBezTo>
                <a:cubicBezTo>
                  <a:pt x="226" y="249"/>
                  <a:pt x="190" y="287"/>
                  <a:pt x="188" y="335"/>
                </a:cubicBezTo>
                <a:cubicBezTo>
                  <a:pt x="188" y="351"/>
                  <a:pt x="188" y="366"/>
                  <a:pt x="188" y="383"/>
                </a:cubicBezTo>
                <a:cubicBezTo>
                  <a:pt x="127" y="383"/>
                  <a:pt x="68" y="383"/>
                  <a:pt x="6" y="383"/>
                </a:cubicBezTo>
                <a:cubicBezTo>
                  <a:pt x="0" y="310"/>
                  <a:pt x="7" y="239"/>
                  <a:pt x="48" y="175"/>
                </a:cubicBezTo>
                <a:cubicBezTo>
                  <a:pt x="88" y="111"/>
                  <a:pt x="145" y="69"/>
                  <a:pt x="218" y="48"/>
                </a:cubicBezTo>
                <a:cubicBezTo>
                  <a:pt x="223" y="47"/>
                  <a:pt x="229" y="41"/>
                  <a:pt x="231" y="36"/>
                </a:cubicBezTo>
                <a:cubicBezTo>
                  <a:pt x="240" y="14"/>
                  <a:pt x="254" y="0"/>
                  <a:pt x="279" y="0"/>
                </a:cubicBezTo>
                <a:cubicBezTo>
                  <a:pt x="303" y="0"/>
                  <a:pt x="317" y="14"/>
                  <a:pt x="327" y="35"/>
                </a:cubicBezTo>
                <a:cubicBezTo>
                  <a:pt x="330" y="41"/>
                  <a:pt x="337" y="47"/>
                  <a:pt x="343" y="49"/>
                </a:cubicBezTo>
                <a:cubicBezTo>
                  <a:pt x="460" y="87"/>
                  <a:pt x="531" y="164"/>
                  <a:pt x="550" y="286"/>
                </a:cubicBezTo>
                <a:cubicBezTo>
                  <a:pt x="555" y="317"/>
                  <a:pt x="551" y="349"/>
                  <a:pt x="551" y="382"/>
                </a:cubicBezTo>
                <a:cubicBezTo>
                  <a:pt x="491" y="382"/>
                  <a:pt x="432" y="382"/>
                  <a:pt x="370" y="382"/>
                </a:cubicBezTo>
                <a:close/>
                <a:moveTo>
                  <a:pt x="466" y="303"/>
                </a:moveTo>
                <a:cubicBezTo>
                  <a:pt x="448" y="303"/>
                  <a:pt x="437" y="312"/>
                  <a:pt x="437" y="325"/>
                </a:cubicBezTo>
                <a:cubicBezTo>
                  <a:pt x="436" y="338"/>
                  <a:pt x="450" y="353"/>
                  <a:pt x="463" y="352"/>
                </a:cubicBezTo>
                <a:cubicBezTo>
                  <a:pt x="477" y="350"/>
                  <a:pt x="486" y="342"/>
                  <a:pt x="486" y="327"/>
                </a:cubicBezTo>
                <a:cubicBezTo>
                  <a:pt x="486" y="311"/>
                  <a:pt x="477" y="304"/>
                  <a:pt x="466" y="303"/>
                </a:cubicBezTo>
                <a:close/>
                <a:moveTo>
                  <a:pt x="96" y="352"/>
                </a:moveTo>
                <a:cubicBezTo>
                  <a:pt x="111" y="350"/>
                  <a:pt x="120" y="342"/>
                  <a:pt x="120" y="328"/>
                </a:cubicBezTo>
                <a:cubicBezTo>
                  <a:pt x="120" y="314"/>
                  <a:pt x="112" y="304"/>
                  <a:pt x="97" y="304"/>
                </a:cubicBezTo>
                <a:cubicBezTo>
                  <a:pt x="83" y="303"/>
                  <a:pt x="71" y="314"/>
                  <a:pt x="72" y="328"/>
                </a:cubicBezTo>
                <a:cubicBezTo>
                  <a:pt x="73" y="343"/>
                  <a:pt x="82" y="350"/>
                  <a:pt x="96" y="352"/>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56" name="Freeform 20">
            <a:extLst>
              <a:ext uri="{FF2B5EF4-FFF2-40B4-BE49-F238E27FC236}">
                <a16:creationId xmlns:a16="http://schemas.microsoft.com/office/drawing/2014/main" id="{A66779BD-5771-4424-B8E3-DE0F2DB3A4CF}"/>
              </a:ext>
            </a:extLst>
          </p:cNvPr>
          <p:cNvSpPr>
            <a:spLocks noEditPoints="1"/>
          </p:cNvSpPr>
          <p:nvPr/>
        </p:nvSpPr>
        <p:spPr bwMode="auto">
          <a:xfrm>
            <a:off x="563563" y="1436688"/>
            <a:ext cx="568325" cy="322262"/>
          </a:xfrm>
          <a:custGeom>
            <a:avLst/>
            <a:gdLst>
              <a:gd name="T0" fmla="*/ 0 w 538"/>
              <a:gd name="T1" fmla="*/ 305 h 305"/>
              <a:gd name="T2" fmla="*/ 0 w 538"/>
              <a:gd name="T3" fmla="*/ 0 h 305"/>
              <a:gd name="T4" fmla="*/ 538 w 538"/>
              <a:gd name="T5" fmla="*/ 0 h 305"/>
              <a:gd name="T6" fmla="*/ 538 w 538"/>
              <a:gd name="T7" fmla="*/ 305 h 305"/>
              <a:gd name="T8" fmla="*/ 0 w 538"/>
              <a:gd name="T9" fmla="*/ 305 h 305"/>
              <a:gd name="T10" fmla="*/ 98 w 538"/>
              <a:gd name="T11" fmla="*/ 288 h 305"/>
              <a:gd name="T12" fmla="*/ 237 w 538"/>
              <a:gd name="T13" fmla="*/ 288 h 305"/>
              <a:gd name="T14" fmla="*/ 237 w 538"/>
              <a:gd name="T15" fmla="*/ 78 h 305"/>
              <a:gd name="T16" fmla="*/ 98 w 538"/>
              <a:gd name="T17" fmla="*/ 78 h 305"/>
              <a:gd name="T18" fmla="*/ 98 w 538"/>
              <a:gd name="T19" fmla="*/ 288 h 305"/>
              <a:gd name="T20" fmla="*/ 345 w 538"/>
              <a:gd name="T21" fmla="*/ 77 h 305"/>
              <a:gd name="T22" fmla="*/ 345 w 538"/>
              <a:gd name="T23" fmla="*/ 164 h 305"/>
              <a:gd name="T24" fmla="*/ 432 w 538"/>
              <a:gd name="T25" fmla="*/ 164 h 305"/>
              <a:gd name="T26" fmla="*/ 432 w 538"/>
              <a:gd name="T27" fmla="*/ 77 h 305"/>
              <a:gd name="T28" fmla="*/ 345 w 538"/>
              <a:gd name="T29" fmla="*/ 77 h 3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38" h="305">
                <a:moveTo>
                  <a:pt x="0" y="305"/>
                </a:moveTo>
                <a:cubicBezTo>
                  <a:pt x="0" y="203"/>
                  <a:pt x="0" y="102"/>
                  <a:pt x="0" y="0"/>
                </a:cubicBezTo>
                <a:cubicBezTo>
                  <a:pt x="179" y="0"/>
                  <a:pt x="358" y="0"/>
                  <a:pt x="538" y="0"/>
                </a:cubicBezTo>
                <a:cubicBezTo>
                  <a:pt x="538" y="102"/>
                  <a:pt x="538" y="202"/>
                  <a:pt x="538" y="305"/>
                </a:cubicBezTo>
                <a:cubicBezTo>
                  <a:pt x="359" y="305"/>
                  <a:pt x="180" y="305"/>
                  <a:pt x="0" y="305"/>
                </a:cubicBezTo>
                <a:close/>
                <a:moveTo>
                  <a:pt x="98" y="288"/>
                </a:moveTo>
                <a:cubicBezTo>
                  <a:pt x="146" y="288"/>
                  <a:pt x="191" y="288"/>
                  <a:pt x="237" y="288"/>
                </a:cubicBezTo>
                <a:cubicBezTo>
                  <a:pt x="237" y="217"/>
                  <a:pt x="237" y="147"/>
                  <a:pt x="237" y="78"/>
                </a:cubicBezTo>
                <a:cubicBezTo>
                  <a:pt x="190" y="78"/>
                  <a:pt x="145" y="78"/>
                  <a:pt x="98" y="78"/>
                </a:cubicBezTo>
                <a:cubicBezTo>
                  <a:pt x="98" y="148"/>
                  <a:pt x="98" y="217"/>
                  <a:pt x="98" y="288"/>
                </a:cubicBezTo>
                <a:close/>
                <a:moveTo>
                  <a:pt x="345" y="77"/>
                </a:moveTo>
                <a:cubicBezTo>
                  <a:pt x="345" y="107"/>
                  <a:pt x="345" y="136"/>
                  <a:pt x="345" y="164"/>
                </a:cubicBezTo>
                <a:cubicBezTo>
                  <a:pt x="375" y="164"/>
                  <a:pt x="404" y="164"/>
                  <a:pt x="432" y="164"/>
                </a:cubicBezTo>
                <a:cubicBezTo>
                  <a:pt x="432" y="134"/>
                  <a:pt x="432" y="106"/>
                  <a:pt x="432" y="77"/>
                </a:cubicBezTo>
                <a:cubicBezTo>
                  <a:pt x="403" y="77"/>
                  <a:pt x="375" y="77"/>
                  <a:pt x="345" y="77"/>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57" name="Freeform 21">
            <a:extLst>
              <a:ext uri="{FF2B5EF4-FFF2-40B4-BE49-F238E27FC236}">
                <a16:creationId xmlns:a16="http://schemas.microsoft.com/office/drawing/2014/main" id="{07E92F16-8271-46EF-AE5A-FDECE793BE7A}"/>
              </a:ext>
            </a:extLst>
          </p:cNvPr>
          <p:cNvSpPr>
            <a:spLocks/>
          </p:cNvSpPr>
          <p:nvPr/>
        </p:nvSpPr>
        <p:spPr bwMode="auto">
          <a:xfrm>
            <a:off x="4879976" y="1239838"/>
            <a:ext cx="461963" cy="520700"/>
          </a:xfrm>
          <a:custGeom>
            <a:avLst/>
            <a:gdLst>
              <a:gd name="T0" fmla="*/ 137 w 437"/>
              <a:gd name="T1" fmla="*/ 491 h 493"/>
              <a:gd name="T2" fmla="*/ 75 w 437"/>
              <a:gd name="T3" fmla="*/ 491 h 493"/>
              <a:gd name="T4" fmla="*/ 75 w 437"/>
              <a:gd name="T5" fmla="*/ 468 h 493"/>
              <a:gd name="T6" fmla="*/ 75 w 437"/>
              <a:gd name="T7" fmla="*/ 86 h 493"/>
              <a:gd name="T8" fmla="*/ 54 w 437"/>
              <a:gd name="T9" fmla="*/ 64 h 493"/>
              <a:gd name="T10" fmla="*/ 0 w 437"/>
              <a:gd name="T11" fmla="*/ 65 h 493"/>
              <a:gd name="T12" fmla="*/ 0 w 437"/>
              <a:gd name="T13" fmla="*/ 0 h 493"/>
              <a:gd name="T14" fmla="*/ 437 w 437"/>
              <a:gd name="T15" fmla="*/ 0 h 493"/>
              <a:gd name="T16" fmla="*/ 437 w 437"/>
              <a:gd name="T17" fmla="*/ 64 h 493"/>
              <a:gd name="T18" fmla="*/ 363 w 437"/>
              <a:gd name="T19" fmla="*/ 64 h 493"/>
              <a:gd name="T20" fmla="*/ 363 w 437"/>
              <a:gd name="T21" fmla="*/ 490 h 493"/>
              <a:gd name="T22" fmla="*/ 300 w 437"/>
              <a:gd name="T23" fmla="*/ 490 h 493"/>
              <a:gd name="T24" fmla="*/ 300 w 437"/>
              <a:gd name="T25" fmla="*/ 469 h 493"/>
              <a:gd name="T26" fmla="*/ 300 w 437"/>
              <a:gd name="T27" fmla="*/ 205 h 493"/>
              <a:gd name="T28" fmla="*/ 299 w 437"/>
              <a:gd name="T29" fmla="*/ 189 h 493"/>
              <a:gd name="T30" fmla="*/ 272 w 437"/>
              <a:gd name="T31" fmla="*/ 163 h 493"/>
              <a:gd name="T32" fmla="*/ 248 w 437"/>
              <a:gd name="T33" fmla="*/ 190 h 493"/>
              <a:gd name="T34" fmla="*/ 247 w 437"/>
              <a:gd name="T35" fmla="*/ 228 h 493"/>
              <a:gd name="T36" fmla="*/ 247 w 437"/>
              <a:gd name="T37" fmla="*/ 467 h 493"/>
              <a:gd name="T38" fmla="*/ 247 w 437"/>
              <a:gd name="T39" fmla="*/ 492 h 493"/>
              <a:gd name="T40" fmla="*/ 199 w 437"/>
              <a:gd name="T41" fmla="*/ 491 h 493"/>
              <a:gd name="T42" fmla="*/ 190 w 437"/>
              <a:gd name="T43" fmla="*/ 473 h 493"/>
              <a:gd name="T44" fmla="*/ 190 w 437"/>
              <a:gd name="T45" fmla="*/ 330 h 493"/>
              <a:gd name="T46" fmla="*/ 190 w 437"/>
              <a:gd name="T47" fmla="*/ 200 h 493"/>
              <a:gd name="T48" fmla="*/ 163 w 437"/>
              <a:gd name="T49" fmla="*/ 163 h 493"/>
              <a:gd name="T50" fmla="*/ 138 w 437"/>
              <a:gd name="T51" fmla="*/ 199 h 493"/>
              <a:gd name="T52" fmla="*/ 137 w 437"/>
              <a:gd name="T53" fmla="*/ 461 h 493"/>
              <a:gd name="T54" fmla="*/ 137 w 437"/>
              <a:gd name="T55" fmla="*/ 491 h 4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37" h="493">
                <a:moveTo>
                  <a:pt x="137" y="491"/>
                </a:moveTo>
                <a:cubicBezTo>
                  <a:pt x="116" y="491"/>
                  <a:pt x="97" y="491"/>
                  <a:pt x="75" y="491"/>
                </a:cubicBezTo>
                <a:cubicBezTo>
                  <a:pt x="75" y="483"/>
                  <a:pt x="75" y="475"/>
                  <a:pt x="75" y="468"/>
                </a:cubicBezTo>
                <a:cubicBezTo>
                  <a:pt x="75" y="340"/>
                  <a:pt x="74" y="213"/>
                  <a:pt x="75" y="86"/>
                </a:cubicBezTo>
                <a:cubicBezTo>
                  <a:pt x="75" y="70"/>
                  <a:pt x="73" y="62"/>
                  <a:pt x="54" y="64"/>
                </a:cubicBezTo>
                <a:cubicBezTo>
                  <a:pt x="37" y="66"/>
                  <a:pt x="19" y="65"/>
                  <a:pt x="0" y="65"/>
                </a:cubicBezTo>
                <a:cubicBezTo>
                  <a:pt x="0" y="42"/>
                  <a:pt x="0" y="22"/>
                  <a:pt x="0" y="0"/>
                </a:cubicBezTo>
                <a:cubicBezTo>
                  <a:pt x="146" y="0"/>
                  <a:pt x="291" y="0"/>
                  <a:pt x="437" y="0"/>
                </a:cubicBezTo>
                <a:cubicBezTo>
                  <a:pt x="437" y="21"/>
                  <a:pt x="437" y="41"/>
                  <a:pt x="437" y="64"/>
                </a:cubicBezTo>
                <a:cubicBezTo>
                  <a:pt x="412" y="64"/>
                  <a:pt x="388" y="64"/>
                  <a:pt x="363" y="64"/>
                </a:cubicBezTo>
                <a:cubicBezTo>
                  <a:pt x="363" y="208"/>
                  <a:pt x="363" y="348"/>
                  <a:pt x="363" y="490"/>
                </a:cubicBezTo>
                <a:cubicBezTo>
                  <a:pt x="342" y="490"/>
                  <a:pt x="322" y="490"/>
                  <a:pt x="300" y="490"/>
                </a:cubicBezTo>
                <a:cubicBezTo>
                  <a:pt x="300" y="483"/>
                  <a:pt x="300" y="476"/>
                  <a:pt x="300" y="469"/>
                </a:cubicBezTo>
                <a:cubicBezTo>
                  <a:pt x="300" y="381"/>
                  <a:pt x="300" y="293"/>
                  <a:pt x="300" y="205"/>
                </a:cubicBezTo>
                <a:cubicBezTo>
                  <a:pt x="300" y="200"/>
                  <a:pt x="300" y="195"/>
                  <a:pt x="299" y="189"/>
                </a:cubicBezTo>
                <a:cubicBezTo>
                  <a:pt x="297" y="173"/>
                  <a:pt x="288" y="163"/>
                  <a:pt x="272" y="163"/>
                </a:cubicBezTo>
                <a:cubicBezTo>
                  <a:pt x="256" y="164"/>
                  <a:pt x="248" y="174"/>
                  <a:pt x="248" y="190"/>
                </a:cubicBezTo>
                <a:cubicBezTo>
                  <a:pt x="247" y="202"/>
                  <a:pt x="247" y="215"/>
                  <a:pt x="247" y="228"/>
                </a:cubicBezTo>
                <a:cubicBezTo>
                  <a:pt x="247" y="307"/>
                  <a:pt x="247" y="387"/>
                  <a:pt x="247" y="467"/>
                </a:cubicBezTo>
                <a:cubicBezTo>
                  <a:pt x="247" y="475"/>
                  <a:pt x="247" y="482"/>
                  <a:pt x="247" y="492"/>
                </a:cubicBezTo>
                <a:cubicBezTo>
                  <a:pt x="230" y="492"/>
                  <a:pt x="214" y="493"/>
                  <a:pt x="199" y="491"/>
                </a:cubicBezTo>
                <a:cubicBezTo>
                  <a:pt x="195" y="491"/>
                  <a:pt x="190" y="480"/>
                  <a:pt x="190" y="473"/>
                </a:cubicBezTo>
                <a:cubicBezTo>
                  <a:pt x="190" y="425"/>
                  <a:pt x="190" y="377"/>
                  <a:pt x="190" y="330"/>
                </a:cubicBezTo>
                <a:cubicBezTo>
                  <a:pt x="190" y="286"/>
                  <a:pt x="190" y="243"/>
                  <a:pt x="190" y="200"/>
                </a:cubicBezTo>
                <a:cubicBezTo>
                  <a:pt x="190" y="175"/>
                  <a:pt x="180" y="163"/>
                  <a:pt x="163" y="163"/>
                </a:cubicBezTo>
                <a:cubicBezTo>
                  <a:pt x="146" y="163"/>
                  <a:pt x="138" y="175"/>
                  <a:pt x="138" y="199"/>
                </a:cubicBezTo>
                <a:cubicBezTo>
                  <a:pt x="137" y="286"/>
                  <a:pt x="137" y="373"/>
                  <a:pt x="137" y="461"/>
                </a:cubicBezTo>
                <a:cubicBezTo>
                  <a:pt x="137" y="470"/>
                  <a:pt x="137" y="479"/>
                  <a:pt x="137" y="491"/>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58" name="Freeform 22">
            <a:extLst>
              <a:ext uri="{FF2B5EF4-FFF2-40B4-BE49-F238E27FC236}">
                <a16:creationId xmlns:a16="http://schemas.microsoft.com/office/drawing/2014/main" id="{E9B12BA2-FB76-4D7F-ACA7-5EAE8D708095}"/>
              </a:ext>
            </a:extLst>
          </p:cNvPr>
          <p:cNvSpPr>
            <a:spLocks/>
          </p:cNvSpPr>
          <p:nvPr/>
        </p:nvSpPr>
        <p:spPr bwMode="auto">
          <a:xfrm>
            <a:off x="3365501" y="1106488"/>
            <a:ext cx="647700" cy="649287"/>
          </a:xfrm>
          <a:custGeom>
            <a:avLst/>
            <a:gdLst>
              <a:gd name="T0" fmla="*/ 31 w 613"/>
              <a:gd name="T1" fmla="*/ 456 h 615"/>
              <a:gd name="T2" fmla="*/ 68 w 613"/>
              <a:gd name="T3" fmla="*/ 499 h 615"/>
              <a:gd name="T4" fmla="*/ 83 w 613"/>
              <a:gd name="T5" fmla="*/ 482 h 615"/>
              <a:gd name="T6" fmla="*/ 37 w 613"/>
              <a:gd name="T7" fmla="*/ 442 h 615"/>
              <a:gd name="T8" fmla="*/ 60 w 613"/>
              <a:gd name="T9" fmla="*/ 421 h 615"/>
              <a:gd name="T10" fmla="*/ 100 w 613"/>
              <a:gd name="T11" fmla="*/ 470 h 615"/>
              <a:gd name="T12" fmla="*/ 114 w 613"/>
              <a:gd name="T13" fmla="*/ 450 h 615"/>
              <a:gd name="T14" fmla="*/ 68 w 613"/>
              <a:gd name="T15" fmla="*/ 413 h 615"/>
              <a:gd name="T16" fmla="*/ 91 w 613"/>
              <a:gd name="T17" fmla="*/ 387 h 615"/>
              <a:gd name="T18" fmla="*/ 127 w 613"/>
              <a:gd name="T19" fmla="*/ 440 h 615"/>
              <a:gd name="T20" fmla="*/ 148 w 613"/>
              <a:gd name="T21" fmla="*/ 418 h 615"/>
              <a:gd name="T22" fmla="*/ 98 w 613"/>
              <a:gd name="T23" fmla="*/ 379 h 615"/>
              <a:gd name="T24" fmla="*/ 124 w 613"/>
              <a:gd name="T25" fmla="*/ 358 h 615"/>
              <a:gd name="T26" fmla="*/ 159 w 613"/>
              <a:gd name="T27" fmla="*/ 405 h 615"/>
              <a:gd name="T28" fmla="*/ 168 w 613"/>
              <a:gd name="T29" fmla="*/ 378 h 615"/>
              <a:gd name="T30" fmla="*/ 132 w 613"/>
              <a:gd name="T31" fmla="*/ 347 h 615"/>
              <a:gd name="T32" fmla="*/ 152 w 613"/>
              <a:gd name="T33" fmla="*/ 326 h 615"/>
              <a:gd name="T34" fmla="*/ 214 w 613"/>
              <a:gd name="T35" fmla="*/ 391 h 615"/>
              <a:gd name="T36" fmla="*/ 229 w 613"/>
              <a:gd name="T37" fmla="*/ 375 h 615"/>
              <a:gd name="T38" fmla="*/ 164 w 613"/>
              <a:gd name="T39" fmla="*/ 313 h 615"/>
              <a:gd name="T40" fmla="*/ 185 w 613"/>
              <a:gd name="T41" fmla="*/ 295 h 615"/>
              <a:gd name="T42" fmla="*/ 225 w 613"/>
              <a:gd name="T43" fmla="*/ 340 h 615"/>
              <a:gd name="T44" fmla="*/ 243 w 613"/>
              <a:gd name="T45" fmla="*/ 324 h 615"/>
              <a:gd name="T46" fmla="*/ 195 w 613"/>
              <a:gd name="T47" fmla="*/ 286 h 615"/>
              <a:gd name="T48" fmla="*/ 215 w 613"/>
              <a:gd name="T49" fmla="*/ 264 h 615"/>
              <a:gd name="T50" fmla="*/ 256 w 613"/>
              <a:gd name="T51" fmla="*/ 308 h 615"/>
              <a:gd name="T52" fmla="*/ 274 w 613"/>
              <a:gd name="T53" fmla="*/ 294 h 615"/>
              <a:gd name="T54" fmla="*/ 227 w 613"/>
              <a:gd name="T55" fmla="*/ 254 h 615"/>
              <a:gd name="T56" fmla="*/ 248 w 613"/>
              <a:gd name="T57" fmla="*/ 232 h 615"/>
              <a:gd name="T58" fmla="*/ 288 w 613"/>
              <a:gd name="T59" fmla="*/ 277 h 615"/>
              <a:gd name="T60" fmla="*/ 306 w 613"/>
              <a:gd name="T61" fmla="*/ 262 h 615"/>
              <a:gd name="T62" fmla="*/ 259 w 613"/>
              <a:gd name="T63" fmla="*/ 221 h 615"/>
              <a:gd name="T64" fmla="*/ 279 w 613"/>
              <a:gd name="T65" fmla="*/ 200 h 615"/>
              <a:gd name="T66" fmla="*/ 320 w 613"/>
              <a:gd name="T67" fmla="*/ 246 h 615"/>
              <a:gd name="T68" fmla="*/ 336 w 613"/>
              <a:gd name="T69" fmla="*/ 231 h 615"/>
              <a:gd name="T70" fmla="*/ 291 w 613"/>
              <a:gd name="T71" fmla="*/ 187 h 615"/>
              <a:gd name="T72" fmla="*/ 310 w 613"/>
              <a:gd name="T73" fmla="*/ 168 h 615"/>
              <a:gd name="T74" fmla="*/ 371 w 613"/>
              <a:gd name="T75" fmla="*/ 233 h 615"/>
              <a:gd name="T76" fmla="*/ 385 w 613"/>
              <a:gd name="T77" fmla="*/ 217 h 615"/>
              <a:gd name="T78" fmla="*/ 321 w 613"/>
              <a:gd name="T79" fmla="*/ 158 h 615"/>
              <a:gd name="T80" fmla="*/ 342 w 613"/>
              <a:gd name="T81" fmla="*/ 138 h 615"/>
              <a:gd name="T82" fmla="*/ 347 w 613"/>
              <a:gd name="T83" fmla="*/ 132 h 615"/>
              <a:gd name="T84" fmla="*/ 377 w 613"/>
              <a:gd name="T85" fmla="*/ 170 h 615"/>
              <a:gd name="T86" fmla="*/ 400 w 613"/>
              <a:gd name="T87" fmla="*/ 162 h 615"/>
              <a:gd name="T88" fmla="*/ 354 w 613"/>
              <a:gd name="T89" fmla="*/ 127 h 615"/>
              <a:gd name="T90" fmla="*/ 374 w 613"/>
              <a:gd name="T91" fmla="*/ 105 h 615"/>
              <a:gd name="T92" fmla="*/ 420 w 613"/>
              <a:gd name="T93" fmla="*/ 149 h 615"/>
              <a:gd name="T94" fmla="*/ 434 w 613"/>
              <a:gd name="T95" fmla="*/ 133 h 615"/>
              <a:gd name="T96" fmla="*/ 385 w 613"/>
              <a:gd name="T97" fmla="*/ 94 h 615"/>
              <a:gd name="T98" fmla="*/ 409 w 613"/>
              <a:gd name="T99" fmla="*/ 73 h 615"/>
              <a:gd name="T100" fmla="*/ 446 w 613"/>
              <a:gd name="T101" fmla="*/ 117 h 615"/>
              <a:gd name="T102" fmla="*/ 452 w 613"/>
              <a:gd name="T103" fmla="*/ 93 h 615"/>
              <a:gd name="T104" fmla="*/ 418 w 613"/>
              <a:gd name="T105" fmla="*/ 64 h 615"/>
              <a:gd name="T106" fmla="*/ 439 w 613"/>
              <a:gd name="T107" fmla="*/ 39 h 615"/>
              <a:gd name="T108" fmla="*/ 475 w 613"/>
              <a:gd name="T109" fmla="*/ 89 h 615"/>
              <a:gd name="T110" fmla="*/ 485 w 613"/>
              <a:gd name="T111" fmla="*/ 62 h 615"/>
              <a:gd name="T112" fmla="*/ 450 w 613"/>
              <a:gd name="T113" fmla="*/ 32 h 615"/>
              <a:gd name="T114" fmla="*/ 480 w 613"/>
              <a:gd name="T115" fmla="*/ 0 h 615"/>
              <a:gd name="T116" fmla="*/ 613 w 613"/>
              <a:gd name="T117" fmla="*/ 135 h 615"/>
              <a:gd name="T118" fmla="*/ 132 w 613"/>
              <a:gd name="T119" fmla="*/ 615 h 615"/>
              <a:gd name="T120" fmla="*/ 0 w 613"/>
              <a:gd name="T121" fmla="*/ 480 h 615"/>
              <a:gd name="T122" fmla="*/ 31 w 613"/>
              <a:gd name="T123" fmla="*/ 456 h 6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13" h="615">
                <a:moveTo>
                  <a:pt x="31" y="456"/>
                </a:moveTo>
                <a:cubicBezTo>
                  <a:pt x="42" y="468"/>
                  <a:pt x="55" y="483"/>
                  <a:pt x="68" y="499"/>
                </a:cubicBezTo>
                <a:cubicBezTo>
                  <a:pt x="74" y="492"/>
                  <a:pt x="78" y="489"/>
                  <a:pt x="83" y="482"/>
                </a:cubicBezTo>
                <a:cubicBezTo>
                  <a:pt x="68" y="469"/>
                  <a:pt x="53" y="456"/>
                  <a:pt x="37" y="442"/>
                </a:cubicBezTo>
                <a:cubicBezTo>
                  <a:pt x="46" y="434"/>
                  <a:pt x="52" y="429"/>
                  <a:pt x="60" y="421"/>
                </a:cubicBezTo>
                <a:cubicBezTo>
                  <a:pt x="73" y="436"/>
                  <a:pt x="85" y="451"/>
                  <a:pt x="100" y="470"/>
                </a:cubicBezTo>
                <a:cubicBezTo>
                  <a:pt x="106" y="461"/>
                  <a:pt x="109" y="457"/>
                  <a:pt x="114" y="450"/>
                </a:cubicBezTo>
                <a:cubicBezTo>
                  <a:pt x="99" y="439"/>
                  <a:pt x="84" y="426"/>
                  <a:pt x="68" y="413"/>
                </a:cubicBezTo>
                <a:cubicBezTo>
                  <a:pt x="77" y="403"/>
                  <a:pt x="82" y="397"/>
                  <a:pt x="91" y="387"/>
                </a:cubicBezTo>
                <a:cubicBezTo>
                  <a:pt x="104" y="405"/>
                  <a:pt x="115" y="422"/>
                  <a:pt x="127" y="440"/>
                </a:cubicBezTo>
                <a:cubicBezTo>
                  <a:pt x="138" y="429"/>
                  <a:pt x="141" y="425"/>
                  <a:pt x="148" y="418"/>
                </a:cubicBezTo>
                <a:cubicBezTo>
                  <a:pt x="132" y="405"/>
                  <a:pt x="117" y="393"/>
                  <a:pt x="98" y="379"/>
                </a:cubicBezTo>
                <a:cubicBezTo>
                  <a:pt x="109" y="370"/>
                  <a:pt x="115" y="366"/>
                  <a:pt x="124" y="358"/>
                </a:cubicBezTo>
                <a:cubicBezTo>
                  <a:pt x="136" y="373"/>
                  <a:pt x="148" y="389"/>
                  <a:pt x="159" y="405"/>
                </a:cubicBezTo>
                <a:cubicBezTo>
                  <a:pt x="178" y="394"/>
                  <a:pt x="177" y="387"/>
                  <a:pt x="168" y="378"/>
                </a:cubicBezTo>
                <a:cubicBezTo>
                  <a:pt x="156" y="368"/>
                  <a:pt x="145" y="358"/>
                  <a:pt x="132" y="347"/>
                </a:cubicBezTo>
                <a:cubicBezTo>
                  <a:pt x="141" y="338"/>
                  <a:pt x="146" y="332"/>
                  <a:pt x="152" y="326"/>
                </a:cubicBezTo>
                <a:cubicBezTo>
                  <a:pt x="173" y="348"/>
                  <a:pt x="193" y="368"/>
                  <a:pt x="214" y="391"/>
                </a:cubicBezTo>
                <a:cubicBezTo>
                  <a:pt x="220" y="385"/>
                  <a:pt x="224" y="381"/>
                  <a:pt x="229" y="375"/>
                </a:cubicBezTo>
                <a:cubicBezTo>
                  <a:pt x="207" y="354"/>
                  <a:pt x="187" y="335"/>
                  <a:pt x="164" y="313"/>
                </a:cubicBezTo>
                <a:cubicBezTo>
                  <a:pt x="172" y="306"/>
                  <a:pt x="178" y="301"/>
                  <a:pt x="185" y="295"/>
                </a:cubicBezTo>
                <a:cubicBezTo>
                  <a:pt x="199" y="310"/>
                  <a:pt x="211" y="325"/>
                  <a:pt x="225" y="340"/>
                </a:cubicBezTo>
                <a:cubicBezTo>
                  <a:pt x="232" y="334"/>
                  <a:pt x="236" y="330"/>
                  <a:pt x="243" y="324"/>
                </a:cubicBezTo>
                <a:cubicBezTo>
                  <a:pt x="227" y="311"/>
                  <a:pt x="212" y="299"/>
                  <a:pt x="195" y="286"/>
                </a:cubicBezTo>
                <a:cubicBezTo>
                  <a:pt x="204" y="276"/>
                  <a:pt x="209" y="270"/>
                  <a:pt x="215" y="264"/>
                </a:cubicBezTo>
                <a:cubicBezTo>
                  <a:pt x="229" y="279"/>
                  <a:pt x="243" y="293"/>
                  <a:pt x="256" y="308"/>
                </a:cubicBezTo>
                <a:cubicBezTo>
                  <a:pt x="264" y="302"/>
                  <a:pt x="268" y="299"/>
                  <a:pt x="274" y="294"/>
                </a:cubicBezTo>
                <a:cubicBezTo>
                  <a:pt x="258" y="280"/>
                  <a:pt x="243" y="268"/>
                  <a:pt x="227" y="254"/>
                </a:cubicBezTo>
                <a:cubicBezTo>
                  <a:pt x="236" y="244"/>
                  <a:pt x="241" y="239"/>
                  <a:pt x="248" y="232"/>
                </a:cubicBezTo>
                <a:cubicBezTo>
                  <a:pt x="262" y="247"/>
                  <a:pt x="275" y="261"/>
                  <a:pt x="288" y="277"/>
                </a:cubicBezTo>
                <a:cubicBezTo>
                  <a:pt x="296" y="271"/>
                  <a:pt x="300" y="267"/>
                  <a:pt x="306" y="262"/>
                </a:cubicBezTo>
                <a:cubicBezTo>
                  <a:pt x="290" y="248"/>
                  <a:pt x="275" y="236"/>
                  <a:pt x="259" y="221"/>
                </a:cubicBezTo>
                <a:cubicBezTo>
                  <a:pt x="267" y="212"/>
                  <a:pt x="273" y="207"/>
                  <a:pt x="279" y="200"/>
                </a:cubicBezTo>
                <a:cubicBezTo>
                  <a:pt x="293" y="215"/>
                  <a:pt x="306" y="230"/>
                  <a:pt x="320" y="246"/>
                </a:cubicBezTo>
                <a:cubicBezTo>
                  <a:pt x="327" y="239"/>
                  <a:pt x="332" y="235"/>
                  <a:pt x="336" y="231"/>
                </a:cubicBezTo>
                <a:cubicBezTo>
                  <a:pt x="321" y="216"/>
                  <a:pt x="306" y="202"/>
                  <a:pt x="291" y="187"/>
                </a:cubicBezTo>
                <a:cubicBezTo>
                  <a:pt x="298" y="180"/>
                  <a:pt x="304" y="175"/>
                  <a:pt x="310" y="168"/>
                </a:cubicBezTo>
                <a:cubicBezTo>
                  <a:pt x="331" y="190"/>
                  <a:pt x="350" y="210"/>
                  <a:pt x="371" y="233"/>
                </a:cubicBezTo>
                <a:cubicBezTo>
                  <a:pt x="378" y="225"/>
                  <a:pt x="381" y="222"/>
                  <a:pt x="385" y="217"/>
                </a:cubicBezTo>
                <a:cubicBezTo>
                  <a:pt x="364" y="197"/>
                  <a:pt x="343" y="178"/>
                  <a:pt x="321" y="158"/>
                </a:cubicBezTo>
                <a:cubicBezTo>
                  <a:pt x="330" y="149"/>
                  <a:pt x="336" y="144"/>
                  <a:pt x="342" y="138"/>
                </a:cubicBezTo>
                <a:cubicBezTo>
                  <a:pt x="344" y="136"/>
                  <a:pt x="346" y="134"/>
                  <a:pt x="347" y="132"/>
                </a:cubicBezTo>
                <a:cubicBezTo>
                  <a:pt x="357" y="145"/>
                  <a:pt x="367" y="158"/>
                  <a:pt x="377" y="170"/>
                </a:cubicBezTo>
                <a:cubicBezTo>
                  <a:pt x="385" y="180"/>
                  <a:pt x="392" y="179"/>
                  <a:pt x="400" y="162"/>
                </a:cubicBezTo>
                <a:cubicBezTo>
                  <a:pt x="386" y="151"/>
                  <a:pt x="370" y="139"/>
                  <a:pt x="354" y="127"/>
                </a:cubicBezTo>
                <a:cubicBezTo>
                  <a:pt x="363" y="117"/>
                  <a:pt x="367" y="112"/>
                  <a:pt x="374" y="105"/>
                </a:cubicBezTo>
                <a:cubicBezTo>
                  <a:pt x="389" y="119"/>
                  <a:pt x="403" y="133"/>
                  <a:pt x="420" y="149"/>
                </a:cubicBezTo>
                <a:cubicBezTo>
                  <a:pt x="424" y="144"/>
                  <a:pt x="428" y="140"/>
                  <a:pt x="434" y="133"/>
                </a:cubicBezTo>
                <a:cubicBezTo>
                  <a:pt x="417" y="120"/>
                  <a:pt x="402" y="107"/>
                  <a:pt x="385" y="94"/>
                </a:cubicBezTo>
                <a:cubicBezTo>
                  <a:pt x="395" y="85"/>
                  <a:pt x="401" y="80"/>
                  <a:pt x="409" y="73"/>
                </a:cubicBezTo>
                <a:cubicBezTo>
                  <a:pt x="421" y="88"/>
                  <a:pt x="434" y="103"/>
                  <a:pt x="446" y="117"/>
                </a:cubicBezTo>
                <a:cubicBezTo>
                  <a:pt x="464" y="109"/>
                  <a:pt x="462" y="101"/>
                  <a:pt x="452" y="93"/>
                </a:cubicBezTo>
                <a:cubicBezTo>
                  <a:pt x="441" y="83"/>
                  <a:pt x="429" y="73"/>
                  <a:pt x="418" y="64"/>
                </a:cubicBezTo>
                <a:cubicBezTo>
                  <a:pt x="426" y="54"/>
                  <a:pt x="431" y="48"/>
                  <a:pt x="439" y="39"/>
                </a:cubicBezTo>
                <a:cubicBezTo>
                  <a:pt x="452" y="57"/>
                  <a:pt x="463" y="73"/>
                  <a:pt x="475" y="89"/>
                </a:cubicBezTo>
                <a:cubicBezTo>
                  <a:pt x="494" y="78"/>
                  <a:pt x="495" y="71"/>
                  <a:pt x="485" y="62"/>
                </a:cubicBezTo>
                <a:cubicBezTo>
                  <a:pt x="473" y="52"/>
                  <a:pt x="462" y="42"/>
                  <a:pt x="450" y="32"/>
                </a:cubicBezTo>
                <a:cubicBezTo>
                  <a:pt x="462" y="19"/>
                  <a:pt x="471" y="9"/>
                  <a:pt x="480" y="0"/>
                </a:cubicBezTo>
                <a:cubicBezTo>
                  <a:pt x="525" y="45"/>
                  <a:pt x="569" y="90"/>
                  <a:pt x="613" y="135"/>
                </a:cubicBezTo>
                <a:cubicBezTo>
                  <a:pt x="453" y="294"/>
                  <a:pt x="293" y="454"/>
                  <a:pt x="132" y="615"/>
                </a:cubicBezTo>
                <a:cubicBezTo>
                  <a:pt x="89" y="571"/>
                  <a:pt x="45" y="526"/>
                  <a:pt x="0" y="480"/>
                </a:cubicBezTo>
                <a:cubicBezTo>
                  <a:pt x="7" y="474"/>
                  <a:pt x="17" y="466"/>
                  <a:pt x="31" y="456"/>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59" name="Freeform 23">
            <a:extLst>
              <a:ext uri="{FF2B5EF4-FFF2-40B4-BE49-F238E27FC236}">
                <a16:creationId xmlns:a16="http://schemas.microsoft.com/office/drawing/2014/main" id="{D1245EFB-A5A1-4059-89B2-A1EFDC58F0BA}"/>
              </a:ext>
            </a:extLst>
          </p:cNvPr>
          <p:cNvSpPr>
            <a:spLocks/>
          </p:cNvSpPr>
          <p:nvPr/>
        </p:nvSpPr>
        <p:spPr bwMode="auto">
          <a:xfrm>
            <a:off x="498476" y="1130300"/>
            <a:ext cx="696913" cy="280987"/>
          </a:xfrm>
          <a:custGeom>
            <a:avLst/>
            <a:gdLst>
              <a:gd name="T0" fmla="*/ 0 w 660"/>
              <a:gd name="T1" fmla="*/ 266 h 266"/>
              <a:gd name="T2" fmla="*/ 38 w 660"/>
              <a:gd name="T3" fmla="*/ 175 h 266"/>
              <a:gd name="T4" fmla="*/ 70 w 660"/>
              <a:gd name="T5" fmla="*/ 98 h 266"/>
              <a:gd name="T6" fmla="*/ 94 w 660"/>
              <a:gd name="T7" fmla="*/ 83 h 266"/>
              <a:gd name="T8" fmla="*/ 388 w 660"/>
              <a:gd name="T9" fmla="*/ 83 h 266"/>
              <a:gd name="T10" fmla="*/ 411 w 660"/>
              <a:gd name="T11" fmla="*/ 83 h 266"/>
              <a:gd name="T12" fmla="*/ 411 w 660"/>
              <a:gd name="T13" fmla="*/ 0 h 266"/>
              <a:gd name="T14" fmla="*/ 490 w 660"/>
              <a:gd name="T15" fmla="*/ 0 h 266"/>
              <a:gd name="T16" fmla="*/ 490 w 660"/>
              <a:gd name="T17" fmla="*/ 83 h 266"/>
              <a:gd name="T18" fmla="*/ 571 w 660"/>
              <a:gd name="T19" fmla="*/ 84 h 266"/>
              <a:gd name="T20" fmla="*/ 590 w 660"/>
              <a:gd name="T21" fmla="*/ 94 h 266"/>
              <a:gd name="T22" fmla="*/ 660 w 660"/>
              <a:gd name="T23" fmla="*/ 261 h 266"/>
              <a:gd name="T24" fmla="*/ 659 w 660"/>
              <a:gd name="T25" fmla="*/ 266 h 266"/>
              <a:gd name="T26" fmla="*/ 0 w 660"/>
              <a:gd name="T27" fmla="*/ 266 h 2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60" h="266">
                <a:moveTo>
                  <a:pt x="0" y="266"/>
                </a:moveTo>
                <a:cubicBezTo>
                  <a:pt x="13" y="235"/>
                  <a:pt x="25" y="205"/>
                  <a:pt x="38" y="175"/>
                </a:cubicBezTo>
                <a:cubicBezTo>
                  <a:pt x="48" y="149"/>
                  <a:pt x="60" y="124"/>
                  <a:pt x="70" y="98"/>
                </a:cubicBezTo>
                <a:cubicBezTo>
                  <a:pt x="75" y="87"/>
                  <a:pt x="81" y="83"/>
                  <a:pt x="94" y="83"/>
                </a:cubicBezTo>
                <a:cubicBezTo>
                  <a:pt x="192" y="83"/>
                  <a:pt x="290" y="83"/>
                  <a:pt x="388" y="83"/>
                </a:cubicBezTo>
                <a:cubicBezTo>
                  <a:pt x="395" y="83"/>
                  <a:pt x="402" y="83"/>
                  <a:pt x="411" y="83"/>
                </a:cubicBezTo>
                <a:cubicBezTo>
                  <a:pt x="411" y="55"/>
                  <a:pt x="411" y="28"/>
                  <a:pt x="411" y="0"/>
                </a:cubicBezTo>
                <a:cubicBezTo>
                  <a:pt x="438" y="0"/>
                  <a:pt x="463" y="0"/>
                  <a:pt x="490" y="0"/>
                </a:cubicBezTo>
                <a:cubicBezTo>
                  <a:pt x="490" y="26"/>
                  <a:pt x="490" y="53"/>
                  <a:pt x="490" y="83"/>
                </a:cubicBezTo>
                <a:cubicBezTo>
                  <a:pt x="518" y="83"/>
                  <a:pt x="545" y="83"/>
                  <a:pt x="571" y="84"/>
                </a:cubicBezTo>
                <a:cubicBezTo>
                  <a:pt x="578" y="84"/>
                  <a:pt x="588" y="89"/>
                  <a:pt x="590" y="94"/>
                </a:cubicBezTo>
                <a:cubicBezTo>
                  <a:pt x="614" y="149"/>
                  <a:pt x="637" y="205"/>
                  <a:pt x="660" y="261"/>
                </a:cubicBezTo>
                <a:cubicBezTo>
                  <a:pt x="660" y="262"/>
                  <a:pt x="660" y="263"/>
                  <a:pt x="659" y="266"/>
                </a:cubicBezTo>
                <a:cubicBezTo>
                  <a:pt x="440" y="266"/>
                  <a:pt x="221" y="266"/>
                  <a:pt x="0" y="266"/>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61" name="Freeform 24">
            <a:extLst>
              <a:ext uri="{FF2B5EF4-FFF2-40B4-BE49-F238E27FC236}">
                <a16:creationId xmlns:a16="http://schemas.microsoft.com/office/drawing/2014/main" id="{C741C1F4-4E8F-42E8-A57F-CBA6561C8039}"/>
              </a:ext>
            </a:extLst>
          </p:cNvPr>
          <p:cNvSpPr>
            <a:spLocks/>
          </p:cNvSpPr>
          <p:nvPr/>
        </p:nvSpPr>
        <p:spPr bwMode="auto">
          <a:xfrm>
            <a:off x="3417888" y="5876925"/>
            <a:ext cx="542925" cy="382587"/>
          </a:xfrm>
          <a:custGeom>
            <a:avLst/>
            <a:gdLst>
              <a:gd name="T0" fmla="*/ 514 w 514"/>
              <a:gd name="T1" fmla="*/ 362 h 362"/>
              <a:gd name="T2" fmla="*/ 0 w 514"/>
              <a:gd name="T3" fmla="*/ 362 h 362"/>
              <a:gd name="T4" fmla="*/ 40 w 514"/>
              <a:gd name="T5" fmla="*/ 291 h 362"/>
              <a:gd name="T6" fmla="*/ 171 w 514"/>
              <a:gd name="T7" fmla="*/ 65 h 362"/>
              <a:gd name="T8" fmla="*/ 243 w 514"/>
              <a:gd name="T9" fmla="*/ 7 h 362"/>
              <a:gd name="T10" fmla="*/ 328 w 514"/>
              <a:gd name="T11" fmla="*/ 44 h 362"/>
              <a:gd name="T12" fmla="*/ 409 w 514"/>
              <a:gd name="T13" fmla="*/ 179 h 362"/>
              <a:gd name="T14" fmla="*/ 507 w 514"/>
              <a:gd name="T15" fmla="*/ 348 h 362"/>
              <a:gd name="T16" fmla="*/ 514 w 514"/>
              <a:gd name="T17" fmla="*/ 362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4" h="362">
                <a:moveTo>
                  <a:pt x="514" y="362"/>
                </a:moveTo>
                <a:cubicBezTo>
                  <a:pt x="343" y="362"/>
                  <a:pt x="173" y="362"/>
                  <a:pt x="0" y="362"/>
                </a:cubicBezTo>
                <a:cubicBezTo>
                  <a:pt x="14" y="337"/>
                  <a:pt x="27" y="314"/>
                  <a:pt x="40" y="291"/>
                </a:cubicBezTo>
                <a:cubicBezTo>
                  <a:pt x="84" y="216"/>
                  <a:pt x="127" y="140"/>
                  <a:pt x="171" y="65"/>
                </a:cubicBezTo>
                <a:cubicBezTo>
                  <a:pt x="188" y="37"/>
                  <a:pt x="209" y="13"/>
                  <a:pt x="243" y="7"/>
                </a:cubicBezTo>
                <a:cubicBezTo>
                  <a:pt x="280" y="0"/>
                  <a:pt x="309" y="16"/>
                  <a:pt x="328" y="44"/>
                </a:cubicBezTo>
                <a:cubicBezTo>
                  <a:pt x="357" y="88"/>
                  <a:pt x="383" y="134"/>
                  <a:pt x="409" y="179"/>
                </a:cubicBezTo>
                <a:cubicBezTo>
                  <a:pt x="442" y="235"/>
                  <a:pt x="475" y="292"/>
                  <a:pt x="507" y="348"/>
                </a:cubicBezTo>
                <a:cubicBezTo>
                  <a:pt x="509" y="352"/>
                  <a:pt x="511" y="356"/>
                  <a:pt x="514" y="362"/>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63" name="Freeform 25">
            <a:extLst>
              <a:ext uri="{FF2B5EF4-FFF2-40B4-BE49-F238E27FC236}">
                <a16:creationId xmlns:a16="http://schemas.microsoft.com/office/drawing/2014/main" id="{FB3C78F2-CD0D-435D-AF82-BFE5D1452C43}"/>
              </a:ext>
            </a:extLst>
          </p:cNvPr>
          <p:cNvSpPr>
            <a:spLocks noEditPoints="1"/>
          </p:cNvSpPr>
          <p:nvPr/>
        </p:nvSpPr>
        <p:spPr bwMode="auto">
          <a:xfrm>
            <a:off x="2170113" y="4848225"/>
            <a:ext cx="508000" cy="514350"/>
          </a:xfrm>
          <a:custGeom>
            <a:avLst/>
            <a:gdLst>
              <a:gd name="T0" fmla="*/ 0 w 481"/>
              <a:gd name="T1" fmla="*/ 0 h 486"/>
              <a:gd name="T2" fmla="*/ 481 w 481"/>
              <a:gd name="T3" fmla="*/ 0 h 486"/>
              <a:gd name="T4" fmla="*/ 0 w 481"/>
              <a:gd name="T5" fmla="*/ 486 h 486"/>
              <a:gd name="T6" fmla="*/ 0 w 481"/>
              <a:gd name="T7" fmla="*/ 0 h 486"/>
              <a:gd name="T8" fmla="*/ 72 w 481"/>
              <a:gd name="T9" fmla="*/ 306 h 486"/>
              <a:gd name="T10" fmla="*/ 302 w 481"/>
              <a:gd name="T11" fmla="*/ 73 h 486"/>
              <a:gd name="T12" fmla="*/ 72 w 481"/>
              <a:gd name="T13" fmla="*/ 73 h 486"/>
              <a:gd name="T14" fmla="*/ 72 w 481"/>
              <a:gd name="T15" fmla="*/ 306 h 48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81" h="486">
                <a:moveTo>
                  <a:pt x="0" y="0"/>
                </a:moveTo>
                <a:cubicBezTo>
                  <a:pt x="162" y="0"/>
                  <a:pt x="323" y="0"/>
                  <a:pt x="481" y="0"/>
                </a:cubicBezTo>
                <a:cubicBezTo>
                  <a:pt x="322" y="160"/>
                  <a:pt x="162" y="323"/>
                  <a:pt x="0" y="486"/>
                </a:cubicBezTo>
                <a:cubicBezTo>
                  <a:pt x="0" y="324"/>
                  <a:pt x="0" y="163"/>
                  <a:pt x="0" y="0"/>
                </a:cubicBezTo>
                <a:close/>
                <a:moveTo>
                  <a:pt x="72" y="306"/>
                </a:moveTo>
                <a:cubicBezTo>
                  <a:pt x="150" y="227"/>
                  <a:pt x="227" y="149"/>
                  <a:pt x="302" y="73"/>
                </a:cubicBezTo>
                <a:cubicBezTo>
                  <a:pt x="228" y="73"/>
                  <a:pt x="151" y="73"/>
                  <a:pt x="72" y="73"/>
                </a:cubicBezTo>
                <a:cubicBezTo>
                  <a:pt x="72" y="152"/>
                  <a:pt x="72" y="229"/>
                  <a:pt x="72" y="306"/>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3136" name="Freeform 26">
            <a:extLst>
              <a:ext uri="{FF2B5EF4-FFF2-40B4-BE49-F238E27FC236}">
                <a16:creationId xmlns:a16="http://schemas.microsoft.com/office/drawing/2014/main" id="{714885E7-6135-478A-B18F-638DFAB68632}"/>
              </a:ext>
            </a:extLst>
          </p:cNvPr>
          <p:cNvSpPr>
            <a:spLocks/>
          </p:cNvSpPr>
          <p:nvPr/>
        </p:nvSpPr>
        <p:spPr bwMode="auto">
          <a:xfrm>
            <a:off x="1903413" y="1662113"/>
            <a:ext cx="730250" cy="98425"/>
          </a:xfrm>
          <a:custGeom>
            <a:avLst/>
            <a:gdLst>
              <a:gd name="T0" fmla="*/ 346 w 692"/>
              <a:gd name="T1" fmla="*/ 93 h 93"/>
              <a:gd name="T2" fmla="*/ 64 w 692"/>
              <a:gd name="T3" fmla="*/ 93 h 93"/>
              <a:gd name="T4" fmla="*/ 1 w 692"/>
              <a:gd name="T5" fmla="*/ 47 h 93"/>
              <a:gd name="T6" fmla="*/ 64 w 692"/>
              <a:gd name="T7" fmla="*/ 0 h 93"/>
              <a:gd name="T8" fmla="*/ 380 w 692"/>
              <a:gd name="T9" fmla="*/ 0 h 93"/>
              <a:gd name="T10" fmla="*/ 628 w 692"/>
              <a:gd name="T11" fmla="*/ 0 h 93"/>
              <a:gd name="T12" fmla="*/ 692 w 692"/>
              <a:gd name="T13" fmla="*/ 47 h 93"/>
              <a:gd name="T14" fmla="*/ 628 w 692"/>
              <a:gd name="T15" fmla="*/ 93 h 93"/>
              <a:gd name="T16" fmla="*/ 346 w 692"/>
              <a:gd name="T17" fmla="*/ 93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92" h="93">
                <a:moveTo>
                  <a:pt x="346" y="93"/>
                </a:moveTo>
                <a:cubicBezTo>
                  <a:pt x="252" y="93"/>
                  <a:pt x="158" y="93"/>
                  <a:pt x="64" y="93"/>
                </a:cubicBezTo>
                <a:cubicBezTo>
                  <a:pt x="24" y="93"/>
                  <a:pt x="1" y="76"/>
                  <a:pt x="1" y="47"/>
                </a:cubicBezTo>
                <a:cubicBezTo>
                  <a:pt x="0" y="17"/>
                  <a:pt x="23" y="0"/>
                  <a:pt x="64" y="0"/>
                </a:cubicBezTo>
                <a:cubicBezTo>
                  <a:pt x="169" y="0"/>
                  <a:pt x="275" y="0"/>
                  <a:pt x="380" y="0"/>
                </a:cubicBezTo>
                <a:cubicBezTo>
                  <a:pt x="463" y="0"/>
                  <a:pt x="545" y="0"/>
                  <a:pt x="628" y="0"/>
                </a:cubicBezTo>
                <a:cubicBezTo>
                  <a:pt x="669" y="0"/>
                  <a:pt x="692" y="17"/>
                  <a:pt x="692" y="47"/>
                </a:cubicBezTo>
                <a:cubicBezTo>
                  <a:pt x="692" y="77"/>
                  <a:pt x="669" y="93"/>
                  <a:pt x="628" y="93"/>
                </a:cubicBezTo>
                <a:cubicBezTo>
                  <a:pt x="534" y="92"/>
                  <a:pt x="440" y="93"/>
                  <a:pt x="346" y="93"/>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3144" name="Freeform 27">
            <a:extLst>
              <a:ext uri="{FF2B5EF4-FFF2-40B4-BE49-F238E27FC236}">
                <a16:creationId xmlns:a16="http://schemas.microsoft.com/office/drawing/2014/main" id="{A2349C41-8764-47A4-8D05-9A45C67AADFE}"/>
              </a:ext>
            </a:extLst>
          </p:cNvPr>
          <p:cNvSpPr>
            <a:spLocks noEditPoints="1"/>
          </p:cNvSpPr>
          <p:nvPr/>
        </p:nvSpPr>
        <p:spPr bwMode="auto">
          <a:xfrm>
            <a:off x="636588" y="5905500"/>
            <a:ext cx="422275" cy="222250"/>
          </a:xfrm>
          <a:custGeom>
            <a:avLst/>
            <a:gdLst>
              <a:gd name="T0" fmla="*/ 2 w 399"/>
              <a:gd name="T1" fmla="*/ 210 h 210"/>
              <a:gd name="T2" fmla="*/ 2 w 399"/>
              <a:gd name="T3" fmla="*/ 45 h 210"/>
              <a:gd name="T4" fmla="*/ 53 w 399"/>
              <a:gd name="T5" fmla="*/ 0 h 210"/>
              <a:gd name="T6" fmla="*/ 347 w 399"/>
              <a:gd name="T7" fmla="*/ 0 h 210"/>
              <a:gd name="T8" fmla="*/ 397 w 399"/>
              <a:gd name="T9" fmla="*/ 41 h 210"/>
              <a:gd name="T10" fmla="*/ 397 w 399"/>
              <a:gd name="T11" fmla="*/ 210 h 210"/>
              <a:gd name="T12" fmla="*/ 2 w 399"/>
              <a:gd name="T13" fmla="*/ 210 h 210"/>
              <a:gd name="T14" fmla="*/ 334 w 399"/>
              <a:gd name="T15" fmla="*/ 64 h 210"/>
              <a:gd name="T16" fmla="*/ 67 w 399"/>
              <a:gd name="T17" fmla="*/ 64 h 210"/>
              <a:gd name="T18" fmla="*/ 67 w 399"/>
              <a:gd name="T19" fmla="*/ 147 h 210"/>
              <a:gd name="T20" fmla="*/ 334 w 399"/>
              <a:gd name="T21" fmla="*/ 147 h 210"/>
              <a:gd name="T22" fmla="*/ 334 w 399"/>
              <a:gd name="T23" fmla="*/ 64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99" h="210">
                <a:moveTo>
                  <a:pt x="2" y="210"/>
                </a:moveTo>
                <a:cubicBezTo>
                  <a:pt x="2" y="154"/>
                  <a:pt x="0" y="99"/>
                  <a:pt x="2" y="45"/>
                </a:cubicBezTo>
                <a:cubicBezTo>
                  <a:pt x="3" y="20"/>
                  <a:pt x="26" y="1"/>
                  <a:pt x="53" y="0"/>
                </a:cubicBezTo>
                <a:cubicBezTo>
                  <a:pt x="151" y="0"/>
                  <a:pt x="249" y="0"/>
                  <a:pt x="347" y="0"/>
                </a:cubicBezTo>
                <a:cubicBezTo>
                  <a:pt x="373" y="0"/>
                  <a:pt x="396" y="17"/>
                  <a:pt x="397" y="41"/>
                </a:cubicBezTo>
                <a:cubicBezTo>
                  <a:pt x="399" y="97"/>
                  <a:pt x="397" y="153"/>
                  <a:pt x="397" y="210"/>
                </a:cubicBezTo>
                <a:cubicBezTo>
                  <a:pt x="266" y="210"/>
                  <a:pt x="135" y="210"/>
                  <a:pt x="2" y="210"/>
                </a:cubicBezTo>
                <a:close/>
                <a:moveTo>
                  <a:pt x="334" y="64"/>
                </a:moveTo>
                <a:cubicBezTo>
                  <a:pt x="244" y="64"/>
                  <a:pt x="155" y="64"/>
                  <a:pt x="67" y="64"/>
                </a:cubicBezTo>
                <a:cubicBezTo>
                  <a:pt x="67" y="93"/>
                  <a:pt x="67" y="120"/>
                  <a:pt x="67" y="147"/>
                </a:cubicBezTo>
                <a:cubicBezTo>
                  <a:pt x="157" y="147"/>
                  <a:pt x="245" y="147"/>
                  <a:pt x="334" y="147"/>
                </a:cubicBezTo>
                <a:cubicBezTo>
                  <a:pt x="334" y="119"/>
                  <a:pt x="334" y="92"/>
                  <a:pt x="334" y="64"/>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3145" name="Freeform 28">
            <a:extLst>
              <a:ext uri="{FF2B5EF4-FFF2-40B4-BE49-F238E27FC236}">
                <a16:creationId xmlns:a16="http://schemas.microsoft.com/office/drawing/2014/main" id="{968615C0-8047-43C4-9BC0-BCF83F83A96B}"/>
              </a:ext>
            </a:extLst>
          </p:cNvPr>
          <p:cNvSpPr>
            <a:spLocks noEditPoints="1"/>
          </p:cNvSpPr>
          <p:nvPr/>
        </p:nvSpPr>
        <p:spPr bwMode="auto">
          <a:xfrm>
            <a:off x="501651" y="2308225"/>
            <a:ext cx="325438" cy="652462"/>
          </a:xfrm>
          <a:custGeom>
            <a:avLst/>
            <a:gdLst>
              <a:gd name="T0" fmla="*/ 0 w 308"/>
              <a:gd name="T1" fmla="*/ 0 h 618"/>
              <a:gd name="T2" fmla="*/ 308 w 308"/>
              <a:gd name="T3" fmla="*/ 0 h 618"/>
              <a:gd name="T4" fmla="*/ 308 w 308"/>
              <a:gd name="T5" fmla="*/ 618 h 618"/>
              <a:gd name="T6" fmla="*/ 0 w 308"/>
              <a:gd name="T7" fmla="*/ 618 h 618"/>
              <a:gd name="T8" fmla="*/ 0 w 308"/>
              <a:gd name="T9" fmla="*/ 0 h 618"/>
              <a:gd name="T10" fmla="*/ 34 w 308"/>
              <a:gd name="T11" fmla="*/ 33 h 618"/>
              <a:gd name="T12" fmla="*/ 34 w 308"/>
              <a:gd name="T13" fmla="*/ 587 h 618"/>
              <a:gd name="T14" fmla="*/ 59 w 308"/>
              <a:gd name="T15" fmla="*/ 587 h 618"/>
              <a:gd name="T16" fmla="*/ 251 w 308"/>
              <a:gd name="T17" fmla="*/ 587 h 618"/>
              <a:gd name="T18" fmla="*/ 277 w 308"/>
              <a:gd name="T19" fmla="*/ 560 h 618"/>
              <a:gd name="T20" fmla="*/ 277 w 308"/>
              <a:gd name="T21" fmla="*/ 55 h 618"/>
              <a:gd name="T22" fmla="*/ 277 w 308"/>
              <a:gd name="T23" fmla="*/ 33 h 618"/>
              <a:gd name="T24" fmla="*/ 34 w 308"/>
              <a:gd name="T25" fmla="*/ 33 h 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08" h="618">
                <a:moveTo>
                  <a:pt x="0" y="0"/>
                </a:moveTo>
                <a:cubicBezTo>
                  <a:pt x="104" y="0"/>
                  <a:pt x="205" y="0"/>
                  <a:pt x="308" y="0"/>
                </a:cubicBezTo>
                <a:cubicBezTo>
                  <a:pt x="308" y="206"/>
                  <a:pt x="308" y="412"/>
                  <a:pt x="308" y="618"/>
                </a:cubicBezTo>
                <a:cubicBezTo>
                  <a:pt x="205" y="618"/>
                  <a:pt x="103" y="618"/>
                  <a:pt x="0" y="618"/>
                </a:cubicBezTo>
                <a:cubicBezTo>
                  <a:pt x="0" y="412"/>
                  <a:pt x="0" y="207"/>
                  <a:pt x="0" y="0"/>
                </a:cubicBezTo>
                <a:close/>
                <a:moveTo>
                  <a:pt x="34" y="33"/>
                </a:moveTo>
                <a:cubicBezTo>
                  <a:pt x="34" y="218"/>
                  <a:pt x="34" y="401"/>
                  <a:pt x="34" y="587"/>
                </a:cubicBezTo>
                <a:cubicBezTo>
                  <a:pt x="43" y="587"/>
                  <a:pt x="51" y="587"/>
                  <a:pt x="59" y="587"/>
                </a:cubicBezTo>
                <a:cubicBezTo>
                  <a:pt x="123" y="587"/>
                  <a:pt x="187" y="587"/>
                  <a:pt x="251" y="587"/>
                </a:cubicBezTo>
                <a:cubicBezTo>
                  <a:pt x="277" y="587"/>
                  <a:pt x="277" y="587"/>
                  <a:pt x="277" y="560"/>
                </a:cubicBezTo>
                <a:cubicBezTo>
                  <a:pt x="277" y="392"/>
                  <a:pt x="277" y="223"/>
                  <a:pt x="277" y="55"/>
                </a:cubicBezTo>
                <a:cubicBezTo>
                  <a:pt x="277" y="48"/>
                  <a:pt x="277" y="41"/>
                  <a:pt x="277" y="33"/>
                </a:cubicBezTo>
                <a:cubicBezTo>
                  <a:pt x="195" y="33"/>
                  <a:pt x="115" y="33"/>
                  <a:pt x="34" y="33"/>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3146" name="Freeform 29">
            <a:extLst>
              <a:ext uri="{FF2B5EF4-FFF2-40B4-BE49-F238E27FC236}">
                <a16:creationId xmlns:a16="http://schemas.microsoft.com/office/drawing/2014/main" id="{6F80D7FF-1233-46AC-BDCF-950B64465D1F}"/>
              </a:ext>
            </a:extLst>
          </p:cNvPr>
          <p:cNvSpPr>
            <a:spLocks noEditPoints="1"/>
          </p:cNvSpPr>
          <p:nvPr/>
        </p:nvSpPr>
        <p:spPr bwMode="auto">
          <a:xfrm>
            <a:off x="893763" y="2308225"/>
            <a:ext cx="300038" cy="404812"/>
          </a:xfrm>
          <a:custGeom>
            <a:avLst/>
            <a:gdLst>
              <a:gd name="T0" fmla="*/ 0 w 285"/>
              <a:gd name="T1" fmla="*/ 0 h 383"/>
              <a:gd name="T2" fmla="*/ 285 w 285"/>
              <a:gd name="T3" fmla="*/ 0 h 383"/>
              <a:gd name="T4" fmla="*/ 285 w 285"/>
              <a:gd name="T5" fmla="*/ 383 h 383"/>
              <a:gd name="T6" fmla="*/ 0 w 285"/>
              <a:gd name="T7" fmla="*/ 383 h 383"/>
              <a:gd name="T8" fmla="*/ 0 w 285"/>
              <a:gd name="T9" fmla="*/ 0 h 383"/>
              <a:gd name="T10" fmla="*/ 253 w 285"/>
              <a:gd name="T11" fmla="*/ 175 h 383"/>
              <a:gd name="T12" fmla="*/ 253 w 285"/>
              <a:gd name="T13" fmla="*/ 30 h 383"/>
              <a:gd name="T14" fmla="*/ 160 w 285"/>
              <a:gd name="T15" fmla="*/ 30 h 383"/>
              <a:gd name="T16" fmla="*/ 160 w 285"/>
              <a:gd name="T17" fmla="*/ 175 h 383"/>
              <a:gd name="T18" fmla="*/ 253 w 285"/>
              <a:gd name="T19" fmla="*/ 175 h 383"/>
              <a:gd name="T20" fmla="*/ 32 w 285"/>
              <a:gd name="T21" fmla="*/ 30 h 383"/>
              <a:gd name="T22" fmla="*/ 32 w 285"/>
              <a:gd name="T23" fmla="*/ 175 h 383"/>
              <a:gd name="T24" fmla="*/ 126 w 285"/>
              <a:gd name="T25" fmla="*/ 175 h 383"/>
              <a:gd name="T26" fmla="*/ 126 w 285"/>
              <a:gd name="T27" fmla="*/ 30 h 383"/>
              <a:gd name="T28" fmla="*/ 32 w 285"/>
              <a:gd name="T29" fmla="*/ 30 h 383"/>
              <a:gd name="T30" fmla="*/ 160 w 285"/>
              <a:gd name="T31" fmla="*/ 208 h 383"/>
              <a:gd name="T32" fmla="*/ 160 w 285"/>
              <a:gd name="T33" fmla="*/ 351 h 383"/>
              <a:gd name="T34" fmla="*/ 253 w 285"/>
              <a:gd name="T35" fmla="*/ 351 h 383"/>
              <a:gd name="T36" fmla="*/ 253 w 285"/>
              <a:gd name="T37" fmla="*/ 208 h 383"/>
              <a:gd name="T38" fmla="*/ 160 w 285"/>
              <a:gd name="T39" fmla="*/ 208 h 383"/>
              <a:gd name="T40" fmla="*/ 126 w 285"/>
              <a:gd name="T41" fmla="*/ 352 h 383"/>
              <a:gd name="T42" fmla="*/ 126 w 285"/>
              <a:gd name="T43" fmla="*/ 208 h 383"/>
              <a:gd name="T44" fmla="*/ 32 w 285"/>
              <a:gd name="T45" fmla="*/ 208 h 383"/>
              <a:gd name="T46" fmla="*/ 32 w 285"/>
              <a:gd name="T47" fmla="*/ 353 h 383"/>
              <a:gd name="T48" fmla="*/ 113 w 285"/>
              <a:gd name="T49" fmla="*/ 353 h 383"/>
              <a:gd name="T50" fmla="*/ 126 w 285"/>
              <a:gd name="T51" fmla="*/ 352 h 3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85" h="383">
                <a:moveTo>
                  <a:pt x="0" y="0"/>
                </a:moveTo>
                <a:cubicBezTo>
                  <a:pt x="95" y="0"/>
                  <a:pt x="190" y="0"/>
                  <a:pt x="285" y="0"/>
                </a:cubicBezTo>
                <a:cubicBezTo>
                  <a:pt x="285" y="128"/>
                  <a:pt x="285" y="255"/>
                  <a:pt x="285" y="383"/>
                </a:cubicBezTo>
                <a:cubicBezTo>
                  <a:pt x="190" y="383"/>
                  <a:pt x="96" y="383"/>
                  <a:pt x="0" y="383"/>
                </a:cubicBezTo>
                <a:cubicBezTo>
                  <a:pt x="0" y="256"/>
                  <a:pt x="0" y="129"/>
                  <a:pt x="0" y="0"/>
                </a:cubicBezTo>
                <a:close/>
                <a:moveTo>
                  <a:pt x="253" y="175"/>
                </a:moveTo>
                <a:cubicBezTo>
                  <a:pt x="253" y="126"/>
                  <a:pt x="253" y="78"/>
                  <a:pt x="253" y="30"/>
                </a:cubicBezTo>
                <a:cubicBezTo>
                  <a:pt x="221" y="30"/>
                  <a:pt x="191" y="30"/>
                  <a:pt x="160" y="30"/>
                </a:cubicBezTo>
                <a:cubicBezTo>
                  <a:pt x="160" y="79"/>
                  <a:pt x="160" y="127"/>
                  <a:pt x="160" y="175"/>
                </a:cubicBezTo>
                <a:cubicBezTo>
                  <a:pt x="191" y="175"/>
                  <a:pt x="222" y="175"/>
                  <a:pt x="253" y="175"/>
                </a:cubicBezTo>
                <a:close/>
                <a:moveTo>
                  <a:pt x="32" y="30"/>
                </a:moveTo>
                <a:cubicBezTo>
                  <a:pt x="32" y="79"/>
                  <a:pt x="32" y="127"/>
                  <a:pt x="32" y="175"/>
                </a:cubicBezTo>
                <a:cubicBezTo>
                  <a:pt x="64" y="175"/>
                  <a:pt x="95" y="175"/>
                  <a:pt x="126" y="175"/>
                </a:cubicBezTo>
                <a:cubicBezTo>
                  <a:pt x="126" y="126"/>
                  <a:pt x="126" y="79"/>
                  <a:pt x="126" y="30"/>
                </a:cubicBezTo>
                <a:cubicBezTo>
                  <a:pt x="94" y="30"/>
                  <a:pt x="63" y="30"/>
                  <a:pt x="32" y="30"/>
                </a:cubicBezTo>
                <a:close/>
                <a:moveTo>
                  <a:pt x="160" y="208"/>
                </a:moveTo>
                <a:cubicBezTo>
                  <a:pt x="160" y="256"/>
                  <a:pt x="160" y="303"/>
                  <a:pt x="160" y="351"/>
                </a:cubicBezTo>
                <a:cubicBezTo>
                  <a:pt x="192" y="351"/>
                  <a:pt x="223" y="351"/>
                  <a:pt x="253" y="351"/>
                </a:cubicBezTo>
                <a:cubicBezTo>
                  <a:pt x="253" y="302"/>
                  <a:pt x="253" y="255"/>
                  <a:pt x="253" y="208"/>
                </a:cubicBezTo>
                <a:cubicBezTo>
                  <a:pt x="221" y="208"/>
                  <a:pt x="191" y="208"/>
                  <a:pt x="160" y="208"/>
                </a:cubicBezTo>
                <a:close/>
                <a:moveTo>
                  <a:pt x="126" y="352"/>
                </a:moveTo>
                <a:cubicBezTo>
                  <a:pt x="126" y="302"/>
                  <a:pt x="126" y="256"/>
                  <a:pt x="126" y="208"/>
                </a:cubicBezTo>
                <a:cubicBezTo>
                  <a:pt x="94" y="208"/>
                  <a:pt x="63" y="208"/>
                  <a:pt x="32" y="208"/>
                </a:cubicBezTo>
                <a:cubicBezTo>
                  <a:pt x="32" y="257"/>
                  <a:pt x="32" y="304"/>
                  <a:pt x="32" y="353"/>
                </a:cubicBezTo>
                <a:cubicBezTo>
                  <a:pt x="60" y="353"/>
                  <a:pt x="86" y="353"/>
                  <a:pt x="113" y="353"/>
                </a:cubicBezTo>
                <a:cubicBezTo>
                  <a:pt x="117" y="353"/>
                  <a:pt x="121" y="352"/>
                  <a:pt x="126" y="352"/>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3147" name="Freeform 30">
            <a:extLst>
              <a:ext uri="{FF2B5EF4-FFF2-40B4-BE49-F238E27FC236}">
                <a16:creationId xmlns:a16="http://schemas.microsoft.com/office/drawing/2014/main" id="{F29E678C-E628-490B-8CF9-0F848841B85F}"/>
              </a:ext>
            </a:extLst>
          </p:cNvPr>
          <p:cNvSpPr>
            <a:spLocks/>
          </p:cNvSpPr>
          <p:nvPr/>
        </p:nvSpPr>
        <p:spPr bwMode="auto">
          <a:xfrm>
            <a:off x="3411538" y="4754563"/>
            <a:ext cx="557213" cy="569912"/>
          </a:xfrm>
          <a:custGeom>
            <a:avLst/>
            <a:gdLst>
              <a:gd name="T0" fmla="*/ 527 w 527"/>
              <a:gd name="T1" fmla="*/ 93 h 539"/>
              <a:gd name="T2" fmla="*/ 336 w 527"/>
              <a:gd name="T3" fmla="*/ 93 h 539"/>
              <a:gd name="T4" fmla="*/ 168 w 527"/>
              <a:gd name="T5" fmla="*/ 93 h 539"/>
              <a:gd name="T6" fmla="*/ 146 w 527"/>
              <a:gd name="T7" fmla="*/ 107 h 539"/>
              <a:gd name="T8" fmla="*/ 108 w 527"/>
              <a:gd name="T9" fmla="*/ 145 h 539"/>
              <a:gd name="T10" fmla="*/ 93 w 527"/>
              <a:gd name="T11" fmla="*/ 170 h 539"/>
              <a:gd name="T12" fmla="*/ 93 w 527"/>
              <a:gd name="T13" fmla="*/ 510 h 539"/>
              <a:gd name="T14" fmla="*/ 93 w 527"/>
              <a:gd name="T15" fmla="*/ 538 h 539"/>
              <a:gd name="T16" fmla="*/ 69 w 527"/>
              <a:gd name="T17" fmla="*/ 539 h 539"/>
              <a:gd name="T18" fmla="*/ 68 w 527"/>
              <a:gd name="T19" fmla="*/ 483 h 539"/>
              <a:gd name="T20" fmla="*/ 57 w 527"/>
              <a:gd name="T21" fmla="*/ 464 h 539"/>
              <a:gd name="T22" fmla="*/ 42 w 527"/>
              <a:gd name="T23" fmla="*/ 439 h 539"/>
              <a:gd name="T24" fmla="*/ 43 w 527"/>
              <a:gd name="T25" fmla="*/ 167 h 539"/>
              <a:gd name="T26" fmla="*/ 28 w 527"/>
              <a:gd name="T27" fmla="*/ 128 h 539"/>
              <a:gd name="T28" fmla="*/ 29 w 527"/>
              <a:gd name="T29" fmla="*/ 30 h 539"/>
              <a:gd name="T30" fmla="*/ 130 w 527"/>
              <a:gd name="T31" fmla="*/ 28 h 539"/>
              <a:gd name="T32" fmla="*/ 164 w 527"/>
              <a:gd name="T33" fmla="*/ 42 h 539"/>
              <a:gd name="T34" fmla="*/ 486 w 527"/>
              <a:gd name="T35" fmla="*/ 41 h 539"/>
              <a:gd name="T36" fmla="*/ 510 w 527"/>
              <a:gd name="T37" fmla="*/ 57 h 539"/>
              <a:gd name="T38" fmla="*/ 527 w 527"/>
              <a:gd name="T39" fmla="*/ 93 h 5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27" h="539">
                <a:moveTo>
                  <a:pt x="527" y="93"/>
                </a:moveTo>
                <a:cubicBezTo>
                  <a:pt x="461" y="93"/>
                  <a:pt x="399" y="93"/>
                  <a:pt x="336" y="93"/>
                </a:cubicBezTo>
                <a:cubicBezTo>
                  <a:pt x="280" y="93"/>
                  <a:pt x="224" y="93"/>
                  <a:pt x="168" y="93"/>
                </a:cubicBezTo>
                <a:cubicBezTo>
                  <a:pt x="157" y="92"/>
                  <a:pt x="153" y="97"/>
                  <a:pt x="146" y="107"/>
                </a:cubicBezTo>
                <a:cubicBezTo>
                  <a:pt x="137" y="122"/>
                  <a:pt x="123" y="136"/>
                  <a:pt x="108" y="145"/>
                </a:cubicBezTo>
                <a:cubicBezTo>
                  <a:pt x="97" y="152"/>
                  <a:pt x="93" y="157"/>
                  <a:pt x="93" y="170"/>
                </a:cubicBezTo>
                <a:cubicBezTo>
                  <a:pt x="93" y="283"/>
                  <a:pt x="93" y="397"/>
                  <a:pt x="93" y="510"/>
                </a:cubicBezTo>
                <a:cubicBezTo>
                  <a:pt x="93" y="518"/>
                  <a:pt x="93" y="527"/>
                  <a:pt x="93" y="538"/>
                </a:cubicBezTo>
                <a:cubicBezTo>
                  <a:pt x="85" y="538"/>
                  <a:pt x="78" y="539"/>
                  <a:pt x="69" y="539"/>
                </a:cubicBezTo>
                <a:cubicBezTo>
                  <a:pt x="69" y="519"/>
                  <a:pt x="70" y="501"/>
                  <a:pt x="68" y="483"/>
                </a:cubicBezTo>
                <a:cubicBezTo>
                  <a:pt x="68" y="476"/>
                  <a:pt x="62" y="466"/>
                  <a:pt x="57" y="464"/>
                </a:cubicBezTo>
                <a:cubicBezTo>
                  <a:pt x="45" y="458"/>
                  <a:pt x="42" y="450"/>
                  <a:pt x="42" y="439"/>
                </a:cubicBezTo>
                <a:cubicBezTo>
                  <a:pt x="43" y="348"/>
                  <a:pt x="42" y="257"/>
                  <a:pt x="43" y="167"/>
                </a:cubicBezTo>
                <a:cubicBezTo>
                  <a:pt x="43" y="152"/>
                  <a:pt x="40" y="140"/>
                  <a:pt x="28" y="128"/>
                </a:cubicBezTo>
                <a:cubicBezTo>
                  <a:pt x="0" y="104"/>
                  <a:pt x="2" y="56"/>
                  <a:pt x="29" y="30"/>
                </a:cubicBezTo>
                <a:cubicBezTo>
                  <a:pt x="57" y="2"/>
                  <a:pt x="104" y="0"/>
                  <a:pt x="130" y="28"/>
                </a:cubicBezTo>
                <a:cubicBezTo>
                  <a:pt x="140" y="39"/>
                  <a:pt x="150" y="42"/>
                  <a:pt x="164" y="42"/>
                </a:cubicBezTo>
                <a:cubicBezTo>
                  <a:pt x="271" y="41"/>
                  <a:pt x="378" y="42"/>
                  <a:pt x="486" y="41"/>
                </a:cubicBezTo>
                <a:cubicBezTo>
                  <a:pt x="498" y="41"/>
                  <a:pt x="505" y="45"/>
                  <a:pt x="510" y="57"/>
                </a:cubicBezTo>
                <a:cubicBezTo>
                  <a:pt x="514" y="68"/>
                  <a:pt x="521" y="79"/>
                  <a:pt x="527" y="93"/>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3148" name="Freeform 31">
            <a:extLst>
              <a:ext uri="{FF2B5EF4-FFF2-40B4-BE49-F238E27FC236}">
                <a16:creationId xmlns:a16="http://schemas.microsoft.com/office/drawing/2014/main" id="{B219976C-2A16-487F-BF44-C3D528E327EB}"/>
              </a:ext>
            </a:extLst>
          </p:cNvPr>
          <p:cNvSpPr>
            <a:spLocks noEditPoints="1"/>
          </p:cNvSpPr>
          <p:nvPr/>
        </p:nvSpPr>
        <p:spPr bwMode="auto">
          <a:xfrm>
            <a:off x="1838326" y="4846638"/>
            <a:ext cx="273050" cy="361950"/>
          </a:xfrm>
          <a:custGeom>
            <a:avLst/>
            <a:gdLst>
              <a:gd name="T0" fmla="*/ 259 w 259"/>
              <a:gd name="T1" fmla="*/ 342 h 342"/>
              <a:gd name="T2" fmla="*/ 126 w 259"/>
              <a:gd name="T3" fmla="*/ 329 h 342"/>
              <a:gd name="T4" fmla="*/ 9 w 259"/>
              <a:gd name="T5" fmla="*/ 149 h 342"/>
              <a:gd name="T6" fmla="*/ 166 w 259"/>
              <a:gd name="T7" fmla="*/ 2 h 342"/>
              <a:gd name="T8" fmla="*/ 259 w 259"/>
              <a:gd name="T9" fmla="*/ 2 h 342"/>
              <a:gd name="T10" fmla="*/ 259 w 259"/>
              <a:gd name="T11" fmla="*/ 342 h 342"/>
              <a:gd name="T12" fmla="*/ 199 w 259"/>
              <a:gd name="T13" fmla="*/ 64 h 342"/>
              <a:gd name="T14" fmla="*/ 84 w 259"/>
              <a:gd name="T15" fmla="*/ 116 h 342"/>
              <a:gd name="T16" fmla="*/ 88 w 259"/>
              <a:gd name="T17" fmla="*/ 229 h 342"/>
              <a:gd name="T18" fmla="*/ 199 w 259"/>
              <a:gd name="T19" fmla="*/ 275 h 342"/>
              <a:gd name="T20" fmla="*/ 199 w 259"/>
              <a:gd name="T21" fmla="*/ 150 h 342"/>
              <a:gd name="T22" fmla="*/ 199 w 259"/>
              <a:gd name="T23" fmla="*/ 64 h 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59" h="342">
                <a:moveTo>
                  <a:pt x="259" y="342"/>
                </a:moveTo>
                <a:cubicBezTo>
                  <a:pt x="214" y="338"/>
                  <a:pt x="169" y="339"/>
                  <a:pt x="126" y="329"/>
                </a:cubicBezTo>
                <a:cubicBezTo>
                  <a:pt x="49" y="309"/>
                  <a:pt x="0" y="229"/>
                  <a:pt x="9" y="149"/>
                </a:cubicBezTo>
                <a:cubicBezTo>
                  <a:pt x="19" y="68"/>
                  <a:pt x="85" y="5"/>
                  <a:pt x="166" y="2"/>
                </a:cubicBezTo>
                <a:cubicBezTo>
                  <a:pt x="196" y="0"/>
                  <a:pt x="227" y="2"/>
                  <a:pt x="259" y="2"/>
                </a:cubicBezTo>
                <a:cubicBezTo>
                  <a:pt x="259" y="113"/>
                  <a:pt x="259" y="224"/>
                  <a:pt x="259" y="342"/>
                </a:cubicBezTo>
                <a:close/>
                <a:moveTo>
                  <a:pt x="199" y="64"/>
                </a:moveTo>
                <a:cubicBezTo>
                  <a:pt x="148" y="57"/>
                  <a:pt x="107" y="75"/>
                  <a:pt x="84" y="116"/>
                </a:cubicBezTo>
                <a:cubicBezTo>
                  <a:pt x="63" y="153"/>
                  <a:pt x="64" y="192"/>
                  <a:pt x="88" y="229"/>
                </a:cubicBezTo>
                <a:cubicBezTo>
                  <a:pt x="114" y="267"/>
                  <a:pt x="152" y="280"/>
                  <a:pt x="199" y="275"/>
                </a:cubicBezTo>
                <a:cubicBezTo>
                  <a:pt x="199" y="233"/>
                  <a:pt x="199" y="191"/>
                  <a:pt x="199" y="150"/>
                </a:cubicBezTo>
                <a:cubicBezTo>
                  <a:pt x="199" y="122"/>
                  <a:pt x="199" y="93"/>
                  <a:pt x="199" y="64"/>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3149" name="Freeform 32">
            <a:extLst>
              <a:ext uri="{FF2B5EF4-FFF2-40B4-BE49-F238E27FC236}">
                <a16:creationId xmlns:a16="http://schemas.microsoft.com/office/drawing/2014/main" id="{847C7DEC-8B1D-4F04-86EA-C77852A48C0E}"/>
              </a:ext>
            </a:extLst>
          </p:cNvPr>
          <p:cNvSpPr>
            <a:spLocks/>
          </p:cNvSpPr>
          <p:nvPr/>
        </p:nvSpPr>
        <p:spPr bwMode="auto">
          <a:xfrm>
            <a:off x="479426" y="5238750"/>
            <a:ext cx="736600" cy="130175"/>
          </a:xfrm>
          <a:custGeom>
            <a:avLst/>
            <a:gdLst>
              <a:gd name="T0" fmla="*/ 173 w 697"/>
              <a:gd name="T1" fmla="*/ 51 h 123"/>
              <a:gd name="T2" fmla="*/ 173 w 697"/>
              <a:gd name="T3" fmla="*/ 120 h 123"/>
              <a:gd name="T4" fmla="*/ 80 w 697"/>
              <a:gd name="T5" fmla="*/ 120 h 123"/>
              <a:gd name="T6" fmla="*/ 80 w 697"/>
              <a:gd name="T7" fmla="*/ 50 h 123"/>
              <a:gd name="T8" fmla="*/ 31 w 697"/>
              <a:gd name="T9" fmla="*/ 50 h 123"/>
              <a:gd name="T10" fmla="*/ 1 w 697"/>
              <a:gd name="T11" fmla="*/ 26 h 123"/>
              <a:gd name="T12" fmla="*/ 32 w 697"/>
              <a:gd name="T13" fmla="*/ 0 h 123"/>
              <a:gd name="T14" fmla="*/ 665 w 697"/>
              <a:gd name="T15" fmla="*/ 0 h 123"/>
              <a:gd name="T16" fmla="*/ 696 w 697"/>
              <a:gd name="T17" fmla="*/ 26 h 123"/>
              <a:gd name="T18" fmla="*/ 663 w 697"/>
              <a:gd name="T19" fmla="*/ 50 h 123"/>
              <a:gd name="T20" fmla="*/ 616 w 697"/>
              <a:gd name="T21" fmla="*/ 50 h 123"/>
              <a:gd name="T22" fmla="*/ 617 w 697"/>
              <a:gd name="T23" fmla="*/ 105 h 123"/>
              <a:gd name="T24" fmla="*/ 599 w 697"/>
              <a:gd name="T25" fmla="*/ 122 h 123"/>
              <a:gd name="T26" fmla="*/ 541 w 697"/>
              <a:gd name="T27" fmla="*/ 122 h 123"/>
              <a:gd name="T28" fmla="*/ 523 w 697"/>
              <a:gd name="T29" fmla="*/ 102 h 123"/>
              <a:gd name="T30" fmla="*/ 523 w 697"/>
              <a:gd name="T31" fmla="*/ 51 h 123"/>
              <a:gd name="T32" fmla="*/ 173 w 697"/>
              <a:gd name="T33" fmla="*/ 51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97" h="123">
                <a:moveTo>
                  <a:pt x="173" y="51"/>
                </a:moveTo>
                <a:cubicBezTo>
                  <a:pt x="173" y="75"/>
                  <a:pt x="173" y="97"/>
                  <a:pt x="173" y="120"/>
                </a:cubicBezTo>
                <a:cubicBezTo>
                  <a:pt x="142" y="120"/>
                  <a:pt x="112" y="120"/>
                  <a:pt x="80" y="120"/>
                </a:cubicBezTo>
                <a:cubicBezTo>
                  <a:pt x="80" y="98"/>
                  <a:pt x="80" y="75"/>
                  <a:pt x="80" y="50"/>
                </a:cubicBezTo>
                <a:cubicBezTo>
                  <a:pt x="62" y="50"/>
                  <a:pt x="47" y="50"/>
                  <a:pt x="31" y="50"/>
                </a:cubicBezTo>
                <a:cubicBezTo>
                  <a:pt x="15" y="50"/>
                  <a:pt x="2" y="45"/>
                  <a:pt x="1" y="26"/>
                </a:cubicBezTo>
                <a:cubicBezTo>
                  <a:pt x="0" y="10"/>
                  <a:pt x="11" y="0"/>
                  <a:pt x="32" y="0"/>
                </a:cubicBezTo>
                <a:cubicBezTo>
                  <a:pt x="243" y="0"/>
                  <a:pt x="454" y="0"/>
                  <a:pt x="665" y="0"/>
                </a:cubicBezTo>
                <a:cubicBezTo>
                  <a:pt x="685" y="0"/>
                  <a:pt x="697" y="10"/>
                  <a:pt x="696" y="26"/>
                </a:cubicBezTo>
                <a:cubicBezTo>
                  <a:pt x="696" y="41"/>
                  <a:pt x="683" y="50"/>
                  <a:pt x="663" y="50"/>
                </a:cubicBezTo>
                <a:cubicBezTo>
                  <a:pt x="649" y="51"/>
                  <a:pt x="634" y="50"/>
                  <a:pt x="616" y="50"/>
                </a:cubicBezTo>
                <a:cubicBezTo>
                  <a:pt x="616" y="69"/>
                  <a:pt x="616" y="87"/>
                  <a:pt x="617" y="105"/>
                </a:cubicBezTo>
                <a:cubicBezTo>
                  <a:pt x="617" y="118"/>
                  <a:pt x="612" y="122"/>
                  <a:pt x="599" y="122"/>
                </a:cubicBezTo>
                <a:cubicBezTo>
                  <a:pt x="580" y="121"/>
                  <a:pt x="561" y="121"/>
                  <a:pt x="541" y="122"/>
                </a:cubicBezTo>
                <a:cubicBezTo>
                  <a:pt x="526" y="123"/>
                  <a:pt x="522" y="116"/>
                  <a:pt x="523" y="102"/>
                </a:cubicBezTo>
                <a:cubicBezTo>
                  <a:pt x="524" y="86"/>
                  <a:pt x="523" y="69"/>
                  <a:pt x="523" y="51"/>
                </a:cubicBezTo>
                <a:cubicBezTo>
                  <a:pt x="406" y="51"/>
                  <a:pt x="291" y="51"/>
                  <a:pt x="173" y="51"/>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3150" name="Freeform 33">
            <a:extLst>
              <a:ext uri="{FF2B5EF4-FFF2-40B4-BE49-F238E27FC236}">
                <a16:creationId xmlns:a16="http://schemas.microsoft.com/office/drawing/2014/main" id="{EA57D593-94E4-4EE1-A7CD-FF6AAA996A1C}"/>
              </a:ext>
            </a:extLst>
          </p:cNvPr>
          <p:cNvSpPr>
            <a:spLocks/>
          </p:cNvSpPr>
          <p:nvPr/>
        </p:nvSpPr>
        <p:spPr bwMode="auto">
          <a:xfrm>
            <a:off x="2349501" y="3975100"/>
            <a:ext cx="334963" cy="187325"/>
          </a:xfrm>
          <a:custGeom>
            <a:avLst/>
            <a:gdLst>
              <a:gd name="T0" fmla="*/ 79 w 316"/>
              <a:gd name="T1" fmla="*/ 177 h 177"/>
              <a:gd name="T2" fmla="*/ 0 w 316"/>
              <a:gd name="T3" fmla="*/ 177 h 177"/>
              <a:gd name="T4" fmla="*/ 0 w 316"/>
              <a:gd name="T5" fmla="*/ 0 h 177"/>
              <a:gd name="T6" fmla="*/ 316 w 316"/>
              <a:gd name="T7" fmla="*/ 0 h 177"/>
              <a:gd name="T8" fmla="*/ 316 w 316"/>
              <a:gd name="T9" fmla="*/ 177 h 177"/>
              <a:gd name="T10" fmla="*/ 238 w 316"/>
              <a:gd name="T11" fmla="*/ 177 h 177"/>
              <a:gd name="T12" fmla="*/ 157 w 316"/>
              <a:gd name="T13" fmla="*/ 82 h 177"/>
              <a:gd name="T14" fmla="*/ 79 w 316"/>
              <a:gd name="T15" fmla="*/ 177 h 17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6" h="177">
                <a:moveTo>
                  <a:pt x="79" y="177"/>
                </a:moveTo>
                <a:cubicBezTo>
                  <a:pt x="52" y="177"/>
                  <a:pt x="26" y="177"/>
                  <a:pt x="0" y="177"/>
                </a:cubicBezTo>
                <a:cubicBezTo>
                  <a:pt x="0" y="118"/>
                  <a:pt x="0" y="60"/>
                  <a:pt x="0" y="0"/>
                </a:cubicBezTo>
                <a:cubicBezTo>
                  <a:pt x="106" y="0"/>
                  <a:pt x="210" y="0"/>
                  <a:pt x="316" y="0"/>
                </a:cubicBezTo>
                <a:cubicBezTo>
                  <a:pt x="316" y="60"/>
                  <a:pt x="316" y="118"/>
                  <a:pt x="316" y="177"/>
                </a:cubicBezTo>
                <a:cubicBezTo>
                  <a:pt x="289" y="177"/>
                  <a:pt x="264" y="177"/>
                  <a:pt x="238" y="177"/>
                </a:cubicBezTo>
                <a:cubicBezTo>
                  <a:pt x="228" y="109"/>
                  <a:pt x="204" y="82"/>
                  <a:pt x="157" y="82"/>
                </a:cubicBezTo>
                <a:cubicBezTo>
                  <a:pt x="111" y="82"/>
                  <a:pt x="87" y="111"/>
                  <a:pt x="79" y="177"/>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3151" name="Freeform 34">
            <a:extLst>
              <a:ext uri="{FF2B5EF4-FFF2-40B4-BE49-F238E27FC236}">
                <a16:creationId xmlns:a16="http://schemas.microsoft.com/office/drawing/2014/main" id="{653E9716-AFFB-48AE-88E1-A32C8422EA55}"/>
              </a:ext>
            </a:extLst>
          </p:cNvPr>
          <p:cNvSpPr>
            <a:spLocks/>
          </p:cNvSpPr>
          <p:nvPr/>
        </p:nvSpPr>
        <p:spPr bwMode="auto">
          <a:xfrm>
            <a:off x="3289301" y="2460625"/>
            <a:ext cx="835025" cy="106362"/>
          </a:xfrm>
          <a:custGeom>
            <a:avLst/>
            <a:gdLst>
              <a:gd name="T0" fmla="*/ 172 w 790"/>
              <a:gd name="T1" fmla="*/ 91 h 101"/>
              <a:gd name="T2" fmla="*/ 239 w 790"/>
              <a:gd name="T3" fmla="*/ 54 h 101"/>
              <a:gd name="T4" fmla="*/ 85 w 790"/>
              <a:gd name="T5" fmla="*/ 54 h 101"/>
              <a:gd name="T6" fmla="*/ 83 w 790"/>
              <a:gd name="T7" fmla="*/ 86 h 101"/>
              <a:gd name="T8" fmla="*/ 0 w 790"/>
              <a:gd name="T9" fmla="*/ 86 h 101"/>
              <a:gd name="T10" fmla="*/ 0 w 790"/>
              <a:gd name="T11" fmla="*/ 1 h 101"/>
              <a:gd name="T12" fmla="*/ 72 w 790"/>
              <a:gd name="T13" fmla="*/ 1 h 101"/>
              <a:gd name="T14" fmla="*/ 83 w 790"/>
              <a:gd name="T15" fmla="*/ 13 h 101"/>
              <a:gd name="T16" fmla="*/ 84 w 790"/>
              <a:gd name="T17" fmla="*/ 34 h 101"/>
              <a:gd name="T18" fmla="*/ 351 w 790"/>
              <a:gd name="T19" fmla="*/ 34 h 101"/>
              <a:gd name="T20" fmla="*/ 353 w 790"/>
              <a:gd name="T21" fmla="*/ 2 h 101"/>
              <a:gd name="T22" fmla="*/ 437 w 790"/>
              <a:gd name="T23" fmla="*/ 2 h 101"/>
              <a:gd name="T24" fmla="*/ 440 w 790"/>
              <a:gd name="T25" fmla="*/ 34 h 101"/>
              <a:gd name="T26" fmla="*/ 704 w 790"/>
              <a:gd name="T27" fmla="*/ 34 h 101"/>
              <a:gd name="T28" fmla="*/ 707 w 790"/>
              <a:gd name="T29" fmla="*/ 2 h 101"/>
              <a:gd name="T30" fmla="*/ 790 w 790"/>
              <a:gd name="T31" fmla="*/ 2 h 101"/>
              <a:gd name="T32" fmla="*/ 790 w 790"/>
              <a:gd name="T33" fmla="*/ 86 h 101"/>
              <a:gd name="T34" fmla="*/ 706 w 790"/>
              <a:gd name="T35" fmla="*/ 86 h 101"/>
              <a:gd name="T36" fmla="*/ 705 w 790"/>
              <a:gd name="T37" fmla="*/ 55 h 101"/>
              <a:gd name="T38" fmla="*/ 440 w 790"/>
              <a:gd name="T39" fmla="*/ 55 h 101"/>
              <a:gd name="T40" fmla="*/ 437 w 790"/>
              <a:gd name="T41" fmla="*/ 86 h 101"/>
              <a:gd name="T42" fmla="*/ 353 w 790"/>
              <a:gd name="T43" fmla="*/ 86 h 101"/>
              <a:gd name="T44" fmla="*/ 351 w 790"/>
              <a:gd name="T45" fmla="*/ 54 h 101"/>
              <a:gd name="T46" fmla="*/ 200 w 790"/>
              <a:gd name="T47" fmla="*/ 95 h 101"/>
              <a:gd name="T48" fmla="*/ 180 w 790"/>
              <a:gd name="T49" fmla="*/ 101 h 101"/>
              <a:gd name="T50" fmla="*/ 172 w 790"/>
              <a:gd name="T51" fmla="*/ 91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90" h="101">
                <a:moveTo>
                  <a:pt x="172" y="91"/>
                </a:moveTo>
                <a:cubicBezTo>
                  <a:pt x="193" y="79"/>
                  <a:pt x="215" y="67"/>
                  <a:pt x="239" y="54"/>
                </a:cubicBezTo>
                <a:cubicBezTo>
                  <a:pt x="187" y="54"/>
                  <a:pt x="136" y="54"/>
                  <a:pt x="85" y="54"/>
                </a:cubicBezTo>
                <a:cubicBezTo>
                  <a:pt x="84" y="65"/>
                  <a:pt x="84" y="75"/>
                  <a:pt x="83" y="86"/>
                </a:cubicBezTo>
                <a:cubicBezTo>
                  <a:pt x="56" y="86"/>
                  <a:pt x="29" y="86"/>
                  <a:pt x="0" y="86"/>
                </a:cubicBezTo>
                <a:cubicBezTo>
                  <a:pt x="0" y="58"/>
                  <a:pt x="0" y="30"/>
                  <a:pt x="0" y="1"/>
                </a:cubicBezTo>
                <a:cubicBezTo>
                  <a:pt x="25" y="1"/>
                  <a:pt x="49" y="0"/>
                  <a:pt x="72" y="1"/>
                </a:cubicBezTo>
                <a:cubicBezTo>
                  <a:pt x="76" y="1"/>
                  <a:pt x="82" y="8"/>
                  <a:pt x="83" y="13"/>
                </a:cubicBezTo>
                <a:cubicBezTo>
                  <a:pt x="85" y="19"/>
                  <a:pt x="84" y="26"/>
                  <a:pt x="84" y="34"/>
                </a:cubicBezTo>
                <a:cubicBezTo>
                  <a:pt x="173" y="34"/>
                  <a:pt x="261" y="34"/>
                  <a:pt x="351" y="34"/>
                </a:cubicBezTo>
                <a:cubicBezTo>
                  <a:pt x="352" y="24"/>
                  <a:pt x="352" y="13"/>
                  <a:pt x="353" y="2"/>
                </a:cubicBezTo>
                <a:cubicBezTo>
                  <a:pt x="381" y="2"/>
                  <a:pt x="408" y="2"/>
                  <a:pt x="437" y="2"/>
                </a:cubicBezTo>
                <a:cubicBezTo>
                  <a:pt x="438" y="12"/>
                  <a:pt x="439" y="22"/>
                  <a:pt x="440" y="34"/>
                </a:cubicBezTo>
                <a:cubicBezTo>
                  <a:pt x="528" y="34"/>
                  <a:pt x="615" y="34"/>
                  <a:pt x="704" y="34"/>
                </a:cubicBezTo>
                <a:cubicBezTo>
                  <a:pt x="705" y="23"/>
                  <a:pt x="706" y="13"/>
                  <a:pt x="707" y="2"/>
                </a:cubicBezTo>
                <a:cubicBezTo>
                  <a:pt x="734" y="2"/>
                  <a:pt x="761" y="2"/>
                  <a:pt x="790" y="2"/>
                </a:cubicBezTo>
                <a:cubicBezTo>
                  <a:pt x="790" y="29"/>
                  <a:pt x="790" y="57"/>
                  <a:pt x="790" y="86"/>
                </a:cubicBezTo>
                <a:cubicBezTo>
                  <a:pt x="763" y="86"/>
                  <a:pt x="736" y="86"/>
                  <a:pt x="706" y="86"/>
                </a:cubicBezTo>
                <a:cubicBezTo>
                  <a:pt x="706" y="76"/>
                  <a:pt x="705" y="66"/>
                  <a:pt x="705" y="55"/>
                </a:cubicBezTo>
                <a:cubicBezTo>
                  <a:pt x="617" y="55"/>
                  <a:pt x="529" y="55"/>
                  <a:pt x="440" y="55"/>
                </a:cubicBezTo>
                <a:cubicBezTo>
                  <a:pt x="439" y="64"/>
                  <a:pt x="438" y="75"/>
                  <a:pt x="437" y="86"/>
                </a:cubicBezTo>
                <a:cubicBezTo>
                  <a:pt x="409" y="86"/>
                  <a:pt x="382" y="86"/>
                  <a:pt x="353" y="86"/>
                </a:cubicBezTo>
                <a:cubicBezTo>
                  <a:pt x="352" y="76"/>
                  <a:pt x="352" y="66"/>
                  <a:pt x="351" y="54"/>
                </a:cubicBezTo>
                <a:cubicBezTo>
                  <a:pt x="296" y="55"/>
                  <a:pt x="247" y="70"/>
                  <a:pt x="200" y="95"/>
                </a:cubicBezTo>
                <a:cubicBezTo>
                  <a:pt x="194" y="98"/>
                  <a:pt x="187" y="99"/>
                  <a:pt x="180" y="101"/>
                </a:cubicBezTo>
                <a:cubicBezTo>
                  <a:pt x="178" y="98"/>
                  <a:pt x="175" y="95"/>
                  <a:pt x="172" y="91"/>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3152" name="Freeform 35">
            <a:extLst>
              <a:ext uri="{FF2B5EF4-FFF2-40B4-BE49-F238E27FC236}">
                <a16:creationId xmlns:a16="http://schemas.microsoft.com/office/drawing/2014/main" id="{65145F29-3CE4-4F06-8D6F-8FC1D9A6F81C}"/>
              </a:ext>
            </a:extLst>
          </p:cNvPr>
          <p:cNvSpPr>
            <a:spLocks/>
          </p:cNvSpPr>
          <p:nvPr/>
        </p:nvSpPr>
        <p:spPr bwMode="auto">
          <a:xfrm>
            <a:off x="2114551" y="3927475"/>
            <a:ext cx="139700" cy="234950"/>
          </a:xfrm>
          <a:custGeom>
            <a:avLst/>
            <a:gdLst>
              <a:gd name="T0" fmla="*/ 0 w 132"/>
              <a:gd name="T1" fmla="*/ 0 h 222"/>
              <a:gd name="T2" fmla="*/ 132 w 132"/>
              <a:gd name="T3" fmla="*/ 0 h 222"/>
              <a:gd name="T4" fmla="*/ 132 w 132"/>
              <a:gd name="T5" fmla="*/ 222 h 222"/>
              <a:gd name="T6" fmla="*/ 0 w 132"/>
              <a:gd name="T7" fmla="*/ 222 h 222"/>
              <a:gd name="T8" fmla="*/ 0 w 132"/>
              <a:gd name="T9" fmla="*/ 0 h 222"/>
            </a:gdLst>
            <a:ahLst/>
            <a:cxnLst>
              <a:cxn ang="0">
                <a:pos x="T0" y="T1"/>
              </a:cxn>
              <a:cxn ang="0">
                <a:pos x="T2" y="T3"/>
              </a:cxn>
              <a:cxn ang="0">
                <a:pos x="T4" y="T5"/>
              </a:cxn>
              <a:cxn ang="0">
                <a:pos x="T6" y="T7"/>
              </a:cxn>
              <a:cxn ang="0">
                <a:pos x="T8" y="T9"/>
              </a:cxn>
            </a:cxnLst>
            <a:rect l="0" t="0" r="r" b="b"/>
            <a:pathLst>
              <a:path w="132" h="222">
                <a:moveTo>
                  <a:pt x="0" y="0"/>
                </a:moveTo>
                <a:cubicBezTo>
                  <a:pt x="45" y="0"/>
                  <a:pt x="88" y="0"/>
                  <a:pt x="132" y="0"/>
                </a:cubicBezTo>
                <a:cubicBezTo>
                  <a:pt x="132" y="74"/>
                  <a:pt x="132" y="147"/>
                  <a:pt x="132" y="222"/>
                </a:cubicBezTo>
                <a:cubicBezTo>
                  <a:pt x="89" y="222"/>
                  <a:pt x="45" y="222"/>
                  <a:pt x="0" y="222"/>
                </a:cubicBezTo>
                <a:cubicBezTo>
                  <a:pt x="0" y="148"/>
                  <a:pt x="0" y="75"/>
                  <a:pt x="0" y="0"/>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3153" name="Freeform 36">
            <a:extLst>
              <a:ext uri="{FF2B5EF4-FFF2-40B4-BE49-F238E27FC236}">
                <a16:creationId xmlns:a16="http://schemas.microsoft.com/office/drawing/2014/main" id="{BDDE776E-30D8-4F0E-A327-CF97F6986F20}"/>
              </a:ext>
            </a:extLst>
          </p:cNvPr>
          <p:cNvSpPr>
            <a:spLocks/>
          </p:cNvSpPr>
          <p:nvPr/>
        </p:nvSpPr>
        <p:spPr bwMode="auto">
          <a:xfrm>
            <a:off x="3740151" y="2593975"/>
            <a:ext cx="249238" cy="255587"/>
          </a:xfrm>
          <a:custGeom>
            <a:avLst/>
            <a:gdLst>
              <a:gd name="T0" fmla="*/ 19 w 235"/>
              <a:gd name="T1" fmla="*/ 0 h 241"/>
              <a:gd name="T2" fmla="*/ 119 w 235"/>
              <a:gd name="T3" fmla="*/ 21 h 241"/>
              <a:gd name="T4" fmla="*/ 200 w 235"/>
              <a:gd name="T5" fmla="*/ 75 h 241"/>
              <a:gd name="T6" fmla="*/ 232 w 235"/>
              <a:gd name="T7" fmla="*/ 123 h 241"/>
              <a:gd name="T8" fmla="*/ 232 w 235"/>
              <a:gd name="T9" fmla="*/ 140 h 241"/>
              <a:gd name="T10" fmla="*/ 134 w 235"/>
              <a:gd name="T11" fmla="*/ 241 h 241"/>
              <a:gd name="T12" fmla="*/ 38 w 235"/>
              <a:gd name="T13" fmla="*/ 173 h 241"/>
              <a:gd name="T14" fmla="*/ 31 w 235"/>
              <a:gd name="T15" fmla="*/ 159 h 241"/>
              <a:gd name="T16" fmla="*/ 1 w 235"/>
              <a:gd name="T17" fmla="*/ 25 h 241"/>
              <a:gd name="T18" fmla="*/ 1 w 235"/>
              <a:gd name="T19" fmla="*/ 15 h 241"/>
              <a:gd name="T20" fmla="*/ 97 w 235"/>
              <a:gd name="T21" fmla="*/ 112 h 241"/>
              <a:gd name="T22" fmla="*/ 101 w 235"/>
              <a:gd name="T23" fmla="*/ 128 h 241"/>
              <a:gd name="T24" fmla="*/ 129 w 235"/>
              <a:gd name="T25" fmla="*/ 153 h 241"/>
              <a:gd name="T26" fmla="*/ 153 w 235"/>
              <a:gd name="T27" fmla="*/ 129 h 241"/>
              <a:gd name="T28" fmla="*/ 127 w 235"/>
              <a:gd name="T29" fmla="*/ 101 h 241"/>
              <a:gd name="T30" fmla="*/ 111 w 235"/>
              <a:gd name="T31" fmla="*/ 98 h 241"/>
              <a:gd name="T32" fmla="*/ 16 w 235"/>
              <a:gd name="T33" fmla="*/ 5 h 241"/>
              <a:gd name="T34" fmla="*/ 19 w 235"/>
              <a:gd name="T35" fmla="*/ 0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35" h="241">
                <a:moveTo>
                  <a:pt x="19" y="0"/>
                </a:moveTo>
                <a:cubicBezTo>
                  <a:pt x="52" y="7"/>
                  <a:pt x="85" y="16"/>
                  <a:pt x="119" y="21"/>
                </a:cubicBezTo>
                <a:cubicBezTo>
                  <a:pt x="155" y="26"/>
                  <a:pt x="182" y="42"/>
                  <a:pt x="200" y="75"/>
                </a:cubicBezTo>
                <a:cubicBezTo>
                  <a:pt x="209" y="92"/>
                  <a:pt x="222" y="107"/>
                  <a:pt x="232" y="123"/>
                </a:cubicBezTo>
                <a:cubicBezTo>
                  <a:pt x="235" y="127"/>
                  <a:pt x="235" y="137"/>
                  <a:pt x="232" y="140"/>
                </a:cubicBezTo>
                <a:cubicBezTo>
                  <a:pt x="201" y="174"/>
                  <a:pt x="168" y="207"/>
                  <a:pt x="134" y="241"/>
                </a:cubicBezTo>
                <a:cubicBezTo>
                  <a:pt x="100" y="217"/>
                  <a:pt x="69" y="195"/>
                  <a:pt x="38" y="173"/>
                </a:cubicBezTo>
                <a:cubicBezTo>
                  <a:pt x="34" y="170"/>
                  <a:pt x="32" y="164"/>
                  <a:pt x="31" y="159"/>
                </a:cubicBezTo>
                <a:cubicBezTo>
                  <a:pt x="21" y="115"/>
                  <a:pt x="11" y="70"/>
                  <a:pt x="1" y="25"/>
                </a:cubicBezTo>
                <a:cubicBezTo>
                  <a:pt x="0" y="23"/>
                  <a:pt x="1" y="21"/>
                  <a:pt x="1" y="15"/>
                </a:cubicBezTo>
                <a:cubicBezTo>
                  <a:pt x="35" y="49"/>
                  <a:pt x="66" y="80"/>
                  <a:pt x="97" y="112"/>
                </a:cubicBezTo>
                <a:cubicBezTo>
                  <a:pt x="100" y="115"/>
                  <a:pt x="100" y="122"/>
                  <a:pt x="101" y="128"/>
                </a:cubicBezTo>
                <a:cubicBezTo>
                  <a:pt x="103" y="144"/>
                  <a:pt x="112" y="153"/>
                  <a:pt x="129" y="153"/>
                </a:cubicBezTo>
                <a:cubicBezTo>
                  <a:pt x="143" y="152"/>
                  <a:pt x="152" y="144"/>
                  <a:pt x="153" y="129"/>
                </a:cubicBezTo>
                <a:cubicBezTo>
                  <a:pt x="153" y="112"/>
                  <a:pt x="143" y="104"/>
                  <a:pt x="127" y="101"/>
                </a:cubicBezTo>
                <a:cubicBezTo>
                  <a:pt x="122" y="101"/>
                  <a:pt x="114" y="101"/>
                  <a:pt x="111" y="98"/>
                </a:cubicBezTo>
                <a:cubicBezTo>
                  <a:pt x="79" y="67"/>
                  <a:pt x="48" y="36"/>
                  <a:pt x="16" y="5"/>
                </a:cubicBezTo>
                <a:cubicBezTo>
                  <a:pt x="17" y="3"/>
                  <a:pt x="18" y="1"/>
                  <a:pt x="19" y="0"/>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3154" name="Freeform 37">
            <a:extLst>
              <a:ext uri="{FF2B5EF4-FFF2-40B4-BE49-F238E27FC236}">
                <a16:creationId xmlns:a16="http://schemas.microsoft.com/office/drawing/2014/main" id="{E7D2A2BF-EA97-4643-8116-0C5C54A1B072}"/>
              </a:ext>
            </a:extLst>
          </p:cNvPr>
          <p:cNvSpPr>
            <a:spLocks/>
          </p:cNvSpPr>
          <p:nvPr/>
        </p:nvSpPr>
        <p:spPr bwMode="auto">
          <a:xfrm>
            <a:off x="1844676" y="3927475"/>
            <a:ext cx="138113" cy="236537"/>
          </a:xfrm>
          <a:custGeom>
            <a:avLst/>
            <a:gdLst>
              <a:gd name="T0" fmla="*/ 130 w 130"/>
              <a:gd name="T1" fmla="*/ 223 h 223"/>
              <a:gd name="T2" fmla="*/ 0 w 130"/>
              <a:gd name="T3" fmla="*/ 223 h 223"/>
              <a:gd name="T4" fmla="*/ 0 w 130"/>
              <a:gd name="T5" fmla="*/ 0 h 223"/>
              <a:gd name="T6" fmla="*/ 130 w 130"/>
              <a:gd name="T7" fmla="*/ 0 h 223"/>
              <a:gd name="T8" fmla="*/ 130 w 130"/>
              <a:gd name="T9" fmla="*/ 223 h 223"/>
            </a:gdLst>
            <a:ahLst/>
            <a:cxnLst>
              <a:cxn ang="0">
                <a:pos x="T0" y="T1"/>
              </a:cxn>
              <a:cxn ang="0">
                <a:pos x="T2" y="T3"/>
              </a:cxn>
              <a:cxn ang="0">
                <a:pos x="T4" y="T5"/>
              </a:cxn>
              <a:cxn ang="0">
                <a:pos x="T6" y="T7"/>
              </a:cxn>
              <a:cxn ang="0">
                <a:pos x="T8" y="T9"/>
              </a:cxn>
            </a:cxnLst>
            <a:rect l="0" t="0" r="r" b="b"/>
            <a:pathLst>
              <a:path w="130" h="223">
                <a:moveTo>
                  <a:pt x="130" y="223"/>
                </a:moveTo>
                <a:cubicBezTo>
                  <a:pt x="86" y="223"/>
                  <a:pt x="44" y="223"/>
                  <a:pt x="0" y="223"/>
                </a:cubicBezTo>
                <a:cubicBezTo>
                  <a:pt x="0" y="149"/>
                  <a:pt x="0" y="75"/>
                  <a:pt x="0" y="0"/>
                </a:cubicBezTo>
                <a:cubicBezTo>
                  <a:pt x="42" y="0"/>
                  <a:pt x="85" y="0"/>
                  <a:pt x="130" y="0"/>
                </a:cubicBezTo>
                <a:cubicBezTo>
                  <a:pt x="130" y="74"/>
                  <a:pt x="130" y="148"/>
                  <a:pt x="130" y="223"/>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3155" name="Freeform 38">
            <a:extLst>
              <a:ext uri="{FF2B5EF4-FFF2-40B4-BE49-F238E27FC236}">
                <a16:creationId xmlns:a16="http://schemas.microsoft.com/office/drawing/2014/main" id="{E39E01C0-92DC-4E60-B7FD-8107D890164C}"/>
              </a:ext>
            </a:extLst>
          </p:cNvPr>
          <p:cNvSpPr>
            <a:spLocks/>
          </p:cNvSpPr>
          <p:nvPr/>
        </p:nvSpPr>
        <p:spPr bwMode="auto">
          <a:xfrm>
            <a:off x="1889126" y="3802063"/>
            <a:ext cx="320675" cy="100012"/>
          </a:xfrm>
          <a:custGeom>
            <a:avLst/>
            <a:gdLst>
              <a:gd name="T0" fmla="*/ 0 w 303"/>
              <a:gd name="T1" fmla="*/ 0 h 95"/>
              <a:gd name="T2" fmla="*/ 303 w 303"/>
              <a:gd name="T3" fmla="*/ 0 h 95"/>
              <a:gd name="T4" fmla="*/ 303 w 303"/>
              <a:gd name="T5" fmla="*/ 95 h 95"/>
              <a:gd name="T6" fmla="*/ 0 w 303"/>
              <a:gd name="T7" fmla="*/ 95 h 95"/>
              <a:gd name="T8" fmla="*/ 0 w 303"/>
              <a:gd name="T9" fmla="*/ 0 h 95"/>
            </a:gdLst>
            <a:ahLst/>
            <a:cxnLst>
              <a:cxn ang="0">
                <a:pos x="T0" y="T1"/>
              </a:cxn>
              <a:cxn ang="0">
                <a:pos x="T2" y="T3"/>
              </a:cxn>
              <a:cxn ang="0">
                <a:pos x="T4" y="T5"/>
              </a:cxn>
              <a:cxn ang="0">
                <a:pos x="T6" y="T7"/>
              </a:cxn>
              <a:cxn ang="0">
                <a:pos x="T8" y="T9"/>
              </a:cxn>
            </a:cxnLst>
            <a:rect l="0" t="0" r="r" b="b"/>
            <a:pathLst>
              <a:path w="303" h="95">
                <a:moveTo>
                  <a:pt x="0" y="0"/>
                </a:moveTo>
                <a:cubicBezTo>
                  <a:pt x="102" y="0"/>
                  <a:pt x="202" y="0"/>
                  <a:pt x="303" y="0"/>
                </a:cubicBezTo>
                <a:cubicBezTo>
                  <a:pt x="303" y="32"/>
                  <a:pt x="303" y="63"/>
                  <a:pt x="303" y="95"/>
                </a:cubicBezTo>
                <a:cubicBezTo>
                  <a:pt x="202" y="95"/>
                  <a:pt x="102" y="95"/>
                  <a:pt x="0" y="95"/>
                </a:cubicBezTo>
                <a:cubicBezTo>
                  <a:pt x="0" y="64"/>
                  <a:pt x="0" y="33"/>
                  <a:pt x="0" y="0"/>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3156" name="Freeform 39">
            <a:extLst>
              <a:ext uri="{FF2B5EF4-FFF2-40B4-BE49-F238E27FC236}">
                <a16:creationId xmlns:a16="http://schemas.microsoft.com/office/drawing/2014/main" id="{0021A8F3-502E-40FD-8518-8FFBAEBF74B3}"/>
              </a:ext>
            </a:extLst>
          </p:cNvPr>
          <p:cNvSpPr>
            <a:spLocks/>
          </p:cNvSpPr>
          <p:nvPr/>
        </p:nvSpPr>
        <p:spPr bwMode="auto">
          <a:xfrm>
            <a:off x="4833938" y="5259388"/>
            <a:ext cx="258763" cy="106362"/>
          </a:xfrm>
          <a:custGeom>
            <a:avLst/>
            <a:gdLst>
              <a:gd name="T0" fmla="*/ 0 w 245"/>
              <a:gd name="T1" fmla="*/ 0 h 100"/>
              <a:gd name="T2" fmla="*/ 245 w 245"/>
              <a:gd name="T3" fmla="*/ 0 h 100"/>
              <a:gd name="T4" fmla="*/ 245 w 245"/>
              <a:gd name="T5" fmla="*/ 100 h 100"/>
              <a:gd name="T6" fmla="*/ 0 w 245"/>
              <a:gd name="T7" fmla="*/ 100 h 100"/>
              <a:gd name="T8" fmla="*/ 0 w 245"/>
              <a:gd name="T9" fmla="*/ 0 h 100"/>
            </a:gdLst>
            <a:ahLst/>
            <a:cxnLst>
              <a:cxn ang="0">
                <a:pos x="T0" y="T1"/>
              </a:cxn>
              <a:cxn ang="0">
                <a:pos x="T2" y="T3"/>
              </a:cxn>
              <a:cxn ang="0">
                <a:pos x="T4" y="T5"/>
              </a:cxn>
              <a:cxn ang="0">
                <a:pos x="T6" y="T7"/>
              </a:cxn>
              <a:cxn ang="0">
                <a:pos x="T8" y="T9"/>
              </a:cxn>
            </a:cxnLst>
            <a:rect l="0" t="0" r="r" b="b"/>
            <a:pathLst>
              <a:path w="245" h="100">
                <a:moveTo>
                  <a:pt x="0" y="0"/>
                </a:moveTo>
                <a:cubicBezTo>
                  <a:pt x="82" y="0"/>
                  <a:pt x="163" y="0"/>
                  <a:pt x="245" y="0"/>
                </a:cubicBezTo>
                <a:cubicBezTo>
                  <a:pt x="245" y="33"/>
                  <a:pt x="245" y="66"/>
                  <a:pt x="245" y="100"/>
                </a:cubicBezTo>
                <a:cubicBezTo>
                  <a:pt x="164" y="100"/>
                  <a:pt x="83" y="100"/>
                  <a:pt x="0" y="100"/>
                </a:cubicBezTo>
                <a:cubicBezTo>
                  <a:pt x="0" y="68"/>
                  <a:pt x="0" y="35"/>
                  <a:pt x="0" y="0"/>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3157" name="Freeform 40">
            <a:extLst>
              <a:ext uri="{FF2B5EF4-FFF2-40B4-BE49-F238E27FC236}">
                <a16:creationId xmlns:a16="http://schemas.microsoft.com/office/drawing/2014/main" id="{847EB506-C368-4848-BD78-2451048385E6}"/>
              </a:ext>
            </a:extLst>
          </p:cNvPr>
          <p:cNvSpPr>
            <a:spLocks/>
          </p:cNvSpPr>
          <p:nvPr/>
        </p:nvSpPr>
        <p:spPr bwMode="auto">
          <a:xfrm>
            <a:off x="4684713" y="4845050"/>
            <a:ext cx="261938" cy="107950"/>
          </a:xfrm>
          <a:custGeom>
            <a:avLst/>
            <a:gdLst>
              <a:gd name="T0" fmla="*/ 248 w 248"/>
              <a:gd name="T1" fmla="*/ 0 h 102"/>
              <a:gd name="T2" fmla="*/ 248 w 248"/>
              <a:gd name="T3" fmla="*/ 102 h 102"/>
              <a:gd name="T4" fmla="*/ 180 w 248"/>
              <a:gd name="T5" fmla="*/ 102 h 102"/>
              <a:gd name="T6" fmla="*/ 19 w 248"/>
              <a:gd name="T7" fmla="*/ 102 h 102"/>
              <a:gd name="T8" fmla="*/ 1 w 248"/>
              <a:gd name="T9" fmla="*/ 84 h 102"/>
              <a:gd name="T10" fmla="*/ 1 w 248"/>
              <a:gd name="T11" fmla="*/ 14 h 102"/>
              <a:gd name="T12" fmla="*/ 13 w 248"/>
              <a:gd name="T13" fmla="*/ 1 h 102"/>
              <a:gd name="T14" fmla="*/ 248 w 248"/>
              <a:gd name="T15" fmla="*/ 0 h 10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8" h="102">
                <a:moveTo>
                  <a:pt x="248" y="0"/>
                </a:moveTo>
                <a:cubicBezTo>
                  <a:pt x="248" y="35"/>
                  <a:pt x="248" y="67"/>
                  <a:pt x="248" y="102"/>
                </a:cubicBezTo>
                <a:cubicBezTo>
                  <a:pt x="225" y="102"/>
                  <a:pt x="203" y="102"/>
                  <a:pt x="180" y="102"/>
                </a:cubicBezTo>
                <a:cubicBezTo>
                  <a:pt x="126" y="102"/>
                  <a:pt x="73" y="101"/>
                  <a:pt x="19" y="102"/>
                </a:cubicBezTo>
                <a:cubicBezTo>
                  <a:pt x="5" y="102"/>
                  <a:pt x="0" y="98"/>
                  <a:pt x="1" y="84"/>
                </a:cubicBezTo>
                <a:cubicBezTo>
                  <a:pt x="1" y="61"/>
                  <a:pt x="0" y="37"/>
                  <a:pt x="1" y="14"/>
                </a:cubicBezTo>
                <a:cubicBezTo>
                  <a:pt x="1" y="9"/>
                  <a:pt x="9" y="1"/>
                  <a:pt x="13" y="1"/>
                </a:cubicBezTo>
                <a:cubicBezTo>
                  <a:pt x="90" y="0"/>
                  <a:pt x="168" y="0"/>
                  <a:pt x="248" y="0"/>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3158" name="Freeform 41">
            <a:extLst>
              <a:ext uri="{FF2B5EF4-FFF2-40B4-BE49-F238E27FC236}">
                <a16:creationId xmlns:a16="http://schemas.microsoft.com/office/drawing/2014/main" id="{D38B687C-6982-4378-8F71-FB82DF756B3F}"/>
              </a:ext>
            </a:extLst>
          </p:cNvPr>
          <p:cNvSpPr>
            <a:spLocks/>
          </p:cNvSpPr>
          <p:nvPr/>
        </p:nvSpPr>
        <p:spPr bwMode="auto">
          <a:xfrm>
            <a:off x="5126038" y="5260975"/>
            <a:ext cx="260350" cy="104775"/>
          </a:xfrm>
          <a:custGeom>
            <a:avLst/>
            <a:gdLst>
              <a:gd name="T0" fmla="*/ 245 w 245"/>
              <a:gd name="T1" fmla="*/ 99 h 99"/>
              <a:gd name="T2" fmla="*/ 0 w 245"/>
              <a:gd name="T3" fmla="*/ 99 h 99"/>
              <a:gd name="T4" fmla="*/ 0 w 245"/>
              <a:gd name="T5" fmla="*/ 0 h 99"/>
              <a:gd name="T6" fmla="*/ 245 w 245"/>
              <a:gd name="T7" fmla="*/ 0 h 99"/>
              <a:gd name="T8" fmla="*/ 245 w 245"/>
              <a:gd name="T9" fmla="*/ 99 h 99"/>
            </a:gdLst>
            <a:ahLst/>
            <a:cxnLst>
              <a:cxn ang="0">
                <a:pos x="T0" y="T1"/>
              </a:cxn>
              <a:cxn ang="0">
                <a:pos x="T2" y="T3"/>
              </a:cxn>
              <a:cxn ang="0">
                <a:pos x="T4" y="T5"/>
              </a:cxn>
              <a:cxn ang="0">
                <a:pos x="T6" y="T7"/>
              </a:cxn>
              <a:cxn ang="0">
                <a:pos x="T8" y="T9"/>
              </a:cxn>
            </a:cxnLst>
            <a:rect l="0" t="0" r="r" b="b"/>
            <a:pathLst>
              <a:path w="245" h="99">
                <a:moveTo>
                  <a:pt x="245" y="99"/>
                </a:moveTo>
                <a:cubicBezTo>
                  <a:pt x="163" y="99"/>
                  <a:pt x="82" y="99"/>
                  <a:pt x="0" y="99"/>
                </a:cubicBezTo>
                <a:cubicBezTo>
                  <a:pt x="0" y="65"/>
                  <a:pt x="0" y="33"/>
                  <a:pt x="0" y="0"/>
                </a:cubicBezTo>
                <a:cubicBezTo>
                  <a:pt x="81" y="0"/>
                  <a:pt x="162" y="0"/>
                  <a:pt x="245" y="0"/>
                </a:cubicBezTo>
                <a:cubicBezTo>
                  <a:pt x="245" y="32"/>
                  <a:pt x="245" y="65"/>
                  <a:pt x="245" y="99"/>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3159" name="Freeform 42">
            <a:extLst>
              <a:ext uri="{FF2B5EF4-FFF2-40B4-BE49-F238E27FC236}">
                <a16:creationId xmlns:a16="http://schemas.microsoft.com/office/drawing/2014/main" id="{4E0FEEC1-F77F-499D-8267-18F974ED1B47}"/>
              </a:ext>
            </a:extLst>
          </p:cNvPr>
          <p:cNvSpPr>
            <a:spLocks/>
          </p:cNvSpPr>
          <p:nvPr/>
        </p:nvSpPr>
        <p:spPr bwMode="auto">
          <a:xfrm>
            <a:off x="4979988" y="4845050"/>
            <a:ext cx="263525" cy="107950"/>
          </a:xfrm>
          <a:custGeom>
            <a:avLst/>
            <a:gdLst>
              <a:gd name="T0" fmla="*/ 247 w 248"/>
              <a:gd name="T1" fmla="*/ 101 h 101"/>
              <a:gd name="T2" fmla="*/ 0 w 248"/>
              <a:gd name="T3" fmla="*/ 101 h 101"/>
              <a:gd name="T4" fmla="*/ 0 w 248"/>
              <a:gd name="T5" fmla="*/ 0 h 101"/>
              <a:gd name="T6" fmla="*/ 20 w 248"/>
              <a:gd name="T7" fmla="*/ 0 h 101"/>
              <a:gd name="T8" fmla="*/ 226 w 248"/>
              <a:gd name="T9" fmla="*/ 0 h 101"/>
              <a:gd name="T10" fmla="*/ 247 w 248"/>
              <a:gd name="T11" fmla="*/ 21 h 101"/>
              <a:gd name="T12" fmla="*/ 247 w 248"/>
              <a:gd name="T13" fmla="*/ 101 h 101"/>
            </a:gdLst>
            <a:ahLst/>
            <a:cxnLst>
              <a:cxn ang="0">
                <a:pos x="T0" y="T1"/>
              </a:cxn>
              <a:cxn ang="0">
                <a:pos x="T2" y="T3"/>
              </a:cxn>
              <a:cxn ang="0">
                <a:pos x="T4" y="T5"/>
              </a:cxn>
              <a:cxn ang="0">
                <a:pos x="T6" y="T7"/>
              </a:cxn>
              <a:cxn ang="0">
                <a:pos x="T8" y="T9"/>
              </a:cxn>
              <a:cxn ang="0">
                <a:pos x="T10" y="T11"/>
              </a:cxn>
              <a:cxn ang="0">
                <a:pos x="T12" y="T13"/>
              </a:cxn>
            </a:cxnLst>
            <a:rect l="0" t="0" r="r" b="b"/>
            <a:pathLst>
              <a:path w="248" h="101">
                <a:moveTo>
                  <a:pt x="247" y="101"/>
                </a:moveTo>
                <a:cubicBezTo>
                  <a:pt x="162" y="101"/>
                  <a:pt x="82" y="101"/>
                  <a:pt x="0" y="101"/>
                </a:cubicBezTo>
                <a:cubicBezTo>
                  <a:pt x="0" y="68"/>
                  <a:pt x="0" y="35"/>
                  <a:pt x="0" y="0"/>
                </a:cubicBezTo>
                <a:cubicBezTo>
                  <a:pt x="7" y="0"/>
                  <a:pt x="13" y="0"/>
                  <a:pt x="20" y="0"/>
                </a:cubicBezTo>
                <a:cubicBezTo>
                  <a:pt x="88" y="0"/>
                  <a:pt x="157" y="1"/>
                  <a:pt x="226" y="0"/>
                </a:cubicBezTo>
                <a:cubicBezTo>
                  <a:pt x="243" y="0"/>
                  <a:pt x="248" y="5"/>
                  <a:pt x="247" y="21"/>
                </a:cubicBezTo>
                <a:cubicBezTo>
                  <a:pt x="246" y="47"/>
                  <a:pt x="247" y="73"/>
                  <a:pt x="247" y="101"/>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3160" name="Freeform 43">
            <a:extLst>
              <a:ext uri="{FF2B5EF4-FFF2-40B4-BE49-F238E27FC236}">
                <a16:creationId xmlns:a16="http://schemas.microsoft.com/office/drawing/2014/main" id="{80CCD501-B8A6-4E76-AFFC-B9D96287B32B}"/>
              </a:ext>
            </a:extLst>
          </p:cNvPr>
          <p:cNvSpPr>
            <a:spLocks/>
          </p:cNvSpPr>
          <p:nvPr/>
        </p:nvSpPr>
        <p:spPr bwMode="auto">
          <a:xfrm>
            <a:off x="4686301" y="5122863"/>
            <a:ext cx="261938" cy="104775"/>
          </a:xfrm>
          <a:custGeom>
            <a:avLst/>
            <a:gdLst>
              <a:gd name="T0" fmla="*/ 247 w 247"/>
              <a:gd name="T1" fmla="*/ 0 h 98"/>
              <a:gd name="T2" fmla="*/ 247 w 247"/>
              <a:gd name="T3" fmla="*/ 98 h 98"/>
              <a:gd name="T4" fmla="*/ 0 w 247"/>
              <a:gd name="T5" fmla="*/ 98 h 98"/>
              <a:gd name="T6" fmla="*/ 0 w 247"/>
              <a:gd name="T7" fmla="*/ 0 h 98"/>
              <a:gd name="T8" fmla="*/ 247 w 247"/>
              <a:gd name="T9" fmla="*/ 0 h 98"/>
            </a:gdLst>
            <a:ahLst/>
            <a:cxnLst>
              <a:cxn ang="0">
                <a:pos x="T0" y="T1"/>
              </a:cxn>
              <a:cxn ang="0">
                <a:pos x="T2" y="T3"/>
              </a:cxn>
              <a:cxn ang="0">
                <a:pos x="T4" y="T5"/>
              </a:cxn>
              <a:cxn ang="0">
                <a:pos x="T6" y="T7"/>
              </a:cxn>
              <a:cxn ang="0">
                <a:pos x="T8" y="T9"/>
              </a:cxn>
            </a:cxnLst>
            <a:rect l="0" t="0" r="r" b="b"/>
            <a:pathLst>
              <a:path w="247" h="98">
                <a:moveTo>
                  <a:pt x="247" y="0"/>
                </a:moveTo>
                <a:cubicBezTo>
                  <a:pt x="247" y="34"/>
                  <a:pt x="247" y="65"/>
                  <a:pt x="247" y="98"/>
                </a:cubicBezTo>
                <a:cubicBezTo>
                  <a:pt x="165" y="98"/>
                  <a:pt x="83" y="98"/>
                  <a:pt x="0" y="98"/>
                </a:cubicBezTo>
                <a:cubicBezTo>
                  <a:pt x="0" y="66"/>
                  <a:pt x="0" y="34"/>
                  <a:pt x="0" y="0"/>
                </a:cubicBezTo>
                <a:cubicBezTo>
                  <a:pt x="82" y="0"/>
                  <a:pt x="164" y="0"/>
                  <a:pt x="247" y="0"/>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3161" name="Freeform 44">
            <a:extLst>
              <a:ext uri="{FF2B5EF4-FFF2-40B4-BE49-F238E27FC236}">
                <a16:creationId xmlns:a16="http://schemas.microsoft.com/office/drawing/2014/main" id="{D4F72981-10C6-429A-96FB-EFA211BE39C0}"/>
              </a:ext>
            </a:extLst>
          </p:cNvPr>
          <p:cNvSpPr>
            <a:spLocks/>
          </p:cNvSpPr>
          <p:nvPr/>
        </p:nvSpPr>
        <p:spPr bwMode="auto">
          <a:xfrm>
            <a:off x="5124451" y="4708525"/>
            <a:ext cx="261938" cy="104775"/>
          </a:xfrm>
          <a:custGeom>
            <a:avLst/>
            <a:gdLst>
              <a:gd name="T0" fmla="*/ 247 w 247"/>
              <a:gd name="T1" fmla="*/ 0 h 99"/>
              <a:gd name="T2" fmla="*/ 247 w 247"/>
              <a:gd name="T3" fmla="*/ 99 h 99"/>
              <a:gd name="T4" fmla="*/ 1 w 247"/>
              <a:gd name="T5" fmla="*/ 99 h 99"/>
              <a:gd name="T6" fmla="*/ 1 w 247"/>
              <a:gd name="T7" fmla="*/ 10 h 99"/>
              <a:gd name="T8" fmla="*/ 10 w 247"/>
              <a:gd name="T9" fmla="*/ 0 h 99"/>
              <a:gd name="T10" fmla="*/ 247 w 247"/>
              <a:gd name="T11" fmla="*/ 0 h 99"/>
            </a:gdLst>
            <a:ahLst/>
            <a:cxnLst>
              <a:cxn ang="0">
                <a:pos x="T0" y="T1"/>
              </a:cxn>
              <a:cxn ang="0">
                <a:pos x="T2" y="T3"/>
              </a:cxn>
              <a:cxn ang="0">
                <a:pos x="T4" y="T5"/>
              </a:cxn>
              <a:cxn ang="0">
                <a:pos x="T6" y="T7"/>
              </a:cxn>
              <a:cxn ang="0">
                <a:pos x="T8" y="T9"/>
              </a:cxn>
              <a:cxn ang="0">
                <a:pos x="T10" y="T11"/>
              </a:cxn>
            </a:cxnLst>
            <a:rect l="0" t="0" r="r" b="b"/>
            <a:pathLst>
              <a:path w="247" h="99">
                <a:moveTo>
                  <a:pt x="247" y="0"/>
                </a:moveTo>
                <a:cubicBezTo>
                  <a:pt x="247" y="35"/>
                  <a:pt x="247" y="67"/>
                  <a:pt x="247" y="99"/>
                </a:cubicBezTo>
                <a:cubicBezTo>
                  <a:pt x="166" y="99"/>
                  <a:pt x="85" y="99"/>
                  <a:pt x="1" y="99"/>
                </a:cubicBezTo>
                <a:cubicBezTo>
                  <a:pt x="1" y="70"/>
                  <a:pt x="0" y="40"/>
                  <a:pt x="1" y="10"/>
                </a:cubicBezTo>
                <a:cubicBezTo>
                  <a:pt x="1" y="7"/>
                  <a:pt x="7" y="0"/>
                  <a:pt x="10" y="0"/>
                </a:cubicBezTo>
                <a:cubicBezTo>
                  <a:pt x="88" y="0"/>
                  <a:pt x="167" y="0"/>
                  <a:pt x="247" y="0"/>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3162" name="Freeform 45">
            <a:extLst>
              <a:ext uri="{FF2B5EF4-FFF2-40B4-BE49-F238E27FC236}">
                <a16:creationId xmlns:a16="http://schemas.microsoft.com/office/drawing/2014/main" id="{EAC0E72A-4E1F-4E36-9993-51CEB3B9F37F}"/>
              </a:ext>
            </a:extLst>
          </p:cNvPr>
          <p:cNvSpPr>
            <a:spLocks/>
          </p:cNvSpPr>
          <p:nvPr/>
        </p:nvSpPr>
        <p:spPr bwMode="auto">
          <a:xfrm>
            <a:off x="4833938" y="4710113"/>
            <a:ext cx="260350" cy="103187"/>
          </a:xfrm>
          <a:custGeom>
            <a:avLst/>
            <a:gdLst>
              <a:gd name="T0" fmla="*/ 246 w 246"/>
              <a:gd name="T1" fmla="*/ 0 h 98"/>
              <a:gd name="T2" fmla="*/ 246 w 246"/>
              <a:gd name="T3" fmla="*/ 98 h 98"/>
              <a:gd name="T4" fmla="*/ 0 w 246"/>
              <a:gd name="T5" fmla="*/ 98 h 98"/>
              <a:gd name="T6" fmla="*/ 0 w 246"/>
              <a:gd name="T7" fmla="*/ 0 h 98"/>
              <a:gd name="T8" fmla="*/ 246 w 246"/>
              <a:gd name="T9" fmla="*/ 0 h 98"/>
            </a:gdLst>
            <a:ahLst/>
            <a:cxnLst>
              <a:cxn ang="0">
                <a:pos x="T0" y="T1"/>
              </a:cxn>
              <a:cxn ang="0">
                <a:pos x="T2" y="T3"/>
              </a:cxn>
              <a:cxn ang="0">
                <a:pos x="T4" y="T5"/>
              </a:cxn>
              <a:cxn ang="0">
                <a:pos x="T6" y="T7"/>
              </a:cxn>
              <a:cxn ang="0">
                <a:pos x="T8" y="T9"/>
              </a:cxn>
            </a:cxnLst>
            <a:rect l="0" t="0" r="r" b="b"/>
            <a:pathLst>
              <a:path w="246" h="98">
                <a:moveTo>
                  <a:pt x="246" y="0"/>
                </a:moveTo>
                <a:cubicBezTo>
                  <a:pt x="246" y="33"/>
                  <a:pt x="246" y="65"/>
                  <a:pt x="246" y="98"/>
                </a:cubicBezTo>
                <a:cubicBezTo>
                  <a:pt x="164" y="98"/>
                  <a:pt x="83" y="98"/>
                  <a:pt x="0" y="98"/>
                </a:cubicBezTo>
                <a:cubicBezTo>
                  <a:pt x="0" y="66"/>
                  <a:pt x="0" y="34"/>
                  <a:pt x="0" y="0"/>
                </a:cubicBezTo>
                <a:cubicBezTo>
                  <a:pt x="81" y="0"/>
                  <a:pt x="163" y="0"/>
                  <a:pt x="246" y="0"/>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3163" name="Freeform 46">
            <a:extLst>
              <a:ext uri="{FF2B5EF4-FFF2-40B4-BE49-F238E27FC236}">
                <a16:creationId xmlns:a16="http://schemas.microsoft.com/office/drawing/2014/main" id="{A77EA353-C138-4BD3-A9D8-480B9350BAA6}"/>
              </a:ext>
            </a:extLst>
          </p:cNvPr>
          <p:cNvSpPr>
            <a:spLocks/>
          </p:cNvSpPr>
          <p:nvPr/>
        </p:nvSpPr>
        <p:spPr bwMode="auto">
          <a:xfrm>
            <a:off x="4833938" y="4984750"/>
            <a:ext cx="258763" cy="104775"/>
          </a:xfrm>
          <a:custGeom>
            <a:avLst/>
            <a:gdLst>
              <a:gd name="T0" fmla="*/ 245 w 245"/>
              <a:gd name="T1" fmla="*/ 99 h 99"/>
              <a:gd name="T2" fmla="*/ 0 w 245"/>
              <a:gd name="T3" fmla="*/ 99 h 99"/>
              <a:gd name="T4" fmla="*/ 0 w 245"/>
              <a:gd name="T5" fmla="*/ 0 h 99"/>
              <a:gd name="T6" fmla="*/ 245 w 245"/>
              <a:gd name="T7" fmla="*/ 0 h 99"/>
              <a:gd name="T8" fmla="*/ 245 w 245"/>
              <a:gd name="T9" fmla="*/ 99 h 99"/>
            </a:gdLst>
            <a:ahLst/>
            <a:cxnLst>
              <a:cxn ang="0">
                <a:pos x="T0" y="T1"/>
              </a:cxn>
              <a:cxn ang="0">
                <a:pos x="T2" y="T3"/>
              </a:cxn>
              <a:cxn ang="0">
                <a:pos x="T4" y="T5"/>
              </a:cxn>
              <a:cxn ang="0">
                <a:pos x="T6" y="T7"/>
              </a:cxn>
              <a:cxn ang="0">
                <a:pos x="T8" y="T9"/>
              </a:cxn>
            </a:cxnLst>
            <a:rect l="0" t="0" r="r" b="b"/>
            <a:pathLst>
              <a:path w="245" h="99">
                <a:moveTo>
                  <a:pt x="245" y="99"/>
                </a:moveTo>
                <a:cubicBezTo>
                  <a:pt x="163" y="99"/>
                  <a:pt x="82" y="99"/>
                  <a:pt x="0" y="99"/>
                </a:cubicBezTo>
                <a:cubicBezTo>
                  <a:pt x="0" y="66"/>
                  <a:pt x="0" y="33"/>
                  <a:pt x="0" y="0"/>
                </a:cubicBezTo>
                <a:cubicBezTo>
                  <a:pt x="82" y="0"/>
                  <a:pt x="163" y="0"/>
                  <a:pt x="245" y="0"/>
                </a:cubicBezTo>
                <a:cubicBezTo>
                  <a:pt x="245" y="33"/>
                  <a:pt x="245" y="66"/>
                  <a:pt x="245" y="99"/>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3164" name="Freeform 47">
            <a:extLst>
              <a:ext uri="{FF2B5EF4-FFF2-40B4-BE49-F238E27FC236}">
                <a16:creationId xmlns:a16="http://schemas.microsoft.com/office/drawing/2014/main" id="{40931F8E-8208-40CD-BA27-A3B53E9694C6}"/>
              </a:ext>
            </a:extLst>
          </p:cNvPr>
          <p:cNvSpPr>
            <a:spLocks/>
          </p:cNvSpPr>
          <p:nvPr/>
        </p:nvSpPr>
        <p:spPr bwMode="auto">
          <a:xfrm>
            <a:off x="5126038" y="4984750"/>
            <a:ext cx="260350" cy="104775"/>
          </a:xfrm>
          <a:custGeom>
            <a:avLst/>
            <a:gdLst>
              <a:gd name="T0" fmla="*/ 245 w 245"/>
              <a:gd name="T1" fmla="*/ 0 h 99"/>
              <a:gd name="T2" fmla="*/ 245 w 245"/>
              <a:gd name="T3" fmla="*/ 99 h 99"/>
              <a:gd name="T4" fmla="*/ 0 w 245"/>
              <a:gd name="T5" fmla="*/ 99 h 99"/>
              <a:gd name="T6" fmla="*/ 0 w 245"/>
              <a:gd name="T7" fmla="*/ 0 h 99"/>
              <a:gd name="T8" fmla="*/ 245 w 245"/>
              <a:gd name="T9" fmla="*/ 0 h 99"/>
            </a:gdLst>
            <a:ahLst/>
            <a:cxnLst>
              <a:cxn ang="0">
                <a:pos x="T0" y="T1"/>
              </a:cxn>
              <a:cxn ang="0">
                <a:pos x="T2" y="T3"/>
              </a:cxn>
              <a:cxn ang="0">
                <a:pos x="T4" y="T5"/>
              </a:cxn>
              <a:cxn ang="0">
                <a:pos x="T6" y="T7"/>
              </a:cxn>
              <a:cxn ang="0">
                <a:pos x="T8" y="T9"/>
              </a:cxn>
            </a:cxnLst>
            <a:rect l="0" t="0" r="r" b="b"/>
            <a:pathLst>
              <a:path w="245" h="99">
                <a:moveTo>
                  <a:pt x="245" y="0"/>
                </a:moveTo>
                <a:cubicBezTo>
                  <a:pt x="245" y="34"/>
                  <a:pt x="245" y="66"/>
                  <a:pt x="245" y="99"/>
                </a:cubicBezTo>
                <a:cubicBezTo>
                  <a:pt x="163" y="99"/>
                  <a:pt x="82" y="99"/>
                  <a:pt x="0" y="99"/>
                </a:cubicBezTo>
                <a:cubicBezTo>
                  <a:pt x="0" y="66"/>
                  <a:pt x="0" y="34"/>
                  <a:pt x="0" y="0"/>
                </a:cubicBezTo>
                <a:cubicBezTo>
                  <a:pt x="81" y="0"/>
                  <a:pt x="163" y="0"/>
                  <a:pt x="245" y="0"/>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3165" name="Freeform 48">
            <a:extLst>
              <a:ext uri="{FF2B5EF4-FFF2-40B4-BE49-F238E27FC236}">
                <a16:creationId xmlns:a16="http://schemas.microsoft.com/office/drawing/2014/main" id="{5EA59B8F-9436-4D62-BFDC-849E4E33784A}"/>
              </a:ext>
            </a:extLst>
          </p:cNvPr>
          <p:cNvSpPr>
            <a:spLocks/>
          </p:cNvSpPr>
          <p:nvPr/>
        </p:nvSpPr>
        <p:spPr bwMode="auto">
          <a:xfrm>
            <a:off x="4979988" y="5122863"/>
            <a:ext cx="260350" cy="104775"/>
          </a:xfrm>
          <a:custGeom>
            <a:avLst/>
            <a:gdLst>
              <a:gd name="T0" fmla="*/ 0 w 246"/>
              <a:gd name="T1" fmla="*/ 98 h 98"/>
              <a:gd name="T2" fmla="*/ 0 w 246"/>
              <a:gd name="T3" fmla="*/ 0 h 98"/>
              <a:gd name="T4" fmla="*/ 246 w 246"/>
              <a:gd name="T5" fmla="*/ 0 h 98"/>
              <a:gd name="T6" fmla="*/ 246 w 246"/>
              <a:gd name="T7" fmla="*/ 98 h 98"/>
              <a:gd name="T8" fmla="*/ 0 w 246"/>
              <a:gd name="T9" fmla="*/ 98 h 98"/>
            </a:gdLst>
            <a:ahLst/>
            <a:cxnLst>
              <a:cxn ang="0">
                <a:pos x="T0" y="T1"/>
              </a:cxn>
              <a:cxn ang="0">
                <a:pos x="T2" y="T3"/>
              </a:cxn>
              <a:cxn ang="0">
                <a:pos x="T4" y="T5"/>
              </a:cxn>
              <a:cxn ang="0">
                <a:pos x="T6" y="T7"/>
              </a:cxn>
              <a:cxn ang="0">
                <a:pos x="T8" y="T9"/>
              </a:cxn>
            </a:cxnLst>
            <a:rect l="0" t="0" r="r" b="b"/>
            <a:pathLst>
              <a:path w="246" h="98">
                <a:moveTo>
                  <a:pt x="0" y="98"/>
                </a:moveTo>
                <a:cubicBezTo>
                  <a:pt x="0" y="65"/>
                  <a:pt x="0" y="34"/>
                  <a:pt x="0" y="0"/>
                </a:cubicBezTo>
                <a:cubicBezTo>
                  <a:pt x="83" y="0"/>
                  <a:pt x="164" y="0"/>
                  <a:pt x="246" y="0"/>
                </a:cubicBezTo>
                <a:cubicBezTo>
                  <a:pt x="246" y="33"/>
                  <a:pt x="246" y="65"/>
                  <a:pt x="246" y="98"/>
                </a:cubicBezTo>
                <a:cubicBezTo>
                  <a:pt x="165" y="98"/>
                  <a:pt x="84" y="98"/>
                  <a:pt x="0" y="98"/>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3166" name="Freeform 49">
            <a:extLst>
              <a:ext uri="{FF2B5EF4-FFF2-40B4-BE49-F238E27FC236}">
                <a16:creationId xmlns:a16="http://schemas.microsoft.com/office/drawing/2014/main" id="{D848EBA7-5A47-4B3C-A7D1-99CA17D9C21C}"/>
              </a:ext>
            </a:extLst>
          </p:cNvPr>
          <p:cNvSpPr>
            <a:spLocks/>
          </p:cNvSpPr>
          <p:nvPr/>
        </p:nvSpPr>
        <p:spPr bwMode="auto">
          <a:xfrm>
            <a:off x="1971676" y="3619500"/>
            <a:ext cx="155575" cy="157162"/>
          </a:xfrm>
          <a:custGeom>
            <a:avLst/>
            <a:gdLst>
              <a:gd name="T0" fmla="*/ 0 w 148"/>
              <a:gd name="T1" fmla="*/ 149 h 149"/>
              <a:gd name="T2" fmla="*/ 0 w 148"/>
              <a:gd name="T3" fmla="*/ 0 h 149"/>
              <a:gd name="T4" fmla="*/ 148 w 148"/>
              <a:gd name="T5" fmla="*/ 0 h 149"/>
              <a:gd name="T6" fmla="*/ 148 w 148"/>
              <a:gd name="T7" fmla="*/ 149 h 149"/>
              <a:gd name="T8" fmla="*/ 0 w 148"/>
              <a:gd name="T9" fmla="*/ 149 h 149"/>
            </a:gdLst>
            <a:ahLst/>
            <a:cxnLst>
              <a:cxn ang="0">
                <a:pos x="T0" y="T1"/>
              </a:cxn>
              <a:cxn ang="0">
                <a:pos x="T2" y="T3"/>
              </a:cxn>
              <a:cxn ang="0">
                <a:pos x="T4" y="T5"/>
              </a:cxn>
              <a:cxn ang="0">
                <a:pos x="T6" y="T7"/>
              </a:cxn>
              <a:cxn ang="0">
                <a:pos x="T8" y="T9"/>
              </a:cxn>
            </a:cxnLst>
            <a:rect l="0" t="0" r="r" b="b"/>
            <a:pathLst>
              <a:path w="148" h="149">
                <a:moveTo>
                  <a:pt x="0" y="149"/>
                </a:moveTo>
                <a:cubicBezTo>
                  <a:pt x="0" y="99"/>
                  <a:pt x="0" y="50"/>
                  <a:pt x="0" y="0"/>
                </a:cubicBezTo>
                <a:cubicBezTo>
                  <a:pt x="49" y="0"/>
                  <a:pt x="98" y="0"/>
                  <a:pt x="148" y="0"/>
                </a:cubicBezTo>
                <a:cubicBezTo>
                  <a:pt x="148" y="50"/>
                  <a:pt x="148" y="99"/>
                  <a:pt x="148" y="149"/>
                </a:cubicBezTo>
                <a:cubicBezTo>
                  <a:pt x="98" y="149"/>
                  <a:pt x="49" y="149"/>
                  <a:pt x="0" y="149"/>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3167" name="Freeform 50">
            <a:extLst>
              <a:ext uri="{FF2B5EF4-FFF2-40B4-BE49-F238E27FC236}">
                <a16:creationId xmlns:a16="http://schemas.microsoft.com/office/drawing/2014/main" id="{A81C27E7-A455-4D0A-B628-C9BC835D5F1B}"/>
              </a:ext>
            </a:extLst>
          </p:cNvPr>
          <p:cNvSpPr>
            <a:spLocks/>
          </p:cNvSpPr>
          <p:nvPr/>
        </p:nvSpPr>
        <p:spPr bwMode="auto">
          <a:xfrm>
            <a:off x="2438401" y="3792538"/>
            <a:ext cx="157163" cy="157162"/>
          </a:xfrm>
          <a:custGeom>
            <a:avLst/>
            <a:gdLst>
              <a:gd name="T0" fmla="*/ 148 w 148"/>
              <a:gd name="T1" fmla="*/ 149 h 149"/>
              <a:gd name="T2" fmla="*/ 0 w 148"/>
              <a:gd name="T3" fmla="*/ 149 h 149"/>
              <a:gd name="T4" fmla="*/ 0 w 148"/>
              <a:gd name="T5" fmla="*/ 0 h 149"/>
              <a:gd name="T6" fmla="*/ 148 w 148"/>
              <a:gd name="T7" fmla="*/ 0 h 149"/>
              <a:gd name="T8" fmla="*/ 148 w 148"/>
              <a:gd name="T9" fmla="*/ 149 h 149"/>
            </a:gdLst>
            <a:ahLst/>
            <a:cxnLst>
              <a:cxn ang="0">
                <a:pos x="T0" y="T1"/>
              </a:cxn>
              <a:cxn ang="0">
                <a:pos x="T2" y="T3"/>
              </a:cxn>
              <a:cxn ang="0">
                <a:pos x="T4" y="T5"/>
              </a:cxn>
              <a:cxn ang="0">
                <a:pos x="T6" y="T7"/>
              </a:cxn>
              <a:cxn ang="0">
                <a:pos x="T8" y="T9"/>
              </a:cxn>
            </a:cxnLst>
            <a:rect l="0" t="0" r="r" b="b"/>
            <a:pathLst>
              <a:path w="148" h="149">
                <a:moveTo>
                  <a:pt x="148" y="149"/>
                </a:moveTo>
                <a:cubicBezTo>
                  <a:pt x="98" y="149"/>
                  <a:pt x="50" y="149"/>
                  <a:pt x="0" y="149"/>
                </a:cubicBezTo>
                <a:cubicBezTo>
                  <a:pt x="0" y="99"/>
                  <a:pt x="0" y="50"/>
                  <a:pt x="0" y="0"/>
                </a:cubicBezTo>
                <a:cubicBezTo>
                  <a:pt x="49" y="0"/>
                  <a:pt x="98" y="0"/>
                  <a:pt x="148" y="0"/>
                </a:cubicBezTo>
                <a:cubicBezTo>
                  <a:pt x="148" y="50"/>
                  <a:pt x="148" y="99"/>
                  <a:pt x="148" y="149"/>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3168" name="Freeform 51">
            <a:extLst>
              <a:ext uri="{FF2B5EF4-FFF2-40B4-BE49-F238E27FC236}">
                <a16:creationId xmlns:a16="http://schemas.microsoft.com/office/drawing/2014/main" id="{D20EA2DC-CE70-4BA0-BBF9-3755F7A97DA5}"/>
              </a:ext>
            </a:extLst>
          </p:cNvPr>
          <p:cNvSpPr>
            <a:spLocks/>
          </p:cNvSpPr>
          <p:nvPr/>
        </p:nvSpPr>
        <p:spPr bwMode="auto">
          <a:xfrm>
            <a:off x="2339976" y="3630613"/>
            <a:ext cx="350838" cy="136525"/>
          </a:xfrm>
          <a:custGeom>
            <a:avLst/>
            <a:gdLst>
              <a:gd name="T0" fmla="*/ 167 w 331"/>
              <a:gd name="T1" fmla="*/ 0 h 129"/>
              <a:gd name="T2" fmla="*/ 326 w 331"/>
              <a:gd name="T3" fmla="*/ 123 h 129"/>
              <a:gd name="T4" fmla="*/ 331 w 331"/>
              <a:gd name="T5" fmla="*/ 129 h 129"/>
              <a:gd name="T6" fmla="*/ 0 w 331"/>
              <a:gd name="T7" fmla="*/ 129 h 129"/>
              <a:gd name="T8" fmla="*/ 167 w 331"/>
              <a:gd name="T9" fmla="*/ 0 h 129"/>
            </a:gdLst>
            <a:ahLst/>
            <a:cxnLst>
              <a:cxn ang="0">
                <a:pos x="T0" y="T1"/>
              </a:cxn>
              <a:cxn ang="0">
                <a:pos x="T2" y="T3"/>
              </a:cxn>
              <a:cxn ang="0">
                <a:pos x="T4" y="T5"/>
              </a:cxn>
              <a:cxn ang="0">
                <a:pos x="T6" y="T7"/>
              </a:cxn>
              <a:cxn ang="0">
                <a:pos x="T8" y="T9"/>
              </a:cxn>
            </a:cxnLst>
            <a:rect l="0" t="0" r="r" b="b"/>
            <a:pathLst>
              <a:path w="331" h="129">
                <a:moveTo>
                  <a:pt x="167" y="0"/>
                </a:moveTo>
                <a:cubicBezTo>
                  <a:pt x="221" y="42"/>
                  <a:pt x="274" y="82"/>
                  <a:pt x="326" y="123"/>
                </a:cubicBezTo>
                <a:cubicBezTo>
                  <a:pt x="328" y="124"/>
                  <a:pt x="329" y="126"/>
                  <a:pt x="331" y="129"/>
                </a:cubicBezTo>
                <a:cubicBezTo>
                  <a:pt x="222" y="129"/>
                  <a:pt x="114" y="129"/>
                  <a:pt x="0" y="129"/>
                </a:cubicBezTo>
                <a:cubicBezTo>
                  <a:pt x="59" y="84"/>
                  <a:pt x="113" y="42"/>
                  <a:pt x="167" y="0"/>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3169" name="Freeform 52">
            <a:extLst>
              <a:ext uri="{FF2B5EF4-FFF2-40B4-BE49-F238E27FC236}">
                <a16:creationId xmlns:a16="http://schemas.microsoft.com/office/drawing/2014/main" id="{96EEB21D-BBFE-48FD-B2C2-580D97C67330}"/>
              </a:ext>
            </a:extLst>
          </p:cNvPr>
          <p:cNvSpPr>
            <a:spLocks/>
          </p:cNvSpPr>
          <p:nvPr/>
        </p:nvSpPr>
        <p:spPr bwMode="auto">
          <a:xfrm>
            <a:off x="1871663" y="3459163"/>
            <a:ext cx="354013" cy="134937"/>
          </a:xfrm>
          <a:custGeom>
            <a:avLst/>
            <a:gdLst>
              <a:gd name="T0" fmla="*/ 0 w 334"/>
              <a:gd name="T1" fmla="*/ 128 h 128"/>
              <a:gd name="T2" fmla="*/ 167 w 334"/>
              <a:gd name="T3" fmla="*/ 0 h 128"/>
              <a:gd name="T4" fmla="*/ 334 w 334"/>
              <a:gd name="T5" fmla="*/ 128 h 128"/>
              <a:gd name="T6" fmla="*/ 0 w 334"/>
              <a:gd name="T7" fmla="*/ 128 h 128"/>
            </a:gdLst>
            <a:ahLst/>
            <a:cxnLst>
              <a:cxn ang="0">
                <a:pos x="T0" y="T1"/>
              </a:cxn>
              <a:cxn ang="0">
                <a:pos x="T2" y="T3"/>
              </a:cxn>
              <a:cxn ang="0">
                <a:pos x="T4" y="T5"/>
              </a:cxn>
              <a:cxn ang="0">
                <a:pos x="T6" y="T7"/>
              </a:cxn>
            </a:cxnLst>
            <a:rect l="0" t="0" r="r" b="b"/>
            <a:pathLst>
              <a:path w="334" h="128">
                <a:moveTo>
                  <a:pt x="0" y="128"/>
                </a:moveTo>
                <a:cubicBezTo>
                  <a:pt x="58" y="84"/>
                  <a:pt x="112" y="42"/>
                  <a:pt x="167" y="0"/>
                </a:cubicBezTo>
                <a:cubicBezTo>
                  <a:pt x="221" y="41"/>
                  <a:pt x="276" y="83"/>
                  <a:pt x="334" y="128"/>
                </a:cubicBezTo>
                <a:cubicBezTo>
                  <a:pt x="221" y="128"/>
                  <a:pt x="113" y="128"/>
                  <a:pt x="0" y="128"/>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3170" name="Freeform 53">
            <a:extLst>
              <a:ext uri="{FF2B5EF4-FFF2-40B4-BE49-F238E27FC236}">
                <a16:creationId xmlns:a16="http://schemas.microsoft.com/office/drawing/2014/main" id="{DD7F3999-BB2C-4B0E-A531-F669746682DA}"/>
              </a:ext>
            </a:extLst>
          </p:cNvPr>
          <p:cNvSpPr>
            <a:spLocks/>
          </p:cNvSpPr>
          <p:nvPr/>
        </p:nvSpPr>
        <p:spPr bwMode="auto">
          <a:xfrm>
            <a:off x="3883026" y="2736850"/>
            <a:ext cx="222250" cy="220662"/>
          </a:xfrm>
          <a:custGeom>
            <a:avLst/>
            <a:gdLst>
              <a:gd name="T0" fmla="*/ 72 w 211"/>
              <a:gd name="T1" fmla="*/ 209 h 209"/>
              <a:gd name="T2" fmla="*/ 0 w 211"/>
              <a:gd name="T3" fmla="*/ 139 h 209"/>
              <a:gd name="T4" fmla="*/ 139 w 211"/>
              <a:gd name="T5" fmla="*/ 0 h 209"/>
              <a:gd name="T6" fmla="*/ 211 w 211"/>
              <a:gd name="T7" fmla="*/ 73 h 209"/>
              <a:gd name="T8" fmla="*/ 72 w 211"/>
              <a:gd name="T9" fmla="*/ 209 h 209"/>
            </a:gdLst>
            <a:ahLst/>
            <a:cxnLst>
              <a:cxn ang="0">
                <a:pos x="T0" y="T1"/>
              </a:cxn>
              <a:cxn ang="0">
                <a:pos x="T2" y="T3"/>
              </a:cxn>
              <a:cxn ang="0">
                <a:pos x="T4" y="T5"/>
              </a:cxn>
              <a:cxn ang="0">
                <a:pos x="T6" y="T7"/>
              </a:cxn>
              <a:cxn ang="0">
                <a:pos x="T8" y="T9"/>
              </a:cxn>
            </a:cxnLst>
            <a:rect l="0" t="0" r="r" b="b"/>
            <a:pathLst>
              <a:path w="211" h="209">
                <a:moveTo>
                  <a:pt x="72" y="209"/>
                </a:moveTo>
                <a:cubicBezTo>
                  <a:pt x="48" y="186"/>
                  <a:pt x="24" y="162"/>
                  <a:pt x="0" y="139"/>
                </a:cubicBezTo>
                <a:cubicBezTo>
                  <a:pt x="46" y="93"/>
                  <a:pt x="92" y="46"/>
                  <a:pt x="139" y="0"/>
                </a:cubicBezTo>
                <a:cubicBezTo>
                  <a:pt x="162" y="23"/>
                  <a:pt x="186" y="47"/>
                  <a:pt x="211" y="73"/>
                </a:cubicBezTo>
                <a:cubicBezTo>
                  <a:pt x="165" y="118"/>
                  <a:pt x="118" y="164"/>
                  <a:pt x="72" y="209"/>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3171" name="Freeform 54">
            <a:extLst>
              <a:ext uri="{FF2B5EF4-FFF2-40B4-BE49-F238E27FC236}">
                <a16:creationId xmlns:a16="http://schemas.microsoft.com/office/drawing/2014/main" id="{A942AEC3-CFAB-454B-B4C4-7B31C2F303A4}"/>
              </a:ext>
            </a:extLst>
          </p:cNvPr>
          <p:cNvSpPr>
            <a:spLocks/>
          </p:cNvSpPr>
          <p:nvPr/>
        </p:nvSpPr>
        <p:spPr bwMode="auto">
          <a:xfrm>
            <a:off x="3516313" y="4859338"/>
            <a:ext cx="515938" cy="514350"/>
          </a:xfrm>
          <a:custGeom>
            <a:avLst/>
            <a:gdLst>
              <a:gd name="T0" fmla="*/ 459 w 488"/>
              <a:gd name="T1" fmla="*/ 0 h 487"/>
              <a:gd name="T2" fmla="*/ 478 w 488"/>
              <a:gd name="T3" fmla="*/ 0 h 487"/>
              <a:gd name="T4" fmla="*/ 0 w 488"/>
              <a:gd name="T5" fmla="*/ 478 h 487"/>
              <a:gd name="T6" fmla="*/ 0 w 488"/>
              <a:gd name="T7" fmla="*/ 460 h 487"/>
              <a:gd name="T8" fmla="*/ 459 w 488"/>
              <a:gd name="T9" fmla="*/ 0 h 487"/>
            </a:gdLst>
            <a:ahLst/>
            <a:cxnLst>
              <a:cxn ang="0">
                <a:pos x="T0" y="T1"/>
              </a:cxn>
              <a:cxn ang="0">
                <a:pos x="T2" y="T3"/>
              </a:cxn>
              <a:cxn ang="0">
                <a:pos x="T4" y="T5"/>
              </a:cxn>
              <a:cxn ang="0">
                <a:pos x="T6" y="T7"/>
              </a:cxn>
              <a:cxn ang="0">
                <a:pos x="T8" y="T9"/>
              </a:cxn>
            </a:cxnLst>
            <a:rect l="0" t="0" r="r" b="b"/>
            <a:pathLst>
              <a:path w="488" h="487">
                <a:moveTo>
                  <a:pt x="459" y="0"/>
                </a:moveTo>
                <a:cubicBezTo>
                  <a:pt x="466" y="0"/>
                  <a:pt x="472" y="0"/>
                  <a:pt x="478" y="0"/>
                </a:cubicBezTo>
                <a:cubicBezTo>
                  <a:pt x="488" y="251"/>
                  <a:pt x="262" y="487"/>
                  <a:pt x="0" y="478"/>
                </a:cubicBezTo>
                <a:cubicBezTo>
                  <a:pt x="0" y="472"/>
                  <a:pt x="0" y="466"/>
                  <a:pt x="0" y="460"/>
                </a:cubicBezTo>
                <a:cubicBezTo>
                  <a:pt x="247" y="461"/>
                  <a:pt x="461" y="250"/>
                  <a:pt x="459" y="0"/>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3172" name="Freeform 55">
            <a:extLst>
              <a:ext uri="{FF2B5EF4-FFF2-40B4-BE49-F238E27FC236}">
                <a16:creationId xmlns:a16="http://schemas.microsoft.com/office/drawing/2014/main" id="{2C1C2CC7-9D99-489D-9E6D-CE9234421527}"/>
              </a:ext>
            </a:extLst>
          </p:cNvPr>
          <p:cNvSpPr>
            <a:spLocks/>
          </p:cNvSpPr>
          <p:nvPr/>
        </p:nvSpPr>
        <p:spPr bwMode="auto">
          <a:xfrm>
            <a:off x="3254376" y="2555875"/>
            <a:ext cx="225425" cy="404812"/>
          </a:xfrm>
          <a:custGeom>
            <a:avLst/>
            <a:gdLst>
              <a:gd name="T0" fmla="*/ 206 w 214"/>
              <a:gd name="T1" fmla="*/ 0 h 383"/>
              <a:gd name="T2" fmla="*/ 214 w 214"/>
              <a:gd name="T3" fmla="*/ 10 h 383"/>
              <a:gd name="T4" fmla="*/ 178 w 214"/>
              <a:gd name="T5" fmla="*/ 42 h 383"/>
              <a:gd name="T6" fmla="*/ 51 w 214"/>
              <a:gd name="T7" fmla="*/ 293 h 383"/>
              <a:gd name="T8" fmla="*/ 54 w 214"/>
              <a:gd name="T9" fmla="*/ 297 h 383"/>
              <a:gd name="T10" fmla="*/ 84 w 214"/>
              <a:gd name="T11" fmla="*/ 334 h 383"/>
              <a:gd name="T12" fmla="*/ 84 w 214"/>
              <a:gd name="T13" fmla="*/ 383 h 383"/>
              <a:gd name="T14" fmla="*/ 0 w 214"/>
              <a:gd name="T15" fmla="*/ 383 h 383"/>
              <a:gd name="T16" fmla="*/ 0 w 214"/>
              <a:gd name="T17" fmla="*/ 300 h 383"/>
              <a:gd name="T18" fmla="*/ 29 w 214"/>
              <a:gd name="T19" fmla="*/ 297 h 383"/>
              <a:gd name="T20" fmla="*/ 54 w 214"/>
              <a:gd name="T21" fmla="*/ 186 h 383"/>
              <a:gd name="T22" fmla="*/ 206 w 214"/>
              <a:gd name="T23" fmla="*/ 0 h 3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14" h="383">
                <a:moveTo>
                  <a:pt x="206" y="0"/>
                </a:moveTo>
                <a:cubicBezTo>
                  <a:pt x="209" y="4"/>
                  <a:pt x="212" y="7"/>
                  <a:pt x="214" y="10"/>
                </a:cubicBezTo>
                <a:cubicBezTo>
                  <a:pt x="202" y="21"/>
                  <a:pt x="190" y="31"/>
                  <a:pt x="178" y="42"/>
                </a:cubicBezTo>
                <a:cubicBezTo>
                  <a:pt x="99" y="107"/>
                  <a:pt x="58" y="192"/>
                  <a:pt x="51" y="293"/>
                </a:cubicBezTo>
                <a:cubicBezTo>
                  <a:pt x="52" y="295"/>
                  <a:pt x="53" y="297"/>
                  <a:pt x="54" y="297"/>
                </a:cubicBezTo>
                <a:cubicBezTo>
                  <a:pt x="84" y="302"/>
                  <a:pt x="84" y="301"/>
                  <a:pt x="84" y="334"/>
                </a:cubicBezTo>
                <a:cubicBezTo>
                  <a:pt x="84" y="350"/>
                  <a:pt x="84" y="366"/>
                  <a:pt x="84" y="383"/>
                </a:cubicBezTo>
                <a:cubicBezTo>
                  <a:pt x="55" y="383"/>
                  <a:pt x="28" y="383"/>
                  <a:pt x="0" y="383"/>
                </a:cubicBezTo>
                <a:cubicBezTo>
                  <a:pt x="0" y="356"/>
                  <a:pt x="0" y="329"/>
                  <a:pt x="0" y="300"/>
                </a:cubicBezTo>
                <a:cubicBezTo>
                  <a:pt x="10" y="299"/>
                  <a:pt x="20" y="298"/>
                  <a:pt x="29" y="297"/>
                </a:cubicBezTo>
                <a:cubicBezTo>
                  <a:pt x="37" y="260"/>
                  <a:pt x="42" y="222"/>
                  <a:pt x="54" y="186"/>
                </a:cubicBezTo>
                <a:cubicBezTo>
                  <a:pt x="82" y="107"/>
                  <a:pt x="132" y="44"/>
                  <a:pt x="206" y="0"/>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3173" name="Freeform 56">
            <a:extLst>
              <a:ext uri="{FF2B5EF4-FFF2-40B4-BE49-F238E27FC236}">
                <a16:creationId xmlns:a16="http://schemas.microsoft.com/office/drawing/2014/main" id="{8F5ED6F1-460F-4AEF-96C8-7A3EAC105F46}"/>
              </a:ext>
            </a:extLst>
          </p:cNvPr>
          <p:cNvSpPr>
            <a:spLocks/>
          </p:cNvSpPr>
          <p:nvPr/>
        </p:nvSpPr>
        <p:spPr bwMode="auto">
          <a:xfrm>
            <a:off x="3538538" y="4883150"/>
            <a:ext cx="95250" cy="90487"/>
          </a:xfrm>
          <a:custGeom>
            <a:avLst/>
            <a:gdLst>
              <a:gd name="T0" fmla="*/ 58 w 90"/>
              <a:gd name="T1" fmla="*/ 0 h 86"/>
              <a:gd name="T2" fmla="*/ 90 w 90"/>
              <a:gd name="T3" fmla="*/ 34 h 86"/>
              <a:gd name="T4" fmla="*/ 33 w 90"/>
              <a:gd name="T5" fmla="*/ 86 h 86"/>
              <a:gd name="T6" fmla="*/ 0 w 90"/>
              <a:gd name="T7" fmla="*/ 55 h 86"/>
              <a:gd name="T8" fmla="*/ 58 w 90"/>
              <a:gd name="T9" fmla="*/ 0 h 86"/>
            </a:gdLst>
            <a:ahLst/>
            <a:cxnLst>
              <a:cxn ang="0">
                <a:pos x="T0" y="T1"/>
              </a:cxn>
              <a:cxn ang="0">
                <a:pos x="T2" y="T3"/>
              </a:cxn>
              <a:cxn ang="0">
                <a:pos x="T4" y="T5"/>
              </a:cxn>
              <a:cxn ang="0">
                <a:pos x="T6" y="T7"/>
              </a:cxn>
              <a:cxn ang="0">
                <a:pos x="T8" y="T9"/>
              </a:cxn>
            </a:cxnLst>
            <a:rect l="0" t="0" r="r" b="b"/>
            <a:pathLst>
              <a:path w="90" h="86">
                <a:moveTo>
                  <a:pt x="58" y="0"/>
                </a:moveTo>
                <a:cubicBezTo>
                  <a:pt x="68" y="10"/>
                  <a:pt x="78" y="22"/>
                  <a:pt x="90" y="34"/>
                </a:cubicBezTo>
                <a:cubicBezTo>
                  <a:pt x="72" y="51"/>
                  <a:pt x="53" y="68"/>
                  <a:pt x="33" y="86"/>
                </a:cubicBezTo>
                <a:cubicBezTo>
                  <a:pt x="24" y="78"/>
                  <a:pt x="12" y="66"/>
                  <a:pt x="0" y="55"/>
                </a:cubicBezTo>
                <a:cubicBezTo>
                  <a:pt x="20" y="36"/>
                  <a:pt x="38" y="19"/>
                  <a:pt x="58" y="0"/>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3174" name="Freeform 57">
            <a:extLst>
              <a:ext uri="{FF2B5EF4-FFF2-40B4-BE49-F238E27FC236}">
                <a16:creationId xmlns:a16="http://schemas.microsoft.com/office/drawing/2014/main" id="{959B88C9-71A7-40D7-BF8E-805FC0260551}"/>
              </a:ext>
            </a:extLst>
          </p:cNvPr>
          <p:cNvSpPr>
            <a:spLocks/>
          </p:cNvSpPr>
          <p:nvPr/>
        </p:nvSpPr>
        <p:spPr bwMode="auto">
          <a:xfrm>
            <a:off x="3351213" y="4699000"/>
            <a:ext cx="88900" cy="85725"/>
          </a:xfrm>
          <a:custGeom>
            <a:avLst/>
            <a:gdLst>
              <a:gd name="T0" fmla="*/ 51 w 84"/>
              <a:gd name="T1" fmla="*/ 81 h 81"/>
              <a:gd name="T2" fmla="*/ 0 w 84"/>
              <a:gd name="T3" fmla="*/ 36 h 81"/>
              <a:gd name="T4" fmla="*/ 41 w 84"/>
              <a:gd name="T5" fmla="*/ 0 h 81"/>
              <a:gd name="T6" fmla="*/ 84 w 84"/>
              <a:gd name="T7" fmla="*/ 51 h 81"/>
              <a:gd name="T8" fmla="*/ 51 w 84"/>
              <a:gd name="T9" fmla="*/ 81 h 81"/>
            </a:gdLst>
            <a:ahLst/>
            <a:cxnLst>
              <a:cxn ang="0">
                <a:pos x="T0" y="T1"/>
              </a:cxn>
              <a:cxn ang="0">
                <a:pos x="T2" y="T3"/>
              </a:cxn>
              <a:cxn ang="0">
                <a:pos x="T4" y="T5"/>
              </a:cxn>
              <a:cxn ang="0">
                <a:pos x="T6" y="T7"/>
              </a:cxn>
              <a:cxn ang="0">
                <a:pos x="T8" y="T9"/>
              </a:cxn>
            </a:cxnLst>
            <a:rect l="0" t="0" r="r" b="b"/>
            <a:pathLst>
              <a:path w="84" h="81">
                <a:moveTo>
                  <a:pt x="51" y="81"/>
                </a:moveTo>
                <a:cubicBezTo>
                  <a:pt x="36" y="67"/>
                  <a:pt x="19" y="53"/>
                  <a:pt x="0" y="36"/>
                </a:cubicBezTo>
                <a:cubicBezTo>
                  <a:pt x="15" y="23"/>
                  <a:pt x="27" y="13"/>
                  <a:pt x="41" y="0"/>
                </a:cubicBezTo>
                <a:cubicBezTo>
                  <a:pt x="55" y="17"/>
                  <a:pt x="69" y="34"/>
                  <a:pt x="84" y="51"/>
                </a:cubicBezTo>
                <a:cubicBezTo>
                  <a:pt x="75" y="59"/>
                  <a:pt x="63" y="71"/>
                  <a:pt x="51" y="81"/>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3175" name="Freeform 58">
            <a:extLst>
              <a:ext uri="{FF2B5EF4-FFF2-40B4-BE49-F238E27FC236}">
                <a16:creationId xmlns:a16="http://schemas.microsoft.com/office/drawing/2014/main" id="{565EC0B2-74F3-46D0-89F5-A71086D283B3}"/>
              </a:ext>
            </a:extLst>
          </p:cNvPr>
          <p:cNvSpPr>
            <a:spLocks/>
          </p:cNvSpPr>
          <p:nvPr/>
        </p:nvSpPr>
        <p:spPr bwMode="auto">
          <a:xfrm>
            <a:off x="939801" y="3802063"/>
            <a:ext cx="47625" cy="33337"/>
          </a:xfrm>
          <a:custGeom>
            <a:avLst/>
            <a:gdLst>
              <a:gd name="T0" fmla="*/ 0 w 45"/>
              <a:gd name="T1" fmla="*/ 30 h 31"/>
              <a:gd name="T2" fmla="*/ 0 w 45"/>
              <a:gd name="T3" fmla="*/ 2 h 31"/>
              <a:gd name="T4" fmla="*/ 32 w 45"/>
              <a:gd name="T5" fmla="*/ 2 h 31"/>
              <a:gd name="T6" fmla="*/ 45 w 45"/>
              <a:gd name="T7" fmla="*/ 16 h 31"/>
              <a:gd name="T8" fmla="*/ 32 w 45"/>
              <a:gd name="T9" fmla="*/ 29 h 31"/>
              <a:gd name="T10" fmla="*/ 0 w 45"/>
              <a:gd name="T11" fmla="*/ 30 h 31"/>
            </a:gdLst>
            <a:ahLst/>
            <a:cxnLst>
              <a:cxn ang="0">
                <a:pos x="T0" y="T1"/>
              </a:cxn>
              <a:cxn ang="0">
                <a:pos x="T2" y="T3"/>
              </a:cxn>
              <a:cxn ang="0">
                <a:pos x="T4" y="T5"/>
              </a:cxn>
              <a:cxn ang="0">
                <a:pos x="T6" y="T7"/>
              </a:cxn>
              <a:cxn ang="0">
                <a:pos x="T8" y="T9"/>
              </a:cxn>
              <a:cxn ang="0">
                <a:pos x="T10" y="T11"/>
              </a:cxn>
            </a:cxnLst>
            <a:rect l="0" t="0" r="r" b="b"/>
            <a:pathLst>
              <a:path w="45" h="31">
                <a:moveTo>
                  <a:pt x="0" y="30"/>
                </a:moveTo>
                <a:cubicBezTo>
                  <a:pt x="0" y="20"/>
                  <a:pt x="0" y="12"/>
                  <a:pt x="0" y="2"/>
                </a:cubicBezTo>
                <a:cubicBezTo>
                  <a:pt x="11" y="2"/>
                  <a:pt x="22" y="0"/>
                  <a:pt x="32" y="2"/>
                </a:cubicBezTo>
                <a:cubicBezTo>
                  <a:pt x="37" y="3"/>
                  <a:pt x="45" y="11"/>
                  <a:pt x="45" y="16"/>
                </a:cubicBezTo>
                <a:cubicBezTo>
                  <a:pt x="45" y="20"/>
                  <a:pt x="37" y="28"/>
                  <a:pt x="32" y="29"/>
                </a:cubicBezTo>
                <a:cubicBezTo>
                  <a:pt x="22" y="31"/>
                  <a:pt x="11" y="30"/>
                  <a:pt x="0" y="30"/>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3176" name="Freeform 59">
            <a:extLst>
              <a:ext uri="{FF2B5EF4-FFF2-40B4-BE49-F238E27FC236}">
                <a16:creationId xmlns:a16="http://schemas.microsoft.com/office/drawing/2014/main" id="{22757AF9-64E1-4C69-8A5B-316BF650B45D}"/>
              </a:ext>
            </a:extLst>
          </p:cNvPr>
          <p:cNvSpPr>
            <a:spLocks/>
          </p:cNvSpPr>
          <p:nvPr/>
        </p:nvSpPr>
        <p:spPr bwMode="auto">
          <a:xfrm>
            <a:off x="798513" y="3795713"/>
            <a:ext cx="68263" cy="92075"/>
          </a:xfrm>
          <a:custGeom>
            <a:avLst/>
            <a:gdLst>
              <a:gd name="T0" fmla="*/ 65 w 65"/>
              <a:gd name="T1" fmla="*/ 47 h 88"/>
              <a:gd name="T2" fmla="*/ 33 w 65"/>
              <a:gd name="T3" fmla="*/ 88 h 88"/>
              <a:gd name="T4" fmla="*/ 0 w 65"/>
              <a:gd name="T5" fmla="*/ 46 h 88"/>
              <a:gd name="T6" fmla="*/ 44 w 65"/>
              <a:gd name="T7" fmla="*/ 9 h 88"/>
              <a:gd name="T8" fmla="*/ 65 w 65"/>
              <a:gd name="T9" fmla="*/ 47 h 88"/>
            </a:gdLst>
            <a:ahLst/>
            <a:cxnLst>
              <a:cxn ang="0">
                <a:pos x="T0" y="T1"/>
              </a:cxn>
              <a:cxn ang="0">
                <a:pos x="T2" y="T3"/>
              </a:cxn>
              <a:cxn ang="0">
                <a:pos x="T4" y="T5"/>
              </a:cxn>
              <a:cxn ang="0">
                <a:pos x="T6" y="T7"/>
              </a:cxn>
              <a:cxn ang="0">
                <a:pos x="T8" y="T9"/>
              </a:cxn>
            </a:cxnLst>
            <a:rect l="0" t="0" r="r" b="b"/>
            <a:pathLst>
              <a:path w="65" h="88">
                <a:moveTo>
                  <a:pt x="65" y="47"/>
                </a:moveTo>
                <a:cubicBezTo>
                  <a:pt x="65" y="71"/>
                  <a:pt x="51" y="88"/>
                  <a:pt x="33" y="88"/>
                </a:cubicBezTo>
                <a:cubicBezTo>
                  <a:pt x="12" y="87"/>
                  <a:pt x="0" y="71"/>
                  <a:pt x="0" y="46"/>
                </a:cubicBezTo>
                <a:cubicBezTo>
                  <a:pt x="1" y="16"/>
                  <a:pt x="19" y="0"/>
                  <a:pt x="44" y="9"/>
                </a:cubicBezTo>
                <a:cubicBezTo>
                  <a:pt x="59" y="13"/>
                  <a:pt x="65" y="25"/>
                  <a:pt x="65" y="47"/>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3177" name="Freeform 60">
            <a:extLst>
              <a:ext uri="{FF2B5EF4-FFF2-40B4-BE49-F238E27FC236}">
                <a16:creationId xmlns:a16="http://schemas.microsoft.com/office/drawing/2014/main" id="{2540CB96-A7FA-4609-8A35-E7FA78E6FC85}"/>
              </a:ext>
            </a:extLst>
          </p:cNvPr>
          <p:cNvSpPr>
            <a:spLocks/>
          </p:cNvSpPr>
          <p:nvPr/>
        </p:nvSpPr>
        <p:spPr bwMode="auto">
          <a:xfrm>
            <a:off x="777876" y="3986213"/>
            <a:ext cx="33338" cy="44450"/>
          </a:xfrm>
          <a:custGeom>
            <a:avLst/>
            <a:gdLst>
              <a:gd name="T0" fmla="*/ 32 w 32"/>
              <a:gd name="T1" fmla="*/ 42 h 42"/>
              <a:gd name="T2" fmla="*/ 0 w 32"/>
              <a:gd name="T3" fmla="*/ 42 h 42"/>
              <a:gd name="T4" fmla="*/ 16 w 32"/>
              <a:gd name="T5" fmla="*/ 0 h 42"/>
              <a:gd name="T6" fmla="*/ 32 w 32"/>
              <a:gd name="T7" fmla="*/ 42 h 42"/>
            </a:gdLst>
            <a:ahLst/>
            <a:cxnLst>
              <a:cxn ang="0">
                <a:pos x="T0" y="T1"/>
              </a:cxn>
              <a:cxn ang="0">
                <a:pos x="T2" y="T3"/>
              </a:cxn>
              <a:cxn ang="0">
                <a:pos x="T4" y="T5"/>
              </a:cxn>
              <a:cxn ang="0">
                <a:pos x="T6" y="T7"/>
              </a:cxn>
            </a:cxnLst>
            <a:rect l="0" t="0" r="r" b="b"/>
            <a:pathLst>
              <a:path w="32" h="42">
                <a:moveTo>
                  <a:pt x="32" y="42"/>
                </a:moveTo>
                <a:cubicBezTo>
                  <a:pt x="20" y="42"/>
                  <a:pt x="12" y="42"/>
                  <a:pt x="0" y="42"/>
                </a:cubicBezTo>
                <a:cubicBezTo>
                  <a:pt x="5" y="28"/>
                  <a:pt x="10" y="17"/>
                  <a:pt x="16" y="0"/>
                </a:cubicBezTo>
                <a:cubicBezTo>
                  <a:pt x="22" y="16"/>
                  <a:pt x="26" y="27"/>
                  <a:pt x="32" y="42"/>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3178" name="Freeform 61">
            <a:extLst>
              <a:ext uri="{FF2B5EF4-FFF2-40B4-BE49-F238E27FC236}">
                <a16:creationId xmlns:a16="http://schemas.microsoft.com/office/drawing/2014/main" id="{1FF0950E-F221-40B7-A500-D6B838A45D9E}"/>
              </a:ext>
            </a:extLst>
          </p:cNvPr>
          <p:cNvSpPr>
            <a:spLocks/>
          </p:cNvSpPr>
          <p:nvPr/>
        </p:nvSpPr>
        <p:spPr bwMode="auto">
          <a:xfrm>
            <a:off x="2079626" y="2638425"/>
            <a:ext cx="174625" cy="176212"/>
          </a:xfrm>
          <a:custGeom>
            <a:avLst/>
            <a:gdLst>
              <a:gd name="T0" fmla="*/ 165 w 165"/>
              <a:gd name="T1" fmla="*/ 84 h 166"/>
              <a:gd name="T2" fmla="*/ 83 w 165"/>
              <a:gd name="T3" fmla="*/ 165 h 166"/>
              <a:gd name="T4" fmla="*/ 1 w 165"/>
              <a:gd name="T5" fmla="*/ 83 h 166"/>
              <a:gd name="T6" fmla="*/ 84 w 165"/>
              <a:gd name="T7" fmla="*/ 1 h 166"/>
              <a:gd name="T8" fmla="*/ 165 w 165"/>
              <a:gd name="T9" fmla="*/ 84 h 166"/>
            </a:gdLst>
            <a:ahLst/>
            <a:cxnLst>
              <a:cxn ang="0">
                <a:pos x="T0" y="T1"/>
              </a:cxn>
              <a:cxn ang="0">
                <a:pos x="T2" y="T3"/>
              </a:cxn>
              <a:cxn ang="0">
                <a:pos x="T4" y="T5"/>
              </a:cxn>
              <a:cxn ang="0">
                <a:pos x="T6" y="T7"/>
              </a:cxn>
              <a:cxn ang="0">
                <a:pos x="T8" y="T9"/>
              </a:cxn>
            </a:cxnLst>
            <a:rect l="0" t="0" r="r" b="b"/>
            <a:pathLst>
              <a:path w="165" h="166">
                <a:moveTo>
                  <a:pt x="165" y="84"/>
                </a:moveTo>
                <a:cubicBezTo>
                  <a:pt x="164" y="129"/>
                  <a:pt x="127" y="166"/>
                  <a:pt x="83" y="165"/>
                </a:cubicBezTo>
                <a:cubicBezTo>
                  <a:pt x="36" y="165"/>
                  <a:pt x="0" y="128"/>
                  <a:pt x="1" y="83"/>
                </a:cubicBezTo>
                <a:cubicBezTo>
                  <a:pt x="1" y="37"/>
                  <a:pt x="38" y="0"/>
                  <a:pt x="84" y="1"/>
                </a:cubicBezTo>
                <a:cubicBezTo>
                  <a:pt x="129" y="1"/>
                  <a:pt x="165" y="39"/>
                  <a:pt x="165" y="84"/>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3179" name="Freeform 62">
            <a:extLst>
              <a:ext uri="{FF2B5EF4-FFF2-40B4-BE49-F238E27FC236}">
                <a16:creationId xmlns:a16="http://schemas.microsoft.com/office/drawing/2014/main" id="{116F0CAB-467D-49F6-A48B-68086EC7585F}"/>
              </a:ext>
            </a:extLst>
          </p:cNvPr>
          <p:cNvSpPr>
            <a:spLocks/>
          </p:cNvSpPr>
          <p:nvPr/>
        </p:nvSpPr>
        <p:spPr bwMode="auto">
          <a:xfrm>
            <a:off x="685801" y="1614488"/>
            <a:ext cx="31750" cy="28575"/>
          </a:xfrm>
          <a:custGeom>
            <a:avLst/>
            <a:gdLst>
              <a:gd name="T0" fmla="*/ 31 w 31"/>
              <a:gd name="T1" fmla="*/ 12 h 27"/>
              <a:gd name="T2" fmla="*/ 14 w 31"/>
              <a:gd name="T3" fmla="*/ 26 h 27"/>
              <a:gd name="T4" fmla="*/ 0 w 31"/>
              <a:gd name="T5" fmla="*/ 14 h 27"/>
              <a:gd name="T6" fmla="*/ 13 w 31"/>
              <a:gd name="T7" fmla="*/ 1 h 27"/>
              <a:gd name="T8" fmla="*/ 31 w 31"/>
              <a:gd name="T9" fmla="*/ 12 h 27"/>
            </a:gdLst>
            <a:ahLst/>
            <a:cxnLst>
              <a:cxn ang="0">
                <a:pos x="T0" y="T1"/>
              </a:cxn>
              <a:cxn ang="0">
                <a:pos x="T2" y="T3"/>
              </a:cxn>
              <a:cxn ang="0">
                <a:pos x="T4" y="T5"/>
              </a:cxn>
              <a:cxn ang="0">
                <a:pos x="T6" y="T7"/>
              </a:cxn>
              <a:cxn ang="0">
                <a:pos x="T8" y="T9"/>
              </a:cxn>
            </a:cxnLst>
            <a:rect l="0" t="0" r="r" b="b"/>
            <a:pathLst>
              <a:path w="31" h="27">
                <a:moveTo>
                  <a:pt x="31" y="12"/>
                </a:moveTo>
                <a:cubicBezTo>
                  <a:pt x="23" y="19"/>
                  <a:pt x="18" y="27"/>
                  <a:pt x="14" y="26"/>
                </a:cubicBezTo>
                <a:cubicBezTo>
                  <a:pt x="9" y="26"/>
                  <a:pt x="4" y="18"/>
                  <a:pt x="0" y="14"/>
                </a:cubicBezTo>
                <a:cubicBezTo>
                  <a:pt x="4" y="9"/>
                  <a:pt x="8" y="2"/>
                  <a:pt x="13" y="1"/>
                </a:cubicBezTo>
                <a:cubicBezTo>
                  <a:pt x="17" y="0"/>
                  <a:pt x="23" y="7"/>
                  <a:pt x="31" y="12"/>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3180" name="Freeform 63">
            <a:extLst>
              <a:ext uri="{FF2B5EF4-FFF2-40B4-BE49-F238E27FC236}">
                <a16:creationId xmlns:a16="http://schemas.microsoft.com/office/drawing/2014/main" id="{AD93FBD9-E643-4904-B154-13B780523F35}"/>
              </a:ext>
            </a:extLst>
          </p:cNvPr>
          <p:cNvSpPr>
            <a:spLocks noEditPoints="1"/>
          </p:cNvSpPr>
          <p:nvPr/>
        </p:nvSpPr>
        <p:spPr bwMode="auto">
          <a:xfrm>
            <a:off x="554038" y="2360613"/>
            <a:ext cx="219075" cy="546100"/>
          </a:xfrm>
          <a:custGeom>
            <a:avLst/>
            <a:gdLst>
              <a:gd name="T0" fmla="*/ 0 w 208"/>
              <a:gd name="T1" fmla="*/ 517 h 517"/>
              <a:gd name="T2" fmla="*/ 0 w 208"/>
              <a:gd name="T3" fmla="*/ 0 h 517"/>
              <a:gd name="T4" fmla="*/ 208 w 208"/>
              <a:gd name="T5" fmla="*/ 0 h 517"/>
              <a:gd name="T6" fmla="*/ 208 w 208"/>
              <a:gd name="T7" fmla="*/ 517 h 517"/>
              <a:gd name="T8" fmla="*/ 0 w 208"/>
              <a:gd name="T9" fmla="*/ 517 h 517"/>
              <a:gd name="T10" fmla="*/ 42 w 208"/>
              <a:gd name="T11" fmla="*/ 265 h 517"/>
              <a:gd name="T12" fmla="*/ 51 w 208"/>
              <a:gd name="T13" fmla="*/ 265 h 517"/>
              <a:gd name="T14" fmla="*/ 66 w 208"/>
              <a:gd name="T15" fmla="*/ 240 h 517"/>
              <a:gd name="T16" fmla="*/ 46 w 208"/>
              <a:gd name="T17" fmla="*/ 221 h 517"/>
              <a:gd name="T18" fmla="*/ 25 w 208"/>
              <a:gd name="T19" fmla="*/ 241 h 517"/>
              <a:gd name="T20" fmla="*/ 42 w 208"/>
              <a:gd name="T21" fmla="*/ 265 h 5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8" h="517">
                <a:moveTo>
                  <a:pt x="0" y="517"/>
                </a:moveTo>
                <a:cubicBezTo>
                  <a:pt x="0" y="344"/>
                  <a:pt x="0" y="173"/>
                  <a:pt x="0" y="0"/>
                </a:cubicBezTo>
                <a:cubicBezTo>
                  <a:pt x="70" y="0"/>
                  <a:pt x="138" y="0"/>
                  <a:pt x="208" y="0"/>
                </a:cubicBezTo>
                <a:cubicBezTo>
                  <a:pt x="208" y="172"/>
                  <a:pt x="208" y="344"/>
                  <a:pt x="208" y="517"/>
                </a:cubicBezTo>
                <a:cubicBezTo>
                  <a:pt x="140" y="517"/>
                  <a:pt x="71" y="517"/>
                  <a:pt x="0" y="517"/>
                </a:cubicBezTo>
                <a:close/>
                <a:moveTo>
                  <a:pt x="42" y="265"/>
                </a:moveTo>
                <a:cubicBezTo>
                  <a:pt x="45" y="265"/>
                  <a:pt x="48" y="265"/>
                  <a:pt x="51" y="265"/>
                </a:cubicBezTo>
                <a:cubicBezTo>
                  <a:pt x="57" y="256"/>
                  <a:pt x="66" y="248"/>
                  <a:pt x="66" y="240"/>
                </a:cubicBezTo>
                <a:cubicBezTo>
                  <a:pt x="65" y="233"/>
                  <a:pt x="54" y="222"/>
                  <a:pt x="46" y="221"/>
                </a:cubicBezTo>
                <a:cubicBezTo>
                  <a:pt x="34" y="218"/>
                  <a:pt x="23" y="227"/>
                  <a:pt x="25" y="241"/>
                </a:cubicBezTo>
                <a:cubicBezTo>
                  <a:pt x="27" y="250"/>
                  <a:pt x="36" y="257"/>
                  <a:pt x="42" y="265"/>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3185" name="Freeform 67">
            <a:extLst>
              <a:ext uri="{FF2B5EF4-FFF2-40B4-BE49-F238E27FC236}">
                <a16:creationId xmlns:a16="http://schemas.microsoft.com/office/drawing/2014/main" id="{CD61E6D4-66A1-4A16-AC5C-F8B367370404}"/>
              </a:ext>
            </a:extLst>
          </p:cNvPr>
          <p:cNvSpPr>
            <a:spLocks noEditPoints="1"/>
          </p:cNvSpPr>
          <p:nvPr/>
        </p:nvSpPr>
        <p:spPr bwMode="auto">
          <a:xfrm>
            <a:off x="6002338" y="782638"/>
            <a:ext cx="3232150" cy="4105274"/>
          </a:xfrm>
          <a:custGeom>
            <a:avLst/>
            <a:gdLst>
              <a:gd name="T0" fmla="*/ 856 w 856"/>
              <a:gd name="T1" fmla="*/ 1061 h 1088"/>
              <a:gd name="T2" fmla="*/ 856 w 856"/>
              <a:gd name="T3" fmla="*/ 1088 h 1088"/>
              <a:gd name="T4" fmla="*/ 779 w 856"/>
              <a:gd name="T5" fmla="*/ 1088 h 1088"/>
              <a:gd name="T6" fmla="*/ 779 w 856"/>
              <a:gd name="T7" fmla="*/ 1065 h 1088"/>
              <a:gd name="T8" fmla="*/ 779 w 856"/>
              <a:gd name="T9" fmla="*/ 632 h 1088"/>
              <a:gd name="T10" fmla="*/ 762 w 856"/>
              <a:gd name="T11" fmla="*/ 605 h 1088"/>
              <a:gd name="T12" fmla="*/ 546 w 856"/>
              <a:gd name="T13" fmla="*/ 507 h 1088"/>
              <a:gd name="T14" fmla="*/ 527 w 856"/>
              <a:gd name="T15" fmla="*/ 501 h 1088"/>
              <a:gd name="T16" fmla="*/ 527 w 856"/>
              <a:gd name="T17" fmla="*/ 1088 h 1088"/>
              <a:gd name="T18" fmla="*/ 0 w 856"/>
              <a:gd name="T19" fmla="*/ 1088 h 1088"/>
              <a:gd name="T20" fmla="*/ 0 w 856"/>
              <a:gd name="T21" fmla="*/ 1058 h 1088"/>
              <a:gd name="T22" fmla="*/ 27 w 856"/>
              <a:gd name="T23" fmla="*/ 1056 h 1088"/>
              <a:gd name="T24" fmla="*/ 27 w 856"/>
              <a:gd name="T25" fmla="*/ 1029 h 1088"/>
              <a:gd name="T26" fmla="*/ 27 w 856"/>
              <a:gd name="T27" fmla="*/ 203 h 1088"/>
              <a:gd name="T28" fmla="*/ 51 w 856"/>
              <a:gd name="T29" fmla="*/ 131 h 1088"/>
              <a:gd name="T30" fmla="*/ 155 w 856"/>
              <a:gd name="T31" fmla="*/ 10 h 1088"/>
              <a:gd name="T32" fmla="*/ 176 w 856"/>
              <a:gd name="T33" fmla="*/ 5 h 1088"/>
              <a:gd name="T34" fmla="*/ 441 w 856"/>
              <a:gd name="T35" fmla="*/ 132 h 1088"/>
              <a:gd name="T36" fmla="*/ 455 w 856"/>
              <a:gd name="T37" fmla="*/ 155 h 1088"/>
              <a:gd name="T38" fmla="*/ 454 w 856"/>
              <a:gd name="T39" fmla="*/ 257 h 1088"/>
              <a:gd name="T40" fmla="*/ 472 w 856"/>
              <a:gd name="T41" fmla="*/ 287 h 1088"/>
              <a:gd name="T42" fmla="*/ 624 w 856"/>
              <a:gd name="T43" fmla="*/ 360 h 1088"/>
              <a:gd name="T44" fmla="*/ 636 w 856"/>
              <a:gd name="T45" fmla="*/ 379 h 1088"/>
              <a:gd name="T46" fmla="*/ 636 w 856"/>
              <a:gd name="T47" fmla="*/ 461 h 1088"/>
              <a:gd name="T48" fmla="*/ 657 w 856"/>
              <a:gd name="T49" fmla="*/ 494 h 1088"/>
              <a:gd name="T50" fmla="*/ 822 w 856"/>
              <a:gd name="T51" fmla="*/ 568 h 1088"/>
              <a:gd name="T52" fmla="*/ 836 w 856"/>
              <a:gd name="T53" fmla="*/ 589 h 1088"/>
              <a:gd name="T54" fmla="*/ 835 w 856"/>
              <a:gd name="T55" fmla="*/ 937 h 1088"/>
              <a:gd name="T56" fmla="*/ 837 w 856"/>
              <a:gd name="T57" fmla="*/ 1042 h 1088"/>
              <a:gd name="T58" fmla="*/ 850 w 856"/>
              <a:gd name="T59" fmla="*/ 1061 h 1088"/>
              <a:gd name="T60" fmla="*/ 856 w 856"/>
              <a:gd name="T61" fmla="*/ 1061 h 1088"/>
              <a:gd name="T62" fmla="*/ 163 w 856"/>
              <a:gd name="T63" fmla="*/ 1057 h 1088"/>
              <a:gd name="T64" fmla="*/ 187 w 856"/>
              <a:gd name="T65" fmla="*/ 1057 h 1088"/>
              <a:gd name="T66" fmla="*/ 211 w 856"/>
              <a:gd name="T67" fmla="*/ 1033 h 1088"/>
              <a:gd name="T68" fmla="*/ 213 w 856"/>
              <a:gd name="T69" fmla="*/ 751 h 1088"/>
              <a:gd name="T70" fmla="*/ 211 w 856"/>
              <a:gd name="T71" fmla="*/ 405 h 1088"/>
              <a:gd name="T72" fmla="*/ 223 w 856"/>
              <a:gd name="T73" fmla="*/ 373 h 1088"/>
              <a:gd name="T74" fmla="*/ 335 w 856"/>
              <a:gd name="T75" fmla="*/ 239 h 1088"/>
              <a:gd name="T76" fmla="*/ 364 w 856"/>
              <a:gd name="T77" fmla="*/ 234 h 1088"/>
              <a:gd name="T78" fmla="*/ 408 w 856"/>
              <a:gd name="T79" fmla="*/ 255 h 1088"/>
              <a:gd name="T80" fmla="*/ 408 w 856"/>
              <a:gd name="T81" fmla="*/ 185 h 1088"/>
              <a:gd name="T82" fmla="*/ 393 w 856"/>
              <a:gd name="T83" fmla="*/ 160 h 1088"/>
              <a:gd name="T84" fmla="*/ 193 w 856"/>
              <a:gd name="T85" fmla="*/ 65 h 1088"/>
              <a:gd name="T86" fmla="*/ 163 w 856"/>
              <a:gd name="T87" fmla="*/ 51 h 1088"/>
              <a:gd name="T88" fmla="*/ 163 w 856"/>
              <a:gd name="T89" fmla="*/ 1057 h 1088"/>
              <a:gd name="T90" fmla="*/ 347 w 856"/>
              <a:gd name="T91" fmla="*/ 278 h 1088"/>
              <a:gd name="T92" fmla="*/ 347 w 856"/>
              <a:gd name="T93" fmla="*/ 1056 h 1088"/>
              <a:gd name="T94" fmla="*/ 392 w 856"/>
              <a:gd name="T95" fmla="*/ 1056 h 1088"/>
              <a:gd name="T96" fmla="*/ 392 w 856"/>
              <a:gd name="T97" fmla="*/ 1025 h 1088"/>
              <a:gd name="T98" fmla="*/ 392 w 856"/>
              <a:gd name="T99" fmla="*/ 597 h 1088"/>
              <a:gd name="T100" fmla="*/ 401 w 856"/>
              <a:gd name="T101" fmla="*/ 571 h 1088"/>
              <a:gd name="T102" fmla="*/ 521 w 856"/>
              <a:gd name="T103" fmla="*/ 446 h 1088"/>
              <a:gd name="T104" fmla="*/ 542 w 856"/>
              <a:gd name="T105" fmla="*/ 442 h 1088"/>
              <a:gd name="T106" fmla="*/ 591 w 856"/>
              <a:gd name="T107" fmla="*/ 464 h 1088"/>
              <a:gd name="T108" fmla="*/ 591 w 856"/>
              <a:gd name="T109" fmla="*/ 412 h 1088"/>
              <a:gd name="T110" fmla="*/ 574 w 856"/>
              <a:gd name="T111" fmla="*/ 385 h 1088"/>
              <a:gd name="T112" fmla="*/ 419 w 856"/>
              <a:gd name="T113" fmla="*/ 312 h 1088"/>
              <a:gd name="T114" fmla="*/ 347 w 856"/>
              <a:gd name="T115" fmla="*/ 278 h 10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856" h="1088">
                <a:moveTo>
                  <a:pt x="856" y="1061"/>
                </a:moveTo>
                <a:cubicBezTo>
                  <a:pt x="856" y="1069"/>
                  <a:pt x="856" y="1078"/>
                  <a:pt x="856" y="1088"/>
                </a:cubicBezTo>
                <a:cubicBezTo>
                  <a:pt x="831" y="1088"/>
                  <a:pt x="806" y="1088"/>
                  <a:pt x="779" y="1088"/>
                </a:cubicBezTo>
                <a:cubicBezTo>
                  <a:pt x="779" y="1080"/>
                  <a:pt x="779" y="1073"/>
                  <a:pt x="779" y="1065"/>
                </a:cubicBezTo>
                <a:cubicBezTo>
                  <a:pt x="779" y="921"/>
                  <a:pt x="779" y="776"/>
                  <a:pt x="779" y="632"/>
                </a:cubicBezTo>
                <a:cubicBezTo>
                  <a:pt x="779" y="618"/>
                  <a:pt x="775" y="611"/>
                  <a:pt x="762" y="605"/>
                </a:cubicBezTo>
                <a:cubicBezTo>
                  <a:pt x="690" y="573"/>
                  <a:pt x="618" y="540"/>
                  <a:pt x="546" y="507"/>
                </a:cubicBezTo>
                <a:cubicBezTo>
                  <a:pt x="541" y="505"/>
                  <a:pt x="535" y="503"/>
                  <a:pt x="527" y="501"/>
                </a:cubicBezTo>
                <a:cubicBezTo>
                  <a:pt x="527" y="697"/>
                  <a:pt x="527" y="892"/>
                  <a:pt x="527" y="1088"/>
                </a:cubicBezTo>
                <a:cubicBezTo>
                  <a:pt x="351" y="1088"/>
                  <a:pt x="176" y="1088"/>
                  <a:pt x="0" y="1088"/>
                </a:cubicBezTo>
                <a:cubicBezTo>
                  <a:pt x="0" y="1078"/>
                  <a:pt x="0" y="1069"/>
                  <a:pt x="0" y="1058"/>
                </a:cubicBezTo>
                <a:cubicBezTo>
                  <a:pt x="9" y="1057"/>
                  <a:pt x="16" y="1057"/>
                  <a:pt x="27" y="1056"/>
                </a:cubicBezTo>
                <a:cubicBezTo>
                  <a:pt x="27" y="1047"/>
                  <a:pt x="27" y="1038"/>
                  <a:pt x="27" y="1029"/>
                </a:cubicBezTo>
                <a:cubicBezTo>
                  <a:pt x="27" y="754"/>
                  <a:pt x="28" y="478"/>
                  <a:pt x="27" y="203"/>
                </a:cubicBezTo>
                <a:cubicBezTo>
                  <a:pt x="27" y="175"/>
                  <a:pt x="32" y="152"/>
                  <a:pt x="51" y="131"/>
                </a:cubicBezTo>
                <a:cubicBezTo>
                  <a:pt x="87" y="92"/>
                  <a:pt x="121" y="51"/>
                  <a:pt x="155" y="10"/>
                </a:cubicBezTo>
                <a:cubicBezTo>
                  <a:pt x="162" y="2"/>
                  <a:pt x="167" y="0"/>
                  <a:pt x="176" y="5"/>
                </a:cubicBezTo>
                <a:cubicBezTo>
                  <a:pt x="264" y="48"/>
                  <a:pt x="353" y="90"/>
                  <a:pt x="441" y="132"/>
                </a:cubicBezTo>
                <a:cubicBezTo>
                  <a:pt x="451" y="136"/>
                  <a:pt x="455" y="143"/>
                  <a:pt x="455" y="155"/>
                </a:cubicBezTo>
                <a:cubicBezTo>
                  <a:pt x="453" y="189"/>
                  <a:pt x="455" y="223"/>
                  <a:pt x="454" y="257"/>
                </a:cubicBezTo>
                <a:cubicBezTo>
                  <a:pt x="453" y="272"/>
                  <a:pt x="457" y="280"/>
                  <a:pt x="472" y="287"/>
                </a:cubicBezTo>
                <a:cubicBezTo>
                  <a:pt x="523" y="310"/>
                  <a:pt x="574" y="334"/>
                  <a:pt x="624" y="360"/>
                </a:cubicBezTo>
                <a:cubicBezTo>
                  <a:pt x="630" y="363"/>
                  <a:pt x="636" y="372"/>
                  <a:pt x="636" y="379"/>
                </a:cubicBezTo>
                <a:cubicBezTo>
                  <a:pt x="638" y="406"/>
                  <a:pt x="638" y="434"/>
                  <a:pt x="636" y="461"/>
                </a:cubicBezTo>
                <a:cubicBezTo>
                  <a:pt x="636" y="478"/>
                  <a:pt x="640" y="487"/>
                  <a:pt x="657" y="494"/>
                </a:cubicBezTo>
                <a:cubicBezTo>
                  <a:pt x="713" y="518"/>
                  <a:pt x="767" y="544"/>
                  <a:pt x="822" y="568"/>
                </a:cubicBezTo>
                <a:cubicBezTo>
                  <a:pt x="833" y="573"/>
                  <a:pt x="836" y="578"/>
                  <a:pt x="836" y="589"/>
                </a:cubicBezTo>
                <a:cubicBezTo>
                  <a:pt x="836" y="705"/>
                  <a:pt x="835" y="821"/>
                  <a:pt x="835" y="937"/>
                </a:cubicBezTo>
                <a:cubicBezTo>
                  <a:pt x="835" y="972"/>
                  <a:pt x="835" y="1007"/>
                  <a:pt x="837" y="1042"/>
                </a:cubicBezTo>
                <a:cubicBezTo>
                  <a:pt x="837" y="1049"/>
                  <a:pt x="845" y="1055"/>
                  <a:pt x="850" y="1061"/>
                </a:cubicBezTo>
                <a:cubicBezTo>
                  <a:pt x="852" y="1061"/>
                  <a:pt x="854" y="1061"/>
                  <a:pt x="856" y="1061"/>
                </a:cubicBezTo>
                <a:close/>
                <a:moveTo>
                  <a:pt x="163" y="1057"/>
                </a:moveTo>
                <a:cubicBezTo>
                  <a:pt x="173" y="1057"/>
                  <a:pt x="180" y="1056"/>
                  <a:pt x="187" y="1057"/>
                </a:cubicBezTo>
                <a:cubicBezTo>
                  <a:pt x="207" y="1060"/>
                  <a:pt x="211" y="1052"/>
                  <a:pt x="211" y="1033"/>
                </a:cubicBezTo>
                <a:cubicBezTo>
                  <a:pt x="211" y="939"/>
                  <a:pt x="213" y="845"/>
                  <a:pt x="213" y="751"/>
                </a:cubicBezTo>
                <a:cubicBezTo>
                  <a:pt x="213" y="636"/>
                  <a:pt x="211" y="521"/>
                  <a:pt x="211" y="405"/>
                </a:cubicBezTo>
                <a:cubicBezTo>
                  <a:pt x="211" y="395"/>
                  <a:pt x="216" y="382"/>
                  <a:pt x="223" y="373"/>
                </a:cubicBezTo>
                <a:cubicBezTo>
                  <a:pt x="260" y="328"/>
                  <a:pt x="298" y="285"/>
                  <a:pt x="335" y="239"/>
                </a:cubicBezTo>
                <a:cubicBezTo>
                  <a:pt x="345" y="228"/>
                  <a:pt x="352" y="228"/>
                  <a:pt x="364" y="234"/>
                </a:cubicBezTo>
                <a:cubicBezTo>
                  <a:pt x="377" y="241"/>
                  <a:pt x="391" y="247"/>
                  <a:pt x="408" y="255"/>
                </a:cubicBezTo>
                <a:cubicBezTo>
                  <a:pt x="408" y="229"/>
                  <a:pt x="407" y="207"/>
                  <a:pt x="408" y="185"/>
                </a:cubicBezTo>
                <a:cubicBezTo>
                  <a:pt x="408" y="173"/>
                  <a:pt x="405" y="166"/>
                  <a:pt x="393" y="160"/>
                </a:cubicBezTo>
                <a:cubicBezTo>
                  <a:pt x="326" y="129"/>
                  <a:pt x="260" y="97"/>
                  <a:pt x="193" y="65"/>
                </a:cubicBezTo>
                <a:cubicBezTo>
                  <a:pt x="184" y="60"/>
                  <a:pt x="175" y="56"/>
                  <a:pt x="163" y="51"/>
                </a:cubicBezTo>
                <a:cubicBezTo>
                  <a:pt x="163" y="387"/>
                  <a:pt x="163" y="720"/>
                  <a:pt x="163" y="1057"/>
                </a:cubicBezTo>
                <a:close/>
                <a:moveTo>
                  <a:pt x="347" y="278"/>
                </a:moveTo>
                <a:cubicBezTo>
                  <a:pt x="347" y="539"/>
                  <a:pt x="347" y="797"/>
                  <a:pt x="347" y="1056"/>
                </a:cubicBezTo>
                <a:cubicBezTo>
                  <a:pt x="363" y="1056"/>
                  <a:pt x="376" y="1056"/>
                  <a:pt x="392" y="1056"/>
                </a:cubicBezTo>
                <a:cubicBezTo>
                  <a:pt x="392" y="1045"/>
                  <a:pt x="392" y="1035"/>
                  <a:pt x="392" y="1025"/>
                </a:cubicBezTo>
                <a:cubicBezTo>
                  <a:pt x="392" y="883"/>
                  <a:pt x="392" y="740"/>
                  <a:pt x="392" y="597"/>
                </a:cubicBezTo>
                <a:cubicBezTo>
                  <a:pt x="392" y="588"/>
                  <a:pt x="395" y="577"/>
                  <a:pt x="401" y="571"/>
                </a:cubicBezTo>
                <a:cubicBezTo>
                  <a:pt x="440" y="528"/>
                  <a:pt x="480" y="487"/>
                  <a:pt x="521" y="446"/>
                </a:cubicBezTo>
                <a:cubicBezTo>
                  <a:pt x="525" y="442"/>
                  <a:pt x="536" y="440"/>
                  <a:pt x="542" y="442"/>
                </a:cubicBezTo>
                <a:cubicBezTo>
                  <a:pt x="558" y="447"/>
                  <a:pt x="573" y="455"/>
                  <a:pt x="591" y="464"/>
                </a:cubicBezTo>
                <a:cubicBezTo>
                  <a:pt x="591" y="444"/>
                  <a:pt x="590" y="428"/>
                  <a:pt x="591" y="412"/>
                </a:cubicBezTo>
                <a:cubicBezTo>
                  <a:pt x="593" y="397"/>
                  <a:pt x="586" y="391"/>
                  <a:pt x="574" y="385"/>
                </a:cubicBezTo>
                <a:cubicBezTo>
                  <a:pt x="522" y="361"/>
                  <a:pt x="471" y="336"/>
                  <a:pt x="419" y="312"/>
                </a:cubicBezTo>
                <a:cubicBezTo>
                  <a:pt x="396" y="300"/>
                  <a:pt x="373" y="290"/>
                  <a:pt x="347" y="278"/>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3186" name="Freeform 68">
            <a:extLst>
              <a:ext uri="{FF2B5EF4-FFF2-40B4-BE49-F238E27FC236}">
                <a16:creationId xmlns:a16="http://schemas.microsoft.com/office/drawing/2014/main" id="{2E6CD59F-9939-497E-BC34-1EE66C2A6B0E}"/>
              </a:ext>
            </a:extLst>
          </p:cNvPr>
          <p:cNvSpPr>
            <a:spLocks/>
          </p:cNvSpPr>
          <p:nvPr/>
        </p:nvSpPr>
        <p:spPr bwMode="auto">
          <a:xfrm>
            <a:off x="8210551" y="3008313"/>
            <a:ext cx="585788" cy="490537"/>
          </a:xfrm>
          <a:custGeom>
            <a:avLst/>
            <a:gdLst>
              <a:gd name="T0" fmla="*/ 153 w 155"/>
              <a:gd name="T1" fmla="*/ 130 h 130"/>
              <a:gd name="T2" fmla="*/ 7 w 155"/>
              <a:gd name="T3" fmla="*/ 84 h 130"/>
              <a:gd name="T4" fmla="*/ 0 w 155"/>
              <a:gd name="T5" fmla="*/ 74 h 130"/>
              <a:gd name="T6" fmla="*/ 0 w 155"/>
              <a:gd name="T7" fmla="*/ 0 h 130"/>
              <a:gd name="T8" fmla="*/ 63 w 155"/>
              <a:gd name="T9" fmla="*/ 28 h 130"/>
              <a:gd name="T10" fmla="*/ 139 w 155"/>
              <a:gd name="T11" fmla="*/ 63 h 130"/>
              <a:gd name="T12" fmla="*/ 154 w 155"/>
              <a:gd name="T13" fmla="*/ 86 h 130"/>
              <a:gd name="T14" fmla="*/ 153 w 155"/>
              <a:gd name="T15" fmla="*/ 130 h 1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5" h="130">
                <a:moveTo>
                  <a:pt x="153" y="130"/>
                </a:moveTo>
                <a:cubicBezTo>
                  <a:pt x="103" y="114"/>
                  <a:pt x="55" y="100"/>
                  <a:pt x="7" y="84"/>
                </a:cubicBezTo>
                <a:cubicBezTo>
                  <a:pt x="4" y="83"/>
                  <a:pt x="0" y="78"/>
                  <a:pt x="0" y="74"/>
                </a:cubicBezTo>
                <a:cubicBezTo>
                  <a:pt x="0" y="51"/>
                  <a:pt x="0" y="27"/>
                  <a:pt x="0" y="0"/>
                </a:cubicBezTo>
                <a:cubicBezTo>
                  <a:pt x="23" y="10"/>
                  <a:pt x="43" y="19"/>
                  <a:pt x="63" y="28"/>
                </a:cubicBezTo>
                <a:cubicBezTo>
                  <a:pt x="89" y="39"/>
                  <a:pt x="114" y="51"/>
                  <a:pt x="139" y="63"/>
                </a:cubicBezTo>
                <a:cubicBezTo>
                  <a:pt x="149" y="67"/>
                  <a:pt x="155" y="73"/>
                  <a:pt x="154" y="86"/>
                </a:cubicBezTo>
                <a:cubicBezTo>
                  <a:pt x="152" y="99"/>
                  <a:pt x="153" y="113"/>
                  <a:pt x="153" y="130"/>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3187" name="Freeform 69">
            <a:extLst>
              <a:ext uri="{FF2B5EF4-FFF2-40B4-BE49-F238E27FC236}">
                <a16:creationId xmlns:a16="http://schemas.microsoft.com/office/drawing/2014/main" id="{E2BE06C6-5DC2-4B12-A802-E8F58A15D956}"/>
              </a:ext>
            </a:extLst>
          </p:cNvPr>
          <p:cNvSpPr>
            <a:spLocks/>
          </p:cNvSpPr>
          <p:nvPr/>
        </p:nvSpPr>
        <p:spPr bwMode="auto">
          <a:xfrm>
            <a:off x="8218488" y="4641850"/>
            <a:ext cx="566738" cy="246062"/>
          </a:xfrm>
          <a:custGeom>
            <a:avLst/>
            <a:gdLst>
              <a:gd name="T0" fmla="*/ 150 w 150"/>
              <a:gd name="T1" fmla="*/ 0 h 65"/>
              <a:gd name="T2" fmla="*/ 150 w 150"/>
              <a:gd name="T3" fmla="*/ 65 h 65"/>
              <a:gd name="T4" fmla="*/ 0 w 150"/>
              <a:gd name="T5" fmla="*/ 65 h 65"/>
              <a:gd name="T6" fmla="*/ 0 w 150"/>
              <a:gd name="T7" fmla="*/ 0 h 65"/>
              <a:gd name="T8" fmla="*/ 150 w 150"/>
              <a:gd name="T9" fmla="*/ 0 h 65"/>
            </a:gdLst>
            <a:ahLst/>
            <a:cxnLst>
              <a:cxn ang="0">
                <a:pos x="T0" y="T1"/>
              </a:cxn>
              <a:cxn ang="0">
                <a:pos x="T2" y="T3"/>
              </a:cxn>
              <a:cxn ang="0">
                <a:pos x="T4" y="T5"/>
              </a:cxn>
              <a:cxn ang="0">
                <a:pos x="T6" y="T7"/>
              </a:cxn>
              <a:cxn ang="0">
                <a:pos x="T8" y="T9"/>
              </a:cxn>
            </a:cxnLst>
            <a:rect l="0" t="0" r="r" b="b"/>
            <a:pathLst>
              <a:path w="150" h="65">
                <a:moveTo>
                  <a:pt x="150" y="0"/>
                </a:moveTo>
                <a:cubicBezTo>
                  <a:pt x="150" y="23"/>
                  <a:pt x="150" y="43"/>
                  <a:pt x="150" y="65"/>
                </a:cubicBezTo>
                <a:cubicBezTo>
                  <a:pt x="100" y="65"/>
                  <a:pt x="51" y="65"/>
                  <a:pt x="0" y="65"/>
                </a:cubicBezTo>
                <a:cubicBezTo>
                  <a:pt x="0" y="43"/>
                  <a:pt x="0" y="22"/>
                  <a:pt x="0" y="0"/>
                </a:cubicBezTo>
                <a:cubicBezTo>
                  <a:pt x="50" y="0"/>
                  <a:pt x="100" y="0"/>
                  <a:pt x="150" y="0"/>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3188" name="Freeform 70">
            <a:extLst>
              <a:ext uri="{FF2B5EF4-FFF2-40B4-BE49-F238E27FC236}">
                <a16:creationId xmlns:a16="http://schemas.microsoft.com/office/drawing/2014/main" id="{17D212A4-93D7-4E1F-A35D-5C968A8A391A}"/>
              </a:ext>
            </a:extLst>
          </p:cNvPr>
          <p:cNvSpPr>
            <a:spLocks/>
          </p:cNvSpPr>
          <p:nvPr/>
        </p:nvSpPr>
        <p:spPr bwMode="auto">
          <a:xfrm>
            <a:off x="8210551" y="3578225"/>
            <a:ext cx="582613" cy="358775"/>
          </a:xfrm>
          <a:custGeom>
            <a:avLst/>
            <a:gdLst>
              <a:gd name="T0" fmla="*/ 153 w 154"/>
              <a:gd name="T1" fmla="*/ 95 h 95"/>
              <a:gd name="T2" fmla="*/ 12 w 154"/>
              <a:gd name="T3" fmla="*/ 79 h 95"/>
              <a:gd name="T4" fmla="*/ 1 w 154"/>
              <a:gd name="T5" fmla="*/ 67 h 95"/>
              <a:gd name="T6" fmla="*/ 1 w 154"/>
              <a:gd name="T7" fmla="*/ 0 h 95"/>
              <a:gd name="T8" fmla="*/ 51 w 154"/>
              <a:gd name="T9" fmla="*/ 13 h 95"/>
              <a:gd name="T10" fmla="*/ 138 w 154"/>
              <a:gd name="T11" fmla="*/ 36 h 95"/>
              <a:gd name="T12" fmla="*/ 153 w 154"/>
              <a:gd name="T13" fmla="*/ 56 h 95"/>
              <a:gd name="T14" fmla="*/ 153 w 154"/>
              <a:gd name="T15" fmla="*/ 95 h 9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4" h="95">
                <a:moveTo>
                  <a:pt x="153" y="95"/>
                </a:moveTo>
                <a:cubicBezTo>
                  <a:pt x="105" y="90"/>
                  <a:pt x="58" y="85"/>
                  <a:pt x="12" y="79"/>
                </a:cubicBezTo>
                <a:cubicBezTo>
                  <a:pt x="7" y="79"/>
                  <a:pt x="1" y="71"/>
                  <a:pt x="1" y="67"/>
                </a:cubicBezTo>
                <a:cubicBezTo>
                  <a:pt x="0" y="46"/>
                  <a:pt x="1" y="24"/>
                  <a:pt x="1" y="0"/>
                </a:cubicBezTo>
                <a:cubicBezTo>
                  <a:pt x="19" y="5"/>
                  <a:pt x="35" y="8"/>
                  <a:pt x="51" y="13"/>
                </a:cubicBezTo>
                <a:cubicBezTo>
                  <a:pt x="80" y="20"/>
                  <a:pt x="109" y="29"/>
                  <a:pt x="138" y="36"/>
                </a:cubicBezTo>
                <a:cubicBezTo>
                  <a:pt x="151" y="39"/>
                  <a:pt x="154" y="44"/>
                  <a:pt x="153" y="56"/>
                </a:cubicBezTo>
                <a:cubicBezTo>
                  <a:pt x="152" y="69"/>
                  <a:pt x="153" y="81"/>
                  <a:pt x="153" y="95"/>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3189" name="Freeform 71">
            <a:extLst>
              <a:ext uri="{FF2B5EF4-FFF2-40B4-BE49-F238E27FC236}">
                <a16:creationId xmlns:a16="http://schemas.microsoft.com/office/drawing/2014/main" id="{E36BCD09-4002-4A2E-B055-C13E41A9F7C2}"/>
              </a:ext>
            </a:extLst>
          </p:cNvPr>
          <p:cNvSpPr>
            <a:spLocks/>
          </p:cNvSpPr>
          <p:nvPr/>
        </p:nvSpPr>
        <p:spPr bwMode="auto">
          <a:xfrm>
            <a:off x="8210551" y="4121150"/>
            <a:ext cx="574675" cy="252412"/>
          </a:xfrm>
          <a:custGeom>
            <a:avLst/>
            <a:gdLst>
              <a:gd name="T0" fmla="*/ 152 w 152"/>
              <a:gd name="T1" fmla="*/ 12 h 67"/>
              <a:gd name="T2" fmla="*/ 152 w 152"/>
              <a:gd name="T3" fmla="*/ 67 h 67"/>
              <a:gd name="T4" fmla="*/ 1 w 152"/>
              <a:gd name="T5" fmla="*/ 67 h 67"/>
              <a:gd name="T6" fmla="*/ 1 w 152"/>
              <a:gd name="T7" fmla="*/ 10 h 67"/>
              <a:gd name="T8" fmla="*/ 12 w 152"/>
              <a:gd name="T9" fmla="*/ 0 h 67"/>
              <a:gd name="T10" fmla="*/ 152 w 152"/>
              <a:gd name="T11" fmla="*/ 12 h 67"/>
            </a:gdLst>
            <a:ahLst/>
            <a:cxnLst>
              <a:cxn ang="0">
                <a:pos x="T0" y="T1"/>
              </a:cxn>
              <a:cxn ang="0">
                <a:pos x="T2" y="T3"/>
              </a:cxn>
              <a:cxn ang="0">
                <a:pos x="T4" y="T5"/>
              </a:cxn>
              <a:cxn ang="0">
                <a:pos x="T6" y="T7"/>
              </a:cxn>
              <a:cxn ang="0">
                <a:pos x="T8" y="T9"/>
              </a:cxn>
              <a:cxn ang="0">
                <a:pos x="T10" y="T11"/>
              </a:cxn>
            </a:cxnLst>
            <a:rect l="0" t="0" r="r" b="b"/>
            <a:pathLst>
              <a:path w="152" h="67">
                <a:moveTo>
                  <a:pt x="152" y="12"/>
                </a:moveTo>
                <a:cubicBezTo>
                  <a:pt x="152" y="31"/>
                  <a:pt x="152" y="48"/>
                  <a:pt x="152" y="67"/>
                </a:cubicBezTo>
                <a:cubicBezTo>
                  <a:pt x="102" y="67"/>
                  <a:pt x="52" y="67"/>
                  <a:pt x="1" y="67"/>
                </a:cubicBezTo>
                <a:cubicBezTo>
                  <a:pt x="1" y="48"/>
                  <a:pt x="0" y="29"/>
                  <a:pt x="1" y="10"/>
                </a:cubicBezTo>
                <a:cubicBezTo>
                  <a:pt x="1" y="6"/>
                  <a:pt x="8" y="0"/>
                  <a:pt x="12" y="0"/>
                </a:cubicBezTo>
                <a:cubicBezTo>
                  <a:pt x="59" y="3"/>
                  <a:pt x="105" y="8"/>
                  <a:pt x="152" y="12"/>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3194" name="Freeform 75">
            <a:extLst>
              <a:ext uri="{FF2B5EF4-FFF2-40B4-BE49-F238E27FC236}">
                <a16:creationId xmlns:a16="http://schemas.microsoft.com/office/drawing/2014/main" id="{56DCF84B-6D07-4B99-87AE-14EF4C3D25A0}"/>
              </a:ext>
            </a:extLst>
          </p:cNvPr>
          <p:cNvSpPr>
            <a:spLocks noEditPoints="1"/>
          </p:cNvSpPr>
          <p:nvPr/>
        </p:nvSpPr>
        <p:spPr bwMode="auto">
          <a:xfrm>
            <a:off x="9677400" y="2216150"/>
            <a:ext cx="2011363" cy="2624138"/>
          </a:xfrm>
          <a:custGeom>
            <a:avLst/>
            <a:gdLst>
              <a:gd name="T0" fmla="*/ 1174 w 1175"/>
              <a:gd name="T1" fmla="*/ 0 h 1533"/>
              <a:gd name="T2" fmla="*/ 1175 w 1175"/>
              <a:gd name="T3" fmla="*/ 19 h 1533"/>
              <a:gd name="T4" fmla="*/ 1175 w 1175"/>
              <a:gd name="T5" fmla="*/ 1100 h 1533"/>
              <a:gd name="T6" fmla="*/ 1175 w 1175"/>
              <a:gd name="T7" fmla="*/ 1171 h 1533"/>
              <a:gd name="T8" fmla="*/ 1141 w 1175"/>
              <a:gd name="T9" fmla="*/ 1256 h 1533"/>
              <a:gd name="T10" fmla="*/ 910 w 1175"/>
              <a:gd name="T11" fmla="*/ 1523 h 1533"/>
              <a:gd name="T12" fmla="*/ 891 w 1175"/>
              <a:gd name="T13" fmla="*/ 1533 h 1533"/>
              <a:gd name="T14" fmla="*/ 13 w 1175"/>
              <a:gd name="T15" fmla="*/ 1533 h 1533"/>
              <a:gd name="T16" fmla="*/ 0 w 1175"/>
              <a:gd name="T17" fmla="*/ 1533 h 1533"/>
              <a:gd name="T18" fmla="*/ 0 w 1175"/>
              <a:gd name="T19" fmla="*/ 1516 h 1533"/>
              <a:gd name="T20" fmla="*/ 0 w 1175"/>
              <a:gd name="T21" fmla="*/ 15 h 1533"/>
              <a:gd name="T22" fmla="*/ 1 w 1175"/>
              <a:gd name="T23" fmla="*/ 0 h 1533"/>
              <a:gd name="T24" fmla="*/ 1174 w 1175"/>
              <a:gd name="T25" fmla="*/ 0 h 1533"/>
              <a:gd name="T26" fmla="*/ 1097 w 1175"/>
              <a:gd name="T27" fmla="*/ 1150 h 1533"/>
              <a:gd name="T28" fmla="*/ 1097 w 1175"/>
              <a:gd name="T29" fmla="*/ 78 h 1533"/>
              <a:gd name="T30" fmla="*/ 78 w 1175"/>
              <a:gd name="T31" fmla="*/ 78 h 1533"/>
              <a:gd name="T32" fmla="*/ 78 w 1175"/>
              <a:gd name="T33" fmla="*/ 1455 h 1533"/>
              <a:gd name="T34" fmla="*/ 817 w 1175"/>
              <a:gd name="T35" fmla="*/ 1455 h 1533"/>
              <a:gd name="T36" fmla="*/ 817 w 1175"/>
              <a:gd name="T37" fmla="*/ 1437 h 1533"/>
              <a:gd name="T38" fmla="*/ 817 w 1175"/>
              <a:gd name="T39" fmla="*/ 1195 h 1533"/>
              <a:gd name="T40" fmla="*/ 861 w 1175"/>
              <a:gd name="T41" fmla="*/ 1150 h 1533"/>
              <a:gd name="T42" fmla="*/ 946 w 1175"/>
              <a:gd name="T43" fmla="*/ 1150 h 1533"/>
              <a:gd name="T44" fmla="*/ 1097 w 1175"/>
              <a:gd name="T45" fmla="*/ 1150 h 1533"/>
              <a:gd name="T46" fmla="*/ 895 w 1175"/>
              <a:gd name="T47" fmla="*/ 1395 h 1533"/>
              <a:gd name="T48" fmla="*/ 1045 w 1175"/>
              <a:gd name="T49" fmla="*/ 1229 h 1533"/>
              <a:gd name="T50" fmla="*/ 895 w 1175"/>
              <a:gd name="T51" fmla="*/ 1229 h 1533"/>
              <a:gd name="T52" fmla="*/ 895 w 1175"/>
              <a:gd name="T53" fmla="*/ 1395 h 15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175" h="1533">
                <a:moveTo>
                  <a:pt x="1174" y="0"/>
                </a:moveTo>
                <a:cubicBezTo>
                  <a:pt x="1174" y="7"/>
                  <a:pt x="1175" y="13"/>
                  <a:pt x="1175" y="19"/>
                </a:cubicBezTo>
                <a:cubicBezTo>
                  <a:pt x="1175" y="380"/>
                  <a:pt x="1175" y="740"/>
                  <a:pt x="1175" y="1100"/>
                </a:cubicBezTo>
                <a:cubicBezTo>
                  <a:pt x="1175" y="1124"/>
                  <a:pt x="1174" y="1147"/>
                  <a:pt x="1175" y="1171"/>
                </a:cubicBezTo>
                <a:cubicBezTo>
                  <a:pt x="1175" y="1204"/>
                  <a:pt x="1163" y="1231"/>
                  <a:pt x="1141" y="1256"/>
                </a:cubicBezTo>
                <a:cubicBezTo>
                  <a:pt x="1064" y="1345"/>
                  <a:pt x="988" y="1435"/>
                  <a:pt x="910" y="1523"/>
                </a:cubicBezTo>
                <a:cubicBezTo>
                  <a:pt x="906" y="1528"/>
                  <a:pt x="897" y="1533"/>
                  <a:pt x="891" y="1533"/>
                </a:cubicBezTo>
                <a:cubicBezTo>
                  <a:pt x="598" y="1533"/>
                  <a:pt x="306" y="1533"/>
                  <a:pt x="13" y="1533"/>
                </a:cubicBezTo>
                <a:cubicBezTo>
                  <a:pt x="10" y="1533"/>
                  <a:pt x="6" y="1533"/>
                  <a:pt x="0" y="1533"/>
                </a:cubicBezTo>
                <a:cubicBezTo>
                  <a:pt x="0" y="1527"/>
                  <a:pt x="0" y="1521"/>
                  <a:pt x="0" y="1516"/>
                </a:cubicBezTo>
                <a:cubicBezTo>
                  <a:pt x="0" y="1016"/>
                  <a:pt x="0" y="515"/>
                  <a:pt x="0" y="15"/>
                </a:cubicBezTo>
                <a:cubicBezTo>
                  <a:pt x="0" y="10"/>
                  <a:pt x="0" y="5"/>
                  <a:pt x="1" y="0"/>
                </a:cubicBezTo>
                <a:cubicBezTo>
                  <a:pt x="392" y="0"/>
                  <a:pt x="783" y="0"/>
                  <a:pt x="1174" y="0"/>
                </a:cubicBezTo>
                <a:close/>
                <a:moveTo>
                  <a:pt x="1097" y="1150"/>
                </a:moveTo>
                <a:cubicBezTo>
                  <a:pt x="1097" y="791"/>
                  <a:pt x="1097" y="435"/>
                  <a:pt x="1097" y="78"/>
                </a:cubicBezTo>
                <a:cubicBezTo>
                  <a:pt x="757" y="78"/>
                  <a:pt x="418" y="78"/>
                  <a:pt x="78" y="78"/>
                </a:cubicBezTo>
                <a:cubicBezTo>
                  <a:pt x="78" y="537"/>
                  <a:pt x="78" y="996"/>
                  <a:pt x="78" y="1455"/>
                </a:cubicBezTo>
                <a:cubicBezTo>
                  <a:pt x="324" y="1455"/>
                  <a:pt x="570" y="1455"/>
                  <a:pt x="817" y="1455"/>
                </a:cubicBezTo>
                <a:cubicBezTo>
                  <a:pt x="817" y="1449"/>
                  <a:pt x="817" y="1443"/>
                  <a:pt x="817" y="1437"/>
                </a:cubicBezTo>
                <a:cubicBezTo>
                  <a:pt x="817" y="1356"/>
                  <a:pt x="817" y="1276"/>
                  <a:pt x="817" y="1195"/>
                </a:cubicBezTo>
                <a:cubicBezTo>
                  <a:pt x="817" y="1166"/>
                  <a:pt x="833" y="1150"/>
                  <a:pt x="861" y="1150"/>
                </a:cubicBezTo>
                <a:cubicBezTo>
                  <a:pt x="889" y="1150"/>
                  <a:pt x="918" y="1150"/>
                  <a:pt x="946" y="1150"/>
                </a:cubicBezTo>
                <a:cubicBezTo>
                  <a:pt x="996" y="1150"/>
                  <a:pt x="1046" y="1150"/>
                  <a:pt x="1097" y="1150"/>
                </a:cubicBezTo>
                <a:close/>
                <a:moveTo>
                  <a:pt x="895" y="1395"/>
                </a:moveTo>
                <a:cubicBezTo>
                  <a:pt x="947" y="1338"/>
                  <a:pt x="996" y="1284"/>
                  <a:pt x="1045" y="1229"/>
                </a:cubicBezTo>
                <a:cubicBezTo>
                  <a:pt x="993" y="1229"/>
                  <a:pt x="945" y="1229"/>
                  <a:pt x="895" y="1229"/>
                </a:cubicBezTo>
                <a:cubicBezTo>
                  <a:pt x="895" y="1284"/>
                  <a:pt x="895" y="1337"/>
                  <a:pt x="895" y="1395"/>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3195" name="Freeform 76">
            <a:extLst>
              <a:ext uri="{FF2B5EF4-FFF2-40B4-BE49-F238E27FC236}">
                <a16:creationId xmlns:a16="http://schemas.microsoft.com/office/drawing/2014/main" id="{0A654B36-FC92-40D4-856B-838707202569}"/>
              </a:ext>
            </a:extLst>
          </p:cNvPr>
          <p:cNvSpPr>
            <a:spLocks noEditPoints="1"/>
          </p:cNvSpPr>
          <p:nvPr/>
        </p:nvSpPr>
        <p:spPr bwMode="auto">
          <a:xfrm>
            <a:off x="9907588" y="2819400"/>
            <a:ext cx="1455738" cy="1389063"/>
          </a:xfrm>
          <a:custGeom>
            <a:avLst/>
            <a:gdLst>
              <a:gd name="T0" fmla="*/ 761 w 851"/>
              <a:gd name="T1" fmla="*/ 262 h 812"/>
              <a:gd name="T2" fmla="*/ 659 w 851"/>
              <a:gd name="T3" fmla="*/ 262 h 812"/>
              <a:gd name="T4" fmla="*/ 659 w 851"/>
              <a:gd name="T5" fmla="*/ 593 h 812"/>
              <a:gd name="T6" fmla="*/ 676 w 851"/>
              <a:gd name="T7" fmla="*/ 593 h 812"/>
              <a:gd name="T8" fmla="*/ 826 w 851"/>
              <a:gd name="T9" fmla="*/ 593 h 812"/>
              <a:gd name="T10" fmla="*/ 842 w 851"/>
              <a:gd name="T11" fmla="*/ 595 h 812"/>
              <a:gd name="T12" fmla="*/ 850 w 851"/>
              <a:gd name="T13" fmla="*/ 607 h 812"/>
              <a:gd name="T14" fmla="*/ 843 w 851"/>
              <a:gd name="T15" fmla="*/ 618 h 812"/>
              <a:gd name="T16" fmla="*/ 827 w 851"/>
              <a:gd name="T17" fmla="*/ 620 h 812"/>
              <a:gd name="T18" fmla="*/ 675 w 851"/>
              <a:gd name="T19" fmla="*/ 620 h 812"/>
              <a:gd name="T20" fmla="*/ 658 w 851"/>
              <a:gd name="T21" fmla="*/ 620 h 812"/>
              <a:gd name="T22" fmla="*/ 658 w 851"/>
              <a:gd name="T23" fmla="*/ 717 h 812"/>
              <a:gd name="T24" fmla="*/ 657 w 851"/>
              <a:gd name="T25" fmla="*/ 746 h 812"/>
              <a:gd name="T26" fmla="*/ 645 w 851"/>
              <a:gd name="T27" fmla="*/ 760 h 812"/>
              <a:gd name="T28" fmla="*/ 632 w 851"/>
              <a:gd name="T29" fmla="*/ 747 h 812"/>
              <a:gd name="T30" fmla="*/ 631 w 851"/>
              <a:gd name="T31" fmla="*/ 715 h 812"/>
              <a:gd name="T32" fmla="*/ 631 w 851"/>
              <a:gd name="T33" fmla="*/ 620 h 812"/>
              <a:gd name="T34" fmla="*/ 595 w 851"/>
              <a:gd name="T35" fmla="*/ 620 h 812"/>
              <a:gd name="T36" fmla="*/ 580 w 851"/>
              <a:gd name="T37" fmla="*/ 605 h 812"/>
              <a:gd name="T38" fmla="*/ 580 w 851"/>
              <a:gd name="T39" fmla="*/ 384 h 812"/>
              <a:gd name="T40" fmla="*/ 580 w 851"/>
              <a:gd name="T41" fmla="*/ 365 h 812"/>
              <a:gd name="T42" fmla="*/ 454 w 851"/>
              <a:gd name="T43" fmla="*/ 365 h 812"/>
              <a:gd name="T44" fmla="*/ 454 w 851"/>
              <a:gd name="T45" fmla="*/ 620 h 812"/>
              <a:gd name="T46" fmla="*/ 124 w 851"/>
              <a:gd name="T47" fmla="*/ 620 h 812"/>
              <a:gd name="T48" fmla="*/ 124 w 851"/>
              <a:gd name="T49" fmla="*/ 637 h 812"/>
              <a:gd name="T50" fmla="*/ 124 w 851"/>
              <a:gd name="T51" fmla="*/ 789 h 812"/>
              <a:gd name="T52" fmla="*/ 122 w 851"/>
              <a:gd name="T53" fmla="*/ 804 h 812"/>
              <a:gd name="T54" fmla="*/ 108 w 851"/>
              <a:gd name="T55" fmla="*/ 812 h 812"/>
              <a:gd name="T56" fmla="*/ 98 w 851"/>
              <a:gd name="T57" fmla="*/ 801 h 812"/>
              <a:gd name="T58" fmla="*/ 97 w 851"/>
              <a:gd name="T59" fmla="*/ 785 h 812"/>
              <a:gd name="T60" fmla="*/ 97 w 851"/>
              <a:gd name="T61" fmla="*/ 282 h 812"/>
              <a:gd name="T62" fmla="*/ 97 w 851"/>
              <a:gd name="T63" fmla="*/ 263 h 812"/>
              <a:gd name="T64" fmla="*/ 0 w 851"/>
              <a:gd name="T65" fmla="*/ 263 h 812"/>
              <a:gd name="T66" fmla="*/ 11 w 851"/>
              <a:gd name="T67" fmla="*/ 253 h 812"/>
              <a:gd name="T68" fmla="*/ 371 w 851"/>
              <a:gd name="T69" fmla="*/ 6 h 812"/>
              <a:gd name="T70" fmla="*/ 389 w 851"/>
              <a:gd name="T71" fmla="*/ 5 h 812"/>
              <a:gd name="T72" fmla="*/ 757 w 851"/>
              <a:gd name="T73" fmla="*/ 257 h 812"/>
              <a:gd name="T74" fmla="*/ 761 w 851"/>
              <a:gd name="T75" fmla="*/ 262 h 812"/>
              <a:gd name="T76" fmla="*/ 224 w 851"/>
              <a:gd name="T77" fmla="*/ 491 h 812"/>
              <a:gd name="T78" fmla="*/ 375 w 851"/>
              <a:gd name="T79" fmla="*/ 491 h 812"/>
              <a:gd name="T80" fmla="*/ 375 w 851"/>
              <a:gd name="T81" fmla="*/ 365 h 812"/>
              <a:gd name="T82" fmla="*/ 224 w 851"/>
              <a:gd name="T83" fmla="*/ 365 h 812"/>
              <a:gd name="T84" fmla="*/ 224 w 851"/>
              <a:gd name="T85" fmla="*/ 491 h 8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851" h="812">
                <a:moveTo>
                  <a:pt x="761" y="262"/>
                </a:moveTo>
                <a:cubicBezTo>
                  <a:pt x="725" y="262"/>
                  <a:pt x="693" y="262"/>
                  <a:pt x="659" y="262"/>
                </a:cubicBezTo>
                <a:cubicBezTo>
                  <a:pt x="659" y="372"/>
                  <a:pt x="659" y="482"/>
                  <a:pt x="659" y="593"/>
                </a:cubicBezTo>
                <a:cubicBezTo>
                  <a:pt x="665" y="593"/>
                  <a:pt x="671" y="593"/>
                  <a:pt x="676" y="593"/>
                </a:cubicBezTo>
                <a:cubicBezTo>
                  <a:pt x="726" y="593"/>
                  <a:pt x="776" y="593"/>
                  <a:pt x="826" y="593"/>
                </a:cubicBezTo>
                <a:cubicBezTo>
                  <a:pt x="831" y="593"/>
                  <a:pt x="837" y="592"/>
                  <a:pt x="842" y="595"/>
                </a:cubicBezTo>
                <a:cubicBezTo>
                  <a:pt x="846" y="597"/>
                  <a:pt x="850" y="602"/>
                  <a:pt x="850" y="607"/>
                </a:cubicBezTo>
                <a:cubicBezTo>
                  <a:pt x="851" y="610"/>
                  <a:pt x="846" y="616"/>
                  <a:pt x="843" y="618"/>
                </a:cubicBezTo>
                <a:cubicBezTo>
                  <a:pt x="838" y="620"/>
                  <a:pt x="832" y="620"/>
                  <a:pt x="827" y="620"/>
                </a:cubicBezTo>
                <a:cubicBezTo>
                  <a:pt x="776" y="620"/>
                  <a:pt x="726" y="620"/>
                  <a:pt x="675" y="620"/>
                </a:cubicBezTo>
                <a:cubicBezTo>
                  <a:pt x="670" y="620"/>
                  <a:pt x="665" y="620"/>
                  <a:pt x="658" y="620"/>
                </a:cubicBezTo>
                <a:cubicBezTo>
                  <a:pt x="658" y="654"/>
                  <a:pt x="658" y="686"/>
                  <a:pt x="658" y="717"/>
                </a:cubicBezTo>
                <a:cubicBezTo>
                  <a:pt x="658" y="727"/>
                  <a:pt x="659" y="737"/>
                  <a:pt x="657" y="746"/>
                </a:cubicBezTo>
                <a:cubicBezTo>
                  <a:pt x="656" y="751"/>
                  <a:pt x="649" y="755"/>
                  <a:pt x="645" y="760"/>
                </a:cubicBezTo>
                <a:cubicBezTo>
                  <a:pt x="640" y="755"/>
                  <a:pt x="633" y="752"/>
                  <a:pt x="632" y="747"/>
                </a:cubicBezTo>
                <a:cubicBezTo>
                  <a:pt x="630" y="737"/>
                  <a:pt x="631" y="726"/>
                  <a:pt x="631" y="715"/>
                </a:cubicBezTo>
                <a:cubicBezTo>
                  <a:pt x="631" y="684"/>
                  <a:pt x="631" y="654"/>
                  <a:pt x="631" y="620"/>
                </a:cubicBezTo>
                <a:cubicBezTo>
                  <a:pt x="618" y="620"/>
                  <a:pt x="607" y="619"/>
                  <a:pt x="595" y="620"/>
                </a:cubicBezTo>
                <a:cubicBezTo>
                  <a:pt x="583" y="621"/>
                  <a:pt x="580" y="617"/>
                  <a:pt x="580" y="605"/>
                </a:cubicBezTo>
                <a:cubicBezTo>
                  <a:pt x="580" y="531"/>
                  <a:pt x="580" y="457"/>
                  <a:pt x="580" y="384"/>
                </a:cubicBezTo>
                <a:cubicBezTo>
                  <a:pt x="580" y="378"/>
                  <a:pt x="580" y="372"/>
                  <a:pt x="580" y="365"/>
                </a:cubicBezTo>
                <a:cubicBezTo>
                  <a:pt x="537" y="365"/>
                  <a:pt x="496" y="365"/>
                  <a:pt x="454" y="365"/>
                </a:cubicBezTo>
                <a:cubicBezTo>
                  <a:pt x="454" y="450"/>
                  <a:pt x="454" y="534"/>
                  <a:pt x="454" y="620"/>
                </a:cubicBezTo>
                <a:cubicBezTo>
                  <a:pt x="343" y="620"/>
                  <a:pt x="235" y="620"/>
                  <a:pt x="124" y="620"/>
                </a:cubicBezTo>
                <a:cubicBezTo>
                  <a:pt x="124" y="626"/>
                  <a:pt x="124" y="631"/>
                  <a:pt x="124" y="637"/>
                </a:cubicBezTo>
                <a:cubicBezTo>
                  <a:pt x="124" y="687"/>
                  <a:pt x="124" y="738"/>
                  <a:pt x="124" y="789"/>
                </a:cubicBezTo>
                <a:cubicBezTo>
                  <a:pt x="124" y="794"/>
                  <a:pt x="124" y="800"/>
                  <a:pt x="122" y="804"/>
                </a:cubicBezTo>
                <a:cubicBezTo>
                  <a:pt x="119" y="808"/>
                  <a:pt x="112" y="812"/>
                  <a:pt x="108" y="812"/>
                </a:cubicBezTo>
                <a:cubicBezTo>
                  <a:pt x="104" y="811"/>
                  <a:pt x="99" y="805"/>
                  <a:pt x="98" y="801"/>
                </a:cubicBezTo>
                <a:cubicBezTo>
                  <a:pt x="96" y="796"/>
                  <a:pt x="97" y="790"/>
                  <a:pt x="97" y="785"/>
                </a:cubicBezTo>
                <a:cubicBezTo>
                  <a:pt x="97" y="617"/>
                  <a:pt x="97" y="449"/>
                  <a:pt x="97" y="282"/>
                </a:cubicBezTo>
                <a:cubicBezTo>
                  <a:pt x="97" y="276"/>
                  <a:pt x="97" y="270"/>
                  <a:pt x="97" y="263"/>
                </a:cubicBezTo>
                <a:cubicBezTo>
                  <a:pt x="65" y="263"/>
                  <a:pt x="35" y="263"/>
                  <a:pt x="0" y="263"/>
                </a:cubicBezTo>
                <a:cubicBezTo>
                  <a:pt x="5" y="257"/>
                  <a:pt x="8" y="255"/>
                  <a:pt x="11" y="253"/>
                </a:cubicBezTo>
                <a:cubicBezTo>
                  <a:pt x="131" y="171"/>
                  <a:pt x="251" y="88"/>
                  <a:pt x="371" y="6"/>
                </a:cubicBezTo>
                <a:cubicBezTo>
                  <a:pt x="377" y="2"/>
                  <a:pt x="382" y="0"/>
                  <a:pt x="389" y="5"/>
                </a:cubicBezTo>
                <a:cubicBezTo>
                  <a:pt x="511" y="89"/>
                  <a:pt x="634" y="173"/>
                  <a:pt x="757" y="257"/>
                </a:cubicBezTo>
                <a:cubicBezTo>
                  <a:pt x="757" y="257"/>
                  <a:pt x="758" y="258"/>
                  <a:pt x="761" y="262"/>
                </a:cubicBezTo>
                <a:close/>
                <a:moveTo>
                  <a:pt x="224" y="491"/>
                </a:moveTo>
                <a:cubicBezTo>
                  <a:pt x="275" y="491"/>
                  <a:pt x="325" y="491"/>
                  <a:pt x="375" y="491"/>
                </a:cubicBezTo>
                <a:cubicBezTo>
                  <a:pt x="375" y="448"/>
                  <a:pt x="375" y="407"/>
                  <a:pt x="375" y="365"/>
                </a:cubicBezTo>
                <a:cubicBezTo>
                  <a:pt x="324" y="365"/>
                  <a:pt x="274" y="365"/>
                  <a:pt x="224" y="365"/>
                </a:cubicBezTo>
                <a:cubicBezTo>
                  <a:pt x="224" y="407"/>
                  <a:pt x="224" y="448"/>
                  <a:pt x="224" y="491"/>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3196" name="Freeform 77">
            <a:extLst>
              <a:ext uri="{FF2B5EF4-FFF2-40B4-BE49-F238E27FC236}">
                <a16:creationId xmlns:a16="http://schemas.microsoft.com/office/drawing/2014/main" id="{C73C1DC4-2694-4ECA-9419-B5728A053D8A}"/>
              </a:ext>
            </a:extLst>
          </p:cNvPr>
          <p:cNvSpPr>
            <a:spLocks/>
          </p:cNvSpPr>
          <p:nvPr/>
        </p:nvSpPr>
        <p:spPr bwMode="auto">
          <a:xfrm>
            <a:off x="11249025" y="2887663"/>
            <a:ext cx="134938" cy="889000"/>
          </a:xfrm>
          <a:custGeom>
            <a:avLst/>
            <a:gdLst>
              <a:gd name="T0" fmla="*/ 54 w 79"/>
              <a:gd name="T1" fmla="*/ 451 h 520"/>
              <a:gd name="T2" fmla="*/ 78 w 79"/>
              <a:gd name="T3" fmla="*/ 452 h 520"/>
              <a:gd name="T4" fmla="*/ 39 w 79"/>
              <a:gd name="T5" fmla="*/ 520 h 520"/>
              <a:gd name="T6" fmla="*/ 0 w 79"/>
              <a:gd name="T7" fmla="*/ 452 h 520"/>
              <a:gd name="T8" fmla="*/ 25 w 79"/>
              <a:gd name="T9" fmla="*/ 451 h 520"/>
              <a:gd name="T10" fmla="*/ 25 w 79"/>
              <a:gd name="T11" fmla="*/ 70 h 520"/>
              <a:gd name="T12" fmla="*/ 0 w 79"/>
              <a:gd name="T13" fmla="*/ 68 h 520"/>
              <a:gd name="T14" fmla="*/ 39 w 79"/>
              <a:gd name="T15" fmla="*/ 0 h 520"/>
              <a:gd name="T16" fmla="*/ 79 w 79"/>
              <a:gd name="T17" fmla="*/ 68 h 520"/>
              <a:gd name="T18" fmla="*/ 54 w 79"/>
              <a:gd name="T19" fmla="*/ 69 h 520"/>
              <a:gd name="T20" fmla="*/ 54 w 79"/>
              <a:gd name="T21" fmla="*/ 451 h 5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9" h="520">
                <a:moveTo>
                  <a:pt x="54" y="451"/>
                </a:moveTo>
                <a:cubicBezTo>
                  <a:pt x="61" y="451"/>
                  <a:pt x="68" y="452"/>
                  <a:pt x="78" y="452"/>
                </a:cubicBezTo>
                <a:cubicBezTo>
                  <a:pt x="65" y="475"/>
                  <a:pt x="53" y="497"/>
                  <a:pt x="39" y="520"/>
                </a:cubicBezTo>
                <a:cubicBezTo>
                  <a:pt x="26" y="497"/>
                  <a:pt x="13" y="475"/>
                  <a:pt x="0" y="452"/>
                </a:cubicBezTo>
                <a:cubicBezTo>
                  <a:pt x="10" y="452"/>
                  <a:pt x="17" y="451"/>
                  <a:pt x="25" y="451"/>
                </a:cubicBezTo>
                <a:cubicBezTo>
                  <a:pt x="25" y="323"/>
                  <a:pt x="25" y="197"/>
                  <a:pt x="25" y="70"/>
                </a:cubicBezTo>
                <a:cubicBezTo>
                  <a:pt x="17" y="69"/>
                  <a:pt x="10" y="69"/>
                  <a:pt x="0" y="68"/>
                </a:cubicBezTo>
                <a:cubicBezTo>
                  <a:pt x="13" y="45"/>
                  <a:pt x="25" y="23"/>
                  <a:pt x="39" y="0"/>
                </a:cubicBezTo>
                <a:cubicBezTo>
                  <a:pt x="53" y="23"/>
                  <a:pt x="65" y="44"/>
                  <a:pt x="79" y="68"/>
                </a:cubicBezTo>
                <a:cubicBezTo>
                  <a:pt x="69" y="69"/>
                  <a:pt x="62" y="69"/>
                  <a:pt x="54" y="69"/>
                </a:cubicBezTo>
                <a:cubicBezTo>
                  <a:pt x="54" y="196"/>
                  <a:pt x="54" y="323"/>
                  <a:pt x="54" y="451"/>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3197" name="Freeform 78">
            <a:extLst>
              <a:ext uri="{FF2B5EF4-FFF2-40B4-BE49-F238E27FC236}">
                <a16:creationId xmlns:a16="http://schemas.microsoft.com/office/drawing/2014/main" id="{54CA49F9-7D9F-46F7-87FD-4A08FF592B91}"/>
              </a:ext>
            </a:extLst>
          </p:cNvPr>
          <p:cNvSpPr>
            <a:spLocks/>
          </p:cNvSpPr>
          <p:nvPr/>
        </p:nvSpPr>
        <p:spPr bwMode="auto">
          <a:xfrm>
            <a:off x="10172700" y="4008438"/>
            <a:ext cx="801688" cy="134938"/>
          </a:xfrm>
          <a:custGeom>
            <a:avLst/>
            <a:gdLst>
              <a:gd name="T0" fmla="*/ 68 w 469"/>
              <a:gd name="T1" fmla="*/ 55 h 79"/>
              <a:gd name="T2" fmla="*/ 68 w 469"/>
              <a:gd name="T3" fmla="*/ 79 h 79"/>
              <a:gd name="T4" fmla="*/ 0 w 469"/>
              <a:gd name="T5" fmla="*/ 40 h 79"/>
              <a:gd name="T6" fmla="*/ 67 w 469"/>
              <a:gd name="T7" fmla="*/ 1 h 79"/>
              <a:gd name="T8" fmla="*/ 69 w 469"/>
              <a:gd name="T9" fmla="*/ 25 h 79"/>
              <a:gd name="T10" fmla="*/ 399 w 469"/>
              <a:gd name="T11" fmla="*/ 25 h 79"/>
              <a:gd name="T12" fmla="*/ 401 w 469"/>
              <a:gd name="T13" fmla="*/ 0 h 79"/>
              <a:gd name="T14" fmla="*/ 469 w 469"/>
              <a:gd name="T15" fmla="*/ 40 h 79"/>
              <a:gd name="T16" fmla="*/ 401 w 469"/>
              <a:gd name="T17" fmla="*/ 79 h 79"/>
              <a:gd name="T18" fmla="*/ 400 w 469"/>
              <a:gd name="T19" fmla="*/ 55 h 79"/>
              <a:gd name="T20" fmla="*/ 68 w 469"/>
              <a:gd name="T21" fmla="*/ 55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 h="79">
                <a:moveTo>
                  <a:pt x="68" y="55"/>
                </a:moveTo>
                <a:cubicBezTo>
                  <a:pt x="68" y="63"/>
                  <a:pt x="68" y="70"/>
                  <a:pt x="68" y="79"/>
                </a:cubicBezTo>
                <a:cubicBezTo>
                  <a:pt x="45" y="66"/>
                  <a:pt x="24" y="54"/>
                  <a:pt x="0" y="40"/>
                </a:cubicBezTo>
                <a:cubicBezTo>
                  <a:pt x="23" y="26"/>
                  <a:pt x="44" y="14"/>
                  <a:pt x="67" y="1"/>
                </a:cubicBezTo>
                <a:cubicBezTo>
                  <a:pt x="68" y="10"/>
                  <a:pt x="68" y="17"/>
                  <a:pt x="69" y="25"/>
                </a:cubicBezTo>
                <a:cubicBezTo>
                  <a:pt x="179" y="25"/>
                  <a:pt x="288" y="25"/>
                  <a:pt x="399" y="25"/>
                </a:cubicBezTo>
                <a:cubicBezTo>
                  <a:pt x="400" y="17"/>
                  <a:pt x="400" y="10"/>
                  <a:pt x="401" y="0"/>
                </a:cubicBezTo>
                <a:cubicBezTo>
                  <a:pt x="424" y="13"/>
                  <a:pt x="445" y="26"/>
                  <a:pt x="469" y="40"/>
                </a:cubicBezTo>
                <a:cubicBezTo>
                  <a:pt x="446" y="53"/>
                  <a:pt x="424" y="66"/>
                  <a:pt x="401" y="79"/>
                </a:cubicBezTo>
                <a:cubicBezTo>
                  <a:pt x="401" y="70"/>
                  <a:pt x="400" y="63"/>
                  <a:pt x="400" y="55"/>
                </a:cubicBezTo>
                <a:cubicBezTo>
                  <a:pt x="290" y="55"/>
                  <a:pt x="180" y="55"/>
                  <a:pt x="68" y="55"/>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3198" name="Freeform 79">
            <a:extLst>
              <a:ext uri="{FF2B5EF4-FFF2-40B4-BE49-F238E27FC236}">
                <a16:creationId xmlns:a16="http://schemas.microsoft.com/office/drawing/2014/main" id="{971AE4E4-1F89-4BB6-8A08-005156044008}"/>
              </a:ext>
            </a:extLst>
          </p:cNvPr>
          <p:cNvSpPr>
            <a:spLocks/>
          </p:cNvSpPr>
          <p:nvPr/>
        </p:nvSpPr>
        <p:spPr bwMode="auto">
          <a:xfrm>
            <a:off x="10575925" y="2782888"/>
            <a:ext cx="782638" cy="49213"/>
          </a:xfrm>
          <a:custGeom>
            <a:avLst/>
            <a:gdLst>
              <a:gd name="T0" fmla="*/ 230 w 457"/>
              <a:gd name="T1" fmla="*/ 1 h 29"/>
              <a:gd name="T2" fmla="*/ 432 w 457"/>
              <a:gd name="T3" fmla="*/ 1 h 29"/>
              <a:gd name="T4" fmla="*/ 447 w 457"/>
              <a:gd name="T5" fmla="*/ 2 h 29"/>
              <a:gd name="T6" fmla="*/ 457 w 457"/>
              <a:gd name="T7" fmla="*/ 13 h 29"/>
              <a:gd name="T8" fmla="*/ 448 w 457"/>
              <a:gd name="T9" fmla="*/ 26 h 29"/>
              <a:gd name="T10" fmla="*/ 437 w 457"/>
              <a:gd name="T11" fmla="*/ 28 h 29"/>
              <a:gd name="T12" fmla="*/ 20 w 457"/>
              <a:gd name="T13" fmla="*/ 28 h 29"/>
              <a:gd name="T14" fmla="*/ 11 w 457"/>
              <a:gd name="T15" fmla="*/ 27 h 29"/>
              <a:gd name="T16" fmla="*/ 0 w 457"/>
              <a:gd name="T17" fmla="*/ 14 h 29"/>
              <a:gd name="T18" fmla="*/ 11 w 457"/>
              <a:gd name="T19" fmla="*/ 2 h 29"/>
              <a:gd name="T20" fmla="*/ 24 w 457"/>
              <a:gd name="T21" fmla="*/ 1 h 29"/>
              <a:gd name="T22" fmla="*/ 230 w 457"/>
              <a:gd name="T23" fmla="*/ 1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57" h="29">
                <a:moveTo>
                  <a:pt x="230" y="1"/>
                </a:moveTo>
                <a:cubicBezTo>
                  <a:pt x="298" y="1"/>
                  <a:pt x="365" y="1"/>
                  <a:pt x="432" y="1"/>
                </a:cubicBezTo>
                <a:cubicBezTo>
                  <a:pt x="437" y="1"/>
                  <a:pt x="443" y="0"/>
                  <a:pt x="447" y="2"/>
                </a:cubicBezTo>
                <a:cubicBezTo>
                  <a:pt x="451" y="4"/>
                  <a:pt x="457" y="9"/>
                  <a:pt x="457" y="13"/>
                </a:cubicBezTo>
                <a:cubicBezTo>
                  <a:pt x="457" y="18"/>
                  <a:pt x="452" y="23"/>
                  <a:pt x="448" y="26"/>
                </a:cubicBezTo>
                <a:cubicBezTo>
                  <a:pt x="446" y="29"/>
                  <a:pt x="441" y="28"/>
                  <a:pt x="437" y="28"/>
                </a:cubicBezTo>
                <a:cubicBezTo>
                  <a:pt x="298" y="28"/>
                  <a:pt x="159" y="28"/>
                  <a:pt x="20" y="28"/>
                </a:cubicBezTo>
                <a:cubicBezTo>
                  <a:pt x="17" y="28"/>
                  <a:pt x="13" y="29"/>
                  <a:pt x="11" y="27"/>
                </a:cubicBezTo>
                <a:cubicBezTo>
                  <a:pt x="6" y="24"/>
                  <a:pt x="0" y="19"/>
                  <a:pt x="0" y="14"/>
                </a:cubicBezTo>
                <a:cubicBezTo>
                  <a:pt x="0" y="10"/>
                  <a:pt x="6" y="5"/>
                  <a:pt x="11" y="2"/>
                </a:cubicBezTo>
                <a:cubicBezTo>
                  <a:pt x="14" y="0"/>
                  <a:pt x="20" y="1"/>
                  <a:pt x="24" y="1"/>
                </a:cubicBezTo>
                <a:cubicBezTo>
                  <a:pt x="93" y="1"/>
                  <a:pt x="162" y="1"/>
                  <a:pt x="230" y="1"/>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67" name="Freeform 83">
            <a:extLst>
              <a:ext uri="{FF2B5EF4-FFF2-40B4-BE49-F238E27FC236}">
                <a16:creationId xmlns:a16="http://schemas.microsoft.com/office/drawing/2014/main" id="{35D1F07E-49C6-44A2-86B2-EFDCD712F484}"/>
              </a:ext>
            </a:extLst>
          </p:cNvPr>
          <p:cNvSpPr>
            <a:spLocks/>
          </p:cNvSpPr>
          <p:nvPr/>
        </p:nvSpPr>
        <p:spPr bwMode="auto">
          <a:xfrm>
            <a:off x="5894388" y="6403975"/>
            <a:ext cx="1528762" cy="127000"/>
          </a:xfrm>
          <a:custGeom>
            <a:avLst/>
            <a:gdLst>
              <a:gd name="T0" fmla="*/ 0 w 421"/>
              <a:gd name="T1" fmla="*/ 35 h 35"/>
              <a:gd name="T2" fmla="*/ 0 w 421"/>
              <a:gd name="T3" fmla="*/ 0 h 35"/>
              <a:gd name="T4" fmla="*/ 421 w 421"/>
              <a:gd name="T5" fmla="*/ 0 h 35"/>
              <a:gd name="T6" fmla="*/ 421 w 421"/>
              <a:gd name="T7" fmla="*/ 35 h 35"/>
              <a:gd name="T8" fmla="*/ 0 w 421"/>
              <a:gd name="T9" fmla="*/ 35 h 35"/>
            </a:gdLst>
            <a:ahLst/>
            <a:cxnLst>
              <a:cxn ang="0">
                <a:pos x="T0" y="T1"/>
              </a:cxn>
              <a:cxn ang="0">
                <a:pos x="T2" y="T3"/>
              </a:cxn>
              <a:cxn ang="0">
                <a:pos x="T4" y="T5"/>
              </a:cxn>
              <a:cxn ang="0">
                <a:pos x="T6" y="T7"/>
              </a:cxn>
              <a:cxn ang="0">
                <a:pos x="T8" y="T9"/>
              </a:cxn>
            </a:cxnLst>
            <a:rect l="0" t="0" r="r" b="b"/>
            <a:pathLst>
              <a:path w="421" h="35">
                <a:moveTo>
                  <a:pt x="0" y="35"/>
                </a:moveTo>
                <a:cubicBezTo>
                  <a:pt x="0" y="22"/>
                  <a:pt x="0" y="12"/>
                  <a:pt x="0" y="0"/>
                </a:cubicBezTo>
                <a:cubicBezTo>
                  <a:pt x="141" y="0"/>
                  <a:pt x="280" y="0"/>
                  <a:pt x="421" y="0"/>
                </a:cubicBezTo>
                <a:cubicBezTo>
                  <a:pt x="421" y="12"/>
                  <a:pt x="421" y="23"/>
                  <a:pt x="421" y="35"/>
                </a:cubicBezTo>
                <a:cubicBezTo>
                  <a:pt x="280" y="35"/>
                  <a:pt x="141" y="35"/>
                  <a:pt x="0" y="35"/>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68" name="Freeform 84">
            <a:extLst>
              <a:ext uri="{FF2B5EF4-FFF2-40B4-BE49-F238E27FC236}">
                <a16:creationId xmlns:a16="http://schemas.microsoft.com/office/drawing/2014/main" id="{FBA93D97-59BF-4686-B92C-4DD82AEFEAC5}"/>
              </a:ext>
            </a:extLst>
          </p:cNvPr>
          <p:cNvSpPr>
            <a:spLocks/>
          </p:cNvSpPr>
          <p:nvPr/>
        </p:nvSpPr>
        <p:spPr bwMode="auto">
          <a:xfrm>
            <a:off x="6032500" y="5157788"/>
            <a:ext cx="1263650" cy="231775"/>
          </a:xfrm>
          <a:custGeom>
            <a:avLst/>
            <a:gdLst>
              <a:gd name="T0" fmla="*/ 0 w 348"/>
              <a:gd name="T1" fmla="*/ 62 h 64"/>
              <a:gd name="T2" fmla="*/ 114 w 348"/>
              <a:gd name="T3" fmla="*/ 19 h 64"/>
              <a:gd name="T4" fmla="*/ 233 w 348"/>
              <a:gd name="T5" fmla="*/ 20 h 64"/>
              <a:gd name="T6" fmla="*/ 348 w 348"/>
              <a:gd name="T7" fmla="*/ 64 h 64"/>
              <a:gd name="T8" fmla="*/ 0 w 348"/>
              <a:gd name="T9" fmla="*/ 64 h 64"/>
              <a:gd name="T10" fmla="*/ 0 w 348"/>
              <a:gd name="T11" fmla="*/ 62 h 64"/>
            </a:gdLst>
            <a:ahLst/>
            <a:cxnLst>
              <a:cxn ang="0">
                <a:pos x="T0" y="T1"/>
              </a:cxn>
              <a:cxn ang="0">
                <a:pos x="T2" y="T3"/>
              </a:cxn>
              <a:cxn ang="0">
                <a:pos x="T4" y="T5"/>
              </a:cxn>
              <a:cxn ang="0">
                <a:pos x="T6" y="T7"/>
              </a:cxn>
              <a:cxn ang="0">
                <a:pos x="T8" y="T9"/>
              </a:cxn>
              <a:cxn ang="0">
                <a:pos x="T10" y="T11"/>
              </a:cxn>
            </a:cxnLst>
            <a:rect l="0" t="0" r="r" b="b"/>
            <a:pathLst>
              <a:path w="348" h="64">
                <a:moveTo>
                  <a:pt x="0" y="62"/>
                </a:moveTo>
                <a:cubicBezTo>
                  <a:pt x="38" y="48"/>
                  <a:pt x="77" y="36"/>
                  <a:pt x="114" y="19"/>
                </a:cubicBezTo>
                <a:cubicBezTo>
                  <a:pt x="155" y="0"/>
                  <a:pt x="192" y="1"/>
                  <a:pt x="233" y="20"/>
                </a:cubicBezTo>
                <a:cubicBezTo>
                  <a:pt x="270" y="37"/>
                  <a:pt x="310" y="48"/>
                  <a:pt x="348" y="64"/>
                </a:cubicBezTo>
                <a:cubicBezTo>
                  <a:pt x="232" y="64"/>
                  <a:pt x="116" y="64"/>
                  <a:pt x="0" y="64"/>
                </a:cubicBezTo>
                <a:cubicBezTo>
                  <a:pt x="0" y="64"/>
                  <a:pt x="0" y="63"/>
                  <a:pt x="0" y="62"/>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69" name="Freeform 85">
            <a:extLst>
              <a:ext uri="{FF2B5EF4-FFF2-40B4-BE49-F238E27FC236}">
                <a16:creationId xmlns:a16="http://schemas.microsoft.com/office/drawing/2014/main" id="{03D7F37B-482D-4D17-B15D-54ABD8205270}"/>
              </a:ext>
            </a:extLst>
          </p:cNvPr>
          <p:cNvSpPr>
            <a:spLocks/>
          </p:cNvSpPr>
          <p:nvPr/>
        </p:nvSpPr>
        <p:spPr bwMode="auto">
          <a:xfrm>
            <a:off x="5978525" y="6280150"/>
            <a:ext cx="1362075" cy="73025"/>
          </a:xfrm>
          <a:custGeom>
            <a:avLst/>
            <a:gdLst>
              <a:gd name="T0" fmla="*/ 375 w 375"/>
              <a:gd name="T1" fmla="*/ 0 h 20"/>
              <a:gd name="T2" fmla="*/ 375 w 375"/>
              <a:gd name="T3" fmla="*/ 20 h 20"/>
              <a:gd name="T4" fmla="*/ 1 w 375"/>
              <a:gd name="T5" fmla="*/ 20 h 20"/>
              <a:gd name="T6" fmla="*/ 0 w 375"/>
              <a:gd name="T7" fmla="*/ 0 h 20"/>
              <a:gd name="T8" fmla="*/ 375 w 375"/>
              <a:gd name="T9" fmla="*/ 0 h 20"/>
            </a:gdLst>
            <a:ahLst/>
            <a:cxnLst>
              <a:cxn ang="0">
                <a:pos x="T0" y="T1"/>
              </a:cxn>
              <a:cxn ang="0">
                <a:pos x="T2" y="T3"/>
              </a:cxn>
              <a:cxn ang="0">
                <a:pos x="T4" y="T5"/>
              </a:cxn>
              <a:cxn ang="0">
                <a:pos x="T6" y="T7"/>
              </a:cxn>
              <a:cxn ang="0">
                <a:pos x="T8" y="T9"/>
              </a:cxn>
            </a:cxnLst>
            <a:rect l="0" t="0" r="r" b="b"/>
            <a:pathLst>
              <a:path w="375" h="20">
                <a:moveTo>
                  <a:pt x="375" y="0"/>
                </a:moveTo>
                <a:cubicBezTo>
                  <a:pt x="375" y="7"/>
                  <a:pt x="375" y="13"/>
                  <a:pt x="375" y="20"/>
                </a:cubicBezTo>
                <a:cubicBezTo>
                  <a:pt x="251" y="20"/>
                  <a:pt x="127" y="20"/>
                  <a:pt x="1" y="20"/>
                </a:cubicBezTo>
                <a:cubicBezTo>
                  <a:pt x="1" y="14"/>
                  <a:pt x="0" y="8"/>
                  <a:pt x="0" y="0"/>
                </a:cubicBezTo>
                <a:cubicBezTo>
                  <a:pt x="125" y="0"/>
                  <a:pt x="249" y="0"/>
                  <a:pt x="375" y="0"/>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70" name="Freeform 86">
            <a:extLst>
              <a:ext uri="{FF2B5EF4-FFF2-40B4-BE49-F238E27FC236}">
                <a16:creationId xmlns:a16="http://schemas.microsoft.com/office/drawing/2014/main" id="{25052967-B05E-45CD-AFFF-DE06DE4224B1}"/>
              </a:ext>
            </a:extLst>
          </p:cNvPr>
          <p:cNvSpPr>
            <a:spLocks/>
          </p:cNvSpPr>
          <p:nvPr/>
        </p:nvSpPr>
        <p:spPr bwMode="auto">
          <a:xfrm>
            <a:off x="5981700" y="5451475"/>
            <a:ext cx="1362075" cy="76200"/>
          </a:xfrm>
          <a:custGeom>
            <a:avLst/>
            <a:gdLst>
              <a:gd name="T0" fmla="*/ 375 w 375"/>
              <a:gd name="T1" fmla="*/ 21 h 21"/>
              <a:gd name="T2" fmla="*/ 0 w 375"/>
              <a:gd name="T3" fmla="*/ 21 h 21"/>
              <a:gd name="T4" fmla="*/ 0 w 375"/>
              <a:gd name="T5" fmla="*/ 0 h 21"/>
              <a:gd name="T6" fmla="*/ 374 w 375"/>
              <a:gd name="T7" fmla="*/ 0 h 21"/>
              <a:gd name="T8" fmla="*/ 375 w 375"/>
              <a:gd name="T9" fmla="*/ 21 h 21"/>
            </a:gdLst>
            <a:ahLst/>
            <a:cxnLst>
              <a:cxn ang="0">
                <a:pos x="T0" y="T1"/>
              </a:cxn>
              <a:cxn ang="0">
                <a:pos x="T2" y="T3"/>
              </a:cxn>
              <a:cxn ang="0">
                <a:pos x="T4" y="T5"/>
              </a:cxn>
              <a:cxn ang="0">
                <a:pos x="T6" y="T7"/>
              </a:cxn>
              <a:cxn ang="0">
                <a:pos x="T8" y="T9"/>
              </a:cxn>
            </a:cxnLst>
            <a:rect l="0" t="0" r="r" b="b"/>
            <a:pathLst>
              <a:path w="375" h="21">
                <a:moveTo>
                  <a:pt x="375" y="21"/>
                </a:moveTo>
                <a:cubicBezTo>
                  <a:pt x="249" y="21"/>
                  <a:pt x="125" y="21"/>
                  <a:pt x="0" y="21"/>
                </a:cubicBezTo>
                <a:cubicBezTo>
                  <a:pt x="0" y="14"/>
                  <a:pt x="0" y="8"/>
                  <a:pt x="0" y="0"/>
                </a:cubicBezTo>
                <a:cubicBezTo>
                  <a:pt x="124" y="0"/>
                  <a:pt x="248" y="0"/>
                  <a:pt x="374" y="0"/>
                </a:cubicBezTo>
                <a:cubicBezTo>
                  <a:pt x="374" y="6"/>
                  <a:pt x="374" y="13"/>
                  <a:pt x="375" y="21"/>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71" name="Freeform 87">
            <a:extLst>
              <a:ext uri="{FF2B5EF4-FFF2-40B4-BE49-F238E27FC236}">
                <a16:creationId xmlns:a16="http://schemas.microsoft.com/office/drawing/2014/main" id="{D3A56F8E-8FEA-4A45-AE77-945F889584FD}"/>
              </a:ext>
            </a:extLst>
          </p:cNvPr>
          <p:cNvSpPr>
            <a:spLocks/>
          </p:cNvSpPr>
          <p:nvPr/>
        </p:nvSpPr>
        <p:spPr bwMode="auto">
          <a:xfrm>
            <a:off x="7089775" y="5589588"/>
            <a:ext cx="101600" cy="619125"/>
          </a:xfrm>
          <a:custGeom>
            <a:avLst/>
            <a:gdLst>
              <a:gd name="T0" fmla="*/ 0 w 28"/>
              <a:gd name="T1" fmla="*/ 0 h 170"/>
              <a:gd name="T2" fmla="*/ 28 w 28"/>
              <a:gd name="T3" fmla="*/ 0 h 170"/>
              <a:gd name="T4" fmla="*/ 28 w 28"/>
              <a:gd name="T5" fmla="*/ 170 h 170"/>
              <a:gd name="T6" fmla="*/ 0 w 28"/>
              <a:gd name="T7" fmla="*/ 170 h 170"/>
              <a:gd name="T8" fmla="*/ 0 w 28"/>
              <a:gd name="T9" fmla="*/ 0 h 170"/>
            </a:gdLst>
            <a:ahLst/>
            <a:cxnLst>
              <a:cxn ang="0">
                <a:pos x="T0" y="T1"/>
              </a:cxn>
              <a:cxn ang="0">
                <a:pos x="T2" y="T3"/>
              </a:cxn>
              <a:cxn ang="0">
                <a:pos x="T4" y="T5"/>
              </a:cxn>
              <a:cxn ang="0">
                <a:pos x="T6" y="T7"/>
              </a:cxn>
              <a:cxn ang="0">
                <a:pos x="T8" y="T9"/>
              </a:cxn>
            </a:cxnLst>
            <a:rect l="0" t="0" r="r" b="b"/>
            <a:pathLst>
              <a:path w="28" h="170">
                <a:moveTo>
                  <a:pt x="0" y="0"/>
                </a:moveTo>
                <a:cubicBezTo>
                  <a:pt x="10" y="0"/>
                  <a:pt x="18" y="0"/>
                  <a:pt x="28" y="0"/>
                </a:cubicBezTo>
                <a:cubicBezTo>
                  <a:pt x="28" y="57"/>
                  <a:pt x="28" y="113"/>
                  <a:pt x="28" y="170"/>
                </a:cubicBezTo>
                <a:cubicBezTo>
                  <a:pt x="20" y="170"/>
                  <a:pt x="11" y="170"/>
                  <a:pt x="0" y="170"/>
                </a:cubicBezTo>
                <a:cubicBezTo>
                  <a:pt x="0" y="115"/>
                  <a:pt x="0" y="59"/>
                  <a:pt x="0" y="0"/>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101" name="Freeform 88">
            <a:extLst>
              <a:ext uri="{FF2B5EF4-FFF2-40B4-BE49-F238E27FC236}">
                <a16:creationId xmlns:a16="http://schemas.microsoft.com/office/drawing/2014/main" id="{749BFF23-29B2-487F-BFB7-2D340C26E829}"/>
              </a:ext>
            </a:extLst>
          </p:cNvPr>
          <p:cNvSpPr>
            <a:spLocks/>
          </p:cNvSpPr>
          <p:nvPr/>
        </p:nvSpPr>
        <p:spPr bwMode="auto">
          <a:xfrm>
            <a:off x="6842125" y="5589588"/>
            <a:ext cx="104775" cy="622300"/>
          </a:xfrm>
          <a:custGeom>
            <a:avLst/>
            <a:gdLst>
              <a:gd name="T0" fmla="*/ 0 w 29"/>
              <a:gd name="T1" fmla="*/ 0 h 171"/>
              <a:gd name="T2" fmla="*/ 29 w 29"/>
              <a:gd name="T3" fmla="*/ 0 h 171"/>
              <a:gd name="T4" fmla="*/ 29 w 29"/>
              <a:gd name="T5" fmla="*/ 171 h 171"/>
              <a:gd name="T6" fmla="*/ 0 w 29"/>
              <a:gd name="T7" fmla="*/ 171 h 171"/>
              <a:gd name="T8" fmla="*/ 0 w 29"/>
              <a:gd name="T9" fmla="*/ 0 h 171"/>
            </a:gdLst>
            <a:ahLst/>
            <a:cxnLst>
              <a:cxn ang="0">
                <a:pos x="T0" y="T1"/>
              </a:cxn>
              <a:cxn ang="0">
                <a:pos x="T2" y="T3"/>
              </a:cxn>
              <a:cxn ang="0">
                <a:pos x="T4" y="T5"/>
              </a:cxn>
              <a:cxn ang="0">
                <a:pos x="T6" y="T7"/>
              </a:cxn>
              <a:cxn ang="0">
                <a:pos x="T8" y="T9"/>
              </a:cxn>
            </a:cxnLst>
            <a:rect l="0" t="0" r="r" b="b"/>
            <a:pathLst>
              <a:path w="29" h="171">
                <a:moveTo>
                  <a:pt x="0" y="0"/>
                </a:moveTo>
                <a:cubicBezTo>
                  <a:pt x="10" y="0"/>
                  <a:pt x="19" y="0"/>
                  <a:pt x="29" y="0"/>
                </a:cubicBezTo>
                <a:cubicBezTo>
                  <a:pt x="29" y="57"/>
                  <a:pt x="29" y="113"/>
                  <a:pt x="29" y="171"/>
                </a:cubicBezTo>
                <a:cubicBezTo>
                  <a:pt x="19" y="171"/>
                  <a:pt x="10" y="171"/>
                  <a:pt x="0" y="171"/>
                </a:cubicBezTo>
                <a:cubicBezTo>
                  <a:pt x="0" y="115"/>
                  <a:pt x="0" y="58"/>
                  <a:pt x="0" y="0"/>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102" name="Freeform 89">
            <a:extLst>
              <a:ext uri="{FF2B5EF4-FFF2-40B4-BE49-F238E27FC236}">
                <a16:creationId xmlns:a16="http://schemas.microsoft.com/office/drawing/2014/main" id="{54245900-D91C-42A6-89C1-D6BB65344623}"/>
              </a:ext>
            </a:extLst>
          </p:cNvPr>
          <p:cNvSpPr>
            <a:spLocks/>
          </p:cNvSpPr>
          <p:nvPr/>
        </p:nvSpPr>
        <p:spPr bwMode="auto">
          <a:xfrm>
            <a:off x="6610350" y="5589588"/>
            <a:ext cx="101600" cy="619125"/>
          </a:xfrm>
          <a:custGeom>
            <a:avLst/>
            <a:gdLst>
              <a:gd name="T0" fmla="*/ 0 w 28"/>
              <a:gd name="T1" fmla="*/ 0 h 170"/>
              <a:gd name="T2" fmla="*/ 28 w 28"/>
              <a:gd name="T3" fmla="*/ 0 h 170"/>
              <a:gd name="T4" fmla="*/ 28 w 28"/>
              <a:gd name="T5" fmla="*/ 170 h 170"/>
              <a:gd name="T6" fmla="*/ 0 w 28"/>
              <a:gd name="T7" fmla="*/ 170 h 170"/>
              <a:gd name="T8" fmla="*/ 0 w 28"/>
              <a:gd name="T9" fmla="*/ 0 h 170"/>
            </a:gdLst>
            <a:ahLst/>
            <a:cxnLst>
              <a:cxn ang="0">
                <a:pos x="T0" y="T1"/>
              </a:cxn>
              <a:cxn ang="0">
                <a:pos x="T2" y="T3"/>
              </a:cxn>
              <a:cxn ang="0">
                <a:pos x="T4" y="T5"/>
              </a:cxn>
              <a:cxn ang="0">
                <a:pos x="T6" y="T7"/>
              </a:cxn>
              <a:cxn ang="0">
                <a:pos x="T8" y="T9"/>
              </a:cxn>
            </a:cxnLst>
            <a:rect l="0" t="0" r="r" b="b"/>
            <a:pathLst>
              <a:path w="28" h="170">
                <a:moveTo>
                  <a:pt x="0" y="0"/>
                </a:moveTo>
                <a:cubicBezTo>
                  <a:pt x="10" y="0"/>
                  <a:pt x="18" y="0"/>
                  <a:pt x="28" y="0"/>
                </a:cubicBezTo>
                <a:cubicBezTo>
                  <a:pt x="28" y="57"/>
                  <a:pt x="28" y="113"/>
                  <a:pt x="28" y="170"/>
                </a:cubicBezTo>
                <a:cubicBezTo>
                  <a:pt x="19" y="170"/>
                  <a:pt x="10" y="170"/>
                  <a:pt x="0" y="170"/>
                </a:cubicBezTo>
                <a:cubicBezTo>
                  <a:pt x="0" y="115"/>
                  <a:pt x="0" y="59"/>
                  <a:pt x="0" y="0"/>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103" name="Freeform 90">
            <a:extLst>
              <a:ext uri="{FF2B5EF4-FFF2-40B4-BE49-F238E27FC236}">
                <a16:creationId xmlns:a16="http://schemas.microsoft.com/office/drawing/2014/main" id="{9BBA8383-D653-4C61-8A3F-D2E5FC1E0018}"/>
              </a:ext>
            </a:extLst>
          </p:cNvPr>
          <p:cNvSpPr>
            <a:spLocks/>
          </p:cNvSpPr>
          <p:nvPr/>
        </p:nvSpPr>
        <p:spPr bwMode="auto">
          <a:xfrm>
            <a:off x="6126163" y="5594350"/>
            <a:ext cx="106362" cy="614363"/>
          </a:xfrm>
          <a:custGeom>
            <a:avLst/>
            <a:gdLst>
              <a:gd name="T0" fmla="*/ 0 w 29"/>
              <a:gd name="T1" fmla="*/ 0 h 169"/>
              <a:gd name="T2" fmla="*/ 29 w 29"/>
              <a:gd name="T3" fmla="*/ 0 h 169"/>
              <a:gd name="T4" fmla="*/ 29 w 29"/>
              <a:gd name="T5" fmla="*/ 169 h 169"/>
              <a:gd name="T6" fmla="*/ 0 w 29"/>
              <a:gd name="T7" fmla="*/ 169 h 169"/>
              <a:gd name="T8" fmla="*/ 0 w 29"/>
              <a:gd name="T9" fmla="*/ 0 h 169"/>
            </a:gdLst>
            <a:ahLst/>
            <a:cxnLst>
              <a:cxn ang="0">
                <a:pos x="T0" y="T1"/>
              </a:cxn>
              <a:cxn ang="0">
                <a:pos x="T2" y="T3"/>
              </a:cxn>
              <a:cxn ang="0">
                <a:pos x="T4" y="T5"/>
              </a:cxn>
              <a:cxn ang="0">
                <a:pos x="T6" y="T7"/>
              </a:cxn>
              <a:cxn ang="0">
                <a:pos x="T8" y="T9"/>
              </a:cxn>
            </a:cxnLst>
            <a:rect l="0" t="0" r="r" b="b"/>
            <a:pathLst>
              <a:path w="29" h="169">
                <a:moveTo>
                  <a:pt x="0" y="0"/>
                </a:moveTo>
                <a:cubicBezTo>
                  <a:pt x="10" y="0"/>
                  <a:pt x="19" y="0"/>
                  <a:pt x="29" y="0"/>
                </a:cubicBezTo>
                <a:cubicBezTo>
                  <a:pt x="29" y="56"/>
                  <a:pt x="29" y="112"/>
                  <a:pt x="29" y="169"/>
                </a:cubicBezTo>
                <a:cubicBezTo>
                  <a:pt x="20" y="169"/>
                  <a:pt x="11" y="169"/>
                  <a:pt x="0" y="169"/>
                </a:cubicBezTo>
                <a:cubicBezTo>
                  <a:pt x="0" y="114"/>
                  <a:pt x="0" y="58"/>
                  <a:pt x="0" y="0"/>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104" name="Freeform 91">
            <a:extLst>
              <a:ext uri="{FF2B5EF4-FFF2-40B4-BE49-F238E27FC236}">
                <a16:creationId xmlns:a16="http://schemas.microsoft.com/office/drawing/2014/main" id="{C804A2AC-CC3E-49B6-BCC0-F8FD044F8A90}"/>
              </a:ext>
            </a:extLst>
          </p:cNvPr>
          <p:cNvSpPr>
            <a:spLocks/>
          </p:cNvSpPr>
          <p:nvPr/>
        </p:nvSpPr>
        <p:spPr bwMode="auto">
          <a:xfrm>
            <a:off x="6373813" y="5594350"/>
            <a:ext cx="109537" cy="617538"/>
          </a:xfrm>
          <a:custGeom>
            <a:avLst/>
            <a:gdLst>
              <a:gd name="T0" fmla="*/ 30 w 30"/>
              <a:gd name="T1" fmla="*/ 170 h 170"/>
              <a:gd name="T2" fmla="*/ 0 w 30"/>
              <a:gd name="T3" fmla="*/ 170 h 170"/>
              <a:gd name="T4" fmla="*/ 0 w 30"/>
              <a:gd name="T5" fmla="*/ 0 h 170"/>
              <a:gd name="T6" fmla="*/ 30 w 30"/>
              <a:gd name="T7" fmla="*/ 0 h 170"/>
              <a:gd name="T8" fmla="*/ 30 w 30"/>
              <a:gd name="T9" fmla="*/ 170 h 170"/>
            </a:gdLst>
            <a:ahLst/>
            <a:cxnLst>
              <a:cxn ang="0">
                <a:pos x="T0" y="T1"/>
              </a:cxn>
              <a:cxn ang="0">
                <a:pos x="T2" y="T3"/>
              </a:cxn>
              <a:cxn ang="0">
                <a:pos x="T4" y="T5"/>
              </a:cxn>
              <a:cxn ang="0">
                <a:pos x="T6" y="T7"/>
              </a:cxn>
              <a:cxn ang="0">
                <a:pos x="T8" y="T9"/>
              </a:cxn>
            </a:cxnLst>
            <a:rect l="0" t="0" r="r" b="b"/>
            <a:pathLst>
              <a:path w="30" h="170">
                <a:moveTo>
                  <a:pt x="30" y="170"/>
                </a:moveTo>
                <a:cubicBezTo>
                  <a:pt x="19" y="170"/>
                  <a:pt x="10" y="170"/>
                  <a:pt x="0" y="170"/>
                </a:cubicBezTo>
                <a:cubicBezTo>
                  <a:pt x="0" y="113"/>
                  <a:pt x="0" y="57"/>
                  <a:pt x="0" y="0"/>
                </a:cubicBezTo>
                <a:cubicBezTo>
                  <a:pt x="10" y="0"/>
                  <a:pt x="19" y="0"/>
                  <a:pt x="30" y="0"/>
                </a:cubicBezTo>
                <a:cubicBezTo>
                  <a:pt x="30" y="57"/>
                  <a:pt x="30" y="112"/>
                  <a:pt x="30" y="170"/>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109" name="Freeform 95">
            <a:extLst>
              <a:ext uri="{FF2B5EF4-FFF2-40B4-BE49-F238E27FC236}">
                <a16:creationId xmlns:a16="http://schemas.microsoft.com/office/drawing/2014/main" id="{0B9BEC1D-F9CC-49F3-9F6A-56F486A81FC2}"/>
              </a:ext>
            </a:extLst>
          </p:cNvPr>
          <p:cNvSpPr>
            <a:spLocks noEditPoints="1"/>
          </p:cNvSpPr>
          <p:nvPr/>
        </p:nvSpPr>
        <p:spPr bwMode="auto">
          <a:xfrm>
            <a:off x="8393113" y="5413375"/>
            <a:ext cx="1066800" cy="1189038"/>
          </a:xfrm>
          <a:custGeom>
            <a:avLst/>
            <a:gdLst>
              <a:gd name="T0" fmla="*/ 113 w 225"/>
              <a:gd name="T1" fmla="*/ 0 h 250"/>
              <a:gd name="T2" fmla="*/ 220 w 225"/>
              <a:gd name="T3" fmla="*/ 103 h 250"/>
              <a:gd name="T4" fmla="*/ 224 w 225"/>
              <a:gd name="T5" fmla="*/ 114 h 250"/>
              <a:gd name="T6" fmla="*/ 224 w 225"/>
              <a:gd name="T7" fmla="*/ 250 h 250"/>
              <a:gd name="T8" fmla="*/ 1 w 225"/>
              <a:gd name="T9" fmla="*/ 250 h 250"/>
              <a:gd name="T10" fmla="*/ 1 w 225"/>
              <a:gd name="T11" fmla="*/ 135 h 250"/>
              <a:gd name="T12" fmla="*/ 19 w 225"/>
              <a:gd name="T13" fmla="*/ 90 h 250"/>
              <a:gd name="T14" fmla="*/ 113 w 225"/>
              <a:gd name="T15" fmla="*/ 0 h 250"/>
              <a:gd name="T16" fmla="*/ 133 w 225"/>
              <a:gd name="T17" fmla="*/ 157 h 250"/>
              <a:gd name="T18" fmla="*/ 94 w 225"/>
              <a:gd name="T19" fmla="*/ 157 h 250"/>
              <a:gd name="T20" fmla="*/ 94 w 225"/>
              <a:gd name="T21" fmla="*/ 232 h 250"/>
              <a:gd name="T22" fmla="*/ 133 w 225"/>
              <a:gd name="T23" fmla="*/ 232 h 250"/>
              <a:gd name="T24" fmla="*/ 133 w 225"/>
              <a:gd name="T25" fmla="*/ 157 h 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5" h="250">
                <a:moveTo>
                  <a:pt x="113" y="0"/>
                </a:moveTo>
                <a:cubicBezTo>
                  <a:pt x="149" y="35"/>
                  <a:pt x="185" y="69"/>
                  <a:pt x="220" y="103"/>
                </a:cubicBezTo>
                <a:cubicBezTo>
                  <a:pt x="222" y="105"/>
                  <a:pt x="224" y="110"/>
                  <a:pt x="224" y="114"/>
                </a:cubicBezTo>
                <a:cubicBezTo>
                  <a:pt x="225" y="159"/>
                  <a:pt x="224" y="204"/>
                  <a:pt x="224" y="250"/>
                </a:cubicBezTo>
                <a:cubicBezTo>
                  <a:pt x="150" y="250"/>
                  <a:pt x="77" y="250"/>
                  <a:pt x="1" y="250"/>
                </a:cubicBezTo>
                <a:cubicBezTo>
                  <a:pt x="1" y="211"/>
                  <a:pt x="2" y="173"/>
                  <a:pt x="1" y="135"/>
                </a:cubicBezTo>
                <a:cubicBezTo>
                  <a:pt x="0" y="116"/>
                  <a:pt x="4" y="103"/>
                  <a:pt x="19" y="90"/>
                </a:cubicBezTo>
                <a:cubicBezTo>
                  <a:pt x="51" y="61"/>
                  <a:pt x="81" y="31"/>
                  <a:pt x="113" y="0"/>
                </a:cubicBezTo>
                <a:close/>
                <a:moveTo>
                  <a:pt x="133" y="157"/>
                </a:moveTo>
                <a:cubicBezTo>
                  <a:pt x="118" y="157"/>
                  <a:pt x="106" y="157"/>
                  <a:pt x="94" y="157"/>
                </a:cubicBezTo>
                <a:cubicBezTo>
                  <a:pt x="94" y="183"/>
                  <a:pt x="94" y="208"/>
                  <a:pt x="94" y="232"/>
                </a:cubicBezTo>
                <a:cubicBezTo>
                  <a:pt x="108" y="232"/>
                  <a:pt x="120" y="232"/>
                  <a:pt x="133" y="232"/>
                </a:cubicBezTo>
                <a:cubicBezTo>
                  <a:pt x="133" y="206"/>
                  <a:pt x="133" y="183"/>
                  <a:pt x="133" y="157"/>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110" name="Freeform 96">
            <a:extLst>
              <a:ext uri="{FF2B5EF4-FFF2-40B4-BE49-F238E27FC236}">
                <a16:creationId xmlns:a16="http://schemas.microsoft.com/office/drawing/2014/main" id="{002EECF4-B1E8-4916-900B-360CF171D80D}"/>
              </a:ext>
            </a:extLst>
          </p:cNvPr>
          <p:cNvSpPr>
            <a:spLocks/>
          </p:cNvSpPr>
          <p:nvPr/>
        </p:nvSpPr>
        <p:spPr bwMode="auto">
          <a:xfrm>
            <a:off x="7645400" y="5132388"/>
            <a:ext cx="2581275" cy="704850"/>
          </a:xfrm>
          <a:custGeom>
            <a:avLst/>
            <a:gdLst>
              <a:gd name="T0" fmla="*/ 0 w 545"/>
              <a:gd name="T1" fmla="*/ 141 h 148"/>
              <a:gd name="T2" fmla="*/ 63 w 545"/>
              <a:gd name="T3" fmla="*/ 81 h 148"/>
              <a:gd name="T4" fmla="*/ 82 w 545"/>
              <a:gd name="T5" fmla="*/ 76 h 148"/>
              <a:gd name="T6" fmla="*/ 181 w 545"/>
              <a:gd name="T7" fmla="*/ 76 h 148"/>
              <a:gd name="T8" fmla="*/ 207 w 545"/>
              <a:gd name="T9" fmla="*/ 66 h 148"/>
              <a:gd name="T10" fmla="*/ 270 w 545"/>
              <a:gd name="T11" fmla="*/ 0 h 148"/>
              <a:gd name="T12" fmla="*/ 334 w 545"/>
              <a:gd name="T13" fmla="*/ 66 h 148"/>
              <a:gd name="T14" fmla="*/ 358 w 545"/>
              <a:gd name="T15" fmla="*/ 76 h 148"/>
              <a:gd name="T16" fmla="*/ 458 w 545"/>
              <a:gd name="T17" fmla="*/ 76 h 148"/>
              <a:gd name="T18" fmla="*/ 482 w 545"/>
              <a:gd name="T19" fmla="*/ 86 h 148"/>
              <a:gd name="T20" fmla="*/ 545 w 545"/>
              <a:gd name="T21" fmla="*/ 144 h 148"/>
              <a:gd name="T22" fmla="*/ 523 w 545"/>
              <a:gd name="T23" fmla="*/ 146 h 148"/>
              <a:gd name="T24" fmla="*/ 409 w 545"/>
              <a:gd name="T25" fmla="*/ 147 h 148"/>
              <a:gd name="T26" fmla="*/ 364 w 545"/>
              <a:gd name="T27" fmla="*/ 128 h 148"/>
              <a:gd name="T28" fmla="*/ 271 w 545"/>
              <a:gd name="T29" fmla="*/ 37 h 148"/>
              <a:gd name="T30" fmla="*/ 174 w 545"/>
              <a:gd name="T31" fmla="*/ 131 h 148"/>
              <a:gd name="T32" fmla="*/ 136 w 545"/>
              <a:gd name="T33" fmla="*/ 147 h 148"/>
              <a:gd name="T34" fmla="*/ 4 w 545"/>
              <a:gd name="T35" fmla="*/ 146 h 148"/>
              <a:gd name="T36" fmla="*/ 0 w 545"/>
              <a:gd name="T37" fmla="*/ 14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45" h="148">
                <a:moveTo>
                  <a:pt x="0" y="141"/>
                </a:moveTo>
                <a:cubicBezTo>
                  <a:pt x="21" y="121"/>
                  <a:pt x="42" y="101"/>
                  <a:pt x="63" y="81"/>
                </a:cubicBezTo>
                <a:cubicBezTo>
                  <a:pt x="68" y="78"/>
                  <a:pt x="75" y="76"/>
                  <a:pt x="82" y="76"/>
                </a:cubicBezTo>
                <a:cubicBezTo>
                  <a:pt x="115" y="76"/>
                  <a:pt x="148" y="77"/>
                  <a:pt x="181" y="76"/>
                </a:cubicBezTo>
                <a:cubicBezTo>
                  <a:pt x="190" y="76"/>
                  <a:pt x="201" y="72"/>
                  <a:pt x="207" y="66"/>
                </a:cubicBezTo>
                <a:cubicBezTo>
                  <a:pt x="228" y="45"/>
                  <a:pt x="247" y="23"/>
                  <a:pt x="270" y="0"/>
                </a:cubicBezTo>
                <a:cubicBezTo>
                  <a:pt x="294" y="24"/>
                  <a:pt x="313" y="46"/>
                  <a:pt x="334" y="66"/>
                </a:cubicBezTo>
                <a:cubicBezTo>
                  <a:pt x="340" y="71"/>
                  <a:pt x="350" y="75"/>
                  <a:pt x="358" y="76"/>
                </a:cubicBezTo>
                <a:cubicBezTo>
                  <a:pt x="391" y="77"/>
                  <a:pt x="425" y="75"/>
                  <a:pt x="458" y="76"/>
                </a:cubicBezTo>
                <a:cubicBezTo>
                  <a:pt x="466" y="77"/>
                  <a:pt x="476" y="80"/>
                  <a:pt x="482" y="86"/>
                </a:cubicBezTo>
                <a:cubicBezTo>
                  <a:pt x="502" y="103"/>
                  <a:pt x="521" y="122"/>
                  <a:pt x="545" y="144"/>
                </a:cubicBezTo>
                <a:cubicBezTo>
                  <a:pt x="533" y="145"/>
                  <a:pt x="528" y="146"/>
                  <a:pt x="523" y="146"/>
                </a:cubicBezTo>
                <a:cubicBezTo>
                  <a:pt x="485" y="146"/>
                  <a:pt x="447" y="145"/>
                  <a:pt x="409" y="147"/>
                </a:cubicBezTo>
                <a:cubicBezTo>
                  <a:pt x="390" y="148"/>
                  <a:pt x="377" y="141"/>
                  <a:pt x="364" y="128"/>
                </a:cubicBezTo>
                <a:cubicBezTo>
                  <a:pt x="334" y="97"/>
                  <a:pt x="302" y="68"/>
                  <a:pt x="271" y="37"/>
                </a:cubicBezTo>
                <a:cubicBezTo>
                  <a:pt x="238" y="69"/>
                  <a:pt x="205" y="99"/>
                  <a:pt x="174" y="131"/>
                </a:cubicBezTo>
                <a:cubicBezTo>
                  <a:pt x="163" y="142"/>
                  <a:pt x="152" y="147"/>
                  <a:pt x="136" y="147"/>
                </a:cubicBezTo>
                <a:cubicBezTo>
                  <a:pt x="92" y="146"/>
                  <a:pt x="48" y="146"/>
                  <a:pt x="4" y="146"/>
                </a:cubicBezTo>
                <a:cubicBezTo>
                  <a:pt x="3" y="145"/>
                  <a:pt x="1" y="143"/>
                  <a:pt x="0" y="141"/>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111" name="Freeform 97">
            <a:extLst>
              <a:ext uri="{FF2B5EF4-FFF2-40B4-BE49-F238E27FC236}">
                <a16:creationId xmlns:a16="http://schemas.microsoft.com/office/drawing/2014/main" id="{76B0D3B1-C53F-4F08-8C9B-5101E8D5005F}"/>
              </a:ext>
            </a:extLst>
          </p:cNvPr>
          <p:cNvSpPr>
            <a:spLocks/>
          </p:cNvSpPr>
          <p:nvPr/>
        </p:nvSpPr>
        <p:spPr bwMode="auto">
          <a:xfrm>
            <a:off x="7740650" y="5899150"/>
            <a:ext cx="577850" cy="655638"/>
          </a:xfrm>
          <a:custGeom>
            <a:avLst/>
            <a:gdLst>
              <a:gd name="T0" fmla="*/ 122 w 122"/>
              <a:gd name="T1" fmla="*/ 0 h 138"/>
              <a:gd name="T2" fmla="*/ 122 w 122"/>
              <a:gd name="T3" fmla="*/ 138 h 138"/>
              <a:gd name="T4" fmla="*/ 1 w 122"/>
              <a:gd name="T5" fmla="*/ 138 h 138"/>
              <a:gd name="T6" fmla="*/ 1 w 122"/>
              <a:gd name="T7" fmla="*/ 10 h 138"/>
              <a:gd name="T8" fmla="*/ 13 w 122"/>
              <a:gd name="T9" fmla="*/ 0 h 138"/>
              <a:gd name="T10" fmla="*/ 122 w 122"/>
              <a:gd name="T11" fmla="*/ 0 h 138"/>
            </a:gdLst>
            <a:ahLst/>
            <a:cxnLst>
              <a:cxn ang="0">
                <a:pos x="T0" y="T1"/>
              </a:cxn>
              <a:cxn ang="0">
                <a:pos x="T2" y="T3"/>
              </a:cxn>
              <a:cxn ang="0">
                <a:pos x="T4" y="T5"/>
              </a:cxn>
              <a:cxn ang="0">
                <a:pos x="T6" y="T7"/>
              </a:cxn>
              <a:cxn ang="0">
                <a:pos x="T8" y="T9"/>
              </a:cxn>
              <a:cxn ang="0">
                <a:pos x="T10" y="T11"/>
              </a:cxn>
            </a:cxnLst>
            <a:rect l="0" t="0" r="r" b="b"/>
            <a:pathLst>
              <a:path w="122" h="138">
                <a:moveTo>
                  <a:pt x="122" y="0"/>
                </a:moveTo>
                <a:cubicBezTo>
                  <a:pt x="122" y="48"/>
                  <a:pt x="122" y="92"/>
                  <a:pt x="122" y="138"/>
                </a:cubicBezTo>
                <a:cubicBezTo>
                  <a:pt x="82" y="138"/>
                  <a:pt x="42" y="138"/>
                  <a:pt x="1" y="138"/>
                </a:cubicBezTo>
                <a:cubicBezTo>
                  <a:pt x="1" y="95"/>
                  <a:pt x="0" y="52"/>
                  <a:pt x="1" y="10"/>
                </a:cubicBezTo>
                <a:cubicBezTo>
                  <a:pt x="1" y="6"/>
                  <a:pt x="9" y="0"/>
                  <a:pt x="13" y="0"/>
                </a:cubicBezTo>
                <a:cubicBezTo>
                  <a:pt x="49" y="0"/>
                  <a:pt x="84" y="0"/>
                  <a:pt x="122" y="0"/>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112" name="Freeform 98">
            <a:extLst>
              <a:ext uri="{FF2B5EF4-FFF2-40B4-BE49-F238E27FC236}">
                <a16:creationId xmlns:a16="http://schemas.microsoft.com/office/drawing/2014/main" id="{DEC95D99-FE95-4539-8167-3670ED8D3E19}"/>
              </a:ext>
            </a:extLst>
          </p:cNvPr>
          <p:cNvSpPr>
            <a:spLocks/>
          </p:cNvSpPr>
          <p:nvPr/>
        </p:nvSpPr>
        <p:spPr bwMode="auto">
          <a:xfrm>
            <a:off x="9539288" y="5894388"/>
            <a:ext cx="560388" cy="660400"/>
          </a:xfrm>
          <a:custGeom>
            <a:avLst/>
            <a:gdLst>
              <a:gd name="T0" fmla="*/ 118 w 118"/>
              <a:gd name="T1" fmla="*/ 36 h 139"/>
              <a:gd name="T2" fmla="*/ 118 w 118"/>
              <a:gd name="T3" fmla="*/ 139 h 139"/>
              <a:gd name="T4" fmla="*/ 0 w 118"/>
              <a:gd name="T5" fmla="*/ 139 h 139"/>
              <a:gd name="T6" fmla="*/ 0 w 118"/>
              <a:gd name="T7" fmla="*/ 0 h 139"/>
              <a:gd name="T8" fmla="*/ 83 w 118"/>
              <a:gd name="T9" fmla="*/ 4 h 139"/>
              <a:gd name="T10" fmla="*/ 118 w 118"/>
              <a:gd name="T11" fmla="*/ 36 h 139"/>
            </a:gdLst>
            <a:ahLst/>
            <a:cxnLst>
              <a:cxn ang="0">
                <a:pos x="T0" y="T1"/>
              </a:cxn>
              <a:cxn ang="0">
                <a:pos x="T2" y="T3"/>
              </a:cxn>
              <a:cxn ang="0">
                <a:pos x="T4" y="T5"/>
              </a:cxn>
              <a:cxn ang="0">
                <a:pos x="T6" y="T7"/>
              </a:cxn>
              <a:cxn ang="0">
                <a:pos x="T8" y="T9"/>
              </a:cxn>
              <a:cxn ang="0">
                <a:pos x="T10" y="T11"/>
              </a:cxn>
            </a:cxnLst>
            <a:rect l="0" t="0" r="r" b="b"/>
            <a:pathLst>
              <a:path w="118" h="139">
                <a:moveTo>
                  <a:pt x="118" y="36"/>
                </a:moveTo>
                <a:cubicBezTo>
                  <a:pt x="118" y="70"/>
                  <a:pt x="118" y="103"/>
                  <a:pt x="118" y="139"/>
                </a:cubicBezTo>
                <a:cubicBezTo>
                  <a:pt x="79" y="139"/>
                  <a:pt x="40" y="139"/>
                  <a:pt x="0" y="139"/>
                </a:cubicBezTo>
                <a:cubicBezTo>
                  <a:pt x="0" y="93"/>
                  <a:pt x="0" y="49"/>
                  <a:pt x="0" y="0"/>
                </a:cubicBezTo>
                <a:cubicBezTo>
                  <a:pt x="28" y="1"/>
                  <a:pt x="56" y="3"/>
                  <a:pt x="83" y="4"/>
                </a:cubicBezTo>
                <a:cubicBezTo>
                  <a:pt x="95" y="15"/>
                  <a:pt x="107" y="25"/>
                  <a:pt x="118" y="36"/>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113" name="Freeform 99">
            <a:extLst>
              <a:ext uri="{FF2B5EF4-FFF2-40B4-BE49-F238E27FC236}">
                <a16:creationId xmlns:a16="http://schemas.microsoft.com/office/drawing/2014/main" id="{D21A73A4-744C-4F5A-A8F9-7F8E3F32B2A5}"/>
              </a:ext>
            </a:extLst>
          </p:cNvPr>
          <p:cNvSpPr>
            <a:spLocks/>
          </p:cNvSpPr>
          <p:nvPr/>
        </p:nvSpPr>
        <p:spPr bwMode="auto">
          <a:xfrm>
            <a:off x="9932988" y="5894388"/>
            <a:ext cx="166688" cy="169863"/>
          </a:xfrm>
          <a:custGeom>
            <a:avLst/>
            <a:gdLst>
              <a:gd name="T0" fmla="*/ 35 w 35"/>
              <a:gd name="T1" fmla="*/ 36 h 36"/>
              <a:gd name="T2" fmla="*/ 0 w 35"/>
              <a:gd name="T3" fmla="*/ 4 h 36"/>
              <a:gd name="T4" fmla="*/ 35 w 35"/>
              <a:gd name="T5" fmla="*/ 0 h 36"/>
              <a:gd name="T6" fmla="*/ 35 w 35"/>
              <a:gd name="T7" fmla="*/ 36 h 36"/>
            </a:gdLst>
            <a:ahLst/>
            <a:cxnLst>
              <a:cxn ang="0">
                <a:pos x="T0" y="T1"/>
              </a:cxn>
              <a:cxn ang="0">
                <a:pos x="T2" y="T3"/>
              </a:cxn>
              <a:cxn ang="0">
                <a:pos x="T4" y="T5"/>
              </a:cxn>
              <a:cxn ang="0">
                <a:pos x="T6" y="T7"/>
              </a:cxn>
            </a:cxnLst>
            <a:rect l="0" t="0" r="r" b="b"/>
            <a:pathLst>
              <a:path w="35" h="36">
                <a:moveTo>
                  <a:pt x="35" y="36"/>
                </a:moveTo>
                <a:cubicBezTo>
                  <a:pt x="24" y="25"/>
                  <a:pt x="12" y="15"/>
                  <a:pt x="0" y="4"/>
                </a:cubicBezTo>
                <a:cubicBezTo>
                  <a:pt x="11" y="3"/>
                  <a:pt x="22" y="1"/>
                  <a:pt x="35" y="0"/>
                </a:cubicBezTo>
                <a:cubicBezTo>
                  <a:pt x="35" y="13"/>
                  <a:pt x="35" y="25"/>
                  <a:pt x="35" y="36"/>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118" name="Freeform 103">
            <a:extLst>
              <a:ext uri="{FF2B5EF4-FFF2-40B4-BE49-F238E27FC236}">
                <a16:creationId xmlns:a16="http://schemas.microsoft.com/office/drawing/2014/main" id="{867CD43D-C7C6-48D7-902A-96708D8CF6AE}"/>
              </a:ext>
            </a:extLst>
          </p:cNvPr>
          <p:cNvSpPr>
            <a:spLocks/>
          </p:cNvSpPr>
          <p:nvPr/>
        </p:nvSpPr>
        <p:spPr bwMode="auto">
          <a:xfrm>
            <a:off x="10439401" y="5680075"/>
            <a:ext cx="1420812" cy="487363"/>
          </a:xfrm>
          <a:custGeom>
            <a:avLst/>
            <a:gdLst>
              <a:gd name="T0" fmla="*/ 244 w 485"/>
              <a:gd name="T1" fmla="*/ 0 h 166"/>
              <a:gd name="T2" fmla="*/ 378 w 485"/>
              <a:gd name="T3" fmla="*/ 0 h 166"/>
              <a:gd name="T4" fmla="*/ 449 w 485"/>
              <a:gd name="T5" fmla="*/ 20 h 166"/>
              <a:gd name="T6" fmla="*/ 476 w 485"/>
              <a:gd name="T7" fmla="*/ 107 h 166"/>
              <a:gd name="T8" fmla="*/ 419 w 485"/>
              <a:gd name="T9" fmla="*/ 158 h 166"/>
              <a:gd name="T10" fmla="*/ 349 w 485"/>
              <a:gd name="T11" fmla="*/ 81 h 166"/>
              <a:gd name="T12" fmla="*/ 414 w 485"/>
              <a:gd name="T13" fmla="*/ 49 h 166"/>
              <a:gd name="T14" fmla="*/ 426 w 485"/>
              <a:gd name="T15" fmla="*/ 68 h 166"/>
              <a:gd name="T16" fmla="*/ 410 w 485"/>
              <a:gd name="T17" fmla="*/ 80 h 166"/>
              <a:gd name="T18" fmla="*/ 381 w 485"/>
              <a:gd name="T19" fmla="*/ 93 h 166"/>
              <a:gd name="T20" fmla="*/ 394 w 485"/>
              <a:gd name="T21" fmla="*/ 121 h 166"/>
              <a:gd name="T22" fmla="*/ 432 w 485"/>
              <a:gd name="T23" fmla="*/ 116 h 166"/>
              <a:gd name="T24" fmla="*/ 424 w 485"/>
              <a:gd name="T25" fmla="*/ 44 h 166"/>
              <a:gd name="T26" fmla="*/ 322 w 485"/>
              <a:gd name="T27" fmla="*/ 69 h 166"/>
              <a:gd name="T28" fmla="*/ 306 w 485"/>
              <a:gd name="T29" fmla="*/ 79 h 166"/>
              <a:gd name="T30" fmla="*/ 180 w 485"/>
              <a:gd name="T31" fmla="*/ 79 h 166"/>
              <a:gd name="T32" fmla="*/ 163 w 485"/>
              <a:gd name="T33" fmla="*/ 68 h 166"/>
              <a:gd name="T34" fmla="*/ 60 w 485"/>
              <a:gd name="T35" fmla="*/ 46 h 166"/>
              <a:gd name="T36" fmla="*/ 62 w 485"/>
              <a:gd name="T37" fmla="*/ 122 h 166"/>
              <a:gd name="T38" fmla="*/ 103 w 485"/>
              <a:gd name="T39" fmla="*/ 110 h 166"/>
              <a:gd name="T40" fmla="*/ 85 w 485"/>
              <a:gd name="T41" fmla="*/ 80 h 166"/>
              <a:gd name="T42" fmla="*/ 59 w 485"/>
              <a:gd name="T43" fmla="*/ 65 h 166"/>
              <a:gd name="T44" fmla="*/ 84 w 485"/>
              <a:gd name="T45" fmla="*/ 46 h 166"/>
              <a:gd name="T46" fmla="*/ 138 w 485"/>
              <a:gd name="T47" fmla="*/ 86 h 166"/>
              <a:gd name="T48" fmla="*/ 104 w 485"/>
              <a:gd name="T49" fmla="*/ 153 h 166"/>
              <a:gd name="T50" fmla="*/ 19 w 485"/>
              <a:gd name="T51" fmla="*/ 129 h 166"/>
              <a:gd name="T52" fmla="*/ 28 w 485"/>
              <a:gd name="T53" fmla="*/ 29 h 166"/>
              <a:gd name="T54" fmla="*/ 92 w 485"/>
              <a:gd name="T55" fmla="*/ 1 h 166"/>
              <a:gd name="T56" fmla="*/ 244 w 485"/>
              <a:gd name="T57" fmla="*/ 1 h 166"/>
              <a:gd name="T58" fmla="*/ 244 w 485"/>
              <a:gd name="T59" fmla="*/ 0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485" h="166">
                <a:moveTo>
                  <a:pt x="244" y="0"/>
                </a:moveTo>
                <a:cubicBezTo>
                  <a:pt x="288" y="0"/>
                  <a:pt x="333" y="0"/>
                  <a:pt x="378" y="0"/>
                </a:cubicBezTo>
                <a:cubicBezTo>
                  <a:pt x="403" y="1"/>
                  <a:pt x="429" y="3"/>
                  <a:pt x="449" y="20"/>
                </a:cubicBezTo>
                <a:cubicBezTo>
                  <a:pt x="476" y="43"/>
                  <a:pt x="485" y="73"/>
                  <a:pt x="476" y="107"/>
                </a:cubicBezTo>
                <a:cubicBezTo>
                  <a:pt x="468" y="135"/>
                  <a:pt x="449" y="153"/>
                  <a:pt x="419" y="158"/>
                </a:cubicBezTo>
                <a:cubicBezTo>
                  <a:pt x="372" y="166"/>
                  <a:pt x="335" y="125"/>
                  <a:pt x="349" y="81"/>
                </a:cubicBezTo>
                <a:cubicBezTo>
                  <a:pt x="357" y="53"/>
                  <a:pt x="388" y="38"/>
                  <a:pt x="414" y="49"/>
                </a:cubicBezTo>
                <a:cubicBezTo>
                  <a:pt x="420" y="52"/>
                  <a:pt x="426" y="62"/>
                  <a:pt x="426" y="68"/>
                </a:cubicBezTo>
                <a:cubicBezTo>
                  <a:pt x="426" y="72"/>
                  <a:pt x="416" y="80"/>
                  <a:pt x="410" y="80"/>
                </a:cubicBezTo>
                <a:cubicBezTo>
                  <a:pt x="398" y="82"/>
                  <a:pt x="383" y="75"/>
                  <a:pt x="381" y="93"/>
                </a:cubicBezTo>
                <a:cubicBezTo>
                  <a:pt x="381" y="102"/>
                  <a:pt x="386" y="115"/>
                  <a:pt x="394" y="121"/>
                </a:cubicBezTo>
                <a:cubicBezTo>
                  <a:pt x="406" y="130"/>
                  <a:pt x="420" y="127"/>
                  <a:pt x="432" y="116"/>
                </a:cubicBezTo>
                <a:cubicBezTo>
                  <a:pt x="453" y="97"/>
                  <a:pt x="450" y="59"/>
                  <a:pt x="424" y="44"/>
                </a:cubicBezTo>
                <a:cubicBezTo>
                  <a:pt x="389" y="25"/>
                  <a:pt x="345" y="26"/>
                  <a:pt x="322" y="69"/>
                </a:cubicBezTo>
                <a:cubicBezTo>
                  <a:pt x="319" y="74"/>
                  <a:pt x="311" y="78"/>
                  <a:pt x="306" y="79"/>
                </a:cubicBezTo>
                <a:cubicBezTo>
                  <a:pt x="264" y="79"/>
                  <a:pt x="222" y="79"/>
                  <a:pt x="180" y="79"/>
                </a:cubicBezTo>
                <a:cubicBezTo>
                  <a:pt x="174" y="78"/>
                  <a:pt x="166" y="73"/>
                  <a:pt x="163" y="68"/>
                </a:cubicBezTo>
                <a:cubicBezTo>
                  <a:pt x="140" y="24"/>
                  <a:pt x="90" y="26"/>
                  <a:pt x="60" y="46"/>
                </a:cubicBezTo>
                <a:cubicBezTo>
                  <a:pt x="32" y="64"/>
                  <a:pt x="33" y="107"/>
                  <a:pt x="62" y="122"/>
                </a:cubicBezTo>
                <a:cubicBezTo>
                  <a:pt x="78" y="130"/>
                  <a:pt x="95" y="125"/>
                  <a:pt x="103" y="110"/>
                </a:cubicBezTo>
                <a:cubicBezTo>
                  <a:pt x="111" y="94"/>
                  <a:pt x="103" y="79"/>
                  <a:pt x="85" y="80"/>
                </a:cubicBezTo>
                <a:cubicBezTo>
                  <a:pt x="72" y="81"/>
                  <a:pt x="59" y="82"/>
                  <a:pt x="59" y="65"/>
                </a:cubicBezTo>
                <a:cubicBezTo>
                  <a:pt x="58" y="49"/>
                  <a:pt x="72" y="47"/>
                  <a:pt x="84" y="46"/>
                </a:cubicBezTo>
                <a:cubicBezTo>
                  <a:pt x="110" y="43"/>
                  <a:pt x="132" y="60"/>
                  <a:pt x="138" y="86"/>
                </a:cubicBezTo>
                <a:cubicBezTo>
                  <a:pt x="145" y="114"/>
                  <a:pt x="130" y="143"/>
                  <a:pt x="104" y="153"/>
                </a:cubicBezTo>
                <a:cubicBezTo>
                  <a:pt x="73" y="166"/>
                  <a:pt x="37" y="156"/>
                  <a:pt x="19" y="129"/>
                </a:cubicBezTo>
                <a:cubicBezTo>
                  <a:pt x="0" y="100"/>
                  <a:pt x="4" y="53"/>
                  <a:pt x="28" y="29"/>
                </a:cubicBezTo>
                <a:cubicBezTo>
                  <a:pt x="45" y="10"/>
                  <a:pt x="67" y="1"/>
                  <a:pt x="92" y="1"/>
                </a:cubicBezTo>
                <a:cubicBezTo>
                  <a:pt x="142" y="1"/>
                  <a:pt x="193" y="1"/>
                  <a:pt x="244" y="1"/>
                </a:cubicBezTo>
                <a:cubicBezTo>
                  <a:pt x="244" y="1"/>
                  <a:pt x="244" y="1"/>
                  <a:pt x="244" y="0"/>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119" name="Freeform 104">
            <a:extLst>
              <a:ext uri="{FF2B5EF4-FFF2-40B4-BE49-F238E27FC236}">
                <a16:creationId xmlns:a16="http://schemas.microsoft.com/office/drawing/2014/main" id="{246D43AC-A57B-4FDE-89DF-B39B3F5D89CB}"/>
              </a:ext>
            </a:extLst>
          </p:cNvPr>
          <p:cNvSpPr>
            <a:spLocks/>
          </p:cNvSpPr>
          <p:nvPr/>
        </p:nvSpPr>
        <p:spPr bwMode="auto">
          <a:xfrm>
            <a:off x="10823575" y="5973763"/>
            <a:ext cx="650875" cy="596900"/>
          </a:xfrm>
          <a:custGeom>
            <a:avLst/>
            <a:gdLst>
              <a:gd name="T0" fmla="*/ 221 w 222"/>
              <a:gd name="T1" fmla="*/ 199 h 203"/>
              <a:gd name="T2" fmla="*/ 186 w 222"/>
              <a:gd name="T3" fmla="*/ 199 h 203"/>
              <a:gd name="T4" fmla="*/ 186 w 222"/>
              <a:gd name="T5" fmla="*/ 101 h 203"/>
              <a:gd name="T6" fmla="*/ 186 w 222"/>
              <a:gd name="T7" fmla="*/ 83 h 203"/>
              <a:gd name="T8" fmla="*/ 170 w 222"/>
              <a:gd name="T9" fmla="*/ 64 h 203"/>
              <a:gd name="T10" fmla="*/ 154 w 222"/>
              <a:gd name="T11" fmla="*/ 84 h 203"/>
              <a:gd name="T12" fmla="*/ 154 w 222"/>
              <a:gd name="T13" fmla="*/ 178 h 203"/>
              <a:gd name="T14" fmla="*/ 154 w 222"/>
              <a:gd name="T15" fmla="*/ 199 h 203"/>
              <a:gd name="T16" fmla="*/ 127 w 222"/>
              <a:gd name="T17" fmla="*/ 199 h 203"/>
              <a:gd name="T18" fmla="*/ 127 w 222"/>
              <a:gd name="T19" fmla="*/ 88 h 203"/>
              <a:gd name="T20" fmla="*/ 124 w 222"/>
              <a:gd name="T21" fmla="*/ 71 h 203"/>
              <a:gd name="T22" fmla="*/ 108 w 222"/>
              <a:gd name="T23" fmla="*/ 65 h 203"/>
              <a:gd name="T24" fmla="*/ 97 w 222"/>
              <a:gd name="T25" fmla="*/ 80 h 203"/>
              <a:gd name="T26" fmla="*/ 96 w 222"/>
              <a:gd name="T27" fmla="*/ 176 h 203"/>
              <a:gd name="T28" fmla="*/ 96 w 222"/>
              <a:gd name="T29" fmla="*/ 199 h 203"/>
              <a:gd name="T30" fmla="*/ 69 w 222"/>
              <a:gd name="T31" fmla="*/ 199 h 203"/>
              <a:gd name="T32" fmla="*/ 69 w 222"/>
              <a:gd name="T33" fmla="*/ 101 h 203"/>
              <a:gd name="T34" fmla="*/ 69 w 222"/>
              <a:gd name="T35" fmla="*/ 83 h 203"/>
              <a:gd name="T36" fmla="*/ 53 w 222"/>
              <a:gd name="T37" fmla="*/ 64 h 203"/>
              <a:gd name="T38" fmla="*/ 38 w 222"/>
              <a:gd name="T39" fmla="*/ 83 h 203"/>
              <a:gd name="T40" fmla="*/ 38 w 222"/>
              <a:gd name="T41" fmla="*/ 175 h 203"/>
              <a:gd name="T42" fmla="*/ 38 w 222"/>
              <a:gd name="T43" fmla="*/ 198 h 203"/>
              <a:gd name="T44" fmla="*/ 2 w 222"/>
              <a:gd name="T45" fmla="*/ 171 h 203"/>
              <a:gd name="T46" fmla="*/ 2 w 222"/>
              <a:gd name="T47" fmla="*/ 107 h 203"/>
              <a:gd name="T48" fmla="*/ 22 w 222"/>
              <a:gd name="T49" fmla="*/ 44 h 203"/>
              <a:gd name="T50" fmla="*/ 41 w 222"/>
              <a:gd name="T51" fmla="*/ 1 h 203"/>
              <a:gd name="T52" fmla="*/ 178 w 222"/>
              <a:gd name="T53" fmla="*/ 1 h 203"/>
              <a:gd name="T54" fmla="*/ 189 w 222"/>
              <a:gd name="T55" fmla="*/ 14 h 203"/>
              <a:gd name="T56" fmla="*/ 213 w 222"/>
              <a:gd name="T57" fmla="*/ 58 h 203"/>
              <a:gd name="T58" fmla="*/ 221 w 222"/>
              <a:gd name="T59" fmla="*/ 71 h 203"/>
              <a:gd name="T60" fmla="*/ 221 w 222"/>
              <a:gd name="T61" fmla="*/ 199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22" h="203">
                <a:moveTo>
                  <a:pt x="221" y="199"/>
                </a:moveTo>
                <a:cubicBezTo>
                  <a:pt x="209" y="199"/>
                  <a:pt x="199" y="199"/>
                  <a:pt x="186" y="199"/>
                </a:cubicBezTo>
                <a:cubicBezTo>
                  <a:pt x="186" y="166"/>
                  <a:pt x="186" y="134"/>
                  <a:pt x="186" y="101"/>
                </a:cubicBezTo>
                <a:cubicBezTo>
                  <a:pt x="186" y="95"/>
                  <a:pt x="186" y="89"/>
                  <a:pt x="186" y="83"/>
                </a:cubicBezTo>
                <a:cubicBezTo>
                  <a:pt x="187" y="72"/>
                  <a:pt x="183" y="63"/>
                  <a:pt x="170" y="64"/>
                </a:cubicBezTo>
                <a:cubicBezTo>
                  <a:pt x="156" y="64"/>
                  <a:pt x="154" y="73"/>
                  <a:pt x="154" y="84"/>
                </a:cubicBezTo>
                <a:cubicBezTo>
                  <a:pt x="154" y="116"/>
                  <a:pt x="154" y="147"/>
                  <a:pt x="154" y="178"/>
                </a:cubicBezTo>
                <a:cubicBezTo>
                  <a:pt x="154" y="185"/>
                  <a:pt x="154" y="191"/>
                  <a:pt x="154" y="199"/>
                </a:cubicBezTo>
                <a:cubicBezTo>
                  <a:pt x="145" y="199"/>
                  <a:pt x="137" y="199"/>
                  <a:pt x="127" y="199"/>
                </a:cubicBezTo>
                <a:cubicBezTo>
                  <a:pt x="127" y="162"/>
                  <a:pt x="127" y="125"/>
                  <a:pt x="127" y="88"/>
                </a:cubicBezTo>
                <a:cubicBezTo>
                  <a:pt x="127" y="82"/>
                  <a:pt x="128" y="75"/>
                  <a:pt x="124" y="71"/>
                </a:cubicBezTo>
                <a:cubicBezTo>
                  <a:pt x="121" y="67"/>
                  <a:pt x="112" y="63"/>
                  <a:pt x="108" y="65"/>
                </a:cubicBezTo>
                <a:cubicBezTo>
                  <a:pt x="103" y="67"/>
                  <a:pt x="97" y="75"/>
                  <a:pt x="97" y="80"/>
                </a:cubicBezTo>
                <a:cubicBezTo>
                  <a:pt x="95" y="112"/>
                  <a:pt x="96" y="144"/>
                  <a:pt x="96" y="176"/>
                </a:cubicBezTo>
                <a:cubicBezTo>
                  <a:pt x="96" y="183"/>
                  <a:pt x="96" y="190"/>
                  <a:pt x="96" y="199"/>
                </a:cubicBezTo>
                <a:cubicBezTo>
                  <a:pt x="87" y="199"/>
                  <a:pt x="79" y="199"/>
                  <a:pt x="69" y="199"/>
                </a:cubicBezTo>
                <a:cubicBezTo>
                  <a:pt x="69" y="166"/>
                  <a:pt x="69" y="133"/>
                  <a:pt x="69" y="101"/>
                </a:cubicBezTo>
                <a:cubicBezTo>
                  <a:pt x="69" y="95"/>
                  <a:pt x="69" y="89"/>
                  <a:pt x="69" y="83"/>
                </a:cubicBezTo>
                <a:cubicBezTo>
                  <a:pt x="69" y="72"/>
                  <a:pt x="67" y="63"/>
                  <a:pt x="53" y="64"/>
                </a:cubicBezTo>
                <a:cubicBezTo>
                  <a:pt x="40" y="64"/>
                  <a:pt x="38" y="72"/>
                  <a:pt x="38" y="83"/>
                </a:cubicBezTo>
                <a:cubicBezTo>
                  <a:pt x="38" y="113"/>
                  <a:pt x="38" y="144"/>
                  <a:pt x="38" y="175"/>
                </a:cubicBezTo>
                <a:cubicBezTo>
                  <a:pt x="38" y="182"/>
                  <a:pt x="38" y="190"/>
                  <a:pt x="38" y="198"/>
                </a:cubicBezTo>
                <a:cubicBezTo>
                  <a:pt x="9" y="203"/>
                  <a:pt x="3" y="198"/>
                  <a:pt x="2" y="171"/>
                </a:cubicBezTo>
                <a:cubicBezTo>
                  <a:pt x="2" y="150"/>
                  <a:pt x="3" y="128"/>
                  <a:pt x="2" y="107"/>
                </a:cubicBezTo>
                <a:cubicBezTo>
                  <a:pt x="2" y="84"/>
                  <a:pt x="0" y="62"/>
                  <a:pt x="22" y="44"/>
                </a:cubicBezTo>
                <a:cubicBezTo>
                  <a:pt x="32" y="35"/>
                  <a:pt x="34" y="17"/>
                  <a:pt x="41" y="1"/>
                </a:cubicBezTo>
                <a:cubicBezTo>
                  <a:pt x="85" y="1"/>
                  <a:pt x="132" y="0"/>
                  <a:pt x="178" y="1"/>
                </a:cubicBezTo>
                <a:cubicBezTo>
                  <a:pt x="182" y="1"/>
                  <a:pt x="186" y="9"/>
                  <a:pt x="189" y="14"/>
                </a:cubicBezTo>
                <a:cubicBezTo>
                  <a:pt x="197" y="28"/>
                  <a:pt x="205" y="43"/>
                  <a:pt x="213" y="58"/>
                </a:cubicBezTo>
                <a:cubicBezTo>
                  <a:pt x="216" y="63"/>
                  <a:pt x="221" y="67"/>
                  <a:pt x="221" y="71"/>
                </a:cubicBezTo>
                <a:cubicBezTo>
                  <a:pt x="222" y="113"/>
                  <a:pt x="221" y="156"/>
                  <a:pt x="221" y="199"/>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Tree>
    <p:extLst>
      <p:ext uri="{BB962C8B-B14F-4D97-AF65-F5344CB8AC3E}">
        <p14:creationId xmlns:p14="http://schemas.microsoft.com/office/powerpoint/2010/main" val="372362924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sz="6400" dirty="0"/>
              <a:t>Fully Editable Icon Sets: A</a:t>
            </a:r>
          </a:p>
        </p:txBody>
      </p:sp>
      <p:sp>
        <p:nvSpPr>
          <p:cNvPr id="54" name="Diamond 5">
            <a:extLst>
              <a:ext uri="{FF2B5EF4-FFF2-40B4-BE49-F238E27FC236}">
                <a16:creationId xmlns:a16="http://schemas.microsoft.com/office/drawing/2014/main" id="{AEDEE15B-09BE-4416-8D55-46095E20C00D}"/>
              </a:ext>
            </a:extLst>
          </p:cNvPr>
          <p:cNvSpPr/>
          <p:nvPr/>
        </p:nvSpPr>
        <p:spPr>
          <a:xfrm>
            <a:off x="6112071" y="1492154"/>
            <a:ext cx="523149" cy="524695"/>
          </a:xfrm>
          <a:custGeom>
            <a:avLst/>
            <a:gdLst/>
            <a:ahLst/>
            <a:cxnLst/>
            <a:rect l="l" t="t" r="r" b="b"/>
            <a:pathLst>
              <a:path w="3240001" h="3249575">
                <a:moveTo>
                  <a:pt x="1275349" y="2002569"/>
                </a:moveTo>
                <a:lnTo>
                  <a:pt x="1625117" y="2233002"/>
                </a:lnTo>
                <a:lnTo>
                  <a:pt x="1968772" y="2006596"/>
                </a:lnTo>
                <a:lnTo>
                  <a:pt x="3240001" y="3249575"/>
                </a:lnTo>
                <a:lnTo>
                  <a:pt x="0" y="3249575"/>
                </a:lnTo>
                <a:close/>
                <a:moveTo>
                  <a:pt x="1067116" y="1473605"/>
                </a:moveTo>
                <a:lnTo>
                  <a:pt x="1067116" y="1581605"/>
                </a:lnTo>
                <a:lnTo>
                  <a:pt x="2183116" y="1581605"/>
                </a:lnTo>
                <a:lnTo>
                  <a:pt x="2183116" y="1473605"/>
                </a:lnTo>
                <a:close/>
                <a:moveTo>
                  <a:pt x="1067116" y="1267205"/>
                </a:moveTo>
                <a:lnTo>
                  <a:pt x="1067116" y="1375205"/>
                </a:lnTo>
                <a:lnTo>
                  <a:pt x="2183116" y="1375205"/>
                </a:lnTo>
                <a:lnTo>
                  <a:pt x="2183116" y="1267205"/>
                </a:lnTo>
                <a:close/>
                <a:moveTo>
                  <a:pt x="3240001" y="1172196"/>
                </a:moveTo>
                <a:lnTo>
                  <a:pt x="3240001" y="3142550"/>
                </a:lnTo>
                <a:lnTo>
                  <a:pt x="2026252" y="1968728"/>
                </a:lnTo>
                <a:lnTo>
                  <a:pt x="3049854" y="1294362"/>
                </a:lnTo>
                <a:close/>
                <a:moveTo>
                  <a:pt x="0" y="1172196"/>
                </a:moveTo>
                <a:lnTo>
                  <a:pt x="602850" y="1559516"/>
                </a:lnTo>
                <a:lnTo>
                  <a:pt x="1217896" y="1964719"/>
                </a:lnTo>
                <a:lnTo>
                  <a:pt x="0" y="3142550"/>
                </a:lnTo>
                <a:close/>
                <a:moveTo>
                  <a:pt x="1067116" y="1060805"/>
                </a:moveTo>
                <a:lnTo>
                  <a:pt x="1067116" y="1168805"/>
                </a:lnTo>
                <a:lnTo>
                  <a:pt x="2183116" y="1168805"/>
                </a:lnTo>
                <a:lnTo>
                  <a:pt x="2183116" y="1060805"/>
                </a:lnTo>
                <a:close/>
                <a:moveTo>
                  <a:pt x="869032" y="816137"/>
                </a:moveTo>
                <a:lnTo>
                  <a:pt x="2381200" y="816137"/>
                </a:lnTo>
                <a:lnTo>
                  <a:pt x="2381200" y="1623491"/>
                </a:lnTo>
                <a:lnTo>
                  <a:pt x="1668045" y="2093329"/>
                </a:lnTo>
                <a:lnTo>
                  <a:pt x="1625116" y="2121611"/>
                </a:lnTo>
                <a:lnTo>
                  <a:pt x="869032" y="1623491"/>
                </a:lnTo>
                <a:close/>
                <a:moveTo>
                  <a:pt x="1625116" y="0"/>
                </a:moveTo>
                <a:lnTo>
                  <a:pt x="3235286" y="1060806"/>
                </a:lnTo>
                <a:lnTo>
                  <a:pt x="2489212" y="1552331"/>
                </a:lnTo>
                <a:lnTo>
                  <a:pt x="2489212" y="708008"/>
                </a:lnTo>
                <a:lnTo>
                  <a:pt x="761020" y="708008"/>
                </a:lnTo>
                <a:lnTo>
                  <a:pt x="761020" y="1552331"/>
                </a:lnTo>
                <a:lnTo>
                  <a:pt x="14946" y="1060806"/>
                </a:lnTo>
                <a:close/>
              </a:path>
            </a:pathLst>
          </a:custGeom>
          <a:solidFill>
            <a:srgbClr val="33AAB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rgbClr val="AE4500"/>
              </a:solidFill>
            </a:endParaRPr>
          </a:p>
        </p:txBody>
      </p:sp>
      <p:sp>
        <p:nvSpPr>
          <p:cNvPr id="55" name="Isosceles Triangle 51">
            <a:extLst>
              <a:ext uri="{FF2B5EF4-FFF2-40B4-BE49-F238E27FC236}">
                <a16:creationId xmlns:a16="http://schemas.microsoft.com/office/drawing/2014/main" id="{2296D13E-298C-4F01-A77D-43547A7AEFA9}"/>
              </a:ext>
            </a:extLst>
          </p:cNvPr>
          <p:cNvSpPr/>
          <p:nvPr/>
        </p:nvSpPr>
        <p:spPr>
          <a:xfrm>
            <a:off x="5273317" y="1562685"/>
            <a:ext cx="523147" cy="383627"/>
          </a:xfrm>
          <a:custGeom>
            <a:avLst/>
            <a:gdLst/>
            <a:ahLst/>
            <a:cxnLst/>
            <a:rect l="l" t="t" r="r" b="b"/>
            <a:pathLst>
              <a:path w="3240001" h="2375905">
                <a:moveTo>
                  <a:pt x="1974640" y="1379575"/>
                </a:moveTo>
                <a:lnTo>
                  <a:pt x="3240001" y="2375905"/>
                </a:lnTo>
                <a:lnTo>
                  <a:pt x="1" y="2375905"/>
                </a:lnTo>
                <a:lnTo>
                  <a:pt x="1269863" y="1399042"/>
                </a:lnTo>
                <a:lnTo>
                  <a:pt x="1610574" y="1745545"/>
                </a:lnTo>
                <a:close/>
                <a:moveTo>
                  <a:pt x="3240001" y="126952"/>
                </a:moveTo>
                <a:lnTo>
                  <a:pt x="3240001" y="2258912"/>
                </a:lnTo>
                <a:lnTo>
                  <a:pt x="2032457" y="1334195"/>
                </a:lnTo>
                <a:close/>
                <a:moveTo>
                  <a:pt x="0" y="117525"/>
                </a:moveTo>
                <a:lnTo>
                  <a:pt x="1207545" y="1324768"/>
                </a:lnTo>
                <a:lnTo>
                  <a:pt x="0" y="2249485"/>
                </a:lnTo>
                <a:close/>
                <a:moveTo>
                  <a:pt x="0" y="0"/>
                </a:moveTo>
                <a:lnTo>
                  <a:pt x="3240000" y="0"/>
                </a:lnTo>
                <a:lnTo>
                  <a:pt x="1610572" y="1620513"/>
                </a:lnTo>
                <a:close/>
              </a:path>
            </a:pathLst>
          </a:custGeom>
          <a:solidFill>
            <a:srgbClr val="33AAB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rgbClr val="AE4500"/>
              </a:solidFill>
            </a:endParaRPr>
          </a:p>
        </p:txBody>
      </p:sp>
      <p:sp>
        <p:nvSpPr>
          <p:cNvPr id="56" name="Isosceles Triangle 57">
            <a:extLst>
              <a:ext uri="{FF2B5EF4-FFF2-40B4-BE49-F238E27FC236}">
                <a16:creationId xmlns:a16="http://schemas.microsoft.com/office/drawing/2014/main" id="{4E76B488-B2CD-463B-861A-27D4912FE160}"/>
              </a:ext>
            </a:extLst>
          </p:cNvPr>
          <p:cNvSpPr/>
          <p:nvPr/>
        </p:nvSpPr>
        <p:spPr>
          <a:xfrm>
            <a:off x="6114156" y="4520205"/>
            <a:ext cx="313133" cy="707899"/>
          </a:xfrm>
          <a:custGeom>
            <a:avLst/>
            <a:gdLst>
              <a:gd name="connsiteX0" fmla="*/ 1148449 w 1346449"/>
              <a:gd name="connsiteY0" fmla="*/ 2457725 h 3249725"/>
              <a:gd name="connsiteX1" fmla="*/ 198001 w 1346449"/>
              <a:gd name="connsiteY1" fmla="*/ 2457725 h 3249725"/>
              <a:gd name="connsiteX2" fmla="*/ 1 w 1346449"/>
              <a:gd name="connsiteY2" fmla="*/ 3249725 h 3249725"/>
              <a:gd name="connsiteX3" fmla="*/ 1346449 w 1346449"/>
              <a:gd name="connsiteY3" fmla="*/ 3249725 h 3249725"/>
              <a:gd name="connsiteX4" fmla="*/ 1148449 w 1346449"/>
              <a:gd name="connsiteY4" fmla="*/ 2457725 h 3249725"/>
              <a:gd name="connsiteX5" fmla="*/ 755186 w 1346449"/>
              <a:gd name="connsiteY5" fmla="*/ 82950 h 3249725"/>
              <a:gd name="connsiteX6" fmla="*/ 734449 w 1346449"/>
              <a:gd name="connsiteY6" fmla="*/ 1314594 h 3249725"/>
              <a:gd name="connsiteX7" fmla="*/ 853246 w 1346449"/>
              <a:gd name="connsiteY7" fmla="*/ 1483214 h 3249725"/>
              <a:gd name="connsiteX8" fmla="*/ 673226 w 1346449"/>
              <a:gd name="connsiteY8" fmla="*/ 1663234 h 3249725"/>
              <a:gd name="connsiteX9" fmla="*/ 493206 w 1346449"/>
              <a:gd name="connsiteY9" fmla="*/ 1483214 h 3249725"/>
              <a:gd name="connsiteX10" fmla="*/ 612000 w 1346449"/>
              <a:gd name="connsiteY10" fmla="*/ 1314595 h 3249725"/>
              <a:gd name="connsiteX11" fmla="*/ 612000 w 1346449"/>
              <a:gd name="connsiteY11" fmla="*/ 0 h 3249725"/>
              <a:gd name="connsiteX12" fmla="*/ 2939 w 1346449"/>
              <a:gd name="connsiteY12" fmla="*/ 1574694 h 3249725"/>
              <a:gd name="connsiteX13" fmla="*/ 0 w 1346449"/>
              <a:gd name="connsiteY13" fmla="*/ 1574694 h 3249725"/>
              <a:gd name="connsiteX14" fmla="*/ 2009 w 1346449"/>
              <a:gd name="connsiteY14" fmla="*/ 1577097 h 3249725"/>
              <a:gd name="connsiteX15" fmla="*/ 0 w 1346449"/>
              <a:gd name="connsiteY15" fmla="*/ 1582292 h 3249725"/>
              <a:gd name="connsiteX16" fmla="*/ 6353 w 1346449"/>
              <a:gd name="connsiteY16" fmla="*/ 1582292 h 3249725"/>
              <a:gd name="connsiteX17" fmla="*/ 273414 w 1346449"/>
              <a:gd name="connsiteY17" fmla="*/ 2376121 h 3249725"/>
              <a:gd name="connsiteX18" fmla="*/ 1091887 w 1346449"/>
              <a:gd name="connsiteY18" fmla="*/ 2366694 h 3249725"/>
              <a:gd name="connsiteX19" fmla="*/ 1340768 w 1346449"/>
              <a:gd name="connsiteY19" fmla="*/ 1582292 h 3249725"/>
              <a:gd name="connsiteX20" fmla="*/ 1346449 w 1346449"/>
              <a:gd name="connsiteY20" fmla="*/ 1582292 h 3249725"/>
              <a:gd name="connsiteX21" fmla="*/ 1344512 w 1346449"/>
              <a:gd name="connsiteY21" fmla="*/ 1577284 h 3249725"/>
              <a:gd name="connsiteX22" fmla="*/ 1346448 w 1346449"/>
              <a:gd name="connsiteY22" fmla="*/ 1574694 h 3249725"/>
              <a:gd name="connsiteX23" fmla="*/ 1343510 w 1346449"/>
              <a:gd name="connsiteY23" fmla="*/ 1574694 h 3249725"/>
              <a:gd name="connsiteX24" fmla="*/ 755186 w 1346449"/>
              <a:gd name="connsiteY24" fmla="*/ 82950 h 3249725"/>
              <a:gd name="connsiteX0" fmla="*/ 1148449 w 1346449"/>
              <a:gd name="connsiteY0" fmla="*/ 2374775 h 3166775"/>
              <a:gd name="connsiteX1" fmla="*/ 198001 w 1346449"/>
              <a:gd name="connsiteY1" fmla="*/ 2374775 h 3166775"/>
              <a:gd name="connsiteX2" fmla="*/ 1 w 1346449"/>
              <a:gd name="connsiteY2" fmla="*/ 3166775 h 3166775"/>
              <a:gd name="connsiteX3" fmla="*/ 1346449 w 1346449"/>
              <a:gd name="connsiteY3" fmla="*/ 3166775 h 3166775"/>
              <a:gd name="connsiteX4" fmla="*/ 1148449 w 1346449"/>
              <a:gd name="connsiteY4" fmla="*/ 2374775 h 3166775"/>
              <a:gd name="connsiteX5" fmla="*/ 755186 w 1346449"/>
              <a:gd name="connsiteY5" fmla="*/ 0 h 3166775"/>
              <a:gd name="connsiteX6" fmla="*/ 734449 w 1346449"/>
              <a:gd name="connsiteY6" fmla="*/ 1231644 h 3166775"/>
              <a:gd name="connsiteX7" fmla="*/ 853246 w 1346449"/>
              <a:gd name="connsiteY7" fmla="*/ 1400264 h 3166775"/>
              <a:gd name="connsiteX8" fmla="*/ 673226 w 1346449"/>
              <a:gd name="connsiteY8" fmla="*/ 1580284 h 3166775"/>
              <a:gd name="connsiteX9" fmla="*/ 493206 w 1346449"/>
              <a:gd name="connsiteY9" fmla="*/ 1400264 h 3166775"/>
              <a:gd name="connsiteX10" fmla="*/ 612000 w 1346449"/>
              <a:gd name="connsiteY10" fmla="*/ 1231645 h 3166775"/>
              <a:gd name="connsiteX11" fmla="*/ 591263 w 1346449"/>
              <a:gd name="connsiteY11" fmla="*/ 10368 h 3166775"/>
              <a:gd name="connsiteX12" fmla="*/ 2939 w 1346449"/>
              <a:gd name="connsiteY12" fmla="*/ 1491744 h 3166775"/>
              <a:gd name="connsiteX13" fmla="*/ 0 w 1346449"/>
              <a:gd name="connsiteY13" fmla="*/ 1491744 h 3166775"/>
              <a:gd name="connsiteX14" fmla="*/ 2009 w 1346449"/>
              <a:gd name="connsiteY14" fmla="*/ 1494147 h 3166775"/>
              <a:gd name="connsiteX15" fmla="*/ 0 w 1346449"/>
              <a:gd name="connsiteY15" fmla="*/ 1499342 h 3166775"/>
              <a:gd name="connsiteX16" fmla="*/ 6353 w 1346449"/>
              <a:gd name="connsiteY16" fmla="*/ 1499342 h 3166775"/>
              <a:gd name="connsiteX17" fmla="*/ 273414 w 1346449"/>
              <a:gd name="connsiteY17" fmla="*/ 2293171 h 3166775"/>
              <a:gd name="connsiteX18" fmla="*/ 1091887 w 1346449"/>
              <a:gd name="connsiteY18" fmla="*/ 2283744 h 3166775"/>
              <a:gd name="connsiteX19" fmla="*/ 1340768 w 1346449"/>
              <a:gd name="connsiteY19" fmla="*/ 1499342 h 3166775"/>
              <a:gd name="connsiteX20" fmla="*/ 1346449 w 1346449"/>
              <a:gd name="connsiteY20" fmla="*/ 1499342 h 3166775"/>
              <a:gd name="connsiteX21" fmla="*/ 1344512 w 1346449"/>
              <a:gd name="connsiteY21" fmla="*/ 1494334 h 3166775"/>
              <a:gd name="connsiteX22" fmla="*/ 1346448 w 1346449"/>
              <a:gd name="connsiteY22" fmla="*/ 1491744 h 3166775"/>
              <a:gd name="connsiteX23" fmla="*/ 1343510 w 1346449"/>
              <a:gd name="connsiteY23" fmla="*/ 1491744 h 3166775"/>
              <a:gd name="connsiteX24" fmla="*/ 755186 w 1346449"/>
              <a:gd name="connsiteY24" fmla="*/ 0 h 3166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46449" h="3166775">
                <a:moveTo>
                  <a:pt x="1148449" y="2374775"/>
                </a:moveTo>
                <a:lnTo>
                  <a:pt x="198001" y="2374775"/>
                </a:lnTo>
                <a:lnTo>
                  <a:pt x="1" y="3166775"/>
                </a:lnTo>
                <a:lnTo>
                  <a:pt x="1346449" y="3166775"/>
                </a:lnTo>
                <a:lnTo>
                  <a:pt x="1148449" y="2374775"/>
                </a:lnTo>
                <a:close/>
                <a:moveTo>
                  <a:pt x="755186" y="0"/>
                </a:moveTo>
                <a:cubicBezTo>
                  <a:pt x="755186" y="438198"/>
                  <a:pt x="734449" y="793446"/>
                  <a:pt x="734449" y="1231644"/>
                </a:cubicBezTo>
                <a:cubicBezTo>
                  <a:pt x="803843" y="1256124"/>
                  <a:pt x="853246" y="1322425"/>
                  <a:pt x="853246" y="1400264"/>
                </a:cubicBezTo>
                <a:cubicBezTo>
                  <a:pt x="853246" y="1499686"/>
                  <a:pt x="772648" y="1580284"/>
                  <a:pt x="673226" y="1580284"/>
                </a:cubicBezTo>
                <a:cubicBezTo>
                  <a:pt x="573804" y="1580284"/>
                  <a:pt x="493206" y="1499686"/>
                  <a:pt x="493206" y="1400264"/>
                </a:cubicBezTo>
                <a:cubicBezTo>
                  <a:pt x="493206" y="1322426"/>
                  <a:pt x="542608" y="1256126"/>
                  <a:pt x="612000" y="1231645"/>
                </a:cubicBezTo>
                <a:lnTo>
                  <a:pt x="591263" y="10368"/>
                </a:lnTo>
                <a:lnTo>
                  <a:pt x="2939" y="1491744"/>
                </a:lnTo>
                <a:lnTo>
                  <a:pt x="0" y="1491744"/>
                </a:lnTo>
                <a:lnTo>
                  <a:pt x="2009" y="1494147"/>
                </a:lnTo>
                <a:lnTo>
                  <a:pt x="0" y="1499342"/>
                </a:lnTo>
                <a:lnTo>
                  <a:pt x="6353" y="1499342"/>
                </a:lnTo>
                <a:cubicBezTo>
                  <a:pt x="274151" y="1797289"/>
                  <a:pt x="320153" y="2031319"/>
                  <a:pt x="273414" y="2293171"/>
                </a:cubicBezTo>
                <a:lnTo>
                  <a:pt x="1091887" y="2283744"/>
                </a:lnTo>
                <a:cubicBezTo>
                  <a:pt x="1035756" y="1984266"/>
                  <a:pt x="1081794" y="1833397"/>
                  <a:pt x="1340768" y="1499342"/>
                </a:cubicBezTo>
                <a:lnTo>
                  <a:pt x="1346449" y="1499342"/>
                </a:lnTo>
                <a:lnTo>
                  <a:pt x="1344512" y="1494334"/>
                </a:lnTo>
                <a:cubicBezTo>
                  <a:pt x="1345124" y="1493447"/>
                  <a:pt x="1345785" y="1492596"/>
                  <a:pt x="1346448" y="1491744"/>
                </a:cubicBezTo>
                <a:lnTo>
                  <a:pt x="1343510" y="1491744"/>
                </a:lnTo>
                <a:cubicBezTo>
                  <a:pt x="1140490" y="966846"/>
                  <a:pt x="958206" y="524898"/>
                  <a:pt x="755186" y="0"/>
                </a:cubicBezTo>
                <a:close/>
              </a:path>
            </a:pathLst>
          </a:custGeom>
          <a:solidFill>
            <a:srgbClr val="33AAB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dirty="0">
              <a:solidFill>
                <a:srgbClr val="AE4500"/>
              </a:solidFill>
            </a:endParaRPr>
          </a:p>
        </p:txBody>
      </p:sp>
      <p:sp>
        <p:nvSpPr>
          <p:cNvPr id="57" name="Rectangle 7">
            <a:extLst>
              <a:ext uri="{FF2B5EF4-FFF2-40B4-BE49-F238E27FC236}">
                <a16:creationId xmlns:a16="http://schemas.microsoft.com/office/drawing/2014/main" id="{84693C49-05C6-4CD0-A900-4B843CF3016D}"/>
              </a:ext>
            </a:extLst>
          </p:cNvPr>
          <p:cNvSpPr/>
          <p:nvPr/>
        </p:nvSpPr>
        <p:spPr>
          <a:xfrm rot="18900000">
            <a:off x="9585735" y="3654559"/>
            <a:ext cx="225664" cy="502732"/>
          </a:xfrm>
          <a:custGeom>
            <a:avLst/>
            <a:gdLst/>
            <a:ahLst/>
            <a:cxnLst/>
            <a:rect l="l" t="t" r="r" b="b"/>
            <a:pathLst>
              <a:path w="154109" h="343323">
                <a:moveTo>
                  <a:pt x="102909" y="313772"/>
                </a:moveTo>
                <a:lnTo>
                  <a:pt x="102909" y="328547"/>
                </a:lnTo>
                <a:cubicBezTo>
                  <a:pt x="102909" y="336708"/>
                  <a:pt x="96294" y="343322"/>
                  <a:pt x="88133" y="343323"/>
                </a:cubicBezTo>
                <a:lnTo>
                  <a:pt x="65975" y="343322"/>
                </a:lnTo>
                <a:cubicBezTo>
                  <a:pt x="57814" y="343322"/>
                  <a:pt x="51199" y="336708"/>
                  <a:pt x="51199" y="328547"/>
                </a:cubicBezTo>
                <a:cubicBezTo>
                  <a:pt x="51199" y="323622"/>
                  <a:pt x="51200" y="318696"/>
                  <a:pt x="51200" y="313771"/>
                </a:cubicBezTo>
                <a:close/>
                <a:moveTo>
                  <a:pt x="123327" y="15459"/>
                </a:moveTo>
                <a:cubicBezTo>
                  <a:pt x="141678" y="29245"/>
                  <a:pt x="152926" y="50497"/>
                  <a:pt x="154008" y="73425"/>
                </a:cubicBezTo>
                <a:cubicBezTo>
                  <a:pt x="155089" y="96353"/>
                  <a:pt x="145890" y="118568"/>
                  <a:pt x="128916" y="134021"/>
                </a:cubicBezTo>
                <a:lnTo>
                  <a:pt x="119294" y="123450"/>
                </a:lnTo>
                <a:cubicBezTo>
                  <a:pt x="133118" y="110865"/>
                  <a:pt x="140611" y="92772"/>
                  <a:pt x="139730" y="74098"/>
                </a:cubicBezTo>
                <a:cubicBezTo>
                  <a:pt x="138850" y="55424"/>
                  <a:pt x="129689" y="38115"/>
                  <a:pt x="114743" y="26887"/>
                </a:cubicBezTo>
                <a:close/>
                <a:moveTo>
                  <a:pt x="136698" y="17411"/>
                </a:moveTo>
                <a:cubicBezTo>
                  <a:pt x="103758" y="-15529"/>
                  <a:pt x="50351" y="-15529"/>
                  <a:pt x="17412" y="17411"/>
                </a:cubicBezTo>
                <a:cubicBezTo>
                  <a:pt x="-15528" y="50351"/>
                  <a:pt x="-15528" y="103757"/>
                  <a:pt x="17412" y="136697"/>
                </a:cubicBezTo>
                <a:cubicBezTo>
                  <a:pt x="50351" y="169637"/>
                  <a:pt x="103758" y="169637"/>
                  <a:pt x="136698" y="136697"/>
                </a:cubicBezTo>
                <a:cubicBezTo>
                  <a:pt x="169637" y="103757"/>
                  <a:pt x="169637" y="50351"/>
                  <a:pt x="136698" y="17411"/>
                </a:cubicBezTo>
                <a:close/>
                <a:moveTo>
                  <a:pt x="154109" y="0"/>
                </a:moveTo>
                <a:cubicBezTo>
                  <a:pt x="196665" y="42556"/>
                  <a:pt x="196665" y="111552"/>
                  <a:pt x="154109" y="154108"/>
                </a:cubicBezTo>
                <a:cubicBezTo>
                  <a:pt x="139576" y="168641"/>
                  <a:pt x="121959" y="178211"/>
                  <a:pt x="102912" y="180994"/>
                </a:cubicBezTo>
                <a:lnTo>
                  <a:pt x="102912" y="308310"/>
                </a:lnTo>
                <a:lnTo>
                  <a:pt x="51197" y="308310"/>
                </a:lnTo>
                <a:lnTo>
                  <a:pt x="51197" y="180994"/>
                </a:lnTo>
                <a:cubicBezTo>
                  <a:pt x="32150" y="178211"/>
                  <a:pt x="14534" y="168641"/>
                  <a:pt x="0" y="154108"/>
                </a:cubicBezTo>
                <a:cubicBezTo>
                  <a:pt x="-42555" y="111552"/>
                  <a:pt x="-42555" y="42556"/>
                  <a:pt x="0" y="0"/>
                </a:cubicBezTo>
                <a:cubicBezTo>
                  <a:pt x="42556" y="-42556"/>
                  <a:pt x="111553" y="-42556"/>
                  <a:pt x="154109" y="0"/>
                </a:cubicBezTo>
                <a:close/>
              </a:path>
            </a:pathLst>
          </a:custGeom>
          <a:solidFill>
            <a:srgbClr val="33AAB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rgbClr val="AE4500"/>
              </a:solidFill>
            </a:endParaRPr>
          </a:p>
        </p:txBody>
      </p:sp>
      <p:sp>
        <p:nvSpPr>
          <p:cNvPr id="58" name="Parallelogram 15">
            <a:extLst>
              <a:ext uri="{FF2B5EF4-FFF2-40B4-BE49-F238E27FC236}">
                <a16:creationId xmlns:a16="http://schemas.microsoft.com/office/drawing/2014/main" id="{7A9FBE9D-EE5A-4F1B-8EDD-3D011F43183E}"/>
              </a:ext>
            </a:extLst>
          </p:cNvPr>
          <p:cNvSpPr/>
          <p:nvPr/>
        </p:nvSpPr>
        <p:spPr>
          <a:xfrm flipH="1">
            <a:off x="5267027" y="4641908"/>
            <a:ext cx="464493" cy="464493"/>
          </a:xfrm>
          <a:custGeom>
            <a:avLst/>
            <a:gdLst/>
            <a:ahLst/>
            <a:cxnLst/>
            <a:rect l="l" t="t" r="r" b="b"/>
            <a:pathLst>
              <a:path w="3242753" h="3227814">
                <a:moveTo>
                  <a:pt x="1621376" y="1043635"/>
                </a:moveTo>
                <a:cubicBezTo>
                  <a:pt x="1557188" y="1043635"/>
                  <a:pt x="1505154" y="1095669"/>
                  <a:pt x="1505154" y="1159857"/>
                </a:cubicBezTo>
                <a:lnTo>
                  <a:pt x="1505154" y="1625483"/>
                </a:lnTo>
                <a:lnTo>
                  <a:pt x="1033577" y="1625483"/>
                </a:lnTo>
                <a:cubicBezTo>
                  <a:pt x="969389" y="1625483"/>
                  <a:pt x="917355" y="1677517"/>
                  <a:pt x="917355" y="1741705"/>
                </a:cubicBezTo>
                <a:cubicBezTo>
                  <a:pt x="917355" y="1805893"/>
                  <a:pt x="969389" y="1857927"/>
                  <a:pt x="1033577" y="1857927"/>
                </a:cubicBezTo>
                <a:lnTo>
                  <a:pt x="1614688" y="1857927"/>
                </a:lnTo>
                <a:lnTo>
                  <a:pt x="1619859" y="1856884"/>
                </a:lnTo>
                <a:cubicBezTo>
                  <a:pt x="1620361" y="1857187"/>
                  <a:pt x="1620868" y="1857190"/>
                  <a:pt x="1621376" y="1857190"/>
                </a:cubicBezTo>
                <a:cubicBezTo>
                  <a:pt x="1685564" y="1857190"/>
                  <a:pt x="1737598" y="1805156"/>
                  <a:pt x="1737598" y="1740968"/>
                </a:cubicBezTo>
                <a:lnTo>
                  <a:pt x="1737598" y="1159857"/>
                </a:lnTo>
                <a:cubicBezTo>
                  <a:pt x="1737598" y="1095669"/>
                  <a:pt x="1685564" y="1043635"/>
                  <a:pt x="1621376" y="1043635"/>
                </a:cubicBezTo>
                <a:close/>
                <a:moveTo>
                  <a:pt x="1621376" y="628818"/>
                </a:moveTo>
                <a:cubicBezTo>
                  <a:pt x="2206882" y="628818"/>
                  <a:pt x="2681529" y="1103464"/>
                  <a:pt x="2681529" y="1688970"/>
                </a:cubicBezTo>
                <a:cubicBezTo>
                  <a:pt x="2681529" y="2274476"/>
                  <a:pt x="2206882" y="2749122"/>
                  <a:pt x="1621376" y="2749122"/>
                </a:cubicBezTo>
                <a:cubicBezTo>
                  <a:pt x="1035870" y="2749122"/>
                  <a:pt x="561223" y="2274476"/>
                  <a:pt x="561223" y="1688970"/>
                </a:cubicBezTo>
                <a:cubicBezTo>
                  <a:pt x="561223" y="1103464"/>
                  <a:pt x="1035870" y="628818"/>
                  <a:pt x="1621376" y="628818"/>
                </a:cubicBezTo>
                <a:close/>
                <a:moveTo>
                  <a:pt x="1621376" y="424596"/>
                </a:moveTo>
                <a:cubicBezTo>
                  <a:pt x="923081" y="424596"/>
                  <a:pt x="357001" y="990676"/>
                  <a:pt x="357001" y="1688970"/>
                </a:cubicBezTo>
                <a:cubicBezTo>
                  <a:pt x="357001" y="2128645"/>
                  <a:pt x="581423" y="2515905"/>
                  <a:pt x="922189" y="2742109"/>
                </a:cubicBezTo>
                <a:lnTo>
                  <a:pt x="652992" y="3227814"/>
                </a:lnTo>
                <a:lnTo>
                  <a:pt x="911997" y="3227814"/>
                </a:lnTo>
                <a:lnTo>
                  <a:pt x="1121304" y="2850168"/>
                </a:lnTo>
                <a:cubicBezTo>
                  <a:pt x="1274563" y="2916691"/>
                  <a:pt x="1443689" y="2953344"/>
                  <a:pt x="1621376" y="2953344"/>
                </a:cubicBezTo>
                <a:cubicBezTo>
                  <a:pt x="1799063" y="2953344"/>
                  <a:pt x="1968189" y="2916691"/>
                  <a:pt x="2121449" y="2850168"/>
                </a:cubicBezTo>
                <a:lnTo>
                  <a:pt x="2330755" y="3227814"/>
                </a:lnTo>
                <a:lnTo>
                  <a:pt x="2589760" y="3227814"/>
                </a:lnTo>
                <a:lnTo>
                  <a:pt x="2320563" y="2742109"/>
                </a:lnTo>
                <a:cubicBezTo>
                  <a:pt x="2661329" y="2515905"/>
                  <a:pt x="2885751" y="2128645"/>
                  <a:pt x="2885751" y="1688970"/>
                </a:cubicBezTo>
                <a:cubicBezTo>
                  <a:pt x="2885751" y="990676"/>
                  <a:pt x="2319671" y="424596"/>
                  <a:pt x="1621376" y="424596"/>
                </a:cubicBezTo>
                <a:close/>
                <a:moveTo>
                  <a:pt x="2599800" y="123238"/>
                </a:moveTo>
                <a:cubicBezTo>
                  <a:pt x="2434609" y="120698"/>
                  <a:pt x="2268460" y="180476"/>
                  <a:pt x="2139563" y="303161"/>
                </a:cubicBezTo>
                <a:lnTo>
                  <a:pt x="3057258" y="1232053"/>
                </a:lnTo>
                <a:cubicBezTo>
                  <a:pt x="3305736" y="977255"/>
                  <a:pt x="3304415" y="570405"/>
                  <a:pt x="3054287" y="317226"/>
                </a:cubicBezTo>
                <a:cubicBezTo>
                  <a:pt x="2929224" y="190636"/>
                  <a:pt x="2764991" y="125778"/>
                  <a:pt x="2599800" y="123238"/>
                </a:cubicBezTo>
                <a:close/>
                <a:moveTo>
                  <a:pt x="642953" y="123238"/>
                </a:moveTo>
                <a:cubicBezTo>
                  <a:pt x="477762" y="125778"/>
                  <a:pt x="313529" y="190636"/>
                  <a:pt x="188466" y="317226"/>
                </a:cubicBezTo>
                <a:cubicBezTo>
                  <a:pt x="-61662" y="570405"/>
                  <a:pt x="-62983" y="977255"/>
                  <a:pt x="185495" y="1232053"/>
                </a:cubicBezTo>
                <a:lnTo>
                  <a:pt x="1103190" y="303161"/>
                </a:lnTo>
                <a:cubicBezTo>
                  <a:pt x="974294" y="180476"/>
                  <a:pt x="808144" y="120698"/>
                  <a:pt x="642953" y="123238"/>
                </a:cubicBezTo>
                <a:close/>
                <a:moveTo>
                  <a:pt x="1722692" y="0"/>
                </a:moveTo>
                <a:lnTo>
                  <a:pt x="1520061" y="0"/>
                </a:lnTo>
                <a:cubicBezTo>
                  <a:pt x="1440152" y="0"/>
                  <a:pt x="1375373" y="64779"/>
                  <a:pt x="1375373" y="144688"/>
                </a:cubicBezTo>
                <a:lnTo>
                  <a:pt x="1375373" y="289376"/>
                </a:lnTo>
                <a:lnTo>
                  <a:pt x="1867380" y="289376"/>
                </a:lnTo>
                <a:lnTo>
                  <a:pt x="1867380" y="144688"/>
                </a:lnTo>
                <a:cubicBezTo>
                  <a:pt x="1867380" y="64779"/>
                  <a:pt x="1802601" y="0"/>
                  <a:pt x="1722692" y="0"/>
                </a:cubicBezTo>
                <a:close/>
              </a:path>
            </a:pathLst>
          </a:custGeom>
          <a:solidFill>
            <a:srgbClr val="33AAB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rgbClr val="AE4500"/>
              </a:solidFill>
            </a:endParaRPr>
          </a:p>
        </p:txBody>
      </p:sp>
      <p:sp>
        <p:nvSpPr>
          <p:cNvPr id="59" name="Freeform 19">
            <a:extLst>
              <a:ext uri="{FF2B5EF4-FFF2-40B4-BE49-F238E27FC236}">
                <a16:creationId xmlns:a16="http://schemas.microsoft.com/office/drawing/2014/main" id="{DD59881D-26FD-493B-8AE1-06C59DF34840}"/>
              </a:ext>
            </a:extLst>
          </p:cNvPr>
          <p:cNvSpPr/>
          <p:nvPr/>
        </p:nvSpPr>
        <p:spPr>
          <a:xfrm>
            <a:off x="7745409" y="3642507"/>
            <a:ext cx="460779" cy="453389"/>
          </a:xfrm>
          <a:custGeom>
            <a:avLst/>
            <a:gdLst/>
            <a:ahLst/>
            <a:cxnLst/>
            <a:rect l="l" t="t" r="r" b="b"/>
            <a:pathLst>
              <a:path w="3214097" h="3162551">
                <a:moveTo>
                  <a:pt x="1014592" y="2306036"/>
                </a:moveTo>
                <a:cubicBezTo>
                  <a:pt x="854868" y="2306036"/>
                  <a:pt x="725386" y="2435518"/>
                  <a:pt x="725386" y="2595242"/>
                </a:cubicBezTo>
                <a:cubicBezTo>
                  <a:pt x="725386" y="2754966"/>
                  <a:pt x="854868" y="2884448"/>
                  <a:pt x="1014592" y="2884448"/>
                </a:cubicBezTo>
                <a:cubicBezTo>
                  <a:pt x="1174316" y="2884448"/>
                  <a:pt x="1303798" y="2754966"/>
                  <a:pt x="1303798" y="2595242"/>
                </a:cubicBezTo>
                <a:cubicBezTo>
                  <a:pt x="1303798" y="2435518"/>
                  <a:pt x="1174316" y="2306036"/>
                  <a:pt x="1014592" y="2306036"/>
                </a:cubicBezTo>
                <a:close/>
                <a:moveTo>
                  <a:pt x="481275" y="1691816"/>
                </a:moveTo>
                <a:cubicBezTo>
                  <a:pt x="321551" y="1691816"/>
                  <a:pt x="192069" y="1821298"/>
                  <a:pt x="192069" y="1981022"/>
                </a:cubicBezTo>
                <a:cubicBezTo>
                  <a:pt x="192069" y="2140746"/>
                  <a:pt x="321551" y="2270228"/>
                  <a:pt x="481275" y="2270228"/>
                </a:cubicBezTo>
                <a:cubicBezTo>
                  <a:pt x="640999" y="2270228"/>
                  <a:pt x="770481" y="2140746"/>
                  <a:pt x="770481" y="1981022"/>
                </a:cubicBezTo>
                <a:cubicBezTo>
                  <a:pt x="770481" y="1821298"/>
                  <a:pt x="640999" y="1691816"/>
                  <a:pt x="481275" y="1691816"/>
                </a:cubicBezTo>
                <a:close/>
                <a:moveTo>
                  <a:pt x="2764751" y="1113404"/>
                </a:moveTo>
                <a:cubicBezTo>
                  <a:pt x="2605027" y="1113404"/>
                  <a:pt x="2475545" y="1242886"/>
                  <a:pt x="2475545" y="1402610"/>
                </a:cubicBezTo>
                <a:cubicBezTo>
                  <a:pt x="2475545" y="1562334"/>
                  <a:pt x="2605027" y="1691816"/>
                  <a:pt x="2764751" y="1691816"/>
                </a:cubicBezTo>
                <a:cubicBezTo>
                  <a:pt x="2924475" y="1691816"/>
                  <a:pt x="3053957" y="1562334"/>
                  <a:pt x="3053957" y="1402610"/>
                </a:cubicBezTo>
                <a:cubicBezTo>
                  <a:pt x="3053957" y="1242886"/>
                  <a:pt x="2924475" y="1113404"/>
                  <a:pt x="2764751" y="1113404"/>
                </a:cubicBezTo>
                <a:close/>
                <a:moveTo>
                  <a:pt x="532503" y="881964"/>
                </a:moveTo>
                <a:cubicBezTo>
                  <a:pt x="372779" y="881964"/>
                  <a:pt x="243297" y="1011446"/>
                  <a:pt x="243297" y="1171170"/>
                </a:cubicBezTo>
                <a:cubicBezTo>
                  <a:pt x="243297" y="1330894"/>
                  <a:pt x="372779" y="1460376"/>
                  <a:pt x="532503" y="1460376"/>
                </a:cubicBezTo>
                <a:cubicBezTo>
                  <a:pt x="692227" y="1460376"/>
                  <a:pt x="821709" y="1330894"/>
                  <a:pt x="821709" y="1171170"/>
                </a:cubicBezTo>
                <a:cubicBezTo>
                  <a:pt x="821709" y="1011446"/>
                  <a:pt x="692227" y="881964"/>
                  <a:pt x="532503" y="881964"/>
                </a:cubicBezTo>
                <a:close/>
                <a:moveTo>
                  <a:pt x="1162143" y="321316"/>
                </a:moveTo>
                <a:cubicBezTo>
                  <a:pt x="1002419" y="321316"/>
                  <a:pt x="872937" y="450798"/>
                  <a:pt x="872937" y="610522"/>
                </a:cubicBezTo>
                <a:cubicBezTo>
                  <a:pt x="872937" y="770246"/>
                  <a:pt x="1002419" y="899728"/>
                  <a:pt x="1162143" y="899728"/>
                </a:cubicBezTo>
                <a:cubicBezTo>
                  <a:pt x="1321867" y="899728"/>
                  <a:pt x="1451349" y="770246"/>
                  <a:pt x="1451349" y="610522"/>
                </a:cubicBezTo>
                <a:cubicBezTo>
                  <a:pt x="1451349" y="450798"/>
                  <a:pt x="1321867" y="321316"/>
                  <a:pt x="1162143" y="321316"/>
                </a:cubicBezTo>
                <a:close/>
                <a:moveTo>
                  <a:pt x="1963447" y="177300"/>
                </a:moveTo>
                <a:cubicBezTo>
                  <a:pt x="1803723" y="177300"/>
                  <a:pt x="1674241" y="306782"/>
                  <a:pt x="1674241" y="466506"/>
                </a:cubicBezTo>
                <a:cubicBezTo>
                  <a:pt x="1674241" y="626230"/>
                  <a:pt x="1803723" y="755712"/>
                  <a:pt x="1963447" y="755712"/>
                </a:cubicBezTo>
                <a:cubicBezTo>
                  <a:pt x="2123171" y="755712"/>
                  <a:pt x="2252653" y="626230"/>
                  <a:pt x="2252653" y="466506"/>
                </a:cubicBezTo>
                <a:cubicBezTo>
                  <a:pt x="2252653" y="306782"/>
                  <a:pt x="2123171" y="177300"/>
                  <a:pt x="1963447" y="177300"/>
                </a:cubicBezTo>
                <a:close/>
                <a:moveTo>
                  <a:pt x="1752672" y="312"/>
                </a:moveTo>
                <a:cubicBezTo>
                  <a:pt x="1817888" y="-690"/>
                  <a:pt x="1885249" y="703"/>
                  <a:pt x="1954799" y="4657"/>
                </a:cubicBezTo>
                <a:cubicBezTo>
                  <a:pt x="2504015" y="53541"/>
                  <a:pt x="2975590" y="412975"/>
                  <a:pt x="3145244" y="944937"/>
                </a:cubicBezTo>
                <a:cubicBezTo>
                  <a:pt x="3412664" y="2126757"/>
                  <a:pt x="2837568" y="2017487"/>
                  <a:pt x="2506889" y="1867964"/>
                </a:cubicBezTo>
                <a:cubicBezTo>
                  <a:pt x="1580987" y="1673869"/>
                  <a:pt x="2725425" y="3197869"/>
                  <a:pt x="1014520" y="3161925"/>
                </a:cubicBezTo>
                <a:cubicBezTo>
                  <a:pt x="-14898" y="3061283"/>
                  <a:pt x="-138545" y="1873713"/>
                  <a:pt x="108747" y="1100212"/>
                </a:cubicBezTo>
                <a:cubicBezTo>
                  <a:pt x="278579" y="569148"/>
                  <a:pt x="774429" y="15339"/>
                  <a:pt x="1752672" y="312"/>
                </a:cubicBezTo>
                <a:close/>
              </a:path>
            </a:pathLst>
          </a:custGeom>
          <a:solidFill>
            <a:srgbClr val="33AAB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rgbClr val="AE4500"/>
              </a:solidFill>
            </a:endParaRPr>
          </a:p>
        </p:txBody>
      </p:sp>
      <p:sp>
        <p:nvSpPr>
          <p:cNvPr id="60" name="Rectangle 30">
            <a:extLst>
              <a:ext uri="{FF2B5EF4-FFF2-40B4-BE49-F238E27FC236}">
                <a16:creationId xmlns:a16="http://schemas.microsoft.com/office/drawing/2014/main" id="{3BFEE74E-183A-4C32-9BDF-AC2573B061E0}"/>
              </a:ext>
            </a:extLst>
          </p:cNvPr>
          <p:cNvSpPr/>
          <p:nvPr/>
        </p:nvSpPr>
        <p:spPr>
          <a:xfrm>
            <a:off x="11063700" y="3600567"/>
            <a:ext cx="464493" cy="463135"/>
          </a:xfrm>
          <a:custGeom>
            <a:avLst/>
            <a:gdLst/>
            <a:ahLst/>
            <a:cxnLst/>
            <a:rect l="l" t="t" r="r" b="b"/>
            <a:pathLst>
              <a:path w="3240000" h="3230531">
                <a:moveTo>
                  <a:pt x="720000" y="2697973"/>
                </a:moveTo>
                <a:cubicBezTo>
                  <a:pt x="680235" y="2697973"/>
                  <a:pt x="648000" y="2730208"/>
                  <a:pt x="648000" y="2769973"/>
                </a:cubicBezTo>
                <a:cubicBezTo>
                  <a:pt x="648000" y="2809738"/>
                  <a:pt x="680235" y="2841973"/>
                  <a:pt x="720000" y="2841973"/>
                </a:cubicBezTo>
                <a:lnTo>
                  <a:pt x="2520000" y="2841973"/>
                </a:lnTo>
                <a:cubicBezTo>
                  <a:pt x="2559765" y="2841973"/>
                  <a:pt x="2592000" y="2809738"/>
                  <a:pt x="2592000" y="2769973"/>
                </a:cubicBezTo>
                <a:cubicBezTo>
                  <a:pt x="2592000" y="2730208"/>
                  <a:pt x="2559765" y="2697973"/>
                  <a:pt x="2520000" y="2697973"/>
                </a:cubicBezTo>
                <a:close/>
                <a:moveTo>
                  <a:pt x="720000" y="2366733"/>
                </a:moveTo>
                <a:cubicBezTo>
                  <a:pt x="680235" y="2366733"/>
                  <a:pt x="648000" y="2398968"/>
                  <a:pt x="648000" y="2438733"/>
                </a:cubicBezTo>
                <a:cubicBezTo>
                  <a:pt x="648000" y="2478498"/>
                  <a:pt x="680235" y="2510733"/>
                  <a:pt x="720000" y="2510733"/>
                </a:cubicBezTo>
                <a:lnTo>
                  <a:pt x="2520000" y="2510733"/>
                </a:lnTo>
                <a:cubicBezTo>
                  <a:pt x="2559765" y="2510733"/>
                  <a:pt x="2592000" y="2478498"/>
                  <a:pt x="2592000" y="2438733"/>
                </a:cubicBezTo>
                <a:cubicBezTo>
                  <a:pt x="2592000" y="2398968"/>
                  <a:pt x="2559765" y="2366733"/>
                  <a:pt x="2520000" y="2366733"/>
                </a:cubicBezTo>
                <a:close/>
                <a:moveTo>
                  <a:pt x="720000" y="2035493"/>
                </a:moveTo>
                <a:cubicBezTo>
                  <a:pt x="680235" y="2035493"/>
                  <a:pt x="648000" y="2067728"/>
                  <a:pt x="648000" y="2107493"/>
                </a:cubicBezTo>
                <a:cubicBezTo>
                  <a:pt x="648000" y="2147258"/>
                  <a:pt x="680235" y="2179493"/>
                  <a:pt x="720000" y="2179493"/>
                </a:cubicBezTo>
                <a:lnTo>
                  <a:pt x="2520000" y="2179493"/>
                </a:lnTo>
                <a:cubicBezTo>
                  <a:pt x="2559765" y="2179493"/>
                  <a:pt x="2592000" y="2147258"/>
                  <a:pt x="2592000" y="2107493"/>
                </a:cubicBezTo>
                <a:cubicBezTo>
                  <a:pt x="2592000" y="2067728"/>
                  <a:pt x="2559765" y="2035493"/>
                  <a:pt x="2520000" y="2035493"/>
                </a:cubicBezTo>
                <a:close/>
                <a:moveTo>
                  <a:pt x="720000" y="1704253"/>
                </a:moveTo>
                <a:cubicBezTo>
                  <a:pt x="680235" y="1704253"/>
                  <a:pt x="648000" y="1736488"/>
                  <a:pt x="648000" y="1776253"/>
                </a:cubicBezTo>
                <a:cubicBezTo>
                  <a:pt x="648000" y="1816018"/>
                  <a:pt x="680235" y="1848253"/>
                  <a:pt x="720000" y="1848253"/>
                </a:cubicBezTo>
                <a:lnTo>
                  <a:pt x="2520000" y="1848253"/>
                </a:lnTo>
                <a:cubicBezTo>
                  <a:pt x="2559765" y="1848253"/>
                  <a:pt x="2592000" y="1816018"/>
                  <a:pt x="2592000" y="1776253"/>
                </a:cubicBezTo>
                <a:cubicBezTo>
                  <a:pt x="2592000" y="1736488"/>
                  <a:pt x="2559765" y="1704253"/>
                  <a:pt x="2520000" y="1704253"/>
                </a:cubicBezTo>
                <a:close/>
                <a:moveTo>
                  <a:pt x="720000" y="1373013"/>
                </a:moveTo>
                <a:cubicBezTo>
                  <a:pt x="680235" y="1373013"/>
                  <a:pt x="648000" y="1405248"/>
                  <a:pt x="648000" y="1445013"/>
                </a:cubicBezTo>
                <a:cubicBezTo>
                  <a:pt x="648000" y="1484778"/>
                  <a:pt x="680235" y="1517013"/>
                  <a:pt x="720000" y="1517013"/>
                </a:cubicBezTo>
                <a:lnTo>
                  <a:pt x="2520000" y="1517013"/>
                </a:lnTo>
                <a:cubicBezTo>
                  <a:pt x="2559765" y="1517013"/>
                  <a:pt x="2592000" y="1484778"/>
                  <a:pt x="2592000" y="1445013"/>
                </a:cubicBezTo>
                <a:cubicBezTo>
                  <a:pt x="2592000" y="1405248"/>
                  <a:pt x="2559765" y="1373013"/>
                  <a:pt x="2520000" y="1373013"/>
                </a:cubicBezTo>
                <a:close/>
                <a:moveTo>
                  <a:pt x="720000" y="1041773"/>
                </a:moveTo>
                <a:cubicBezTo>
                  <a:pt x="680235" y="1041773"/>
                  <a:pt x="648000" y="1074008"/>
                  <a:pt x="648000" y="1113773"/>
                </a:cubicBezTo>
                <a:cubicBezTo>
                  <a:pt x="648000" y="1153538"/>
                  <a:pt x="680235" y="1185773"/>
                  <a:pt x="720000" y="1185773"/>
                </a:cubicBezTo>
                <a:lnTo>
                  <a:pt x="2520000" y="1185773"/>
                </a:lnTo>
                <a:cubicBezTo>
                  <a:pt x="2559765" y="1185773"/>
                  <a:pt x="2592000" y="1153538"/>
                  <a:pt x="2592000" y="1113773"/>
                </a:cubicBezTo>
                <a:cubicBezTo>
                  <a:pt x="2592000" y="1074008"/>
                  <a:pt x="2559765" y="1041773"/>
                  <a:pt x="2520000" y="1041773"/>
                </a:cubicBezTo>
                <a:close/>
                <a:moveTo>
                  <a:pt x="0" y="305988"/>
                </a:moveTo>
                <a:lnTo>
                  <a:pt x="181957" y="305988"/>
                </a:lnTo>
                <a:lnTo>
                  <a:pt x="181957" y="470032"/>
                </a:lnTo>
                <a:cubicBezTo>
                  <a:pt x="181957" y="599267"/>
                  <a:pt x="286722" y="704032"/>
                  <a:pt x="415957" y="704032"/>
                </a:cubicBezTo>
                <a:cubicBezTo>
                  <a:pt x="545192" y="704032"/>
                  <a:pt x="649957" y="599267"/>
                  <a:pt x="649957" y="470032"/>
                </a:cubicBezTo>
                <a:lnTo>
                  <a:pt x="649957" y="305988"/>
                </a:lnTo>
                <a:lnTo>
                  <a:pt x="802357" y="305988"/>
                </a:lnTo>
                <a:lnTo>
                  <a:pt x="802357" y="470031"/>
                </a:lnTo>
                <a:cubicBezTo>
                  <a:pt x="802357" y="599266"/>
                  <a:pt x="907122" y="704031"/>
                  <a:pt x="1036357" y="704031"/>
                </a:cubicBezTo>
                <a:cubicBezTo>
                  <a:pt x="1165592" y="704031"/>
                  <a:pt x="1270357" y="599266"/>
                  <a:pt x="1270357" y="470031"/>
                </a:cubicBezTo>
                <a:lnTo>
                  <a:pt x="1270357" y="305988"/>
                </a:lnTo>
                <a:lnTo>
                  <a:pt x="1422757" y="305988"/>
                </a:lnTo>
                <a:lnTo>
                  <a:pt x="1422757" y="470030"/>
                </a:lnTo>
                <a:cubicBezTo>
                  <a:pt x="1422757" y="599265"/>
                  <a:pt x="1527522" y="704030"/>
                  <a:pt x="1656757" y="704030"/>
                </a:cubicBezTo>
                <a:cubicBezTo>
                  <a:pt x="1785992" y="704030"/>
                  <a:pt x="1890757" y="599265"/>
                  <a:pt x="1890757" y="470030"/>
                </a:cubicBezTo>
                <a:lnTo>
                  <a:pt x="1890757" y="305988"/>
                </a:lnTo>
                <a:lnTo>
                  <a:pt x="2043157" y="305988"/>
                </a:lnTo>
                <a:lnTo>
                  <a:pt x="2043157" y="470029"/>
                </a:lnTo>
                <a:cubicBezTo>
                  <a:pt x="2043157" y="599264"/>
                  <a:pt x="2147922" y="704029"/>
                  <a:pt x="2277157" y="704029"/>
                </a:cubicBezTo>
                <a:cubicBezTo>
                  <a:pt x="2406392" y="704029"/>
                  <a:pt x="2511157" y="599264"/>
                  <a:pt x="2511157" y="470029"/>
                </a:cubicBezTo>
                <a:lnTo>
                  <a:pt x="2511157" y="305988"/>
                </a:lnTo>
                <a:lnTo>
                  <a:pt x="2663557" y="305988"/>
                </a:lnTo>
                <a:lnTo>
                  <a:pt x="2663557" y="470028"/>
                </a:lnTo>
                <a:cubicBezTo>
                  <a:pt x="2663557" y="599263"/>
                  <a:pt x="2768322" y="704028"/>
                  <a:pt x="2897557" y="704028"/>
                </a:cubicBezTo>
                <a:cubicBezTo>
                  <a:pt x="3026792" y="704028"/>
                  <a:pt x="3131557" y="599263"/>
                  <a:pt x="3131557" y="470028"/>
                </a:cubicBezTo>
                <a:lnTo>
                  <a:pt x="3131557" y="305988"/>
                </a:lnTo>
                <a:lnTo>
                  <a:pt x="3240000" y="305988"/>
                </a:lnTo>
                <a:lnTo>
                  <a:pt x="3240000" y="3230531"/>
                </a:lnTo>
                <a:lnTo>
                  <a:pt x="0" y="3230531"/>
                </a:lnTo>
                <a:close/>
                <a:moveTo>
                  <a:pt x="415957" y="4"/>
                </a:moveTo>
                <a:cubicBezTo>
                  <a:pt x="485545" y="4"/>
                  <a:pt x="541957" y="56416"/>
                  <a:pt x="541957" y="126004"/>
                </a:cubicBezTo>
                <a:lnTo>
                  <a:pt x="541957" y="485972"/>
                </a:lnTo>
                <a:cubicBezTo>
                  <a:pt x="541957" y="555560"/>
                  <a:pt x="485545" y="611972"/>
                  <a:pt x="415957" y="611972"/>
                </a:cubicBezTo>
                <a:cubicBezTo>
                  <a:pt x="346369" y="611972"/>
                  <a:pt x="289957" y="555560"/>
                  <a:pt x="289957" y="485972"/>
                </a:cubicBezTo>
                <a:lnTo>
                  <a:pt x="289957" y="126004"/>
                </a:lnTo>
                <a:cubicBezTo>
                  <a:pt x="289957" y="56416"/>
                  <a:pt x="346369" y="4"/>
                  <a:pt x="415957" y="4"/>
                </a:cubicBezTo>
                <a:close/>
                <a:moveTo>
                  <a:pt x="1036357" y="3"/>
                </a:moveTo>
                <a:cubicBezTo>
                  <a:pt x="1105945" y="3"/>
                  <a:pt x="1162357" y="56415"/>
                  <a:pt x="1162357" y="126003"/>
                </a:cubicBezTo>
                <a:lnTo>
                  <a:pt x="1162357" y="485971"/>
                </a:lnTo>
                <a:cubicBezTo>
                  <a:pt x="1162357" y="555559"/>
                  <a:pt x="1105945" y="611971"/>
                  <a:pt x="1036357" y="611971"/>
                </a:cubicBezTo>
                <a:cubicBezTo>
                  <a:pt x="966769" y="611971"/>
                  <a:pt x="910357" y="555559"/>
                  <a:pt x="910357" y="485971"/>
                </a:cubicBezTo>
                <a:lnTo>
                  <a:pt x="910357" y="126003"/>
                </a:lnTo>
                <a:cubicBezTo>
                  <a:pt x="910357" y="56415"/>
                  <a:pt x="966769" y="3"/>
                  <a:pt x="1036357" y="3"/>
                </a:cubicBezTo>
                <a:close/>
                <a:moveTo>
                  <a:pt x="1656757" y="2"/>
                </a:moveTo>
                <a:cubicBezTo>
                  <a:pt x="1726345" y="2"/>
                  <a:pt x="1782757" y="56414"/>
                  <a:pt x="1782757" y="126002"/>
                </a:cubicBezTo>
                <a:lnTo>
                  <a:pt x="1782757" y="485970"/>
                </a:lnTo>
                <a:cubicBezTo>
                  <a:pt x="1782757" y="555558"/>
                  <a:pt x="1726345" y="611970"/>
                  <a:pt x="1656757" y="611970"/>
                </a:cubicBezTo>
                <a:cubicBezTo>
                  <a:pt x="1587169" y="611970"/>
                  <a:pt x="1530757" y="555558"/>
                  <a:pt x="1530757" y="485970"/>
                </a:cubicBezTo>
                <a:lnTo>
                  <a:pt x="1530757" y="126002"/>
                </a:lnTo>
                <a:cubicBezTo>
                  <a:pt x="1530757" y="56414"/>
                  <a:pt x="1587169" y="2"/>
                  <a:pt x="1656757" y="2"/>
                </a:cubicBezTo>
                <a:close/>
                <a:moveTo>
                  <a:pt x="2277157" y="1"/>
                </a:moveTo>
                <a:cubicBezTo>
                  <a:pt x="2346745" y="1"/>
                  <a:pt x="2403157" y="56413"/>
                  <a:pt x="2403157" y="126001"/>
                </a:cubicBezTo>
                <a:lnTo>
                  <a:pt x="2403157" y="485969"/>
                </a:lnTo>
                <a:cubicBezTo>
                  <a:pt x="2403157" y="555557"/>
                  <a:pt x="2346745" y="611969"/>
                  <a:pt x="2277157" y="611969"/>
                </a:cubicBezTo>
                <a:cubicBezTo>
                  <a:pt x="2207569" y="611969"/>
                  <a:pt x="2151157" y="555557"/>
                  <a:pt x="2151157" y="485969"/>
                </a:cubicBezTo>
                <a:lnTo>
                  <a:pt x="2151157" y="126001"/>
                </a:lnTo>
                <a:cubicBezTo>
                  <a:pt x="2151157" y="56413"/>
                  <a:pt x="2207569" y="1"/>
                  <a:pt x="2277157" y="1"/>
                </a:cubicBezTo>
                <a:close/>
                <a:moveTo>
                  <a:pt x="2897557" y="0"/>
                </a:moveTo>
                <a:cubicBezTo>
                  <a:pt x="2967145" y="0"/>
                  <a:pt x="3023557" y="56412"/>
                  <a:pt x="3023557" y="126000"/>
                </a:cubicBezTo>
                <a:lnTo>
                  <a:pt x="3023557" y="485968"/>
                </a:lnTo>
                <a:cubicBezTo>
                  <a:pt x="3023557" y="555556"/>
                  <a:pt x="2967145" y="611968"/>
                  <a:pt x="2897557" y="611968"/>
                </a:cubicBezTo>
                <a:cubicBezTo>
                  <a:pt x="2827969" y="611968"/>
                  <a:pt x="2771557" y="555556"/>
                  <a:pt x="2771557" y="485968"/>
                </a:cubicBezTo>
                <a:lnTo>
                  <a:pt x="2771557" y="126000"/>
                </a:lnTo>
                <a:cubicBezTo>
                  <a:pt x="2771557" y="56412"/>
                  <a:pt x="2827969" y="0"/>
                  <a:pt x="2897557" y="0"/>
                </a:cubicBezTo>
                <a:close/>
              </a:path>
            </a:pathLst>
          </a:custGeom>
          <a:solidFill>
            <a:srgbClr val="33AAB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rgbClr val="AE4500"/>
              </a:solidFill>
            </a:endParaRPr>
          </a:p>
        </p:txBody>
      </p:sp>
      <p:sp>
        <p:nvSpPr>
          <p:cNvPr id="61" name="Rectangle 7">
            <a:extLst>
              <a:ext uri="{FF2B5EF4-FFF2-40B4-BE49-F238E27FC236}">
                <a16:creationId xmlns:a16="http://schemas.microsoft.com/office/drawing/2014/main" id="{A2454068-D6A0-42C7-BCE1-D03833DCF2E4}"/>
              </a:ext>
            </a:extLst>
          </p:cNvPr>
          <p:cNvSpPr/>
          <p:nvPr/>
        </p:nvSpPr>
        <p:spPr>
          <a:xfrm>
            <a:off x="6950826" y="1518718"/>
            <a:ext cx="471567" cy="471567"/>
          </a:xfrm>
          <a:custGeom>
            <a:avLst/>
            <a:gdLst/>
            <a:ahLst/>
            <a:cxnLst/>
            <a:rect l="l" t="t" r="r" b="b"/>
            <a:pathLst>
              <a:path w="3240000" h="3240000">
                <a:moveTo>
                  <a:pt x="401869" y="2055482"/>
                </a:moveTo>
                <a:lnTo>
                  <a:pt x="869869" y="2055482"/>
                </a:lnTo>
                <a:lnTo>
                  <a:pt x="869869" y="2919482"/>
                </a:lnTo>
                <a:lnTo>
                  <a:pt x="401869" y="2919482"/>
                </a:lnTo>
                <a:close/>
                <a:moveTo>
                  <a:pt x="1121949" y="1695482"/>
                </a:moveTo>
                <a:lnTo>
                  <a:pt x="1589949" y="1695482"/>
                </a:lnTo>
                <a:lnTo>
                  <a:pt x="1589949" y="2919482"/>
                </a:lnTo>
                <a:lnTo>
                  <a:pt x="1121949" y="2919482"/>
                </a:lnTo>
                <a:close/>
                <a:moveTo>
                  <a:pt x="1842029" y="1335482"/>
                </a:moveTo>
                <a:lnTo>
                  <a:pt x="2310029" y="1335482"/>
                </a:lnTo>
                <a:lnTo>
                  <a:pt x="2310029" y="2919482"/>
                </a:lnTo>
                <a:lnTo>
                  <a:pt x="1842029" y="2919482"/>
                </a:lnTo>
                <a:close/>
                <a:moveTo>
                  <a:pt x="2562109" y="975482"/>
                </a:moveTo>
                <a:lnTo>
                  <a:pt x="3030109" y="975482"/>
                </a:lnTo>
                <a:lnTo>
                  <a:pt x="3030109" y="2919482"/>
                </a:lnTo>
                <a:lnTo>
                  <a:pt x="2562109" y="2919482"/>
                </a:lnTo>
                <a:close/>
                <a:moveTo>
                  <a:pt x="2321888" y="224805"/>
                </a:moveTo>
                <a:lnTo>
                  <a:pt x="2880631" y="247420"/>
                </a:lnTo>
                <a:lnTo>
                  <a:pt x="2620844" y="742612"/>
                </a:lnTo>
                <a:lnTo>
                  <a:pt x="2546105" y="613161"/>
                </a:lnTo>
                <a:lnTo>
                  <a:pt x="541555" y="1770488"/>
                </a:lnTo>
                <a:lnTo>
                  <a:pt x="392077" y="1511585"/>
                </a:lnTo>
                <a:lnTo>
                  <a:pt x="2396627" y="354257"/>
                </a:lnTo>
                <a:close/>
                <a:moveTo>
                  <a:pt x="0" y="0"/>
                </a:moveTo>
                <a:lnTo>
                  <a:pt x="180000" y="0"/>
                </a:lnTo>
                <a:lnTo>
                  <a:pt x="180000" y="3059999"/>
                </a:lnTo>
                <a:lnTo>
                  <a:pt x="3240000" y="3059999"/>
                </a:lnTo>
                <a:lnTo>
                  <a:pt x="3240000" y="3239999"/>
                </a:lnTo>
                <a:lnTo>
                  <a:pt x="180000" y="3239999"/>
                </a:lnTo>
                <a:lnTo>
                  <a:pt x="180000" y="3240000"/>
                </a:lnTo>
                <a:lnTo>
                  <a:pt x="0" y="3240000"/>
                </a:lnTo>
                <a:lnTo>
                  <a:pt x="0" y="3239999"/>
                </a:lnTo>
                <a:lnTo>
                  <a:pt x="0" y="3059999"/>
                </a:lnTo>
                <a:close/>
              </a:path>
            </a:pathLst>
          </a:custGeom>
          <a:solidFill>
            <a:srgbClr val="33AAB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rgbClr val="AE4500"/>
              </a:solidFill>
            </a:endParaRPr>
          </a:p>
        </p:txBody>
      </p:sp>
      <p:sp>
        <p:nvSpPr>
          <p:cNvPr id="62" name="Rectangle 15">
            <a:extLst>
              <a:ext uri="{FF2B5EF4-FFF2-40B4-BE49-F238E27FC236}">
                <a16:creationId xmlns:a16="http://schemas.microsoft.com/office/drawing/2014/main" id="{ECBB7944-2021-44C3-960E-8480CFC6DEF9}"/>
              </a:ext>
            </a:extLst>
          </p:cNvPr>
          <p:cNvSpPr/>
          <p:nvPr/>
        </p:nvSpPr>
        <p:spPr>
          <a:xfrm rot="5400000">
            <a:off x="7737685" y="1518715"/>
            <a:ext cx="472195" cy="471568"/>
          </a:xfrm>
          <a:custGeom>
            <a:avLst/>
            <a:gdLst/>
            <a:ahLst/>
            <a:cxnLst/>
            <a:rect l="l" t="t" r="r" b="b"/>
            <a:pathLst>
              <a:path w="3244313" h="3240000">
                <a:moveTo>
                  <a:pt x="2055482" y="677891"/>
                </a:moveTo>
                <a:lnTo>
                  <a:pt x="2055482" y="209891"/>
                </a:lnTo>
                <a:lnTo>
                  <a:pt x="2919482" y="209891"/>
                </a:lnTo>
                <a:lnTo>
                  <a:pt x="2919482" y="677891"/>
                </a:lnTo>
                <a:close/>
                <a:moveTo>
                  <a:pt x="1695482" y="1397971"/>
                </a:moveTo>
                <a:lnTo>
                  <a:pt x="1695482" y="929971"/>
                </a:lnTo>
                <a:lnTo>
                  <a:pt x="2919482" y="929971"/>
                </a:lnTo>
                <a:lnTo>
                  <a:pt x="2919482" y="1397971"/>
                </a:lnTo>
                <a:close/>
                <a:moveTo>
                  <a:pt x="1335482" y="2118051"/>
                </a:moveTo>
                <a:lnTo>
                  <a:pt x="1335482" y="1650051"/>
                </a:lnTo>
                <a:lnTo>
                  <a:pt x="2919482" y="1650051"/>
                </a:lnTo>
                <a:lnTo>
                  <a:pt x="2919482" y="2118051"/>
                </a:lnTo>
                <a:close/>
                <a:moveTo>
                  <a:pt x="975482" y="2838131"/>
                </a:moveTo>
                <a:lnTo>
                  <a:pt x="975482" y="2370131"/>
                </a:lnTo>
                <a:lnTo>
                  <a:pt x="2919482" y="2370131"/>
                </a:lnTo>
                <a:lnTo>
                  <a:pt x="2919482" y="2838131"/>
                </a:lnTo>
                <a:close/>
                <a:moveTo>
                  <a:pt x="10788" y="2651034"/>
                </a:moveTo>
                <a:lnTo>
                  <a:pt x="1168116" y="646484"/>
                </a:lnTo>
                <a:lnTo>
                  <a:pt x="1038664" y="571745"/>
                </a:lnTo>
                <a:lnTo>
                  <a:pt x="1533856" y="311959"/>
                </a:lnTo>
                <a:lnTo>
                  <a:pt x="1556471" y="870701"/>
                </a:lnTo>
                <a:lnTo>
                  <a:pt x="1427019" y="795962"/>
                </a:lnTo>
                <a:lnTo>
                  <a:pt x="269691" y="2800512"/>
                </a:lnTo>
                <a:close/>
                <a:moveTo>
                  <a:pt x="0" y="3240000"/>
                </a:moveTo>
                <a:lnTo>
                  <a:pt x="0" y="3060000"/>
                </a:lnTo>
                <a:lnTo>
                  <a:pt x="3064313" y="3060000"/>
                </a:lnTo>
                <a:lnTo>
                  <a:pt x="3064313" y="0"/>
                </a:lnTo>
                <a:lnTo>
                  <a:pt x="3244313" y="0"/>
                </a:lnTo>
                <a:lnTo>
                  <a:pt x="3244313" y="3240000"/>
                </a:lnTo>
                <a:lnTo>
                  <a:pt x="3240000" y="3240000"/>
                </a:lnTo>
                <a:lnTo>
                  <a:pt x="3064313" y="3240000"/>
                </a:lnTo>
                <a:close/>
              </a:path>
            </a:pathLst>
          </a:custGeom>
          <a:solidFill>
            <a:srgbClr val="33AAB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rgbClr val="AE4500"/>
              </a:solidFill>
            </a:endParaRPr>
          </a:p>
        </p:txBody>
      </p:sp>
      <p:sp>
        <p:nvSpPr>
          <p:cNvPr id="63" name="Pie 24">
            <a:extLst>
              <a:ext uri="{FF2B5EF4-FFF2-40B4-BE49-F238E27FC236}">
                <a16:creationId xmlns:a16="http://schemas.microsoft.com/office/drawing/2014/main" id="{DB38F196-AF37-4B00-AA3E-183F9372FBAD}"/>
              </a:ext>
            </a:extLst>
          </p:cNvPr>
          <p:cNvSpPr/>
          <p:nvPr/>
        </p:nvSpPr>
        <p:spPr>
          <a:xfrm>
            <a:off x="6809929" y="4618985"/>
            <a:ext cx="513183" cy="510343"/>
          </a:xfrm>
          <a:custGeom>
            <a:avLst/>
            <a:gdLst/>
            <a:ahLst/>
            <a:cxnLst/>
            <a:rect l="l" t="t" r="r" b="b"/>
            <a:pathLst>
              <a:path w="3228711" h="3210836">
                <a:moveTo>
                  <a:pt x="351626" y="695968"/>
                </a:moveTo>
                <a:lnTo>
                  <a:pt x="1548007" y="1678300"/>
                </a:lnTo>
                <a:lnTo>
                  <a:pt x="236194" y="2500159"/>
                </a:lnTo>
                <a:cubicBezTo>
                  <a:pt x="-116985" y="1936431"/>
                  <a:pt x="-70514" y="1210092"/>
                  <a:pt x="351626" y="695968"/>
                </a:cubicBezTo>
                <a:close/>
                <a:moveTo>
                  <a:pt x="1957429" y="262366"/>
                </a:moveTo>
                <a:cubicBezTo>
                  <a:pt x="2634256" y="359480"/>
                  <a:pt x="3156733" y="907132"/>
                  <a:pt x="3221913" y="1587776"/>
                </a:cubicBezTo>
                <a:cubicBezTo>
                  <a:pt x="3287093" y="2268421"/>
                  <a:pt x="2878048" y="2905277"/>
                  <a:pt x="2231953" y="3129078"/>
                </a:cubicBezTo>
                <a:cubicBezTo>
                  <a:pt x="1585858" y="3352879"/>
                  <a:pt x="870522" y="3105497"/>
                  <a:pt x="500715" y="2530372"/>
                </a:cubicBezTo>
                <a:lnTo>
                  <a:pt x="1746987" y="1729019"/>
                </a:lnTo>
                <a:close/>
                <a:moveTo>
                  <a:pt x="1604447" y="200"/>
                </a:moveTo>
                <a:cubicBezTo>
                  <a:pt x="1665125" y="-778"/>
                  <a:pt x="1726175" y="1809"/>
                  <a:pt x="1787307" y="8072"/>
                </a:cubicBezTo>
                <a:lnTo>
                  <a:pt x="1629532" y="1548011"/>
                </a:lnTo>
                <a:lnTo>
                  <a:pt x="483856" y="506987"/>
                </a:lnTo>
                <a:cubicBezTo>
                  <a:pt x="773141" y="188622"/>
                  <a:pt x="1179697" y="7051"/>
                  <a:pt x="1604447" y="200"/>
                </a:cubicBezTo>
                <a:close/>
              </a:path>
            </a:pathLst>
          </a:custGeom>
          <a:solidFill>
            <a:srgbClr val="33AAB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rgbClr val="AE4500"/>
              </a:solidFill>
            </a:endParaRPr>
          </a:p>
        </p:txBody>
      </p:sp>
      <p:sp>
        <p:nvSpPr>
          <p:cNvPr id="65" name="Block Arc 14">
            <a:extLst>
              <a:ext uri="{FF2B5EF4-FFF2-40B4-BE49-F238E27FC236}">
                <a16:creationId xmlns:a16="http://schemas.microsoft.com/office/drawing/2014/main" id="{F84CC100-88A8-4E3E-8091-D49E44C308ED}"/>
              </a:ext>
            </a:extLst>
          </p:cNvPr>
          <p:cNvSpPr/>
          <p:nvPr/>
        </p:nvSpPr>
        <p:spPr>
          <a:xfrm rot="16200000">
            <a:off x="8525359" y="1470614"/>
            <a:ext cx="567400" cy="567775"/>
          </a:xfrm>
          <a:custGeom>
            <a:avLst/>
            <a:gdLst/>
            <a:ahLst/>
            <a:cxnLst/>
            <a:rect l="l" t="t" r="r" b="b"/>
            <a:pathLst>
              <a:path w="3185463" h="3187558">
                <a:moveTo>
                  <a:pt x="764000" y="2343999"/>
                </a:moveTo>
                <a:cubicBezTo>
                  <a:pt x="566798" y="2256389"/>
                  <a:pt x="385374" y="2134753"/>
                  <a:pt x="230072" y="1981662"/>
                </a:cubicBezTo>
                <a:cubicBezTo>
                  <a:pt x="297001" y="2223876"/>
                  <a:pt x="428049" y="2439341"/>
                  <a:pt x="603989" y="2608945"/>
                </a:cubicBezTo>
                <a:cubicBezTo>
                  <a:pt x="667739" y="2525681"/>
                  <a:pt x="720588" y="2436567"/>
                  <a:pt x="764000" y="2343999"/>
                </a:cubicBezTo>
                <a:close/>
                <a:moveTo>
                  <a:pt x="783530" y="862903"/>
                </a:moveTo>
                <a:cubicBezTo>
                  <a:pt x="737619" y="760936"/>
                  <a:pt x="681240" y="662513"/>
                  <a:pt x="611676" y="571152"/>
                </a:cubicBezTo>
                <a:cubicBezTo>
                  <a:pt x="419218" y="754019"/>
                  <a:pt x="279227" y="991173"/>
                  <a:pt x="215545" y="1258034"/>
                </a:cubicBezTo>
                <a:cubicBezTo>
                  <a:pt x="378729" y="1090139"/>
                  <a:pt x="571934" y="956907"/>
                  <a:pt x="783530" y="862903"/>
                </a:cubicBezTo>
                <a:close/>
                <a:moveTo>
                  <a:pt x="935657" y="1673146"/>
                </a:moveTo>
                <a:lnTo>
                  <a:pt x="227023" y="1673146"/>
                </a:lnTo>
                <a:cubicBezTo>
                  <a:pt x="393068" y="1882941"/>
                  <a:pt x="605618" y="2045968"/>
                  <a:pt x="844267" y="2153109"/>
                </a:cubicBezTo>
                <a:cubicBezTo>
                  <a:pt x="897907" y="1997390"/>
                  <a:pt x="928862" y="1835739"/>
                  <a:pt x="935657" y="1673146"/>
                </a:cubicBezTo>
                <a:close/>
                <a:moveTo>
                  <a:pt x="935928" y="1493146"/>
                </a:moveTo>
                <a:cubicBezTo>
                  <a:pt x="928922" y="1345638"/>
                  <a:pt x="902278" y="1198995"/>
                  <a:pt x="856775" y="1056956"/>
                </a:cubicBezTo>
                <a:cubicBezTo>
                  <a:pt x="636768" y="1156959"/>
                  <a:pt x="439487" y="1304654"/>
                  <a:pt x="281464" y="1493146"/>
                </a:cubicBezTo>
                <a:close/>
                <a:moveTo>
                  <a:pt x="1469785" y="2515107"/>
                </a:moveTo>
                <a:cubicBezTo>
                  <a:pt x="1283000" y="2508124"/>
                  <a:pt x="1100523" y="2472287"/>
                  <a:pt x="927628" y="2411229"/>
                </a:cubicBezTo>
                <a:cubicBezTo>
                  <a:pt x="876831" y="2520843"/>
                  <a:pt x="814172" y="2626182"/>
                  <a:pt x="738220" y="2724387"/>
                </a:cubicBezTo>
                <a:cubicBezTo>
                  <a:pt x="944637" y="2881665"/>
                  <a:pt x="1196120" y="2982471"/>
                  <a:pt x="1469785" y="3005418"/>
                </a:cubicBezTo>
                <a:close/>
                <a:moveTo>
                  <a:pt x="1469785" y="1673146"/>
                </a:moveTo>
                <a:lnTo>
                  <a:pt x="1112275" y="1673146"/>
                </a:lnTo>
                <a:cubicBezTo>
                  <a:pt x="1105327" y="1858153"/>
                  <a:pt x="1070032" y="2042144"/>
                  <a:pt x="1008001" y="2219039"/>
                </a:cubicBezTo>
                <a:cubicBezTo>
                  <a:pt x="1155519" y="2270408"/>
                  <a:pt x="1310845" y="2300826"/>
                  <a:pt x="1469785" y="2307834"/>
                </a:cubicBezTo>
                <a:close/>
                <a:moveTo>
                  <a:pt x="1469785" y="898989"/>
                </a:moveTo>
                <a:cubicBezTo>
                  <a:pt x="1315103" y="907762"/>
                  <a:pt x="1164166" y="938783"/>
                  <a:pt x="1020939" y="990066"/>
                </a:cubicBezTo>
                <a:cubicBezTo>
                  <a:pt x="1074574" y="1153655"/>
                  <a:pt x="1105461" y="1322925"/>
                  <a:pt x="1112368" y="1493146"/>
                </a:cubicBezTo>
                <a:lnTo>
                  <a:pt x="1469785" y="1493146"/>
                </a:lnTo>
                <a:close/>
                <a:moveTo>
                  <a:pt x="1469785" y="182141"/>
                </a:moveTo>
                <a:cubicBezTo>
                  <a:pt x="1199839" y="204777"/>
                  <a:pt x="951477" y="303168"/>
                  <a:pt x="746615" y="456764"/>
                </a:cubicBezTo>
                <a:cubicBezTo>
                  <a:pt x="828296" y="562801"/>
                  <a:pt x="894225" y="677310"/>
                  <a:pt x="947434" y="796072"/>
                </a:cubicBezTo>
                <a:cubicBezTo>
                  <a:pt x="1113886" y="736067"/>
                  <a:pt x="1289644" y="700323"/>
                  <a:pt x="1469785" y="691530"/>
                </a:cubicBezTo>
                <a:close/>
                <a:moveTo>
                  <a:pt x="2150063" y="992171"/>
                </a:moveTo>
                <a:cubicBezTo>
                  <a:pt x="1990712" y="935501"/>
                  <a:pt x="1822242" y="902595"/>
                  <a:pt x="1649785" y="897224"/>
                </a:cubicBezTo>
                <a:lnTo>
                  <a:pt x="1649785" y="1493146"/>
                </a:lnTo>
                <a:lnTo>
                  <a:pt x="2063712" y="1493146"/>
                </a:lnTo>
                <a:cubicBezTo>
                  <a:pt x="2069089" y="1323887"/>
                  <a:pt x="2098366" y="1155330"/>
                  <a:pt x="2150063" y="992171"/>
                </a:cubicBezTo>
                <a:close/>
                <a:moveTo>
                  <a:pt x="2168848" y="2199110"/>
                </a:moveTo>
                <a:cubicBezTo>
                  <a:pt x="2108555" y="2028681"/>
                  <a:pt x="2073581" y="1851532"/>
                  <a:pt x="2065295" y="1673146"/>
                </a:cubicBezTo>
                <a:lnTo>
                  <a:pt x="1649785" y="1673146"/>
                </a:lnTo>
                <a:lnTo>
                  <a:pt x="1649785" y="2307299"/>
                </a:lnTo>
                <a:cubicBezTo>
                  <a:pt x="1829404" y="2299517"/>
                  <a:pt x="2004315" y="2261965"/>
                  <a:pt x="2168848" y="2199110"/>
                </a:cubicBezTo>
                <a:close/>
                <a:moveTo>
                  <a:pt x="2422394" y="446879"/>
                </a:moveTo>
                <a:cubicBezTo>
                  <a:pt x="2204309" y="287209"/>
                  <a:pt x="1938140" y="189883"/>
                  <a:pt x="1649785" y="178919"/>
                </a:cubicBezTo>
                <a:lnTo>
                  <a:pt x="1649785" y="689876"/>
                </a:lnTo>
                <a:cubicBezTo>
                  <a:pt x="1846998" y="695154"/>
                  <a:pt x="2039668" y="732502"/>
                  <a:pt x="2221721" y="797410"/>
                </a:cubicBezTo>
                <a:cubicBezTo>
                  <a:pt x="2275056" y="675360"/>
                  <a:pt x="2341760" y="557662"/>
                  <a:pt x="2422394" y="446879"/>
                </a:cubicBezTo>
                <a:close/>
                <a:moveTo>
                  <a:pt x="2447278" y="2722123"/>
                </a:moveTo>
                <a:cubicBezTo>
                  <a:pt x="2366121" y="2618714"/>
                  <a:pt x="2299534" y="2507403"/>
                  <a:pt x="2246145" y="2391362"/>
                </a:cubicBezTo>
                <a:cubicBezTo>
                  <a:pt x="2057375" y="2464119"/>
                  <a:pt x="1856285" y="2506958"/>
                  <a:pt x="1649785" y="2514779"/>
                </a:cubicBezTo>
                <a:lnTo>
                  <a:pt x="1649785" y="3008639"/>
                </a:lnTo>
                <a:cubicBezTo>
                  <a:pt x="1949198" y="2997255"/>
                  <a:pt x="2224691" y="2892757"/>
                  <a:pt x="2447278" y="2722123"/>
                </a:cubicBezTo>
                <a:close/>
                <a:moveTo>
                  <a:pt x="2878934" y="1493146"/>
                </a:moveTo>
                <a:cubicBezTo>
                  <a:pt x="2723190" y="1307255"/>
                  <a:pt x="2529440" y="1161128"/>
                  <a:pt x="2313862" y="1060620"/>
                </a:cubicBezTo>
                <a:cubicBezTo>
                  <a:pt x="2270535" y="1201714"/>
                  <a:pt x="2245604" y="1347104"/>
                  <a:pt x="2240109" y="1493146"/>
                </a:cubicBezTo>
                <a:close/>
                <a:moveTo>
                  <a:pt x="2890636" y="1673146"/>
                </a:moveTo>
                <a:lnTo>
                  <a:pt x="2241814" y="1673146"/>
                </a:lnTo>
                <a:cubicBezTo>
                  <a:pt x="2249736" y="1827102"/>
                  <a:pt x="2279520" y="1979973"/>
                  <a:pt x="2329964" y="2127513"/>
                </a:cubicBezTo>
                <a:cubicBezTo>
                  <a:pt x="2545677" y="2019923"/>
                  <a:pt x="2738160" y="1866413"/>
                  <a:pt x="2890636" y="1673146"/>
                </a:cubicBezTo>
                <a:close/>
                <a:moveTo>
                  <a:pt x="2973035" y="1284386"/>
                </a:moveTo>
                <a:cubicBezTo>
                  <a:pt x="2912066" y="1001840"/>
                  <a:pt x="2765308" y="751379"/>
                  <a:pt x="2561381" y="561108"/>
                </a:cubicBezTo>
                <a:cubicBezTo>
                  <a:pt x="2489321" y="656437"/>
                  <a:pt x="2431363" y="759225"/>
                  <a:pt x="2384553" y="865647"/>
                </a:cubicBezTo>
                <a:cubicBezTo>
                  <a:pt x="2604520" y="964977"/>
                  <a:pt x="2804622" y="1106677"/>
                  <a:pt x="2973035" y="1284386"/>
                </a:cubicBezTo>
                <a:close/>
                <a:moveTo>
                  <a:pt x="2974277" y="1897328"/>
                </a:moveTo>
                <a:cubicBezTo>
                  <a:pt x="2812488" y="2073933"/>
                  <a:pt x="2619878" y="2216690"/>
                  <a:pt x="2407486" y="2319665"/>
                </a:cubicBezTo>
                <a:cubicBezTo>
                  <a:pt x="2454169" y="2420503"/>
                  <a:pt x="2511856" y="2517376"/>
                  <a:pt x="2582047" y="2607468"/>
                </a:cubicBezTo>
                <a:cubicBezTo>
                  <a:pt x="2776399" y="2417974"/>
                  <a:pt x="2916061" y="2172750"/>
                  <a:pt x="2974277" y="1897328"/>
                </a:cubicBezTo>
                <a:close/>
                <a:moveTo>
                  <a:pt x="3185463" y="1593779"/>
                </a:moveTo>
                <a:cubicBezTo>
                  <a:pt x="3185463" y="2473999"/>
                  <a:pt x="2471904" y="3187558"/>
                  <a:pt x="1591684" y="3187558"/>
                </a:cubicBezTo>
                <a:cubicBezTo>
                  <a:pt x="738111" y="3187558"/>
                  <a:pt x="41261" y="2516549"/>
                  <a:pt x="1913" y="1673146"/>
                </a:cubicBezTo>
                <a:lnTo>
                  <a:pt x="0" y="1673146"/>
                </a:lnTo>
                <a:lnTo>
                  <a:pt x="0" y="1493146"/>
                </a:lnTo>
                <a:lnTo>
                  <a:pt x="2750" y="1493146"/>
                </a:lnTo>
                <a:cubicBezTo>
                  <a:pt x="50490" y="700174"/>
                  <a:pt x="679654" y="64473"/>
                  <a:pt x="1469785" y="6156"/>
                </a:cubicBezTo>
                <a:lnTo>
                  <a:pt x="1469785" y="0"/>
                </a:lnTo>
                <a:lnTo>
                  <a:pt x="1591684" y="0"/>
                </a:lnTo>
                <a:lnTo>
                  <a:pt x="1649785" y="0"/>
                </a:lnTo>
                <a:lnTo>
                  <a:pt x="1649785" y="2934"/>
                </a:lnTo>
                <a:cubicBezTo>
                  <a:pt x="2503127" y="31654"/>
                  <a:pt x="3185463" y="733032"/>
                  <a:pt x="3185463" y="1593779"/>
                </a:cubicBezTo>
                <a:close/>
              </a:path>
            </a:pathLst>
          </a:custGeom>
          <a:solidFill>
            <a:srgbClr val="33AAB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rgbClr val="AE4500"/>
              </a:solidFill>
            </a:endParaRPr>
          </a:p>
        </p:txBody>
      </p:sp>
      <p:sp>
        <p:nvSpPr>
          <p:cNvPr id="66" name="Block Arc 41">
            <a:extLst>
              <a:ext uri="{FF2B5EF4-FFF2-40B4-BE49-F238E27FC236}">
                <a16:creationId xmlns:a16="http://schemas.microsoft.com/office/drawing/2014/main" id="{39949893-05ED-44C7-999C-84CE9B52D118}"/>
              </a:ext>
            </a:extLst>
          </p:cNvPr>
          <p:cNvSpPr/>
          <p:nvPr/>
        </p:nvSpPr>
        <p:spPr>
          <a:xfrm>
            <a:off x="9408552" y="1424301"/>
            <a:ext cx="473301" cy="660395"/>
          </a:xfrm>
          <a:custGeom>
            <a:avLst/>
            <a:gdLst/>
            <a:ahLst/>
            <a:cxnLst/>
            <a:rect l="l" t="t" r="r" b="b"/>
            <a:pathLst>
              <a:path w="2512265" h="3505352">
                <a:moveTo>
                  <a:pt x="1276582" y="2106401"/>
                </a:moveTo>
                <a:cubicBezTo>
                  <a:pt x="1154832" y="2195007"/>
                  <a:pt x="1018024" y="2262207"/>
                  <a:pt x="871321" y="2302645"/>
                </a:cubicBezTo>
                <a:cubicBezTo>
                  <a:pt x="1041049" y="2346709"/>
                  <a:pt x="1216984" y="2342691"/>
                  <a:pt x="1380867" y="2295542"/>
                </a:cubicBezTo>
                <a:cubicBezTo>
                  <a:pt x="1352791" y="2227964"/>
                  <a:pt x="1317377" y="2164934"/>
                  <a:pt x="1276582" y="2106401"/>
                </a:cubicBezTo>
                <a:close/>
                <a:moveTo>
                  <a:pt x="931061" y="1768598"/>
                </a:moveTo>
                <a:lnTo>
                  <a:pt x="785084" y="2021438"/>
                </a:lnTo>
                <a:lnTo>
                  <a:pt x="684448" y="2196711"/>
                </a:lnTo>
                <a:cubicBezTo>
                  <a:pt x="868931" y="2169533"/>
                  <a:pt x="1041385" y="2098006"/>
                  <a:pt x="1189228" y="1991290"/>
                </a:cubicBezTo>
                <a:cubicBezTo>
                  <a:pt x="1113839" y="1904543"/>
                  <a:pt x="1026949" y="1829435"/>
                  <a:pt x="931061" y="1768598"/>
                </a:cubicBezTo>
                <a:close/>
                <a:moveTo>
                  <a:pt x="1626242" y="1739577"/>
                </a:moveTo>
                <a:cubicBezTo>
                  <a:pt x="1556851" y="1850020"/>
                  <a:pt x="1471526" y="1947792"/>
                  <a:pt x="1374302" y="2030973"/>
                </a:cubicBezTo>
                <a:cubicBezTo>
                  <a:pt x="1422822" y="2099916"/>
                  <a:pt x="1464618" y="2174537"/>
                  <a:pt x="1497466" y="2254701"/>
                </a:cubicBezTo>
                <a:cubicBezTo>
                  <a:pt x="1664534" y="2184833"/>
                  <a:pt x="1813198" y="2068027"/>
                  <a:pt x="1922549" y="1910651"/>
                </a:cubicBezTo>
                <a:close/>
                <a:moveTo>
                  <a:pt x="531158" y="1601275"/>
                </a:moveTo>
                <a:cubicBezTo>
                  <a:pt x="514831" y="1769123"/>
                  <a:pt x="535254" y="1939877"/>
                  <a:pt x="594029" y="2101141"/>
                </a:cubicBezTo>
                <a:lnTo>
                  <a:pt x="822377" y="1705631"/>
                </a:lnTo>
                <a:cubicBezTo>
                  <a:pt x="730789" y="1658398"/>
                  <a:pt x="632873" y="1623335"/>
                  <a:pt x="531158" y="1601275"/>
                </a:cubicBezTo>
                <a:close/>
                <a:moveTo>
                  <a:pt x="270885" y="1572115"/>
                </a:moveTo>
                <a:cubicBezTo>
                  <a:pt x="231457" y="1572339"/>
                  <a:pt x="191799" y="1574812"/>
                  <a:pt x="152057" y="1579894"/>
                </a:cubicBezTo>
                <a:cubicBezTo>
                  <a:pt x="195418" y="1760005"/>
                  <a:pt x="289893" y="1927350"/>
                  <a:pt x="428945" y="2058945"/>
                </a:cubicBezTo>
                <a:cubicBezTo>
                  <a:pt x="384418" y="1901749"/>
                  <a:pt x="371313" y="1738504"/>
                  <a:pt x="388331" y="1577832"/>
                </a:cubicBezTo>
                <a:cubicBezTo>
                  <a:pt x="349511" y="1573916"/>
                  <a:pt x="310313" y="1571891"/>
                  <a:pt x="270885" y="1572115"/>
                </a:cubicBezTo>
                <a:close/>
                <a:moveTo>
                  <a:pt x="1117422" y="1445810"/>
                </a:moveTo>
                <a:lnTo>
                  <a:pt x="992684" y="1661863"/>
                </a:lnTo>
                <a:cubicBezTo>
                  <a:pt x="1102065" y="1730612"/>
                  <a:pt x="1200940" y="1816138"/>
                  <a:pt x="1286200" y="1915345"/>
                </a:cubicBezTo>
                <a:cubicBezTo>
                  <a:pt x="1368713" y="1844119"/>
                  <a:pt x="1441290" y="1760865"/>
                  <a:pt x="1500981" y="1667258"/>
                </a:cubicBezTo>
                <a:close/>
                <a:moveTo>
                  <a:pt x="2092402" y="1221082"/>
                </a:moveTo>
                <a:cubicBezTo>
                  <a:pt x="2001593" y="1234047"/>
                  <a:pt x="1911092" y="1235450"/>
                  <a:pt x="1822337" y="1227227"/>
                </a:cubicBezTo>
                <a:cubicBezTo>
                  <a:pt x="1800443" y="1366691"/>
                  <a:pt x="1756170" y="1503162"/>
                  <a:pt x="1688847" y="1630684"/>
                </a:cubicBezTo>
                <a:lnTo>
                  <a:pt x="1987299" y="1802996"/>
                </a:lnTo>
                <a:cubicBezTo>
                  <a:pt x="2084887" y="1618081"/>
                  <a:pt x="2117858" y="1415133"/>
                  <a:pt x="2092402" y="1221082"/>
                </a:cubicBezTo>
                <a:close/>
                <a:moveTo>
                  <a:pt x="649579" y="1175701"/>
                </a:moveTo>
                <a:cubicBezTo>
                  <a:pt x="600911" y="1272240"/>
                  <a:pt x="566994" y="1374279"/>
                  <a:pt x="548013" y="1478728"/>
                </a:cubicBezTo>
                <a:cubicBezTo>
                  <a:pt x="665588" y="1503392"/>
                  <a:pt x="778659" y="1543786"/>
                  <a:pt x="883938" y="1599004"/>
                </a:cubicBezTo>
                <a:lnTo>
                  <a:pt x="1008644" y="1383007"/>
                </a:lnTo>
                <a:close/>
                <a:moveTo>
                  <a:pt x="1325201" y="1085928"/>
                </a:moveTo>
                <a:lnTo>
                  <a:pt x="1180226" y="1337032"/>
                </a:lnTo>
                <a:lnTo>
                  <a:pt x="1563461" y="1558293"/>
                </a:lnTo>
                <a:cubicBezTo>
                  <a:pt x="1621429" y="1447029"/>
                  <a:pt x="1659763" y="1328223"/>
                  <a:pt x="1679185" y="1206861"/>
                </a:cubicBezTo>
                <a:cubicBezTo>
                  <a:pt x="1555153" y="1183834"/>
                  <a:pt x="1435895" y="1143161"/>
                  <a:pt x="1325201" y="1085928"/>
                </a:cubicBezTo>
                <a:close/>
                <a:moveTo>
                  <a:pt x="216369" y="925587"/>
                </a:moveTo>
                <a:cubicBezTo>
                  <a:pt x="135862" y="1096620"/>
                  <a:pt x="108667" y="1281041"/>
                  <a:pt x="130011" y="1458436"/>
                </a:cubicBezTo>
                <a:cubicBezTo>
                  <a:pt x="222591" y="1446071"/>
                  <a:pt x="314795" y="1446181"/>
                  <a:pt x="405131" y="1455463"/>
                </a:cubicBezTo>
                <a:cubicBezTo>
                  <a:pt x="426945" y="1333935"/>
                  <a:pt x="466667" y="1215249"/>
                  <a:pt x="524206" y="1103317"/>
                </a:cubicBezTo>
                <a:close/>
                <a:moveTo>
                  <a:pt x="943246" y="797103"/>
                </a:moveTo>
                <a:cubicBezTo>
                  <a:pt x="853400" y="873630"/>
                  <a:pt x="774733" y="963960"/>
                  <a:pt x="711316" y="1066306"/>
                </a:cubicBezTo>
                <a:lnTo>
                  <a:pt x="1071447" y="1274228"/>
                </a:lnTo>
                <a:lnTo>
                  <a:pt x="1215869" y="1024081"/>
                </a:lnTo>
                <a:cubicBezTo>
                  <a:pt x="1115458" y="961776"/>
                  <a:pt x="1023809" y="885272"/>
                  <a:pt x="943246" y="797103"/>
                </a:cubicBezTo>
                <a:close/>
                <a:moveTo>
                  <a:pt x="1777831" y="614825"/>
                </a:moveTo>
                <a:cubicBezTo>
                  <a:pt x="1828108" y="774217"/>
                  <a:pt x="1847177" y="940426"/>
                  <a:pt x="1835302" y="1104709"/>
                </a:cubicBezTo>
                <a:cubicBezTo>
                  <a:pt x="1912529" y="1111680"/>
                  <a:pt x="1991200" y="1110618"/>
                  <a:pt x="2070135" y="1099634"/>
                </a:cubicBezTo>
                <a:cubicBezTo>
                  <a:pt x="2023430" y="916066"/>
                  <a:pt x="1923963" y="746103"/>
                  <a:pt x="1777831" y="614825"/>
                </a:cubicBezTo>
                <a:close/>
                <a:moveTo>
                  <a:pt x="1613169" y="587153"/>
                </a:moveTo>
                <a:lnTo>
                  <a:pt x="1386789" y="979253"/>
                </a:lnTo>
                <a:cubicBezTo>
                  <a:pt x="1482593" y="1028182"/>
                  <a:pt x="1585369" y="1063521"/>
                  <a:pt x="1692132" y="1084514"/>
                </a:cubicBezTo>
                <a:cubicBezTo>
                  <a:pt x="1702376" y="916614"/>
                  <a:pt x="1676765" y="746730"/>
                  <a:pt x="1613169" y="587153"/>
                </a:cubicBezTo>
                <a:close/>
                <a:moveTo>
                  <a:pt x="1500307" y="531421"/>
                </a:moveTo>
                <a:cubicBezTo>
                  <a:pt x="1333628" y="560682"/>
                  <a:pt x="1177718" y="626786"/>
                  <a:pt x="1041762" y="721997"/>
                </a:cubicBezTo>
                <a:cubicBezTo>
                  <a:pt x="1111912" y="797410"/>
                  <a:pt x="1191076" y="863204"/>
                  <a:pt x="1277416" y="917480"/>
                </a:cubicBezTo>
                <a:close/>
                <a:moveTo>
                  <a:pt x="708730" y="442269"/>
                </a:moveTo>
                <a:cubicBezTo>
                  <a:pt x="536145" y="518354"/>
                  <a:pt x="384460" y="645249"/>
                  <a:pt x="277225" y="815684"/>
                </a:cubicBezTo>
                <a:lnTo>
                  <a:pt x="586010" y="993961"/>
                </a:lnTo>
                <a:cubicBezTo>
                  <a:pt x="658009" y="876621"/>
                  <a:pt x="747803" y="773217"/>
                  <a:pt x="850548" y="685844"/>
                </a:cubicBezTo>
                <a:cubicBezTo>
                  <a:pt x="795399" y="611028"/>
                  <a:pt x="747545" y="529652"/>
                  <a:pt x="708730" y="442269"/>
                </a:cubicBezTo>
                <a:close/>
                <a:moveTo>
                  <a:pt x="1114411" y="355452"/>
                </a:moveTo>
                <a:cubicBezTo>
                  <a:pt x="1016499" y="355167"/>
                  <a:pt x="919324" y="369705"/>
                  <a:pt x="826255" y="398131"/>
                </a:cubicBezTo>
                <a:cubicBezTo>
                  <a:pt x="858722" y="474940"/>
                  <a:pt x="900618" y="545829"/>
                  <a:pt x="948599" y="611249"/>
                </a:cubicBezTo>
                <a:cubicBezTo>
                  <a:pt x="1085375" y="512974"/>
                  <a:pt x="1240825" y="441488"/>
                  <a:pt x="1406980" y="401715"/>
                </a:cubicBezTo>
                <a:cubicBezTo>
                  <a:pt x="1310969" y="370847"/>
                  <a:pt x="1212322" y="355738"/>
                  <a:pt x="1114411" y="355452"/>
                </a:cubicBezTo>
                <a:close/>
                <a:moveTo>
                  <a:pt x="1776283" y="295101"/>
                </a:moveTo>
                <a:lnTo>
                  <a:pt x="1710896" y="408983"/>
                </a:lnTo>
                <a:cubicBezTo>
                  <a:pt x="2209777" y="726145"/>
                  <a:pt x="2373723" y="1383396"/>
                  <a:pt x="2075153" y="1900534"/>
                </a:cubicBezTo>
                <a:cubicBezTo>
                  <a:pt x="1777480" y="2416119"/>
                  <a:pt x="1129323" y="2603192"/>
                  <a:pt x="606057" y="2333243"/>
                </a:cubicBezTo>
                <a:lnTo>
                  <a:pt x="534769" y="2457402"/>
                </a:lnTo>
                <a:cubicBezTo>
                  <a:pt x="1115347" y="2755664"/>
                  <a:pt x="1834151" y="2554240"/>
                  <a:pt x="2173557" y="1987198"/>
                </a:cubicBezTo>
                <a:cubicBezTo>
                  <a:pt x="2520801" y="1407062"/>
                  <a:pt x="2343129" y="657734"/>
                  <a:pt x="1776283" y="295101"/>
                </a:cubicBezTo>
                <a:close/>
                <a:moveTo>
                  <a:pt x="1831804" y="0"/>
                </a:moveTo>
                <a:cubicBezTo>
                  <a:pt x="1881515" y="0"/>
                  <a:pt x="1921814" y="40299"/>
                  <a:pt x="1921814" y="90010"/>
                </a:cubicBezTo>
                <a:cubicBezTo>
                  <a:pt x="1921814" y="123853"/>
                  <a:pt x="1903137" y="153333"/>
                  <a:pt x="1874873" y="167531"/>
                </a:cubicBezTo>
                <a:cubicBezTo>
                  <a:pt x="2505724" y="579432"/>
                  <a:pt x="2701456" y="1419035"/>
                  <a:pt x="2311836" y="2069966"/>
                </a:cubicBezTo>
                <a:cubicBezTo>
                  <a:pt x="2067801" y="2477672"/>
                  <a:pt x="1650037" y="2717958"/>
                  <a:pt x="1209422" y="2750781"/>
                </a:cubicBezTo>
                <a:lnTo>
                  <a:pt x="1209422" y="3191198"/>
                </a:lnTo>
                <a:cubicBezTo>
                  <a:pt x="1228953" y="3190691"/>
                  <a:pt x="1248332" y="3191937"/>
                  <a:pt x="1267595" y="3193449"/>
                </a:cubicBezTo>
                <a:cubicBezTo>
                  <a:pt x="1660899" y="3224325"/>
                  <a:pt x="1926978" y="3358049"/>
                  <a:pt x="1884661" y="3503570"/>
                </a:cubicBezTo>
                <a:lnTo>
                  <a:pt x="318693" y="3505352"/>
                </a:lnTo>
                <a:cubicBezTo>
                  <a:pt x="273700" y="3359367"/>
                  <a:pt x="539657" y="3224666"/>
                  <a:pt x="934393" y="3193515"/>
                </a:cubicBezTo>
                <a:lnTo>
                  <a:pt x="993398" y="3191208"/>
                </a:lnTo>
                <a:lnTo>
                  <a:pt x="993398" y="2750894"/>
                </a:lnTo>
                <a:cubicBezTo>
                  <a:pt x="812915" y="2737642"/>
                  <a:pt x="632784" y="2688481"/>
                  <a:pt x="463078" y="2601537"/>
                </a:cubicBezTo>
                <a:cubicBezTo>
                  <a:pt x="463677" y="2602537"/>
                  <a:pt x="463694" y="2603560"/>
                  <a:pt x="463694" y="2604587"/>
                </a:cubicBezTo>
                <a:cubicBezTo>
                  <a:pt x="463694" y="2654298"/>
                  <a:pt x="423395" y="2694597"/>
                  <a:pt x="373684" y="2694597"/>
                </a:cubicBezTo>
                <a:cubicBezTo>
                  <a:pt x="323973" y="2694597"/>
                  <a:pt x="283674" y="2654298"/>
                  <a:pt x="283674" y="2604587"/>
                </a:cubicBezTo>
                <a:cubicBezTo>
                  <a:pt x="283674" y="2554876"/>
                  <a:pt x="323973" y="2514577"/>
                  <a:pt x="373684" y="2514577"/>
                </a:cubicBezTo>
                <a:lnTo>
                  <a:pt x="377019" y="2515250"/>
                </a:lnTo>
                <a:lnTo>
                  <a:pt x="511820" y="2280472"/>
                </a:lnTo>
                <a:lnTo>
                  <a:pt x="495824" y="2271237"/>
                </a:lnTo>
                <a:lnTo>
                  <a:pt x="496783" y="2269575"/>
                </a:lnTo>
                <a:cubicBezTo>
                  <a:pt x="34226" y="1964050"/>
                  <a:pt x="-130424" y="1362029"/>
                  <a:pt x="110016" y="864184"/>
                </a:cubicBezTo>
                <a:lnTo>
                  <a:pt x="106296" y="862036"/>
                </a:lnTo>
                <a:lnTo>
                  <a:pt x="148828" y="788370"/>
                </a:lnTo>
                <a:lnTo>
                  <a:pt x="169099" y="753258"/>
                </a:lnTo>
                <a:lnTo>
                  <a:pt x="170873" y="754281"/>
                </a:lnTo>
                <a:cubicBezTo>
                  <a:pt x="475914" y="264737"/>
                  <a:pt x="1106018" y="92008"/>
                  <a:pt x="1617242" y="355196"/>
                </a:cubicBezTo>
                <a:lnTo>
                  <a:pt x="1748044" y="127384"/>
                </a:lnTo>
                <a:lnTo>
                  <a:pt x="1751959" y="129632"/>
                </a:lnTo>
                <a:cubicBezTo>
                  <a:pt x="1745165" y="117975"/>
                  <a:pt x="1741794" y="104386"/>
                  <a:pt x="1741794" y="90010"/>
                </a:cubicBezTo>
                <a:cubicBezTo>
                  <a:pt x="1741794" y="40299"/>
                  <a:pt x="1782093" y="0"/>
                  <a:pt x="1831804" y="0"/>
                </a:cubicBezTo>
                <a:close/>
              </a:path>
            </a:pathLst>
          </a:custGeom>
          <a:solidFill>
            <a:srgbClr val="33AAB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rgbClr val="AE4500"/>
              </a:solidFill>
            </a:endParaRPr>
          </a:p>
        </p:txBody>
      </p:sp>
      <p:sp>
        <p:nvSpPr>
          <p:cNvPr id="67" name="Right Triangle 17">
            <a:extLst>
              <a:ext uri="{FF2B5EF4-FFF2-40B4-BE49-F238E27FC236}">
                <a16:creationId xmlns:a16="http://schemas.microsoft.com/office/drawing/2014/main" id="{6ADCC979-BA1C-4251-B6F5-CE5AA2B72FD0}"/>
              </a:ext>
            </a:extLst>
          </p:cNvPr>
          <p:cNvSpPr/>
          <p:nvPr/>
        </p:nvSpPr>
        <p:spPr>
          <a:xfrm>
            <a:off x="7705747" y="4600959"/>
            <a:ext cx="385791" cy="546392"/>
          </a:xfrm>
          <a:custGeom>
            <a:avLst/>
            <a:gdLst/>
            <a:ahLst/>
            <a:cxnLst/>
            <a:rect l="l" t="t" r="r" b="b"/>
            <a:pathLst>
              <a:path w="2387678" h="3240000">
                <a:moveTo>
                  <a:pt x="1645041" y="17032"/>
                </a:moveTo>
                <a:lnTo>
                  <a:pt x="2376264" y="17032"/>
                </a:lnTo>
                <a:lnTo>
                  <a:pt x="2376264" y="17033"/>
                </a:lnTo>
                <a:lnTo>
                  <a:pt x="1645042" y="17033"/>
                </a:lnTo>
                <a:close/>
                <a:moveTo>
                  <a:pt x="0" y="17032"/>
                </a:moveTo>
                <a:lnTo>
                  <a:pt x="1379678" y="17032"/>
                </a:lnTo>
                <a:lnTo>
                  <a:pt x="1379678" y="996125"/>
                </a:lnTo>
                <a:lnTo>
                  <a:pt x="2376264" y="996125"/>
                </a:lnTo>
                <a:lnTo>
                  <a:pt x="2376264" y="3240000"/>
                </a:lnTo>
                <a:lnTo>
                  <a:pt x="0" y="3240000"/>
                </a:lnTo>
                <a:close/>
                <a:moveTo>
                  <a:pt x="1498869" y="0"/>
                </a:moveTo>
                <a:lnTo>
                  <a:pt x="2387678" y="888809"/>
                </a:lnTo>
                <a:lnTo>
                  <a:pt x="1498869" y="888809"/>
                </a:lnTo>
                <a:close/>
              </a:path>
            </a:pathLst>
          </a:custGeom>
          <a:solidFill>
            <a:srgbClr val="33AAB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rgbClr val="AE4500"/>
              </a:solidFill>
            </a:endParaRPr>
          </a:p>
        </p:txBody>
      </p:sp>
      <p:sp>
        <p:nvSpPr>
          <p:cNvPr id="81" name="Oval 66">
            <a:extLst>
              <a:ext uri="{FF2B5EF4-FFF2-40B4-BE49-F238E27FC236}">
                <a16:creationId xmlns:a16="http://schemas.microsoft.com/office/drawing/2014/main" id="{64136ECC-E882-4D1E-8298-06A6A02A6E1A}"/>
              </a:ext>
            </a:extLst>
          </p:cNvPr>
          <p:cNvSpPr/>
          <p:nvPr/>
        </p:nvSpPr>
        <p:spPr>
          <a:xfrm rot="20700000">
            <a:off x="6137536" y="3634207"/>
            <a:ext cx="548680" cy="469988"/>
          </a:xfrm>
          <a:custGeom>
            <a:avLst/>
            <a:gdLst/>
            <a:ahLst/>
            <a:cxnLst/>
            <a:rect l="l" t="t" r="r" b="b"/>
            <a:pathLst>
              <a:path w="2901316" h="2485205">
                <a:moveTo>
                  <a:pt x="2901316" y="8833"/>
                </a:moveTo>
                <a:lnTo>
                  <a:pt x="2885407" y="69738"/>
                </a:lnTo>
                <a:lnTo>
                  <a:pt x="2890344" y="71061"/>
                </a:lnTo>
                <a:lnTo>
                  <a:pt x="2331295" y="2157461"/>
                </a:lnTo>
                <a:lnTo>
                  <a:pt x="2322295" y="2155049"/>
                </a:lnTo>
                <a:cubicBezTo>
                  <a:pt x="2311779" y="2339141"/>
                  <a:pt x="2127696" y="2485205"/>
                  <a:pt x="1902404" y="2485205"/>
                </a:cubicBezTo>
                <a:cubicBezTo>
                  <a:pt x="1669201" y="2485205"/>
                  <a:pt x="1480151" y="2328701"/>
                  <a:pt x="1480150" y="2135644"/>
                </a:cubicBezTo>
                <a:cubicBezTo>
                  <a:pt x="1480150" y="1942587"/>
                  <a:pt x="1669200" y="1786083"/>
                  <a:pt x="1902404" y="1786083"/>
                </a:cubicBezTo>
                <a:cubicBezTo>
                  <a:pt x="2026046" y="1786083"/>
                  <a:pt x="2137276" y="1830075"/>
                  <a:pt x="2213623" y="1901150"/>
                </a:cubicBezTo>
                <a:lnTo>
                  <a:pt x="2586815" y="508378"/>
                </a:lnTo>
                <a:lnTo>
                  <a:pt x="1283297" y="508378"/>
                </a:lnTo>
                <a:lnTo>
                  <a:pt x="847984" y="2132988"/>
                </a:lnTo>
                <a:lnTo>
                  <a:pt x="841776" y="2131324"/>
                </a:lnTo>
                <a:cubicBezTo>
                  <a:pt x="829584" y="2314002"/>
                  <a:pt x="646295" y="2458448"/>
                  <a:pt x="422254" y="2458448"/>
                </a:cubicBezTo>
                <a:cubicBezTo>
                  <a:pt x="189051" y="2458448"/>
                  <a:pt x="1" y="2301944"/>
                  <a:pt x="0" y="2108887"/>
                </a:cubicBezTo>
                <a:cubicBezTo>
                  <a:pt x="0" y="1915830"/>
                  <a:pt x="189051" y="1759326"/>
                  <a:pt x="422255" y="1759326"/>
                </a:cubicBezTo>
                <a:cubicBezTo>
                  <a:pt x="544771" y="1759326"/>
                  <a:pt x="655100" y="1802522"/>
                  <a:pt x="731465" y="1872378"/>
                </a:cubicBezTo>
                <a:lnTo>
                  <a:pt x="1233167" y="0"/>
                </a:lnTo>
                <a:lnTo>
                  <a:pt x="1266129" y="8833"/>
                </a:lnTo>
                <a:close/>
              </a:path>
            </a:pathLst>
          </a:custGeom>
          <a:solidFill>
            <a:srgbClr val="33AAB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rgbClr val="AE4500"/>
              </a:solidFill>
            </a:endParaRPr>
          </a:p>
        </p:txBody>
      </p:sp>
      <p:sp>
        <p:nvSpPr>
          <p:cNvPr id="89" name="Rectangle 9">
            <a:extLst>
              <a:ext uri="{FF2B5EF4-FFF2-40B4-BE49-F238E27FC236}">
                <a16:creationId xmlns:a16="http://schemas.microsoft.com/office/drawing/2014/main" id="{444E6227-4972-4DE6-BEB0-C3FC42991182}"/>
              </a:ext>
            </a:extLst>
          </p:cNvPr>
          <p:cNvSpPr/>
          <p:nvPr/>
        </p:nvSpPr>
        <p:spPr>
          <a:xfrm>
            <a:off x="4401175" y="3545249"/>
            <a:ext cx="527335" cy="493633"/>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rgbClr val="33AA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solidFill>
                <a:srgbClr val="AE4500"/>
              </a:solidFill>
            </a:endParaRPr>
          </a:p>
        </p:txBody>
      </p:sp>
      <p:sp>
        <p:nvSpPr>
          <p:cNvPr id="91" name="Frame 17">
            <a:extLst>
              <a:ext uri="{FF2B5EF4-FFF2-40B4-BE49-F238E27FC236}">
                <a16:creationId xmlns:a16="http://schemas.microsoft.com/office/drawing/2014/main" id="{1278BF84-DDF3-43F8-88E4-A0F28E4079EF}"/>
              </a:ext>
            </a:extLst>
          </p:cNvPr>
          <p:cNvSpPr/>
          <p:nvPr/>
        </p:nvSpPr>
        <p:spPr>
          <a:xfrm>
            <a:off x="4376237" y="4613418"/>
            <a:ext cx="508153" cy="508153"/>
          </a:xfrm>
          <a:custGeom>
            <a:avLst/>
            <a:gdLst/>
            <a:ahLst/>
            <a:cxnLst/>
            <a:rect l="l" t="t" r="r" b="b"/>
            <a:pathLst>
              <a:path w="3240000" h="3240000">
                <a:moveTo>
                  <a:pt x="415456" y="380544"/>
                </a:moveTo>
                <a:lnTo>
                  <a:pt x="415456" y="385333"/>
                </a:lnTo>
                <a:lnTo>
                  <a:pt x="385333" y="385333"/>
                </a:lnTo>
                <a:lnTo>
                  <a:pt x="385333" y="2854667"/>
                </a:lnTo>
                <a:lnTo>
                  <a:pt x="1529120" y="2854667"/>
                </a:lnTo>
                <a:cubicBezTo>
                  <a:pt x="1267123" y="2430711"/>
                  <a:pt x="997530" y="1721825"/>
                  <a:pt x="436017" y="1672600"/>
                </a:cubicBezTo>
                <a:lnTo>
                  <a:pt x="600235" y="1185112"/>
                </a:lnTo>
                <a:cubicBezTo>
                  <a:pt x="1132790" y="1359573"/>
                  <a:pt x="1278822" y="1550851"/>
                  <a:pt x="1544730" y="1923929"/>
                </a:cubicBezTo>
                <a:cubicBezTo>
                  <a:pt x="1789452" y="1379400"/>
                  <a:pt x="1927092" y="1088696"/>
                  <a:pt x="2233403" y="596568"/>
                </a:cubicBezTo>
                <a:lnTo>
                  <a:pt x="2770666" y="596568"/>
                </a:lnTo>
                <a:cubicBezTo>
                  <a:pt x="2331495" y="1220469"/>
                  <a:pt x="1907612" y="2113878"/>
                  <a:pt x="1578489" y="2854667"/>
                </a:cubicBezTo>
                <a:lnTo>
                  <a:pt x="2854667" y="2854667"/>
                </a:lnTo>
                <a:lnTo>
                  <a:pt x="2854667" y="596568"/>
                </a:lnTo>
                <a:lnTo>
                  <a:pt x="2858395" y="596568"/>
                </a:lnTo>
                <a:lnTo>
                  <a:pt x="2858395" y="380544"/>
                </a:lnTo>
                <a:close/>
                <a:moveTo>
                  <a:pt x="0" y="0"/>
                </a:moveTo>
                <a:lnTo>
                  <a:pt x="3240000" y="0"/>
                </a:lnTo>
                <a:lnTo>
                  <a:pt x="3240000" y="3240000"/>
                </a:lnTo>
                <a:lnTo>
                  <a:pt x="0" y="3240000"/>
                </a:lnTo>
                <a:close/>
              </a:path>
            </a:pathLst>
          </a:custGeom>
          <a:solidFill>
            <a:srgbClr val="33AA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solidFill>
                <a:srgbClr val="AE4500"/>
              </a:solidFill>
            </a:endParaRPr>
          </a:p>
        </p:txBody>
      </p:sp>
      <p:sp>
        <p:nvSpPr>
          <p:cNvPr id="93" name="Teardrop 1">
            <a:extLst>
              <a:ext uri="{FF2B5EF4-FFF2-40B4-BE49-F238E27FC236}">
                <a16:creationId xmlns:a16="http://schemas.microsoft.com/office/drawing/2014/main" id="{45BBC696-75E7-44AB-A411-9B80C52FFE5A}"/>
              </a:ext>
            </a:extLst>
          </p:cNvPr>
          <p:cNvSpPr/>
          <p:nvPr/>
        </p:nvSpPr>
        <p:spPr>
          <a:xfrm rot="18805991">
            <a:off x="10126693" y="1539349"/>
            <a:ext cx="551843" cy="546087"/>
          </a:xfrm>
          <a:custGeom>
            <a:avLst/>
            <a:gdLst/>
            <a:ahLst/>
            <a:cxnLst/>
            <a:rect l="l" t="t" r="r" b="b"/>
            <a:pathLst>
              <a:path w="1807241" h="1788383">
                <a:moveTo>
                  <a:pt x="712876" y="1117592"/>
                </a:moveTo>
                <a:cubicBezTo>
                  <a:pt x="771173" y="1181828"/>
                  <a:pt x="811089" y="1255910"/>
                  <a:pt x="847925" y="1348018"/>
                </a:cubicBezTo>
                <a:cubicBezTo>
                  <a:pt x="814544" y="1418896"/>
                  <a:pt x="753893" y="1474052"/>
                  <a:pt x="679064" y="1498332"/>
                </a:cubicBezTo>
                <a:lnTo>
                  <a:pt x="308226" y="1106637"/>
                </a:lnTo>
                <a:cubicBezTo>
                  <a:pt x="336560" y="1033247"/>
                  <a:pt x="394949" y="975701"/>
                  <a:pt x="467546" y="946245"/>
                </a:cubicBezTo>
                <a:cubicBezTo>
                  <a:pt x="577903" y="998968"/>
                  <a:pt x="654580" y="1053357"/>
                  <a:pt x="712876" y="1117592"/>
                </a:cubicBezTo>
                <a:close/>
                <a:moveTo>
                  <a:pt x="1038527" y="398886"/>
                </a:moveTo>
                <a:lnTo>
                  <a:pt x="1405560" y="786562"/>
                </a:lnTo>
                <a:cubicBezTo>
                  <a:pt x="1374476" y="799049"/>
                  <a:pt x="1340402" y="804299"/>
                  <a:pt x="1305054" y="803332"/>
                </a:cubicBezTo>
                <a:lnTo>
                  <a:pt x="1008167" y="795212"/>
                </a:lnTo>
                <a:lnTo>
                  <a:pt x="1016288" y="498325"/>
                </a:lnTo>
                <a:cubicBezTo>
                  <a:pt x="1017255" y="462976"/>
                  <a:pt x="1024360" y="429240"/>
                  <a:pt x="1038527" y="398886"/>
                </a:cubicBezTo>
                <a:close/>
                <a:moveTo>
                  <a:pt x="1097925" y="218888"/>
                </a:moveTo>
                <a:cubicBezTo>
                  <a:pt x="992582" y="279303"/>
                  <a:pt x="921871" y="392886"/>
                  <a:pt x="921053" y="523256"/>
                </a:cubicBezTo>
                <a:lnTo>
                  <a:pt x="919136" y="828763"/>
                </a:lnTo>
                <a:lnTo>
                  <a:pt x="830924" y="915875"/>
                </a:lnTo>
                <a:lnTo>
                  <a:pt x="525417" y="913958"/>
                </a:lnTo>
                <a:cubicBezTo>
                  <a:pt x="403891" y="913196"/>
                  <a:pt x="296188" y="973343"/>
                  <a:pt x="234366" y="1067831"/>
                </a:cubicBezTo>
                <a:lnTo>
                  <a:pt x="710285" y="1570519"/>
                </a:lnTo>
                <a:cubicBezTo>
                  <a:pt x="811872" y="1510375"/>
                  <a:pt x="878808" y="1399439"/>
                  <a:pt x="879603" y="1272618"/>
                </a:cubicBezTo>
                <a:lnTo>
                  <a:pt x="881520" y="967111"/>
                </a:lnTo>
                <a:lnTo>
                  <a:pt x="969732" y="879999"/>
                </a:lnTo>
                <a:lnTo>
                  <a:pt x="1275239" y="881916"/>
                </a:lnTo>
                <a:cubicBezTo>
                  <a:pt x="1400271" y="882701"/>
                  <a:pt x="1510670" y="819011"/>
                  <a:pt x="1573529" y="721242"/>
                </a:cubicBezTo>
                <a:close/>
                <a:moveTo>
                  <a:pt x="1162945" y="27894"/>
                </a:moveTo>
                <a:lnTo>
                  <a:pt x="1782798" y="682611"/>
                </a:lnTo>
                <a:cubicBezTo>
                  <a:pt x="1816692" y="718411"/>
                  <a:pt x="1815147" y="774907"/>
                  <a:pt x="1779347" y="808801"/>
                </a:cubicBezTo>
                <a:cubicBezTo>
                  <a:pt x="1743547" y="842694"/>
                  <a:pt x="1687050" y="841149"/>
                  <a:pt x="1653157" y="805349"/>
                </a:cubicBezTo>
                <a:lnTo>
                  <a:pt x="1644015" y="795693"/>
                </a:lnTo>
                <a:cubicBezTo>
                  <a:pt x="1561789" y="910282"/>
                  <a:pt x="1426630" y="983636"/>
                  <a:pt x="1274606" y="982683"/>
                </a:cubicBezTo>
                <a:lnTo>
                  <a:pt x="980378" y="980836"/>
                </a:lnTo>
                <a:lnTo>
                  <a:pt x="980378" y="1270380"/>
                </a:lnTo>
                <a:cubicBezTo>
                  <a:pt x="980378" y="1427425"/>
                  <a:pt x="901198" y="1565976"/>
                  <a:pt x="779756" y="1647056"/>
                </a:cubicBezTo>
                <a:cubicBezTo>
                  <a:pt x="807405" y="1681913"/>
                  <a:pt x="803595" y="1732594"/>
                  <a:pt x="770486" y="1763941"/>
                </a:cubicBezTo>
                <a:cubicBezTo>
                  <a:pt x="734686" y="1797834"/>
                  <a:pt x="678189" y="1796289"/>
                  <a:pt x="644296" y="1760489"/>
                </a:cubicBezTo>
                <a:lnTo>
                  <a:pt x="24442" y="1105772"/>
                </a:lnTo>
                <a:cubicBezTo>
                  <a:pt x="-9451" y="1069973"/>
                  <a:pt x="-7906" y="1013476"/>
                  <a:pt x="27894" y="979583"/>
                </a:cubicBezTo>
                <a:cubicBezTo>
                  <a:pt x="63694" y="945689"/>
                  <a:pt x="120190" y="947235"/>
                  <a:pt x="154084" y="983034"/>
                </a:cubicBezTo>
                <a:lnTo>
                  <a:pt x="163237" y="992702"/>
                </a:lnTo>
                <a:cubicBezTo>
                  <a:pt x="244774" y="882877"/>
                  <a:pt x="375836" y="813180"/>
                  <a:pt x="523178" y="813180"/>
                </a:cubicBezTo>
                <a:lnTo>
                  <a:pt x="818460" y="813180"/>
                </a:lnTo>
                <a:lnTo>
                  <a:pt x="820284" y="522622"/>
                </a:lnTo>
                <a:cubicBezTo>
                  <a:pt x="821285" y="363119"/>
                  <a:pt x="903845" y="223207"/>
                  <a:pt x="1028952" y="143673"/>
                </a:cubicBezTo>
                <a:cubicBezTo>
                  <a:pt x="999689" y="108599"/>
                  <a:pt x="1002953" y="56445"/>
                  <a:pt x="1036755" y="24443"/>
                </a:cubicBezTo>
                <a:cubicBezTo>
                  <a:pt x="1072555" y="-9451"/>
                  <a:pt x="1129052" y="-7906"/>
                  <a:pt x="1162945" y="27894"/>
                </a:cubicBezTo>
                <a:close/>
              </a:path>
            </a:pathLst>
          </a:custGeom>
          <a:solidFill>
            <a:srgbClr val="33AAB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rgbClr val="AE4500"/>
              </a:solidFill>
            </a:endParaRPr>
          </a:p>
        </p:txBody>
      </p:sp>
      <p:sp>
        <p:nvSpPr>
          <p:cNvPr id="94" name="Rectangle 130">
            <a:extLst>
              <a:ext uri="{FF2B5EF4-FFF2-40B4-BE49-F238E27FC236}">
                <a16:creationId xmlns:a16="http://schemas.microsoft.com/office/drawing/2014/main" id="{F7759672-254A-46D2-98DF-B919494C603A}"/>
              </a:ext>
            </a:extLst>
          </p:cNvPr>
          <p:cNvSpPr/>
          <p:nvPr/>
        </p:nvSpPr>
        <p:spPr>
          <a:xfrm>
            <a:off x="10932822" y="1539416"/>
            <a:ext cx="544577" cy="547049"/>
          </a:xfrm>
          <a:custGeom>
            <a:avLst/>
            <a:gdLst/>
            <a:ahLst/>
            <a:cxnLst/>
            <a:rect l="l" t="t" r="r" b="b"/>
            <a:pathLst>
              <a:path w="371900" h="373588">
                <a:moveTo>
                  <a:pt x="297080" y="129105"/>
                </a:moveTo>
                <a:lnTo>
                  <a:pt x="284273" y="219737"/>
                </a:lnTo>
                <a:lnTo>
                  <a:pt x="305496" y="219737"/>
                </a:lnTo>
                <a:lnTo>
                  <a:pt x="333001" y="129105"/>
                </a:lnTo>
                <a:close/>
                <a:moveTo>
                  <a:pt x="228265" y="129105"/>
                </a:moveTo>
                <a:lnTo>
                  <a:pt x="228265" y="219737"/>
                </a:lnTo>
                <a:lnTo>
                  <a:pt x="250807" y="219737"/>
                </a:lnTo>
                <a:lnTo>
                  <a:pt x="263614" y="129105"/>
                </a:lnTo>
                <a:close/>
                <a:moveTo>
                  <a:pt x="157021" y="129105"/>
                </a:moveTo>
                <a:lnTo>
                  <a:pt x="175826" y="219737"/>
                </a:lnTo>
                <a:lnTo>
                  <a:pt x="195129" y="219737"/>
                </a:lnTo>
                <a:lnTo>
                  <a:pt x="195129" y="129105"/>
                </a:lnTo>
                <a:close/>
                <a:moveTo>
                  <a:pt x="93087" y="129105"/>
                </a:moveTo>
                <a:lnTo>
                  <a:pt x="117372" y="219737"/>
                </a:lnTo>
                <a:lnTo>
                  <a:pt x="141984" y="219737"/>
                </a:lnTo>
                <a:lnTo>
                  <a:pt x="123179" y="129105"/>
                </a:lnTo>
                <a:close/>
                <a:moveTo>
                  <a:pt x="58494" y="0"/>
                </a:moveTo>
                <a:lnTo>
                  <a:pt x="84208" y="95969"/>
                </a:lnTo>
                <a:lnTo>
                  <a:pt x="354346" y="95969"/>
                </a:lnTo>
                <a:lnTo>
                  <a:pt x="354346" y="97437"/>
                </a:lnTo>
                <a:cubicBezTo>
                  <a:pt x="356087" y="96136"/>
                  <a:pt x="357928" y="96353"/>
                  <a:pt x="359747" y="96905"/>
                </a:cubicBezTo>
                <a:lnTo>
                  <a:pt x="360371" y="97095"/>
                </a:lnTo>
                <a:cubicBezTo>
                  <a:pt x="368954" y="99700"/>
                  <a:pt x="373801" y="108770"/>
                  <a:pt x="371196" y="117354"/>
                </a:cubicBezTo>
                <a:lnTo>
                  <a:pt x="333339" y="242097"/>
                </a:lnTo>
                <a:cubicBezTo>
                  <a:pt x="331591" y="247858"/>
                  <a:pt x="326929" y="251935"/>
                  <a:pt x="321206" y="252122"/>
                </a:cubicBezTo>
                <a:lnTo>
                  <a:pt x="321206" y="252873"/>
                </a:lnTo>
                <a:lnTo>
                  <a:pt x="313576" y="252873"/>
                </a:lnTo>
                <a:cubicBezTo>
                  <a:pt x="313378" y="253010"/>
                  <a:pt x="313229" y="252967"/>
                  <a:pt x="313080" y="252922"/>
                </a:cubicBezTo>
                <a:lnTo>
                  <a:pt x="312919" y="252873"/>
                </a:lnTo>
                <a:lnTo>
                  <a:pt x="126251" y="252873"/>
                </a:lnTo>
                <a:lnTo>
                  <a:pt x="133971" y="281687"/>
                </a:lnTo>
                <a:lnTo>
                  <a:pt x="321075" y="281687"/>
                </a:lnTo>
                <a:lnTo>
                  <a:pt x="321075" y="314823"/>
                </a:lnTo>
                <a:lnTo>
                  <a:pt x="318480" y="314823"/>
                </a:lnTo>
                <a:cubicBezTo>
                  <a:pt x="329614" y="318311"/>
                  <a:pt x="336414" y="328969"/>
                  <a:pt x="336414" y="341215"/>
                </a:cubicBezTo>
                <a:cubicBezTo>
                  <a:pt x="336414" y="359094"/>
                  <a:pt x="321920" y="373588"/>
                  <a:pt x="304041" y="373588"/>
                </a:cubicBezTo>
                <a:cubicBezTo>
                  <a:pt x="286162" y="373588"/>
                  <a:pt x="271668" y="359094"/>
                  <a:pt x="271668" y="341215"/>
                </a:cubicBezTo>
                <a:cubicBezTo>
                  <a:pt x="271668" y="328969"/>
                  <a:pt x="278468" y="318311"/>
                  <a:pt x="289602" y="314823"/>
                </a:cubicBezTo>
                <a:lnTo>
                  <a:pt x="142850" y="314823"/>
                </a:lnTo>
                <a:lnTo>
                  <a:pt x="143397" y="316865"/>
                </a:lnTo>
                <a:cubicBezTo>
                  <a:pt x="151629" y="321811"/>
                  <a:pt x="156401" y="330956"/>
                  <a:pt x="156401" y="341215"/>
                </a:cubicBezTo>
                <a:cubicBezTo>
                  <a:pt x="156401" y="359094"/>
                  <a:pt x="141907" y="373588"/>
                  <a:pt x="124028" y="373588"/>
                </a:cubicBezTo>
                <a:cubicBezTo>
                  <a:pt x="106149" y="373588"/>
                  <a:pt x="91655" y="359094"/>
                  <a:pt x="91655" y="341215"/>
                </a:cubicBezTo>
                <a:cubicBezTo>
                  <a:pt x="91655" y="329356"/>
                  <a:pt x="98032" y="318986"/>
                  <a:pt x="108649" y="315212"/>
                </a:cubicBezTo>
                <a:lnTo>
                  <a:pt x="33542" y="34909"/>
                </a:lnTo>
                <a:lnTo>
                  <a:pt x="0" y="34909"/>
                </a:lnTo>
                <a:lnTo>
                  <a:pt x="0" y="1773"/>
                </a:lnTo>
                <a:lnTo>
                  <a:pt x="51879" y="1773"/>
                </a:lnTo>
                <a:close/>
              </a:path>
            </a:pathLst>
          </a:custGeom>
          <a:solidFill>
            <a:srgbClr val="33AA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solidFill>
                <a:srgbClr val="AE4500"/>
              </a:solidFill>
            </a:endParaRPr>
          </a:p>
        </p:txBody>
      </p:sp>
      <p:sp>
        <p:nvSpPr>
          <p:cNvPr id="95" name="Right Triangle 17">
            <a:extLst>
              <a:ext uri="{FF2B5EF4-FFF2-40B4-BE49-F238E27FC236}">
                <a16:creationId xmlns:a16="http://schemas.microsoft.com/office/drawing/2014/main" id="{5B989D8F-E127-48E7-B329-C52CA522C191}"/>
              </a:ext>
            </a:extLst>
          </p:cNvPr>
          <p:cNvSpPr>
            <a:spLocks noChangeAspect="1"/>
          </p:cNvSpPr>
          <p:nvPr/>
        </p:nvSpPr>
        <p:spPr>
          <a:xfrm>
            <a:off x="9363475" y="4578027"/>
            <a:ext cx="478148" cy="569324"/>
          </a:xfrm>
          <a:custGeom>
            <a:avLst/>
            <a:gdLst/>
            <a:ahLst/>
            <a:cxnLst/>
            <a:rect l="l" t="t" r="r" b="b"/>
            <a:pathLst>
              <a:path w="2721114" h="3240000">
                <a:moveTo>
                  <a:pt x="1999321" y="2603448"/>
                </a:moveTo>
                <a:lnTo>
                  <a:pt x="1999321" y="2772810"/>
                </a:lnTo>
                <a:lnTo>
                  <a:pt x="2528507" y="2772810"/>
                </a:lnTo>
                <a:lnTo>
                  <a:pt x="2528507" y="2603448"/>
                </a:lnTo>
                <a:close/>
                <a:moveTo>
                  <a:pt x="2263914" y="2230929"/>
                </a:moveTo>
                <a:cubicBezTo>
                  <a:pt x="2516419" y="2230929"/>
                  <a:pt x="2721114" y="2435624"/>
                  <a:pt x="2721114" y="2688129"/>
                </a:cubicBezTo>
                <a:cubicBezTo>
                  <a:pt x="2721114" y="2940634"/>
                  <a:pt x="2516419" y="3145329"/>
                  <a:pt x="2263914" y="3145329"/>
                </a:cubicBezTo>
                <a:cubicBezTo>
                  <a:pt x="2011409" y="3145329"/>
                  <a:pt x="1806714" y="2940634"/>
                  <a:pt x="1806714" y="2688129"/>
                </a:cubicBezTo>
                <a:cubicBezTo>
                  <a:pt x="1806714" y="2435624"/>
                  <a:pt x="2011409" y="2230929"/>
                  <a:pt x="2263914" y="2230929"/>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rgbClr val="33AAB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rgbClr val="AE4500"/>
              </a:solidFill>
            </a:endParaRPr>
          </a:p>
        </p:txBody>
      </p:sp>
      <p:sp>
        <p:nvSpPr>
          <p:cNvPr id="96" name="Right Triangle 17">
            <a:extLst>
              <a:ext uri="{FF2B5EF4-FFF2-40B4-BE49-F238E27FC236}">
                <a16:creationId xmlns:a16="http://schemas.microsoft.com/office/drawing/2014/main" id="{D61B263F-9E2B-4D6D-AE92-C6B011C62C98}"/>
              </a:ext>
            </a:extLst>
          </p:cNvPr>
          <p:cNvSpPr>
            <a:spLocks noChangeAspect="1"/>
          </p:cNvSpPr>
          <p:nvPr/>
        </p:nvSpPr>
        <p:spPr>
          <a:xfrm>
            <a:off x="8488431" y="4578027"/>
            <a:ext cx="478148" cy="569324"/>
          </a:xfrm>
          <a:custGeom>
            <a:avLst/>
            <a:gdLst/>
            <a:ahLst/>
            <a:cxnLst/>
            <a:rect l="l" t="t" r="r" b="b"/>
            <a:pathLst>
              <a:path w="2721114" h="3240000">
                <a:moveTo>
                  <a:pt x="2179233" y="2431577"/>
                </a:moveTo>
                <a:lnTo>
                  <a:pt x="2179233" y="2611489"/>
                </a:lnTo>
                <a:lnTo>
                  <a:pt x="1999321" y="2611489"/>
                </a:lnTo>
                <a:lnTo>
                  <a:pt x="1999321" y="2780851"/>
                </a:lnTo>
                <a:lnTo>
                  <a:pt x="2179233" y="2780851"/>
                </a:lnTo>
                <a:lnTo>
                  <a:pt x="2179233" y="2960763"/>
                </a:lnTo>
                <a:lnTo>
                  <a:pt x="2348595" y="2960763"/>
                </a:lnTo>
                <a:lnTo>
                  <a:pt x="2348595" y="2780851"/>
                </a:lnTo>
                <a:lnTo>
                  <a:pt x="2528507" y="2780851"/>
                </a:lnTo>
                <a:lnTo>
                  <a:pt x="2528507" y="2611489"/>
                </a:lnTo>
                <a:lnTo>
                  <a:pt x="2348595" y="2611489"/>
                </a:lnTo>
                <a:lnTo>
                  <a:pt x="2348595" y="2431577"/>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rgbClr val="33AAB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rgbClr val="AE4500"/>
              </a:solidFill>
            </a:endParaRPr>
          </a:p>
        </p:txBody>
      </p:sp>
      <p:sp>
        <p:nvSpPr>
          <p:cNvPr id="97" name="Right Triangle 17">
            <a:extLst>
              <a:ext uri="{FF2B5EF4-FFF2-40B4-BE49-F238E27FC236}">
                <a16:creationId xmlns:a16="http://schemas.microsoft.com/office/drawing/2014/main" id="{5E5AE7B0-988E-44BF-89EA-013033086F96}"/>
              </a:ext>
            </a:extLst>
          </p:cNvPr>
          <p:cNvSpPr>
            <a:spLocks noChangeAspect="1"/>
          </p:cNvSpPr>
          <p:nvPr/>
        </p:nvSpPr>
        <p:spPr>
          <a:xfrm>
            <a:off x="10238515" y="4578027"/>
            <a:ext cx="478148" cy="569324"/>
          </a:xfrm>
          <a:custGeom>
            <a:avLst/>
            <a:gdLst/>
            <a:ahLst/>
            <a:cxnLst/>
            <a:rect l="l" t="t" r="r" b="b"/>
            <a:pathLst>
              <a:path w="2721114" h="3240000">
                <a:moveTo>
                  <a:pt x="2136698" y="2449196"/>
                </a:moveTo>
                <a:lnTo>
                  <a:pt x="2016940" y="2568954"/>
                </a:lnTo>
                <a:lnTo>
                  <a:pt x="2144156" y="2696170"/>
                </a:lnTo>
                <a:lnTo>
                  <a:pt x="2016940" y="2823386"/>
                </a:lnTo>
                <a:lnTo>
                  <a:pt x="2136698" y="2943144"/>
                </a:lnTo>
                <a:lnTo>
                  <a:pt x="2263914" y="2815928"/>
                </a:lnTo>
                <a:lnTo>
                  <a:pt x="2391130" y="2943144"/>
                </a:lnTo>
                <a:lnTo>
                  <a:pt x="2510888" y="2823386"/>
                </a:lnTo>
                <a:lnTo>
                  <a:pt x="2383672" y="2696170"/>
                </a:lnTo>
                <a:lnTo>
                  <a:pt x="2510888" y="2568954"/>
                </a:lnTo>
                <a:lnTo>
                  <a:pt x="2391130" y="2449196"/>
                </a:lnTo>
                <a:lnTo>
                  <a:pt x="2263914" y="2576412"/>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rgbClr val="33AAB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rgbClr val="AE4500"/>
              </a:solidFill>
            </a:endParaRPr>
          </a:p>
        </p:txBody>
      </p:sp>
      <p:sp>
        <p:nvSpPr>
          <p:cNvPr id="98" name="Oval 44">
            <a:extLst>
              <a:ext uri="{FF2B5EF4-FFF2-40B4-BE49-F238E27FC236}">
                <a16:creationId xmlns:a16="http://schemas.microsoft.com/office/drawing/2014/main" id="{94195A6D-E3B2-4E10-BD54-AC5E4FED7A15}"/>
              </a:ext>
            </a:extLst>
          </p:cNvPr>
          <p:cNvSpPr>
            <a:spLocks noChangeAspect="1"/>
          </p:cNvSpPr>
          <p:nvPr/>
        </p:nvSpPr>
        <p:spPr>
          <a:xfrm>
            <a:off x="11113558" y="4578027"/>
            <a:ext cx="478148" cy="569324"/>
          </a:xfrm>
          <a:custGeom>
            <a:avLst/>
            <a:gdLst/>
            <a:ahLst/>
            <a:cxnLst/>
            <a:rect l="l" t="t" r="r" b="b"/>
            <a:pathLst>
              <a:path w="2721114" h="3240000">
                <a:moveTo>
                  <a:pt x="2519839" y="2469622"/>
                </a:moveTo>
                <a:lnTo>
                  <a:pt x="2201779" y="2787682"/>
                </a:lnTo>
                <a:lnTo>
                  <a:pt x="2003023" y="2588926"/>
                </a:lnTo>
                <a:lnTo>
                  <a:pt x="1901669" y="2690281"/>
                </a:lnTo>
                <a:lnTo>
                  <a:pt x="2203868" y="2992480"/>
                </a:lnTo>
                <a:lnTo>
                  <a:pt x="2305222" y="2891125"/>
                </a:lnTo>
                <a:lnTo>
                  <a:pt x="2303133" y="2889037"/>
                </a:lnTo>
                <a:lnTo>
                  <a:pt x="2621194" y="2570977"/>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rgbClr val="33AAB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rgbClr val="AE4500"/>
              </a:solidFill>
            </a:endParaRPr>
          </a:p>
        </p:txBody>
      </p:sp>
      <p:sp>
        <p:nvSpPr>
          <p:cNvPr id="122" name="Google Shape;6000;p67"/>
          <p:cNvSpPr/>
          <p:nvPr/>
        </p:nvSpPr>
        <p:spPr>
          <a:xfrm>
            <a:off x="4351196" y="1478771"/>
            <a:ext cx="604245" cy="616479"/>
          </a:xfrm>
          <a:custGeom>
            <a:avLst/>
            <a:gdLst/>
            <a:ahLst/>
            <a:cxnLst/>
            <a:rect l="l" t="t" r="r" b="b"/>
            <a:pathLst>
              <a:path w="12446" h="12698" extrusionOk="0">
                <a:moveTo>
                  <a:pt x="6239" y="1"/>
                </a:moveTo>
                <a:cubicBezTo>
                  <a:pt x="5105" y="1"/>
                  <a:pt x="4191" y="915"/>
                  <a:pt x="4159" y="2112"/>
                </a:cubicBezTo>
                <a:cubicBezTo>
                  <a:pt x="4159" y="3088"/>
                  <a:pt x="4852" y="3939"/>
                  <a:pt x="5798" y="4097"/>
                </a:cubicBezTo>
                <a:lnTo>
                  <a:pt x="5798" y="5294"/>
                </a:lnTo>
                <a:cubicBezTo>
                  <a:pt x="4852" y="5483"/>
                  <a:pt x="4159" y="6333"/>
                  <a:pt x="4159" y="7310"/>
                </a:cubicBezTo>
                <a:cubicBezTo>
                  <a:pt x="4159" y="7657"/>
                  <a:pt x="4222" y="7972"/>
                  <a:pt x="4380" y="8255"/>
                </a:cubicBezTo>
                <a:lnTo>
                  <a:pt x="3403" y="9043"/>
                </a:lnTo>
                <a:cubicBezTo>
                  <a:pt x="3057" y="8728"/>
                  <a:pt x="2584" y="8570"/>
                  <a:pt x="2112" y="8570"/>
                </a:cubicBezTo>
                <a:cubicBezTo>
                  <a:pt x="946" y="8602"/>
                  <a:pt x="1" y="9515"/>
                  <a:pt x="1" y="10650"/>
                </a:cubicBezTo>
                <a:cubicBezTo>
                  <a:pt x="1" y="11784"/>
                  <a:pt x="946" y="12697"/>
                  <a:pt x="2112" y="12697"/>
                </a:cubicBezTo>
                <a:cubicBezTo>
                  <a:pt x="3246" y="12697"/>
                  <a:pt x="4128" y="11752"/>
                  <a:pt x="4191" y="10650"/>
                </a:cubicBezTo>
                <a:cubicBezTo>
                  <a:pt x="4191" y="10303"/>
                  <a:pt x="4096" y="9988"/>
                  <a:pt x="3939" y="9704"/>
                </a:cubicBezTo>
                <a:lnTo>
                  <a:pt x="4947" y="8917"/>
                </a:lnTo>
                <a:cubicBezTo>
                  <a:pt x="5294" y="9232"/>
                  <a:pt x="5766" y="9389"/>
                  <a:pt x="6239" y="9389"/>
                </a:cubicBezTo>
                <a:cubicBezTo>
                  <a:pt x="6743" y="9389"/>
                  <a:pt x="7184" y="9200"/>
                  <a:pt x="7530" y="8917"/>
                </a:cubicBezTo>
                <a:lnTo>
                  <a:pt x="8507" y="9704"/>
                </a:lnTo>
                <a:cubicBezTo>
                  <a:pt x="8350" y="9988"/>
                  <a:pt x="8287" y="10303"/>
                  <a:pt x="8287" y="10650"/>
                </a:cubicBezTo>
                <a:cubicBezTo>
                  <a:pt x="8287" y="11784"/>
                  <a:pt x="9232" y="12697"/>
                  <a:pt x="10366" y="12697"/>
                </a:cubicBezTo>
                <a:cubicBezTo>
                  <a:pt x="11500" y="12697"/>
                  <a:pt x="12414" y="11752"/>
                  <a:pt x="12445" y="10650"/>
                </a:cubicBezTo>
                <a:cubicBezTo>
                  <a:pt x="12445" y="9515"/>
                  <a:pt x="11563" y="8602"/>
                  <a:pt x="10366" y="8570"/>
                </a:cubicBezTo>
                <a:cubicBezTo>
                  <a:pt x="9862" y="8570"/>
                  <a:pt x="9421" y="8759"/>
                  <a:pt x="9074" y="9043"/>
                </a:cubicBezTo>
                <a:lnTo>
                  <a:pt x="8097" y="8255"/>
                </a:lnTo>
                <a:cubicBezTo>
                  <a:pt x="8255" y="7972"/>
                  <a:pt x="8318" y="7657"/>
                  <a:pt x="8318" y="7310"/>
                </a:cubicBezTo>
                <a:cubicBezTo>
                  <a:pt x="8318" y="6333"/>
                  <a:pt x="7625" y="5451"/>
                  <a:pt x="6680" y="5294"/>
                </a:cubicBezTo>
                <a:lnTo>
                  <a:pt x="6680" y="4097"/>
                </a:lnTo>
                <a:cubicBezTo>
                  <a:pt x="7625" y="3908"/>
                  <a:pt x="8318" y="3088"/>
                  <a:pt x="8318" y="2112"/>
                </a:cubicBezTo>
                <a:cubicBezTo>
                  <a:pt x="8318" y="946"/>
                  <a:pt x="7404" y="64"/>
                  <a:pt x="6239" y="1"/>
                </a:cubicBezTo>
                <a:close/>
              </a:path>
            </a:pathLst>
          </a:custGeom>
          <a:solidFill>
            <a:srgbClr val="33AAB9"/>
          </a:solidFill>
          <a:ln>
            <a:noFill/>
          </a:ln>
        </p:spPr>
        <p:txBody>
          <a:bodyPr spcFirstLastPara="1" wrap="square" lIns="91425" tIns="91425" rIns="91425" bIns="91425" anchor="ctr" anchorCtr="0">
            <a:noAutofit/>
          </a:bodyPr>
          <a:lstStyle/>
          <a:p>
            <a:endParaRPr sz="1400">
              <a:solidFill>
                <a:srgbClr val="AE4500"/>
              </a:solidFill>
            </a:endParaRPr>
          </a:p>
        </p:txBody>
      </p:sp>
      <p:grpSp>
        <p:nvGrpSpPr>
          <p:cNvPr id="151" name="Google Shape;6029;p67"/>
          <p:cNvGrpSpPr/>
          <p:nvPr/>
        </p:nvGrpSpPr>
        <p:grpSpPr>
          <a:xfrm>
            <a:off x="9367813" y="5419901"/>
            <a:ext cx="404147" cy="560241"/>
            <a:chOff x="-38860325" y="3221750"/>
            <a:chExt cx="228425" cy="316650"/>
          </a:xfrm>
          <a:solidFill>
            <a:srgbClr val="33AAB9"/>
          </a:solidFill>
        </p:grpSpPr>
        <p:sp>
          <p:nvSpPr>
            <p:cNvPr id="152" name="Google Shape;6030;p67"/>
            <p:cNvSpPr/>
            <p:nvPr/>
          </p:nvSpPr>
          <p:spPr>
            <a:xfrm>
              <a:off x="-38735875" y="3222550"/>
              <a:ext cx="103975" cy="123675"/>
            </a:xfrm>
            <a:custGeom>
              <a:avLst/>
              <a:gdLst/>
              <a:ahLst/>
              <a:cxnLst/>
              <a:rect l="l" t="t" r="r" b="b"/>
              <a:pathLst>
                <a:path w="4159" h="4947" extrusionOk="0">
                  <a:moveTo>
                    <a:pt x="0" y="0"/>
                  </a:moveTo>
                  <a:lnTo>
                    <a:pt x="0" y="2552"/>
                  </a:lnTo>
                  <a:cubicBezTo>
                    <a:pt x="473" y="2710"/>
                    <a:pt x="851" y="3182"/>
                    <a:pt x="851" y="3750"/>
                  </a:cubicBezTo>
                  <a:lnTo>
                    <a:pt x="851" y="4947"/>
                  </a:lnTo>
                  <a:lnTo>
                    <a:pt x="4159" y="4947"/>
                  </a:lnTo>
                  <a:lnTo>
                    <a:pt x="4159" y="3687"/>
                  </a:lnTo>
                  <a:cubicBezTo>
                    <a:pt x="4159" y="1639"/>
                    <a:pt x="2489" y="0"/>
                    <a:pt x="441" y="0"/>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153" name="Google Shape;6031;p67"/>
            <p:cNvSpPr/>
            <p:nvPr/>
          </p:nvSpPr>
          <p:spPr>
            <a:xfrm>
              <a:off x="-38756375" y="3302875"/>
              <a:ext cx="22075" cy="63050"/>
            </a:xfrm>
            <a:custGeom>
              <a:avLst/>
              <a:gdLst/>
              <a:ahLst/>
              <a:cxnLst/>
              <a:rect l="l" t="t" r="r" b="b"/>
              <a:pathLst>
                <a:path w="883" h="2522" extrusionOk="0">
                  <a:moveTo>
                    <a:pt x="474" y="1"/>
                  </a:moveTo>
                  <a:cubicBezTo>
                    <a:pt x="253" y="1"/>
                    <a:pt x="95" y="222"/>
                    <a:pt x="95" y="442"/>
                  </a:cubicBezTo>
                  <a:lnTo>
                    <a:pt x="95" y="2112"/>
                  </a:lnTo>
                  <a:cubicBezTo>
                    <a:pt x="1" y="2332"/>
                    <a:pt x="190" y="2521"/>
                    <a:pt x="442" y="2521"/>
                  </a:cubicBezTo>
                  <a:cubicBezTo>
                    <a:pt x="663" y="2521"/>
                    <a:pt x="820" y="2332"/>
                    <a:pt x="883" y="2112"/>
                  </a:cubicBezTo>
                  <a:lnTo>
                    <a:pt x="883" y="442"/>
                  </a:lnTo>
                  <a:cubicBezTo>
                    <a:pt x="883" y="222"/>
                    <a:pt x="663" y="64"/>
                    <a:pt x="474" y="1"/>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154" name="Google Shape;6032;p67"/>
            <p:cNvSpPr/>
            <p:nvPr/>
          </p:nvSpPr>
          <p:spPr>
            <a:xfrm>
              <a:off x="-38859550" y="3221750"/>
              <a:ext cx="103200" cy="122900"/>
            </a:xfrm>
            <a:custGeom>
              <a:avLst/>
              <a:gdLst/>
              <a:ahLst/>
              <a:cxnLst/>
              <a:rect l="l" t="t" r="r" b="b"/>
              <a:pathLst>
                <a:path w="4128" h="4916" extrusionOk="0">
                  <a:moveTo>
                    <a:pt x="3687" y="1"/>
                  </a:moveTo>
                  <a:cubicBezTo>
                    <a:pt x="1671" y="1"/>
                    <a:pt x="1" y="1639"/>
                    <a:pt x="1" y="3687"/>
                  </a:cubicBezTo>
                  <a:lnTo>
                    <a:pt x="1" y="4916"/>
                  </a:lnTo>
                  <a:lnTo>
                    <a:pt x="3309" y="4916"/>
                  </a:lnTo>
                  <a:lnTo>
                    <a:pt x="3309" y="3687"/>
                  </a:lnTo>
                  <a:cubicBezTo>
                    <a:pt x="3309" y="3151"/>
                    <a:pt x="3655" y="2710"/>
                    <a:pt x="4128" y="2521"/>
                  </a:cubicBezTo>
                  <a:lnTo>
                    <a:pt x="4128" y="1"/>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155" name="Google Shape;6033;p67"/>
            <p:cNvSpPr/>
            <p:nvPr/>
          </p:nvSpPr>
          <p:spPr>
            <a:xfrm>
              <a:off x="-38860325" y="3367475"/>
              <a:ext cx="228425" cy="170925"/>
            </a:xfrm>
            <a:custGeom>
              <a:avLst/>
              <a:gdLst/>
              <a:ahLst/>
              <a:cxnLst/>
              <a:rect l="l" t="t" r="r" b="b"/>
              <a:pathLst>
                <a:path w="9137" h="6837" extrusionOk="0">
                  <a:moveTo>
                    <a:pt x="0" y="0"/>
                  </a:moveTo>
                  <a:lnTo>
                    <a:pt x="0" y="3151"/>
                  </a:lnTo>
                  <a:cubicBezTo>
                    <a:pt x="0" y="5199"/>
                    <a:pt x="1639" y="6837"/>
                    <a:pt x="3686" y="6837"/>
                  </a:cubicBezTo>
                  <a:lnTo>
                    <a:pt x="5356" y="6837"/>
                  </a:lnTo>
                  <a:cubicBezTo>
                    <a:pt x="7467" y="6837"/>
                    <a:pt x="9137" y="5199"/>
                    <a:pt x="9137" y="3151"/>
                  </a:cubicBezTo>
                  <a:lnTo>
                    <a:pt x="9137" y="0"/>
                  </a:lnTo>
                  <a:lnTo>
                    <a:pt x="5734" y="0"/>
                  </a:lnTo>
                  <a:cubicBezTo>
                    <a:pt x="5577" y="473"/>
                    <a:pt x="5104" y="819"/>
                    <a:pt x="4568" y="819"/>
                  </a:cubicBezTo>
                  <a:cubicBezTo>
                    <a:pt x="4001" y="819"/>
                    <a:pt x="3560" y="473"/>
                    <a:pt x="3371" y="0"/>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grpSp>
      <p:grpSp>
        <p:nvGrpSpPr>
          <p:cNvPr id="188" name="Google Shape;6066;p67"/>
          <p:cNvGrpSpPr/>
          <p:nvPr/>
        </p:nvGrpSpPr>
        <p:grpSpPr>
          <a:xfrm>
            <a:off x="4313801" y="2400895"/>
            <a:ext cx="644203" cy="641015"/>
            <a:chOff x="-38538975" y="3954250"/>
            <a:chExt cx="318225" cy="316650"/>
          </a:xfrm>
          <a:solidFill>
            <a:srgbClr val="33AAB9"/>
          </a:solidFill>
        </p:grpSpPr>
        <p:sp>
          <p:nvSpPr>
            <p:cNvPr id="189" name="Google Shape;6067;p67"/>
            <p:cNvSpPr/>
            <p:nvPr/>
          </p:nvSpPr>
          <p:spPr>
            <a:xfrm>
              <a:off x="-38538975" y="3954250"/>
              <a:ext cx="254425" cy="253625"/>
            </a:xfrm>
            <a:custGeom>
              <a:avLst/>
              <a:gdLst/>
              <a:ahLst/>
              <a:cxnLst/>
              <a:rect l="l" t="t" r="r" b="b"/>
              <a:pathLst>
                <a:path w="10177" h="10145" extrusionOk="0">
                  <a:moveTo>
                    <a:pt x="5104" y="3813"/>
                  </a:moveTo>
                  <a:cubicBezTo>
                    <a:pt x="5797" y="3813"/>
                    <a:pt x="6364" y="4348"/>
                    <a:pt x="6364" y="5073"/>
                  </a:cubicBezTo>
                  <a:cubicBezTo>
                    <a:pt x="6364" y="5766"/>
                    <a:pt x="5797" y="6333"/>
                    <a:pt x="5104" y="6333"/>
                  </a:cubicBezTo>
                  <a:cubicBezTo>
                    <a:pt x="4379" y="6333"/>
                    <a:pt x="3844" y="5766"/>
                    <a:pt x="3844" y="5073"/>
                  </a:cubicBezTo>
                  <a:cubicBezTo>
                    <a:pt x="3844" y="4411"/>
                    <a:pt x="4411" y="3813"/>
                    <a:pt x="5104" y="3813"/>
                  </a:cubicBezTo>
                  <a:close/>
                  <a:moveTo>
                    <a:pt x="5104" y="0"/>
                  </a:moveTo>
                  <a:cubicBezTo>
                    <a:pt x="2300" y="0"/>
                    <a:pt x="0" y="2269"/>
                    <a:pt x="0" y="5073"/>
                  </a:cubicBezTo>
                  <a:cubicBezTo>
                    <a:pt x="63" y="7908"/>
                    <a:pt x="2300" y="10145"/>
                    <a:pt x="5104" y="10145"/>
                  </a:cubicBezTo>
                  <a:cubicBezTo>
                    <a:pt x="7877" y="10145"/>
                    <a:pt x="10176" y="7877"/>
                    <a:pt x="10176" y="5073"/>
                  </a:cubicBezTo>
                  <a:cubicBezTo>
                    <a:pt x="10176" y="2269"/>
                    <a:pt x="7877" y="0"/>
                    <a:pt x="5104" y="0"/>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190" name="Google Shape;6068;p67"/>
            <p:cNvSpPr/>
            <p:nvPr/>
          </p:nvSpPr>
          <p:spPr>
            <a:xfrm>
              <a:off x="-38496450" y="4081725"/>
              <a:ext cx="275700" cy="189175"/>
            </a:xfrm>
            <a:custGeom>
              <a:avLst/>
              <a:gdLst/>
              <a:ahLst/>
              <a:cxnLst/>
              <a:rect l="l" t="t" r="r" b="b"/>
              <a:pathLst>
                <a:path w="11028" h="7567" extrusionOk="0">
                  <a:moveTo>
                    <a:pt x="9774" y="0"/>
                  </a:moveTo>
                  <a:cubicBezTo>
                    <a:pt x="9040" y="0"/>
                    <a:pt x="8444" y="548"/>
                    <a:pt x="8444" y="1265"/>
                  </a:cubicBezTo>
                  <a:cubicBezTo>
                    <a:pt x="8444" y="1801"/>
                    <a:pt x="8790" y="2305"/>
                    <a:pt x="9295" y="2463"/>
                  </a:cubicBezTo>
                  <a:lnTo>
                    <a:pt x="9295" y="2967"/>
                  </a:lnTo>
                  <a:cubicBezTo>
                    <a:pt x="9295" y="4416"/>
                    <a:pt x="8192" y="5645"/>
                    <a:pt x="6774" y="5834"/>
                  </a:cubicBezTo>
                  <a:lnTo>
                    <a:pt x="6774" y="4825"/>
                  </a:lnTo>
                  <a:cubicBezTo>
                    <a:pt x="5829" y="5487"/>
                    <a:pt x="4663" y="5865"/>
                    <a:pt x="3403" y="5865"/>
                  </a:cubicBezTo>
                  <a:cubicBezTo>
                    <a:pt x="2143" y="5865"/>
                    <a:pt x="977" y="5487"/>
                    <a:pt x="1" y="4825"/>
                  </a:cubicBezTo>
                  <a:lnTo>
                    <a:pt x="1" y="6306"/>
                  </a:lnTo>
                  <a:cubicBezTo>
                    <a:pt x="1" y="7031"/>
                    <a:pt x="568" y="7566"/>
                    <a:pt x="1261" y="7566"/>
                  </a:cubicBezTo>
                  <a:lnTo>
                    <a:pt x="5388" y="7566"/>
                  </a:lnTo>
                  <a:cubicBezTo>
                    <a:pt x="5955" y="7566"/>
                    <a:pt x="6459" y="7220"/>
                    <a:pt x="6617" y="6716"/>
                  </a:cubicBezTo>
                  <a:cubicBezTo>
                    <a:pt x="8601" y="6495"/>
                    <a:pt x="10082" y="4920"/>
                    <a:pt x="10114" y="2904"/>
                  </a:cubicBezTo>
                  <a:lnTo>
                    <a:pt x="10114" y="2400"/>
                  </a:lnTo>
                  <a:cubicBezTo>
                    <a:pt x="10649" y="2211"/>
                    <a:pt x="11027" y="1706"/>
                    <a:pt x="10996" y="1108"/>
                  </a:cubicBezTo>
                  <a:cubicBezTo>
                    <a:pt x="10964" y="572"/>
                    <a:pt x="10492" y="100"/>
                    <a:pt x="9893" y="5"/>
                  </a:cubicBezTo>
                  <a:cubicBezTo>
                    <a:pt x="9853" y="2"/>
                    <a:pt x="9813" y="0"/>
                    <a:pt x="9774" y="0"/>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grpSp>
      <p:grpSp>
        <p:nvGrpSpPr>
          <p:cNvPr id="53" name="Google Shape;5976;p67"/>
          <p:cNvGrpSpPr/>
          <p:nvPr/>
        </p:nvGrpSpPr>
        <p:grpSpPr>
          <a:xfrm>
            <a:off x="4399885" y="5618924"/>
            <a:ext cx="495395" cy="442067"/>
            <a:chOff x="-42996150" y="3612600"/>
            <a:chExt cx="323750" cy="288900"/>
          </a:xfrm>
          <a:solidFill>
            <a:srgbClr val="33AAB9"/>
          </a:solidFill>
        </p:grpSpPr>
        <p:sp>
          <p:nvSpPr>
            <p:cNvPr id="99" name="Google Shape;5977;p67"/>
            <p:cNvSpPr/>
            <p:nvPr/>
          </p:nvSpPr>
          <p:spPr>
            <a:xfrm>
              <a:off x="-42914225" y="3612600"/>
              <a:ext cx="241825" cy="239275"/>
            </a:xfrm>
            <a:custGeom>
              <a:avLst/>
              <a:gdLst/>
              <a:ahLst/>
              <a:cxnLst/>
              <a:rect l="l" t="t" r="r" b="b"/>
              <a:pathLst>
                <a:path w="9673" h="9571" extrusionOk="0">
                  <a:moveTo>
                    <a:pt x="5963" y="1"/>
                  </a:moveTo>
                  <a:cubicBezTo>
                    <a:pt x="5661" y="1"/>
                    <a:pt x="5365" y="127"/>
                    <a:pt x="5136" y="371"/>
                  </a:cubicBezTo>
                  <a:lnTo>
                    <a:pt x="0" y="5507"/>
                  </a:lnTo>
                  <a:lnTo>
                    <a:pt x="4064" y="9571"/>
                  </a:lnTo>
                  <a:lnTo>
                    <a:pt x="9200" y="4436"/>
                  </a:lnTo>
                  <a:cubicBezTo>
                    <a:pt x="9672" y="3963"/>
                    <a:pt x="9672" y="3207"/>
                    <a:pt x="9200" y="2734"/>
                  </a:cubicBezTo>
                  <a:lnTo>
                    <a:pt x="6868" y="434"/>
                  </a:lnTo>
                  <a:cubicBezTo>
                    <a:pt x="6609" y="143"/>
                    <a:pt x="6283" y="1"/>
                    <a:pt x="5963" y="1"/>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100" name="Google Shape;5978;p67"/>
            <p:cNvSpPr/>
            <p:nvPr/>
          </p:nvSpPr>
          <p:spPr>
            <a:xfrm>
              <a:off x="-42946525" y="3762850"/>
              <a:ext cx="118950" cy="118950"/>
            </a:xfrm>
            <a:custGeom>
              <a:avLst/>
              <a:gdLst/>
              <a:ahLst/>
              <a:cxnLst/>
              <a:rect l="l" t="t" r="r" b="b"/>
              <a:pathLst>
                <a:path w="4758" h="4758" extrusionOk="0">
                  <a:moveTo>
                    <a:pt x="725" y="1"/>
                  </a:moveTo>
                  <a:lnTo>
                    <a:pt x="473" y="284"/>
                  </a:lnTo>
                  <a:cubicBezTo>
                    <a:pt x="253" y="505"/>
                    <a:pt x="95" y="820"/>
                    <a:pt x="95" y="1198"/>
                  </a:cubicBezTo>
                  <a:cubicBezTo>
                    <a:pt x="95" y="1450"/>
                    <a:pt x="190" y="1765"/>
                    <a:pt x="442" y="1986"/>
                  </a:cubicBezTo>
                  <a:cubicBezTo>
                    <a:pt x="631" y="2112"/>
                    <a:pt x="599" y="2458"/>
                    <a:pt x="442" y="2616"/>
                  </a:cubicBezTo>
                  <a:lnTo>
                    <a:pt x="1" y="3025"/>
                  </a:lnTo>
                  <a:lnTo>
                    <a:pt x="1733" y="4758"/>
                  </a:lnTo>
                  <a:lnTo>
                    <a:pt x="2174" y="4348"/>
                  </a:lnTo>
                  <a:cubicBezTo>
                    <a:pt x="2253" y="4270"/>
                    <a:pt x="2363" y="4230"/>
                    <a:pt x="2478" y="4230"/>
                  </a:cubicBezTo>
                  <a:cubicBezTo>
                    <a:pt x="2592" y="4230"/>
                    <a:pt x="2710" y="4270"/>
                    <a:pt x="2804" y="4348"/>
                  </a:cubicBezTo>
                  <a:cubicBezTo>
                    <a:pt x="3025" y="4569"/>
                    <a:pt x="3340" y="4695"/>
                    <a:pt x="3655" y="4695"/>
                  </a:cubicBezTo>
                  <a:cubicBezTo>
                    <a:pt x="3970" y="4695"/>
                    <a:pt x="4254" y="4569"/>
                    <a:pt x="4506" y="4348"/>
                  </a:cubicBezTo>
                  <a:lnTo>
                    <a:pt x="4758" y="4065"/>
                  </a:lnTo>
                  <a:lnTo>
                    <a:pt x="725" y="1"/>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101" name="Google Shape;5979;p67"/>
            <p:cNvSpPr/>
            <p:nvPr/>
          </p:nvSpPr>
          <p:spPr>
            <a:xfrm>
              <a:off x="-42996150" y="3855800"/>
              <a:ext cx="78000" cy="45700"/>
            </a:xfrm>
            <a:custGeom>
              <a:avLst/>
              <a:gdLst/>
              <a:ahLst/>
              <a:cxnLst/>
              <a:rect l="l" t="t" r="r" b="b"/>
              <a:pathLst>
                <a:path w="3120" h="1828" extrusionOk="0">
                  <a:moveTo>
                    <a:pt x="1450" y="0"/>
                  </a:moveTo>
                  <a:lnTo>
                    <a:pt x="253" y="1166"/>
                  </a:lnTo>
                  <a:cubicBezTo>
                    <a:pt x="1" y="1355"/>
                    <a:pt x="190" y="1828"/>
                    <a:pt x="536" y="1828"/>
                  </a:cubicBezTo>
                  <a:lnTo>
                    <a:pt x="2773" y="1828"/>
                  </a:lnTo>
                  <a:cubicBezTo>
                    <a:pt x="2931" y="1828"/>
                    <a:pt x="3025" y="1765"/>
                    <a:pt x="3120" y="1670"/>
                  </a:cubicBezTo>
                  <a:lnTo>
                    <a:pt x="1450" y="0"/>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grpSp>
      <p:grpSp>
        <p:nvGrpSpPr>
          <p:cNvPr id="111" name="Google Shape;5989;p67"/>
          <p:cNvGrpSpPr/>
          <p:nvPr/>
        </p:nvGrpSpPr>
        <p:grpSpPr>
          <a:xfrm>
            <a:off x="8432704" y="5501961"/>
            <a:ext cx="496541" cy="485831"/>
            <a:chOff x="-41117650" y="3605525"/>
            <a:chExt cx="324500" cy="317500"/>
          </a:xfrm>
          <a:solidFill>
            <a:srgbClr val="33AAB9"/>
          </a:solidFill>
        </p:grpSpPr>
        <p:sp>
          <p:nvSpPr>
            <p:cNvPr id="112" name="Google Shape;5990;p67"/>
            <p:cNvSpPr/>
            <p:nvPr/>
          </p:nvSpPr>
          <p:spPr>
            <a:xfrm>
              <a:off x="-41016850" y="3605525"/>
              <a:ext cx="106350" cy="105375"/>
            </a:xfrm>
            <a:custGeom>
              <a:avLst/>
              <a:gdLst/>
              <a:ahLst/>
              <a:cxnLst/>
              <a:rect l="l" t="t" r="r" b="b"/>
              <a:pathLst>
                <a:path w="4254" h="4215" extrusionOk="0">
                  <a:moveTo>
                    <a:pt x="2064" y="1"/>
                  </a:moveTo>
                  <a:cubicBezTo>
                    <a:pt x="1954" y="1"/>
                    <a:pt x="1844" y="40"/>
                    <a:pt x="1765" y="119"/>
                  </a:cubicBezTo>
                  <a:lnTo>
                    <a:pt x="1" y="1883"/>
                  </a:lnTo>
                  <a:lnTo>
                    <a:pt x="2332" y="4214"/>
                  </a:lnTo>
                  <a:lnTo>
                    <a:pt x="4096" y="2450"/>
                  </a:lnTo>
                  <a:cubicBezTo>
                    <a:pt x="4254" y="2293"/>
                    <a:pt x="4254" y="2009"/>
                    <a:pt x="4096" y="1852"/>
                  </a:cubicBezTo>
                  <a:lnTo>
                    <a:pt x="2364" y="119"/>
                  </a:lnTo>
                  <a:cubicBezTo>
                    <a:pt x="2285" y="40"/>
                    <a:pt x="2175" y="1"/>
                    <a:pt x="2064" y="1"/>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113" name="Google Shape;5991;p67"/>
            <p:cNvSpPr/>
            <p:nvPr/>
          </p:nvSpPr>
          <p:spPr>
            <a:xfrm>
              <a:off x="-40900275" y="3721300"/>
              <a:ext cx="107125" cy="105375"/>
            </a:xfrm>
            <a:custGeom>
              <a:avLst/>
              <a:gdLst/>
              <a:ahLst/>
              <a:cxnLst/>
              <a:rect l="l" t="t" r="r" b="b"/>
              <a:pathLst>
                <a:path w="4285" h="4215" extrusionOk="0">
                  <a:moveTo>
                    <a:pt x="2064" y="1"/>
                  </a:moveTo>
                  <a:cubicBezTo>
                    <a:pt x="1954" y="1"/>
                    <a:pt x="1843" y="40"/>
                    <a:pt x="1765" y="119"/>
                  </a:cubicBezTo>
                  <a:lnTo>
                    <a:pt x="0" y="1915"/>
                  </a:lnTo>
                  <a:lnTo>
                    <a:pt x="2300" y="4215"/>
                  </a:lnTo>
                  <a:lnTo>
                    <a:pt x="4128" y="2482"/>
                  </a:lnTo>
                  <a:cubicBezTo>
                    <a:pt x="4285" y="2324"/>
                    <a:pt x="4285" y="2072"/>
                    <a:pt x="4128" y="1915"/>
                  </a:cubicBezTo>
                  <a:lnTo>
                    <a:pt x="2363" y="119"/>
                  </a:lnTo>
                  <a:cubicBezTo>
                    <a:pt x="2285" y="40"/>
                    <a:pt x="2174" y="1"/>
                    <a:pt x="2064" y="1"/>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114" name="Google Shape;5992;p67"/>
            <p:cNvSpPr/>
            <p:nvPr/>
          </p:nvSpPr>
          <p:spPr>
            <a:xfrm>
              <a:off x="-41117650" y="3668350"/>
              <a:ext cx="262300" cy="254675"/>
            </a:xfrm>
            <a:custGeom>
              <a:avLst/>
              <a:gdLst/>
              <a:ahLst/>
              <a:cxnLst/>
              <a:rect l="l" t="t" r="r" b="b"/>
              <a:pathLst>
                <a:path w="10492" h="10187" extrusionOk="0">
                  <a:moveTo>
                    <a:pt x="3497" y="0"/>
                  </a:moveTo>
                  <a:lnTo>
                    <a:pt x="1764" y="1733"/>
                  </a:lnTo>
                  <a:cubicBezTo>
                    <a:pt x="1166" y="2332"/>
                    <a:pt x="725" y="3088"/>
                    <a:pt x="504" y="3812"/>
                  </a:cubicBezTo>
                  <a:cubicBezTo>
                    <a:pt x="0" y="5514"/>
                    <a:pt x="410" y="7404"/>
                    <a:pt x="1764" y="8759"/>
                  </a:cubicBezTo>
                  <a:cubicBezTo>
                    <a:pt x="2667" y="9661"/>
                    <a:pt x="3919" y="10187"/>
                    <a:pt x="5273" y="10187"/>
                  </a:cubicBezTo>
                  <a:cubicBezTo>
                    <a:pt x="5384" y="10187"/>
                    <a:pt x="5496" y="10183"/>
                    <a:pt x="5608" y="10176"/>
                  </a:cubicBezTo>
                  <a:cubicBezTo>
                    <a:pt x="6679" y="10082"/>
                    <a:pt x="7876" y="9609"/>
                    <a:pt x="8758" y="8759"/>
                  </a:cubicBezTo>
                  <a:lnTo>
                    <a:pt x="10491" y="7026"/>
                  </a:lnTo>
                  <a:lnTo>
                    <a:pt x="8191" y="4694"/>
                  </a:lnTo>
                  <a:lnTo>
                    <a:pt x="6396" y="6396"/>
                  </a:lnTo>
                  <a:cubicBezTo>
                    <a:pt x="6077" y="6715"/>
                    <a:pt x="5645" y="6880"/>
                    <a:pt x="5214" y="6880"/>
                  </a:cubicBezTo>
                  <a:cubicBezTo>
                    <a:pt x="4794" y="6880"/>
                    <a:pt x="4375" y="6722"/>
                    <a:pt x="4064" y="6396"/>
                  </a:cubicBezTo>
                  <a:cubicBezTo>
                    <a:pt x="3434" y="5766"/>
                    <a:pt x="3434" y="4694"/>
                    <a:pt x="4064" y="4064"/>
                  </a:cubicBezTo>
                  <a:lnTo>
                    <a:pt x="5797" y="2332"/>
                  </a:lnTo>
                  <a:lnTo>
                    <a:pt x="3497" y="0"/>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grpSp>
      <p:grpSp>
        <p:nvGrpSpPr>
          <p:cNvPr id="129" name="Google Shape;6007;p67"/>
          <p:cNvGrpSpPr/>
          <p:nvPr/>
        </p:nvGrpSpPr>
        <p:grpSpPr>
          <a:xfrm>
            <a:off x="5285551" y="5542722"/>
            <a:ext cx="469687" cy="475692"/>
            <a:chOff x="-42617300" y="3587775"/>
            <a:chExt cx="306950" cy="310875"/>
          </a:xfrm>
          <a:solidFill>
            <a:srgbClr val="33AAB9"/>
          </a:solidFill>
        </p:grpSpPr>
        <p:sp>
          <p:nvSpPr>
            <p:cNvPr id="130" name="Google Shape;6008;p67"/>
            <p:cNvSpPr/>
            <p:nvPr/>
          </p:nvSpPr>
          <p:spPr>
            <a:xfrm>
              <a:off x="-42617300" y="3587775"/>
              <a:ext cx="306950" cy="310875"/>
            </a:xfrm>
            <a:custGeom>
              <a:avLst/>
              <a:gdLst/>
              <a:ahLst/>
              <a:cxnLst/>
              <a:rect l="l" t="t" r="r" b="b"/>
              <a:pathLst>
                <a:path w="12278" h="12435" extrusionOk="0">
                  <a:moveTo>
                    <a:pt x="5905" y="860"/>
                  </a:moveTo>
                  <a:cubicBezTo>
                    <a:pt x="6421" y="860"/>
                    <a:pt x="6926" y="1412"/>
                    <a:pt x="7341" y="2467"/>
                  </a:cubicBezTo>
                  <a:cubicBezTo>
                    <a:pt x="6837" y="2593"/>
                    <a:pt x="6365" y="2782"/>
                    <a:pt x="5892" y="3003"/>
                  </a:cubicBezTo>
                  <a:cubicBezTo>
                    <a:pt x="5419" y="2782"/>
                    <a:pt x="4947" y="2593"/>
                    <a:pt x="4443" y="2467"/>
                  </a:cubicBezTo>
                  <a:cubicBezTo>
                    <a:pt x="4893" y="1381"/>
                    <a:pt x="5404" y="860"/>
                    <a:pt x="5905" y="860"/>
                  </a:cubicBezTo>
                  <a:close/>
                  <a:moveTo>
                    <a:pt x="4191" y="3255"/>
                  </a:moveTo>
                  <a:cubicBezTo>
                    <a:pt x="4443" y="3349"/>
                    <a:pt x="4632" y="3381"/>
                    <a:pt x="4884" y="3475"/>
                  </a:cubicBezTo>
                  <a:cubicBezTo>
                    <a:pt x="4726" y="3538"/>
                    <a:pt x="4600" y="3601"/>
                    <a:pt x="4443" y="3696"/>
                  </a:cubicBezTo>
                  <a:cubicBezTo>
                    <a:pt x="4285" y="3790"/>
                    <a:pt x="4159" y="3853"/>
                    <a:pt x="4002" y="3948"/>
                  </a:cubicBezTo>
                  <a:cubicBezTo>
                    <a:pt x="4096" y="3727"/>
                    <a:pt x="4159" y="3507"/>
                    <a:pt x="4191" y="3255"/>
                  </a:cubicBezTo>
                  <a:close/>
                  <a:moveTo>
                    <a:pt x="7625" y="3318"/>
                  </a:moveTo>
                  <a:cubicBezTo>
                    <a:pt x="7688" y="3507"/>
                    <a:pt x="7751" y="3727"/>
                    <a:pt x="7782" y="3979"/>
                  </a:cubicBezTo>
                  <a:cubicBezTo>
                    <a:pt x="7499" y="3790"/>
                    <a:pt x="7247" y="3633"/>
                    <a:pt x="6963" y="3507"/>
                  </a:cubicBezTo>
                  <a:cubicBezTo>
                    <a:pt x="7184" y="3412"/>
                    <a:pt x="7404" y="3349"/>
                    <a:pt x="7625" y="3318"/>
                  </a:cubicBezTo>
                  <a:close/>
                  <a:moveTo>
                    <a:pt x="2611" y="3034"/>
                  </a:moveTo>
                  <a:cubicBezTo>
                    <a:pt x="2846" y="3034"/>
                    <a:pt x="3110" y="3054"/>
                    <a:pt x="3403" y="3097"/>
                  </a:cubicBezTo>
                  <a:cubicBezTo>
                    <a:pt x="3309" y="3570"/>
                    <a:pt x="3183" y="4042"/>
                    <a:pt x="3151" y="4609"/>
                  </a:cubicBezTo>
                  <a:cubicBezTo>
                    <a:pt x="2742" y="4924"/>
                    <a:pt x="2363" y="5240"/>
                    <a:pt x="1954" y="5586"/>
                  </a:cubicBezTo>
                  <a:cubicBezTo>
                    <a:pt x="712" y="4068"/>
                    <a:pt x="945" y="3034"/>
                    <a:pt x="2611" y="3034"/>
                  </a:cubicBezTo>
                  <a:close/>
                  <a:moveTo>
                    <a:pt x="9301" y="3075"/>
                  </a:moveTo>
                  <a:cubicBezTo>
                    <a:pt x="10879" y="3075"/>
                    <a:pt x="11079" y="4102"/>
                    <a:pt x="9862" y="5618"/>
                  </a:cubicBezTo>
                  <a:cubicBezTo>
                    <a:pt x="9515" y="5271"/>
                    <a:pt x="9137" y="4924"/>
                    <a:pt x="8696" y="4641"/>
                  </a:cubicBezTo>
                  <a:cubicBezTo>
                    <a:pt x="8601" y="4137"/>
                    <a:pt x="8538" y="3601"/>
                    <a:pt x="8412" y="3160"/>
                  </a:cubicBezTo>
                  <a:cubicBezTo>
                    <a:pt x="8746" y="3102"/>
                    <a:pt x="9042" y="3075"/>
                    <a:pt x="9301" y="3075"/>
                  </a:cubicBezTo>
                  <a:close/>
                  <a:moveTo>
                    <a:pt x="8822" y="5744"/>
                  </a:moveTo>
                  <a:cubicBezTo>
                    <a:pt x="9011" y="5901"/>
                    <a:pt x="9169" y="6059"/>
                    <a:pt x="9326" y="6216"/>
                  </a:cubicBezTo>
                  <a:cubicBezTo>
                    <a:pt x="9169" y="6374"/>
                    <a:pt x="8980" y="6531"/>
                    <a:pt x="8822" y="6689"/>
                  </a:cubicBezTo>
                  <a:lnTo>
                    <a:pt x="8822" y="5744"/>
                  </a:lnTo>
                  <a:close/>
                  <a:moveTo>
                    <a:pt x="3025" y="5775"/>
                  </a:moveTo>
                  <a:lnTo>
                    <a:pt x="3025" y="6720"/>
                  </a:lnTo>
                  <a:cubicBezTo>
                    <a:pt x="2836" y="6563"/>
                    <a:pt x="2679" y="6405"/>
                    <a:pt x="2521" y="6248"/>
                  </a:cubicBezTo>
                  <a:cubicBezTo>
                    <a:pt x="2679" y="6090"/>
                    <a:pt x="2868" y="5933"/>
                    <a:pt x="3025" y="5775"/>
                  </a:cubicBezTo>
                  <a:close/>
                  <a:moveTo>
                    <a:pt x="5892" y="3885"/>
                  </a:moveTo>
                  <a:cubicBezTo>
                    <a:pt x="6617" y="4200"/>
                    <a:pt x="7278" y="4609"/>
                    <a:pt x="7908" y="5082"/>
                  </a:cubicBezTo>
                  <a:cubicBezTo>
                    <a:pt x="8003" y="5838"/>
                    <a:pt x="8003" y="6626"/>
                    <a:pt x="7908" y="7413"/>
                  </a:cubicBezTo>
                  <a:cubicBezTo>
                    <a:pt x="7278" y="7823"/>
                    <a:pt x="6585" y="8232"/>
                    <a:pt x="5892" y="8579"/>
                  </a:cubicBezTo>
                  <a:cubicBezTo>
                    <a:pt x="5545" y="8421"/>
                    <a:pt x="5230" y="8232"/>
                    <a:pt x="4884" y="8043"/>
                  </a:cubicBezTo>
                  <a:cubicBezTo>
                    <a:pt x="4537" y="7823"/>
                    <a:pt x="4191" y="7634"/>
                    <a:pt x="3876" y="7413"/>
                  </a:cubicBezTo>
                  <a:cubicBezTo>
                    <a:pt x="3844" y="6657"/>
                    <a:pt x="3844" y="5870"/>
                    <a:pt x="3876" y="5082"/>
                  </a:cubicBezTo>
                  <a:cubicBezTo>
                    <a:pt x="4191" y="4830"/>
                    <a:pt x="4537" y="4641"/>
                    <a:pt x="4884" y="4452"/>
                  </a:cubicBezTo>
                  <a:cubicBezTo>
                    <a:pt x="5230" y="4263"/>
                    <a:pt x="5577" y="4042"/>
                    <a:pt x="5892" y="3885"/>
                  </a:cubicBezTo>
                  <a:close/>
                  <a:moveTo>
                    <a:pt x="4033" y="8516"/>
                  </a:moveTo>
                  <a:cubicBezTo>
                    <a:pt x="4159" y="8579"/>
                    <a:pt x="4317" y="8674"/>
                    <a:pt x="4474" y="8737"/>
                  </a:cubicBezTo>
                  <a:cubicBezTo>
                    <a:pt x="4632" y="8831"/>
                    <a:pt x="4758" y="8894"/>
                    <a:pt x="4915" y="8989"/>
                  </a:cubicBezTo>
                  <a:cubicBezTo>
                    <a:pt x="4663" y="9052"/>
                    <a:pt x="4474" y="9146"/>
                    <a:pt x="4254" y="9178"/>
                  </a:cubicBezTo>
                  <a:cubicBezTo>
                    <a:pt x="4159" y="8926"/>
                    <a:pt x="4096" y="8737"/>
                    <a:pt x="4033" y="8516"/>
                  </a:cubicBezTo>
                  <a:close/>
                  <a:moveTo>
                    <a:pt x="7782" y="8516"/>
                  </a:moveTo>
                  <a:cubicBezTo>
                    <a:pt x="7751" y="8737"/>
                    <a:pt x="7688" y="8989"/>
                    <a:pt x="7625" y="9178"/>
                  </a:cubicBezTo>
                  <a:cubicBezTo>
                    <a:pt x="7404" y="9083"/>
                    <a:pt x="7184" y="9052"/>
                    <a:pt x="6963" y="8989"/>
                  </a:cubicBezTo>
                  <a:cubicBezTo>
                    <a:pt x="7278" y="8831"/>
                    <a:pt x="7499" y="8674"/>
                    <a:pt x="7782" y="8516"/>
                  </a:cubicBezTo>
                  <a:close/>
                  <a:moveTo>
                    <a:pt x="1954" y="6846"/>
                  </a:moveTo>
                  <a:cubicBezTo>
                    <a:pt x="2300" y="7193"/>
                    <a:pt x="2710" y="7571"/>
                    <a:pt x="3151" y="7823"/>
                  </a:cubicBezTo>
                  <a:cubicBezTo>
                    <a:pt x="3214" y="8358"/>
                    <a:pt x="3309" y="8863"/>
                    <a:pt x="3403" y="9335"/>
                  </a:cubicBezTo>
                  <a:cubicBezTo>
                    <a:pt x="3090" y="9388"/>
                    <a:pt x="2806" y="9414"/>
                    <a:pt x="2555" y="9414"/>
                  </a:cubicBezTo>
                  <a:cubicBezTo>
                    <a:pt x="1015" y="9414"/>
                    <a:pt x="681" y="8445"/>
                    <a:pt x="1954" y="6846"/>
                  </a:cubicBezTo>
                  <a:close/>
                  <a:moveTo>
                    <a:pt x="9925" y="6846"/>
                  </a:moveTo>
                  <a:lnTo>
                    <a:pt x="9925" y="6846"/>
                  </a:lnTo>
                  <a:cubicBezTo>
                    <a:pt x="11167" y="8392"/>
                    <a:pt x="10934" y="9430"/>
                    <a:pt x="9267" y="9430"/>
                  </a:cubicBezTo>
                  <a:cubicBezTo>
                    <a:pt x="9032" y="9430"/>
                    <a:pt x="8768" y="9410"/>
                    <a:pt x="8475" y="9367"/>
                  </a:cubicBezTo>
                  <a:cubicBezTo>
                    <a:pt x="8538" y="8894"/>
                    <a:pt x="8664" y="8390"/>
                    <a:pt x="8727" y="7823"/>
                  </a:cubicBezTo>
                  <a:cubicBezTo>
                    <a:pt x="9137" y="7508"/>
                    <a:pt x="9515" y="7193"/>
                    <a:pt x="9925" y="6846"/>
                  </a:cubicBezTo>
                  <a:close/>
                  <a:moveTo>
                    <a:pt x="5924" y="9461"/>
                  </a:moveTo>
                  <a:cubicBezTo>
                    <a:pt x="6396" y="9650"/>
                    <a:pt x="6869" y="9839"/>
                    <a:pt x="7404" y="9965"/>
                  </a:cubicBezTo>
                  <a:cubicBezTo>
                    <a:pt x="6962" y="11056"/>
                    <a:pt x="6440" y="11607"/>
                    <a:pt x="5922" y="11607"/>
                  </a:cubicBezTo>
                  <a:cubicBezTo>
                    <a:pt x="5408" y="11607"/>
                    <a:pt x="4898" y="11064"/>
                    <a:pt x="4474" y="9965"/>
                  </a:cubicBezTo>
                  <a:cubicBezTo>
                    <a:pt x="4978" y="9839"/>
                    <a:pt x="5451" y="9650"/>
                    <a:pt x="5924" y="9461"/>
                  </a:cubicBezTo>
                  <a:close/>
                  <a:moveTo>
                    <a:pt x="5931" y="1"/>
                  </a:moveTo>
                  <a:cubicBezTo>
                    <a:pt x="5817" y="1"/>
                    <a:pt x="5699" y="14"/>
                    <a:pt x="5577" y="41"/>
                  </a:cubicBezTo>
                  <a:cubicBezTo>
                    <a:pt x="4632" y="262"/>
                    <a:pt x="4002" y="1333"/>
                    <a:pt x="3655" y="2278"/>
                  </a:cubicBezTo>
                  <a:cubicBezTo>
                    <a:pt x="3326" y="2223"/>
                    <a:pt x="2973" y="2187"/>
                    <a:pt x="2624" y="2187"/>
                  </a:cubicBezTo>
                  <a:cubicBezTo>
                    <a:pt x="1770" y="2187"/>
                    <a:pt x="939" y="2404"/>
                    <a:pt x="536" y="3097"/>
                  </a:cubicBezTo>
                  <a:cubicBezTo>
                    <a:pt x="1" y="4074"/>
                    <a:pt x="662" y="5334"/>
                    <a:pt x="1387" y="6216"/>
                  </a:cubicBezTo>
                  <a:cubicBezTo>
                    <a:pt x="788" y="6972"/>
                    <a:pt x="158" y="8043"/>
                    <a:pt x="379" y="8926"/>
                  </a:cubicBezTo>
                  <a:cubicBezTo>
                    <a:pt x="599" y="9650"/>
                    <a:pt x="1166" y="10028"/>
                    <a:pt x="1922" y="10186"/>
                  </a:cubicBezTo>
                  <a:cubicBezTo>
                    <a:pt x="2157" y="10241"/>
                    <a:pt x="2410" y="10266"/>
                    <a:pt x="2668" y="10266"/>
                  </a:cubicBezTo>
                  <a:cubicBezTo>
                    <a:pt x="2998" y="10266"/>
                    <a:pt x="3337" y="10225"/>
                    <a:pt x="3655" y="10154"/>
                  </a:cubicBezTo>
                  <a:cubicBezTo>
                    <a:pt x="4221" y="11678"/>
                    <a:pt x="5076" y="12434"/>
                    <a:pt x="5929" y="12434"/>
                  </a:cubicBezTo>
                  <a:cubicBezTo>
                    <a:pt x="6786" y="12434"/>
                    <a:pt x="7639" y="11670"/>
                    <a:pt x="8192" y="10154"/>
                  </a:cubicBezTo>
                  <a:cubicBezTo>
                    <a:pt x="8550" y="10215"/>
                    <a:pt x="8882" y="10243"/>
                    <a:pt x="9186" y="10243"/>
                  </a:cubicBezTo>
                  <a:cubicBezTo>
                    <a:pt x="11589" y="10243"/>
                    <a:pt x="12278" y="8453"/>
                    <a:pt x="10460" y="6216"/>
                  </a:cubicBezTo>
                  <a:cubicBezTo>
                    <a:pt x="12272" y="4014"/>
                    <a:pt x="11618" y="2182"/>
                    <a:pt x="9217" y="2182"/>
                  </a:cubicBezTo>
                  <a:cubicBezTo>
                    <a:pt x="8904" y="2182"/>
                    <a:pt x="8562" y="2213"/>
                    <a:pt x="8192" y="2278"/>
                  </a:cubicBezTo>
                  <a:cubicBezTo>
                    <a:pt x="7765" y="1139"/>
                    <a:pt x="7004" y="1"/>
                    <a:pt x="5931" y="1"/>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131" name="Google Shape;6009;p67"/>
            <p:cNvSpPr/>
            <p:nvPr/>
          </p:nvSpPr>
          <p:spPr>
            <a:xfrm>
              <a:off x="-42500725" y="3712425"/>
              <a:ext cx="63025" cy="62275"/>
            </a:xfrm>
            <a:custGeom>
              <a:avLst/>
              <a:gdLst/>
              <a:ahLst/>
              <a:cxnLst/>
              <a:rect l="l" t="t" r="r" b="b"/>
              <a:pathLst>
                <a:path w="2521" h="2491" extrusionOk="0">
                  <a:moveTo>
                    <a:pt x="1313" y="0"/>
                  </a:moveTo>
                  <a:cubicBezTo>
                    <a:pt x="1295" y="0"/>
                    <a:pt x="1278" y="1"/>
                    <a:pt x="1261" y="1"/>
                  </a:cubicBezTo>
                  <a:cubicBezTo>
                    <a:pt x="599" y="1"/>
                    <a:pt x="0" y="569"/>
                    <a:pt x="63" y="1230"/>
                  </a:cubicBezTo>
                  <a:cubicBezTo>
                    <a:pt x="0" y="1955"/>
                    <a:pt x="567" y="2490"/>
                    <a:pt x="1261" y="2490"/>
                  </a:cubicBezTo>
                  <a:cubicBezTo>
                    <a:pt x="1954" y="2490"/>
                    <a:pt x="2521" y="1955"/>
                    <a:pt x="2489" y="1230"/>
                  </a:cubicBezTo>
                  <a:cubicBezTo>
                    <a:pt x="2489" y="585"/>
                    <a:pt x="1980" y="0"/>
                    <a:pt x="1313" y="0"/>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grpSp>
      <p:grpSp>
        <p:nvGrpSpPr>
          <p:cNvPr id="140" name="Google Shape;6018;p67"/>
          <p:cNvGrpSpPr/>
          <p:nvPr/>
        </p:nvGrpSpPr>
        <p:grpSpPr>
          <a:xfrm>
            <a:off x="10221237" y="5564681"/>
            <a:ext cx="486939" cy="443559"/>
            <a:chOff x="-40745125" y="3632900"/>
            <a:chExt cx="318225" cy="289875"/>
          </a:xfrm>
          <a:solidFill>
            <a:srgbClr val="33AAB9"/>
          </a:solidFill>
        </p:grpSpPr>
        <p:sp>
          <p:nvSpPr>
            <p:cNvPr id="141" name="Google Shape;6019;p67"/>
            <p:cNvSpPr/>
            <p:nvPr/>
          </p:nvSpPr>
          <p:spPr>
            <a:xfrm>
              <a:off x="-40745125" y="3632900"/>
              <a:ext cx="300125" cy="82725"/>
            </a:xfrm>
            <a:custGeom>
              <a:avLst/>
              <a:gdLst/>
              <a:ahLst/>
              <a:cxnLst/>
              <a:rect l="l" t="t" r="r" b="b"/>
              <a:pathLst>
                <a:path w="12005" h="3309" extrusionOk="0">
                  <a:moveTo>
                    <a:pt x="1671" y="0"/>
                  </a:moveTo>
                  <a:cubicBezTo>
                    <a:pt x="757" y="0"/>
                    <a:pt x="1" y="757"/>
                    <a:pt x="1" y="1670"/>
                  </a:cubicBezTo>
                  <a:cubicBezTo>
                    <a:pt x="1" y="2552"/>
                    <a:pt x="757" y="3308"/>
                    <a:pt x="1671" y="3308"/>
                  </a:cubicBezTo>
                  <a:lnTo>
                    <a:pt x="11469" y="3308"/>
                  </a:lnTo>
                  <a:cubicBezTo>
                    <a:pt x="11815" y="3308"/>
                    <a:pt x="12004" y="2930"/>
                    <a:pt x="11784" y="2647"/>
                  </a:cubicBezTo>
                  <a:cubicBezTo>
                    <a:pt x="11595" y="2363"/>
                    <a:pt x="11469" y="2017"/>
                    <a:pt x="11469" y="1670"/>
                  </a:cubicBezTo>
                  <a:cubicBezTo>
                    <a:pt x="11469" y="1292"/>
                    <a:pt x="11595" y="946"/>
                    <a:pt x="11784" y="662"/>
                  </a:cubicBezTo>
                  <a:cubicBezTo>
                    <a:pt x="11973" y="410"/>
                    <a:pt x="11784" y="0"/>
                    <a:pt x="11469" y="0"/>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142" name="Google Shape;6020;p67"/>
            <p:cNvSpPr/>
            <p:nvPr/>
          </p:nvSpPr>
          <p:spPr>
            <a:xfrm>
              <a:off x="-40508050" y="3736075"/>
              <a:ext cx="21300" cy="82725"/>
            </a:xfrm>
            <a:custGeom>
              <a:avLst/>
              <a:gdLst/>
              <a:ahLst/>
              <a:cxnLst/>
              <a:rect l="l" t="t" r="r" b="b"/>
              <a:pathLst>
                <a:path w="852" h="3309" extrusionOk="0">
                  <a:moveTo>
                    <a:pt x="1" y="1"/>
                  </a:moveTo>
                  <a:lnTo>
                    <a:pt x="1" y="3309"/>
                  </a:lnTo>
                  <a:lnTo>
                    <a:pt x="852" y="3309"/>
                  </a:lnTo>
                  <a:lnTo>
                    <a:pt x="852" y="1"/>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143" name="Google Shape;6021;p67"/>
            <p:cNvSpPr/>
            <p:nvPr/>
          </p:nvSpPr>
          <p:spPr>
            <a:xfrm>
              <a:off x="-40466300" y="3736875"/>
              <a:ext cx="39400" cy="82725"/>
            </a:xfrm>
            <a:custGeom>
              <a:avLst/>
              <a:gdLst/>
              <a:ahLst/>
              <a:cxnLst/>
              <a:rect l="l" t="t" r="r" b="b"/>
              <a:pathLst>
                <a:path w="1576" h="3309" extrusionOk="0">
                  <a:moveTo>
                    <a:pt x="1" y="0"/>
                  </a:moveTo>
                  <a:lnTo>
                    <a:pt x="1" y="3308"/>
                  </a:lnTo>
                  <a:lnTo>
                    <a:pt x="1198" y="3308"/>
                  </a:lnTo>
                  <a:cubicBezTo>
                    <a:pt x="1387" y="3277"/>
                    <a:pt x="1576" y="3088"/>
                    <a:pt x="1576" y="2899"/>
                  </a:cubicBezTo>
                  <a:lnTo>
                    <a:pt x="1576" y="410"/>
                  </a:lnTo>
                  <a:cubicBezTo>
                    <a:pt x="1576" y="158"/>
                    <a:pt x="1387" y="0"/>
                    <a:pt x="1198" y="0"/>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144" name="Google Shape;6022;p67"/>
            <p:cNvSpPr/>
            <p:nvPr/>
          </p:nvSpPr>
          <p:spPr>
            <a:xfrm>
              <a:off x="-40723050" y="3736075"/>
              <a:ext cx="194550" cy="82725"/>
            </a:xfrm>
            <a:custGeom>
              <a:avLst/>
              <a:gdLst/>
              <a:ahLst/>
              <a:cxnLst/>
              <a:rect l="l" t="t" r="r" b="b"/>
              <a:pathLst>
                <a:path w="7782" h="3309" extrusionOk="0">
                  <a:moveTo>
                    <a:pt x="441" y="1"/>
                  </a:moveTo>
                  <a:cubicBezTo>
                    <a:pt x="189" y="1"/>
                    <a:pt x="0" y="221"/>
                    <a:pt x="0" y="442"/>
                  </a:cubicBezTo>
                  <a:lnTo>
                    <a:pt x="0" y="2931"/>
                  </a:lnTo>
                  <a:cubicBezTo>
                    <a:pt x="0" y="3151"/>
                    <a:pt x="189" y="3309"/>
                    <a:pt x="441" y="3309"/>
                  </a:cubicBezTo>
                  <a:lnTo>
                    <a:pt x="7782" y="3309"/>
                  </a:lnTo>
                  <a:lnTo>
                    <a:pt x="7782" y="1"/>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145" name="Google Shape;6023;p67"/>
            <p:cNvSpPr/>
            <p:nvPr/>
          </p:nvSpPr>
          <p:spPr>
            <a:xfrm>
              <a:off x="-40681325" y="3839250"/>
              <a:ext cx="21300" cy="82725"/>
            </a:xfrm>
            <a:custGeom>
              <a:avLst/>
              <a:gdLst/>
              <a:ahLst/>
              <a:cxnLst/>
              <a:rect l="l" t="t" r="r" b="b"/>
              <a:pathLst>
                <a:path w="852" h="3309" extrusionOk="0">
                  <a:moveTo>
                    <a:pt x="1" y="1"/>
                  </a:moveTo>
                  <a:lnTo>
                    <a:pt x="1" y="3309"/>
                  </a:lnTo>
                  <a:lnTo>
                    <a:pt x="851" y="3309"/>
                  </a:lnTo>
                  <a:lnTo>
                    <a:pt x="851" y="1"/>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146" name="Google Shape;6024;p67"/>
            <p:cNvSpPr/>
            <p:nvPr/>
          </p:nvSpPr>
          <p:spPr>
            <a:xfrm>
              <a:off x="-40639575" y="3840825"/>
              <a:ext cx="190625" cy="81950"/>
            </a:xfrm>
            <a:custGeom>
              <a:avLst/>
              <a:gdLst/>
              <a:ahLst/>
              <a:cxnLst/>
              <a:rect l="l" t="t" r="r" b="b"/>
              <a:pathLst>
                <a:path w="7625" h="3278" extrusionOk="0">
                  <a:moveTo>
                    <a:pt x="1" y="1"/>
                  </a:moveTo>
                  <a:lnTo>
                    <a:pt x="1" y="3277"/>
                  </a:lnTo>
                  <a:lnTo>
                    <a:pt x="7247" y="3277"/>
                  </a:lnTo>
                  <a:cubicBezTo>
                    <a:pt x="7467" y="3277"/>
                    <a:pt x="7625" y="3057"/>
                    <a:pt x="7625" y="2868"/>
                  </a:cubicBezTo>
                  <a:lnTo>
                    <a:pt x="7625" y="379"/>
                  </a:lnTo>
                  <a:cubicBezTo>
                    <a:pt x="7625" y="158"/>
                    <a:pt x="7436" y="1"/>
                    <a:pt x="7247" y="1"/>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147" name="Google Shape;6025;p67"/>
            <p:cNvSpPr/>
            <p:nvPr/>
          </p:nvSpPr>
          <p:spPr>
            <a:xfrm>
              <a:off x="-40745125" y="3840050"/>
              <a:ext cx="43350" cy="82725"/>
            </a:xfrm>
            <a:custGeom>
              <a:avLst/>
              <a:gdLst/>
              <a:ahLst/>
              <a:cxnLst/>
              <a:rect l="l" t="t" r="r" b="b"/>
              <a:pathLst>
                <a:path w="1734" h="3309" extrusionOk="0">
                  <a:moveTo>
                    <a:pt x="442" y="0"/>
                  </a:moveTo>
                  <a:cubicBezTo>
                    <a:pt x="190" y="0"/>
                    <a:pt x="1" y="189"/>
                    <a:pt x="1" y="378"/>
                  </a:cubicBezTo>
                  <a:lnTo>
                    <a:pt x="1" y="2867"/>
                  </a:lnTo>
                  <a:cubicBezTo>
                    <a:pt x="1" y="3088"/>
                    <a:pt x="190" y="3308"/>
                    <a:pt x="442" y="3308"/>
                  </a:cubicBezTo>
                  <a:lnTo>
                    <a:pt x="1734" y="3308"/>
                  </a:lnTo>
                  <a:lnTo>
                    <a:pt x="1734" y="0"/>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grpSp>
      <p:sp>
        <p:nvSpPr>
          <p:cNvPr id="165" name="Google Shape;6043;p67"/>
          <p:cNvSpPr/>
          <p:nvPr/>
        </p:nvSpPr>
        <p:spPr>
          <a:xfrm>
            <a:off x="6077467" y="5543601"/>
            <a:ext cx="412229" cy="486939"/>
          </a:xfrm>
          <a:custGeom>
            <a:avLst/>
            <a:gdLst/>
            <a:ahLst/>
            <a:cxnLst/>
            <a:rect l="l" t="t" r="r" b="b"/>
            <a:pathLst>
              <a:path w="10776" h="12729" extrusionOk="0">
                <a:moveTo>
                  <a:pt x="1670" y="851"/>
                </a:moveTo>
                <a:lnTo>
                  <a:pt x="1670" y="9326"/>
                </a:lnTo>
                <a:cubicBezTo>
                  <a:pt x="1355" y="9326"/>
                  <a:pt x="1072" y="9421"/>
                  <a:pt x="851" y="9578"/>
                </a:cubicBezTo>
                <a:lnTo>
                  <a:pt x="851" y="2049"/>
                </a:lnTo>
                <a:cubicBezTo>
                  <a:pt x="851" y="1481"/>
                  <a:pt x="1198" y="1072"/>
                  <a:pt x="1670" y="851"/>
                </a:cubicBezTo>
                <a:close/>
                <a:moveTo>
                  <a:pt x="9925" y="10177"/>
                </a:moveTo>
                <a:lnTo>
                  <a:pt x="9925" y="10208"/>
                </a:lnTo>
                <a:lnTo>
                  <a:pt x="9925" y="11846"/>
                </a:lnTo>
                <a:lnTo>
                  <a:pt x="1670" y="11846"/>
                </a:lnTo>
                <a:cubicBezTo>
                  <a:pt x="1229" y="11846"/>
                  <a:pt x="851" y="11468"/>
                  <a:pt x="851" y="11027"/>
                </a:cubicBezTo>
                <a:cubicBezTo>
                  <a:pt x="851" y="10586"/>
                  <a:pt x="1229" y="10177"/>
                  <a:pt x="1670" y="10177"/>
                </a:cubicBezTo>
                <a:close/>
                <a:moveTo>
                  <a:pt x="2111" y="1"/>
                </a:moveTo>
                <a:cubicBezTo>
                  <a:pt x="914" y="1"/>
                  <a:pt x="1" y="946"/>
                  <a:pt x="1" y="2080"/>
                </a:cubicBezTo>
                <a:lnTo>
                  <a:pt x="1" y="11059"/>
                </a:lnTo>
                <a:cubicBezTo>
                  <a:pt x="1" y="11973"/>
                  <a:pt x="757" y="12729"/>
                  <a:pt x="1670" y="12729"/>
                </a:cubicBezTo>
                <a:lnTo>
                  <a:pt x="10334" y="12729"/>
                </a:lnTo>
                <a:cubicBezTo>
                  <a:pt x="10586" y="12729"/>
                  <a:pt x="10775" y="12508"/>
                  <a:pt x="10775" y="12319"/>
                </a:cubicBezTo>
                <a:lnTo>
                  <a:pt x="10775" y="473"/>
                </a:lnTo>
                <a:cubicBezTo>
                  <a:pt x="10775" y="221"/>
                  <a:pt x="10586" y="64"/>
                  <a:pt x="10334" y="64"/>
                </a:cubicBezTo>
                <a:lnTo>
                  <a:pt x="9105" y="64"/>
                </a:lnTo>
                <a:lnTo>
                  <a:pt x="9105" y="3781"/>
                </a:lnTo>
                <a:cubicBezTo>
                  <a:pt x="9105" y="4011"/>
                  <a:pt x="8912" y="4171"/>
                  <a:pt x="8708" y="4171"/>
                </a:cubicBezTo>
                <a:cubicBezTo>
                  <a:pt x="8604" y="4171"/>
                  <a:pt x="8498" y="4129"/>
                  <a:pt x="8412" y="4033"/>
                </a:cubicBezTo>
                <a:lnTo>
                  <a:pt x="7845" y="3498"/>
                </a:lnTo>
                <a:lnTo>
                  <a:pt x="7310" y="4033"/>
                </a:lnTo>
                <a:cubicBezTo>
                  <a:pt x="7214" y="4129"/>
                  <a:pt x="7100" y="4171"/>
                  <a:pt x="6991" y="4171"/>
                </a:cubicBezTo>
                <a:cubicBezTo>
                  <a:pt x="6778" y="4171"/>
                  <a:pt x="6585" y="4011"/>
                  <a:pt x="6585" y="3781"/>
                </a:cubicBezTo>
                <a:lnTo>
                  <a:pt x="6585" y="64"/>
                </a:lnTo>
                <a:lnTo>
                  <a:pt x="2111" y="64"/>
                </a:lnTo>
                <a:lnTo>
                  <a:pt x="2111" y="1"/>
                </a:lnTo>
                <a:close/>
              </a:path>
            </a:pathLst>
          </a:custGeom>
          <a:solidFill>
            <a:srgbClr val="33AAB9"/>
          </a:solidFill>
          <a:ln>
            <a:noFill/>
          </a:ln>
        </p:spPr>
        <p:txBody>
          <a:bodyPr spcFirstLastPara="1" wrap="square" lIns="91425" tIns="91425" rIns="91425" bIns="91425" anchor="ctr" anchorCtr="0">
            <a:noAutofit/>
          </a:bodyPr>
          <a:lstStyle/>
          <a:p>
            <a:endParaRPr sz="1400">
              <a:solidFill>
                <a:srgbClr val="AE4500"/>
              </a:solidFill>
            </a:endParaRPr>
          </a:p>
        </p:txBody>
      </p:sp>
      <p:grpSp>
        <p:nvGrpSpPr>
          <p:cNvPr id="174" name="Google Shape;6052;p67"/>
          <p:cNvGrpSpPr/>
          <p:nvPr/>
        </p:nvGrpSpPr>
        <p:grpSpPr>
          <a:xfrm>
            <a:off x="11105261" y="5521085"/>
            <a:ext cx="476115" cy="484531"/>
            <a:chOff x="-40372575" y="3604550"/>
            <a:chExt cx="311150" cy="316650"/>
          </a:xfrm>
          <a:solidFill>
            <a:srgbClr val="33AAB9"/>
          </a:solidFill>
        </p:grpSpPr>
        <p:sp>
          <p:nvSpPr>
            <p:cNvPr id="175" name="Google Shape;6053;p67"/>
            <p:cNvSpPr/>
            <p:nvPr/>
          </p:nvSpPr>
          <p:spPr>
            <a:xfrm>
              <a:off x="-40372575" y="3604550"/>
              <a:ext cx="311150" cy="134475"/>
            </a:xfrm>
            <a:custGeom>
              <a:avLst/>
              <a:gdLst/>
              <a:ahLst/>
              <a:cxnLst/>
              <a:rect l="l" t="t" r="r" b="b"/>
              <a:pathLst>
                <a:path w="12446" h="5379" extrusionOk="0">
                  <a:moveTo>
                    <a:pt x="3088" y="0"/>
                  </a:moveTo>
                  <a:cubicBezTo>
                    <a:pt x="1639" y="0"/>
                    <a:pt x="316" y="1008"/>
                    <a:pt x="95" y="2489"/>
                  </a:cubicBezTo>
                  <a:cubicBezTo>
                    <a:pt x="1" y="3214"/>
                    <a:pt x="190" y="3938"/>
                    <a:pt x="568" y="4506"/>
                  </a:cubicBezTo>
                  <a:cubicBezTo>
                    <a:pt x="962" y="5071"/>
                    <a:pt x="1607" y="5366"/>
                    <a:pt x="2240" y="5366"/>
                  </a:cubicBezTo>
                  <a:cubicBezTo>
                    <a:pt x="2772" y="5366"/>
                    <a:pt x="3296" y="5157"/>
                    <a:pt x="3655" y="4726"/>
                  </a:cubicBezTo>
                  <a:cubicBezTo>
                    <a:pt x="4569" y="3655"/>
                    <a:pt x="3844" y="2489"/>
                    <a:pt x="2836" y="2489"/>
                  </a:cubicBezTo>
                  <a:cubicBezTo>
                    <a:pt x="2584" y="2489"/>
                    <a:pt x="2427" y="2678"/>
                    <a:pt x="2427" y="2899"/>
                  </a:cubicBezTo>
                  <a:cubicBezTo>
                    <a:pt x="2427" y="3151"/>
                    <a:pt x="2616" y="3308"/>
                    <a:pt x="2836" y="3340"/>
                  </a:cubicBezTo>
                  <a:cubicBezTo>
                    <a:pt x="3057" y="3340"/>
                    <a:pt x="3214" y="3529"/>
                    <a:pt x="3214" y="3749"/>
                  </a:cubicBezTo>
                  <a:cubicBezTo>
                    <a:pt x="3214" y="3970"/>
                    <a:pt x="3025" y="4127"/>
                    <a:pt x="2836" y="4127"/>
                  </a:cubicBezTo>
                  <a:cubicBezTo>
                    <a:pt x="2049" y="4127"/>
                    <a:pt x="1450" y="3434"/>
                    <a:pt x="1608" y="2584"/>
                  </a:cubicBezTo>
                  <a:cubicBezTo>
                    <a:pt x="1754" y="1999"/>
                    <a:pt x="2279" y="1632"/>
                    <a:pt x="2882" y="1632"/>
                  </a:cubicBezTo>
                  <a:cubicBezTo>
                    <a:pt x="2930" y="1632"/>
                    <a:pt x="2977" y="1634"/>
                    <a:pt x="3025" y="1639"/>
                  </a:cubicBezTo>
                  <a:cubicBezTo>
                    <a:pt x="3624" y="1733"/>
                    <a:pt x="4128" y="2048"/>
                    <a:pt x="4474" y="2489"/>
                  </a:cubicBezTo>
                  <a:lnTo>
                    <a:pt x="7908" y="2489"/>
                  </a:lnTo>
                  <a:cubicBezTo>
                    <a:pt x="8255" y="2017"/>
                    <a:pt x="8759" y="1702"/>
                    <a:pt x="9358" y="1639"/>
                  </a:cubicBezTo>
                  <a:cubicBezTo>
                    <a:pt x="9406" y="1634"/>
                    <a:pt x="9453" y="1632"/>
                    <a:pt x="9501" y="1632"/>
                  </a:cubicBezTo>
                  <a:cubicBezTo>
                    <a:pt x="10104" y="1632"/>
                    <a:pt x="10629" y="1999"/>
                    <a:pt x="10775" y="2584"/>
                  </a:cubicBezTo>
                  <a:cubicBezTo>
                    <a:pt x="10964" y="3434"/>
                    <a:pt x="10334" y="4127"/>
                    <a:pt x="9547" y="4127"/>
                  </a:cubicBezTo>
                  <a:cubicBezTo>
                    <a:pt x="9326" y="4127"/>
                    <a:pt x="9137" y="3938"/>
                    <a:pt x="9137" y="3749"/>
                  </a:cubicBezTo>
                  <a:cubicBezTo>
                    <a:pt x="9137" y="3497"/>
                    <a:pt x="9326" y="3340"/>
                    <a:pt x="9547" y="3340"/>
                  </a:cubicBezTo>
                  <a:cubicBezTo>
                    <a:pt x="9799" y="3340"/>
                    <a:pt x="9956" y="3151"/>
                    <a:pt x="9956" y="2899"/>
                  </a:cubicBezTo>
                  <a:cubicBezTo>
                    <a:pt x="9956" y="2678"/>
                    <a:pt x="9767" y="2521"/>
                    <a:pt x="9547" y="2489"/>
                  </a:cubicBezTo>
                  <a:cubicBezTo>
                    <a:pt x="8539" y="2489"/>
                    <a:pt x="7814" y="3686"/>
                    <a:pt x="8728" y="4726"/>
                  </a:cubicBezTo>
                  <a:cubicBezTo>
                    <a:pt x="9099" y="5169"/>
                    <a:pt x="9626" y="5379"/>
                    <a:pt x="10158" y="5379"/>
                  </a:cubicBezTo>
                  <a:cubicBezTo>
                    <a:pt x="10800" y="5379"/>
                    <a:pt x="11451" y="5074"/>
                    <a:pt x="11847" y="4506"/>
                  </a:cubicBezTo>
                  <a:cubicBezTo>
                    <a:pt x="12225" y="3970"/>
                    <a:pt x="12445" y="3277"/>
                    <a:pt x="12319" y="2489"/>
                  </a:cubicBezTo>
                  <a:cubicBezTo>
                    <a:pt x="12130" y="1008"/>
                    <a:pt x="10775" y="0"/>
                    <a:pt x="9326" y="0"/>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176" name="Google Shape;6054;p67"/>
            <p:cNvSpPr/>
            <p:nvPr/>
          </p:nvSpPr>
          <p:spPr>
            <a:xfrm>
              <a:off x="-40312700" y="3730575"/>
              <a:ext cx="185100" cy="190625"/>
            </a:xfrm>
            <a:custGeom>
              <a:avLst/>
              <a:gdLst/>
              <a:ahLst/>
              <a:cxnLst/>
              <a:rect l="l" t="t" r="r" b="b"/>
              <a:pathLst>
                <a:path w="7404" h="7625" extrusionOk="0">
                  <a:moveTo>
                    <a:pt x="2426" y="0"/>
                  </a:moveTo>
                  <a:lnTo>
                    <a:pt x="2426" y="5639"/>
                  </a:lnTo>
                  <a:cubicBezTo>
                    <a:pt x="2426" y="5860"/>
                    <a:pt x="2237" y="6017"/>
                    <a:pt x="2048" y="6017"/>
                  </a:cubicBezTo>
                  <a:cubicBezTo>
                    <a:pt x="1796" y="6017"/>
                    <a:pt x="1638" y="5828"/>
                    <a:pt x="1638" y="5639"/>
                  </a:cubicBezTo>
                  <a:lnTo>
                    <a:pt x="1638" y="473"/>
                  </a:lnTo>
                  <a:cubicBezTo>
                    <a:pt x="1229" y="851"/>
                    <a:pt x="630" y="1103"/>
                    <a:pt x="0" y="1134"/>
                  </a:cubicBezTo>
                  <a:lnTo>
                    <a:pt x="0" y="7246"/>
                  </a:lnTo>
                  <a:cubicBezTo>
                    <a:pt x="0" y="7467"/>
                    <a:pt x="189" y="7624"/>
                    <a:pt x="378" y="7624"/>
                  </a:cubicBezTo>
                  <a:lnTo>
                    <a:pt x="6994" y="7624"/>
                  </a:lnTo>
                  <a:cubicBezTo>
                    <a:pt x="7246" y="7624"/>
                    <a:pt x="7404" y="7435"/>
                    <a:pt x="7404" y="7246"/>
                  </a:cubicBezTo>
                  <a:lnTo>
                    <a:pt x="7404" y="1134"/>
                  </a:lnTo>
                  <a:cubicBezTo>
                    <a:pt x="6774" y="1071"/>
                    <a:pt x="6175" y="788"/>
                    <a:pt x="5734" y="315"/>
                  </a:cubicBezTo>
                  <a:lnTo>
                    <a:pt x="5734" y="5639"/>
                  </a:lnTo>
                  <a:cubicBezTo>
                    <a:pt x="5734" y="5860"/>
                    <a:pt x="5545" y="6017"/>
                    <a:pt x="5324" y="6017"/>
                  </a:cubicBezTo>
                  <a:cubicBezTo>
                    <a:pt x="5072" y="6017"/>
                    <a:pt x="4915" y="5828"/>
                    <a:pt x="4915" y="5639"/>
                  </a:cubicBezTo>
                  <a:lnTo>
                    <a:pt x="4915" y="0"/>
                  </a:lnTo>
                  <a:lnTo>
                    <a:pt x="4096" y="0"/>
                  </a:lnTo>
                  <a:lnTo>
                    <a:pt x="4096" y="5639"/>
                  </a:lnTo>
                  <a:cubicBezTo>
                    <a:pt x="4096" y="5860"/>
                    <a:pt x="3907" y="6017"/>
                    <a:pt x="3686" y="6017"/>
                  </a:cubicBezTo>
                  <a:cubicBezTo>
                    <a:pt x="3466" y="6017"/>
                    <a:pt x="3277" y="5828"/>
                    <a:pt x="3277" y="5639"/>
                  </a:cubicBezTo>
                  <a:lnTo>
                    <a:pt x="3277" y="0"/>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177" name="Google Shape;6055;p67"/>
            <p:cNvSpPr/>
            <p:nvPr/>
          </p:nvSpPr>
          <p:spPr>
            <a:xfrm>
              <a:off x="-40250475" y="3688025"/>
              <a:ext cx="66950" cy="20500"/>
            </a:xfrm>
            <a:custGeom>
              <a:avLst/>
              <a:gdLst/>
              <a:ahLst/>
              <a:cxnLst/>
              <a:rect l="l" t="t" r="r" b="b"/>
              <a:pathLst>
                <a:path w="2678" h="820" extrusionOk="0">
                  <a:moveTo>
                    <a:pt x="0" y="1"/>
                  </a:moveTo>
                  <a:cubicBezTo>
                    <a:pt x="32" y="127"/>
                    <a:pt x="32" y="284"/>
                    <a:pt x="32" y="379"/>
                  </a:cubicBezTo>
                  <a:cubicBezTo>
                    <a:pt x="32" y="536"/>
                    <a:pt x="32" y="662"/>
                    <a:pt x="0" y="788"/>
                  </a:cubicBezTo>
                  <a:lnTo>
                    <a:pt x="2666" y="788"/>
                  </a:lnTo>
                  <a:cubicBezTo>
                    <a:pt x="2615" y="649"/>
                    <a:pt x="2615" y="555"/>
                    <a:pt x="2615" y="379"/>
                  </a:cubicBezTo>
                  <a:cubicBezTo>
                    <a:pt x="2615" y="284"/>
                    <a:pt x="2615" y="127"/>
                    <a:pt x="2678" y="1"/>
                  </a:cubicBezTo>
                  <a:close/>
                  <a:moveTo>
                    <a:pt x="2666" y="788"/>
                  </a:moveTo>
                  <a:cubicBezTo>
                    <a:pt x="2670" y="799"/>
                    <a:pt x="2674" y="809"/>
                    <a:pt x="2678" y="820"/>
                  </a:cubicBezTo>
                  <a:lnTo>
                    <a:pt x="2678" y="788"/>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grpSp>
      <p:grpSp>
        <p:nvGrpSpPr>
          <p:cNvPr id="200" name="Google Shape;6078;p67"/>
          <p:cNvGrpSpPr/>
          <p:nvPr/>
        </p:nvGrpSpPr>
        <p:grpSpPr>
          <a:xfrm>
            <a:off x="6835001" y="5544805"/>
            <a:ext cx="486939" cy="484531"/>
            <a:chOff x="-41893475" y="3584850"/>
            <a:chExt cx="318225" cy="316650"/>
          </a:xfrm>
          <a:solidFill>
            <a:srgbClr val="33AAB9"/>
          </a:solidFill>
        </p:grpSpPr>
        <p:sp>
          <p:nvSpPr>
            <p:cNvPr id="201" name="Google Shape;6079;p67"/>
            <p:cNvSpPr/>
            <p:nvPr/>
          </p:nvSpPr>
          <p:spPr>
            <a:xfrm>
              <a:off x="-41827300" y="3715600"/>
              <a:ext cx="186675" cy="185900"/>
            </a:xfrm>
            <a:custGeom>
              <a:avLst/>
              <a:gdLst/>
              <a:ahLst/>
              <a:cxnLst/>
              <a:rect l="l" t="t" r="r" b="b"/>
              <a:pathLst>
                <a:path w="7467" h="7436" extrusionOk="0">
                  <a:moveTo>
                    <a:pt x="3686" y="1465"/>
                  </a:moveTo>
                  <a:cubicBezTo>
                    <a:pt x="3836" y="1465"/>
                    <a:pt x="3985" y="1544"/>
                    <a:pt x="4064" y="1702"/>
                  </a:cubicBezTo>
                  <a:lnTo>
                    <a:pt x="4537" y="2678"/>
                  </a:lnTo>
                  <a:lnTo>
                    <a:pt x="5608" y="2836"/>
                  </a:lnTo>
                  <a:cubicBezTo>
                    <a:pt x="5955" y="2867"/>
                    <a:pt x="6081" y="3308"/>
                    <a:pt x="5829" y="3561"/>
                  </a:cubicBezTo>
                  <a:lnTo>
                    <a:pt x="5041" y="4285"/>
                  </a:lnTo>
                  <a:lnTo>
                    <a:pt x="5261" y="5356"/>
                  </a:lnTo>
                  <a:cubicBezTo>
                    <a:pt x="5286" y="5630"/>
                    <a:pt x="5075" y="5845"/>
                    <a:pt x="4845" y="5845"/>
                  </a:cubicBezTo>
                  <a:cubicBezTo>
                    <a:pt x="4784" y="5845"/>
                    <a:pt x="4722" y="5830"/>
                    <a:pt x="4663" y="5797"/>
                  </a:cubicBezTo>
                  <a:lnTo>
                    <a:pt x="3686" y="5262"/>
                  </a:lnTo>
                  <a:lnTo>
                    <a:pt x="2678" y="5797"/>
                  </a:lnTo>
                  <a:cubicBezTo>
                    <a:pt x="2616" y="5828"/>
                    <a:pt x="2553" y="5842"/>
                    <a:pt x="2492" y="5842"/>
                  </a:cubicBezTo>
                  <a:cubicBezTo>
                    <a:pt x="2244" y="5842"/>
                    <a:pt x="2035" y="5609"/>
                    <a:pt x="2111" y="5356"/>
                  </a:cubicBezTo>
                  <a:lnTo>
                    <a:pt x="2300" y="4285"/>
                  </a:lnTo>
                  <a:lnTo>
                    <a:pt x="1512" y="3561"/>
                  </a:lnTo>
                  <a:cubicBezTo>
                    <a:pt x="1323" y="3308"/>
                    <a:pt x="1418" y="2867"/>
                    <a:pt x="1796" y="2836"/>
                  </a:cubicBezTo>
                  <a:lnTo>
                    <a:pt x="2836" y="2678"/>
                  </a:lnTo>
                  <a:lnTo>
                    <a:pt x="3308" y="1702"/>
                  </a:lnTo>
                  <a:cubicBezTo>
                    <a:pt x="3387" y="1544"/>
                    <a:pt x="3537" y="1465"/>
                    <a:pt x="3686" y="1465"/>
                  </a:cubicBezTo>
                  <a:close/>
                  <a:moveTo>
                    <a:pt x="3718" y="0"/>
                  </a:moveTo>
                  <a:cubicBezTo>
                    <a:pt x="1670" y="0"/>
                    <a:pt x="32" y="1670"/>
                    <a:pt x="32" y="3750"/>
                  </a:cubicBezTo>
                  <a:cubicBezTo>
                    <a:pt x="0" y="5766"/>
                    <a:pt x="1670" y="7436"/>
                    <a:pt x="3718" y="7436"/>
                  </a:cubicBezTo>
                  <a:cubicBezTo>
                    <a:pt x="5765" y="7436"/>
                    <a:pt x="7404" y="5797"/>
                    <a:pt x="7467" y="3750"/>
                  </a:cubicBezTo>
                  <a:cubicBezTo>
                    <a:pt x="7467" y="1702"/>
                    <a:pt x="5797" y="32"/>
                    <a:pt x="3718" y="0"/>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02" name="Google Shape;6080;p67"/>
            <p:cNvSpPr/>
            <p:nvPr/>
          </p:nvSpPr>
          <p:spPr>
            <a:xfrm>
              <a:off x="-41726500" y="3586725"/>
              <a:ext cx="151250" cy="147800"/>
            </a:xfrm>
            <a:custGeom>
              <a:avLst/>
              <a:gdLst/>
              <a:ahLst/>
              <a:cxnLst/>
              <a:rect l="l" t="t" r="r" b="b"/>
              <a:pathLst>
                <a:path w="6050" h="5912" extrusionOk="0">
                  <a:moveTo>
                    <a:pt x="3829" y="0"/>
                  </a:moveTo>
                  <a:cubicBezTo>
                    <a:pt x="3706" y="0"/>
                    <a:pt x="3580" y="47"/>
                    <a:pt x="3498" y="146"/>
                  </a:cubicBezTo>
                  <a:lnTo>
                    <a:pt x="1" y="4336"/>
                  </a:lnTo>
                  <a:cubicBezTo>
                    <a:pt x="1229" y="4399"/>
                    <a:pt x="2332" y="4998"/>
                    <a:pt x="3088" y="5912"/>
                  </a:cubicBezTo>
                  <a:lnTo>
                    <a:pt x="5861" y="2446"/>
                  </a:lnTo>
                  <a:cubicBezTo>
                    <a:pt x="6050" y="2289"/>
                    <a:pt x="6050" y="2037"/>
                    <a:pt x="5924" y="1879"/>
                  </a:cubicBezTo>
                  <a:lnTo>
                    <a:pt x="4128" y="115"/>
                  </a:lnTo>
                  <a:cubicBezTo>
                    <a:pt x="4053" y="40"/>
                    <a:pt x="3942" y="0"/>
                    <a:pt x="3829" y="0"/>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03" name="Google Shape;6081;p67"/>
            <p:cNvSpPr/>
            <p:nvPr/>
          </p:nvSpPr>
          <p:spPr>
            <a:xfrm>
              <a:off x="-41808400" y="3584850"/>
              <a:ext cx="148100" cy="89825"/>
            </a:xfrm>
            <a:custGeom>
              <a:avLst/>
              <a:gdLst/>
              <a:ahLst/>
              <a:cxnLst/>
              <a:rect l="l" t="t" r="r" b="b"/>
              <a:pathLst>
                <a:path w="5924" h="3593" extrusionOk="0">
                  <a:moveTo>
                    <a:pt x="0" y="1"/>
                  </a:moveTo>
                  <a:lnTo>
                    <a:pt x="2962" y="3592"/>
                  </a:lnTo>
                  <a:lnTo>
                    <a:pt x="5923" y="1"/>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04" name="Google Shape;6082;p67"/>
            <p:cNvSpPr/>
            <p:nvPr/>
          </p:nvSpPr>
          <p:spPr>
            <a:xfrm>
              <a:off x="-41893475" y="3586725"/>
              <a:ext cx="148875" cy="147025"/>
            </a:xfrm>
            <a:custGeom>
              <a:avLst/>
              <a:gdLst/>
              <a:ahLst/>
              <a:cxnLst/>
              <a:rect l="l" t="t" r="r" b="b"/>
              <a:pathLst>
                <a:path w="5955" h="5881" extrusionOk="0">
                  <a:moveTo>
                    <a:pt x="2194" y="0"/>
                  </a:moveTo>
                  <a:cubicBezTo>
                    <a:pt x="2084" y="0"/>
                    <a:pt x="1965" y="40"/>
                    <a:pt x="1859" y="115"/>
                  </a:cubicBezTo>
                  <a:lnTo>
                    <a:pt x="95" y="1879"/>
                  </a:lnTo>
                  <a:cubicBezTo>
                    <a:pt x="1" y="2037"/>
                    <a:pt x="1" y="2289"/>
                    <a:pt x="95" y="2446"/>
                  </a:cubicBezTo>
                  <a:lnTo>
                    <a:pt x="2899" y="5880"/>
                  </a:lnTo>
                  <a:cubicBezTo>
                    <a:pt x="3655" y="4998"/>
                    <a:pt x="4758" y="4399"/>
                    <a:pt x="5955" y="4305"/>
                  </a:cubicBezTo>
                  <a:lnTo>
                    <a:pt x="2490" y="146"/>
                  </a:lnTo>
                  <a:cubicBezTo>
                    <a:pt x="2424" y="47"/>
                    <a:pt x="2315" y="0"/>
                    <a:pt x="2194" y="0"/>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grpSp>
      <p:grpSp>
        <p:nvGrpSpPr>
          <p:cNvPr id="231" name="Google Shape;6110;p67"/>
          <p:cNvGrpSpPr/>
          <p:nvPr/>
        </p:nvGrpSpPr>
        <p:grpSpPr>
          <a:xfrm>
            <a:off x="7644051" y="5591324"/>
            <a:ext cx="483343" cy="378489"/>
            <a:chOff x="-41526450" y="3653375"/>
            <a:chExt cx="315875" cy="247350"/>
          </a:xfrm>
          <a:solidFill>
            <a:srgbClr val="33AAB9"/>
          </a:solidFill>
        </p:grpSpPr>
        <p:sp>
          <p:nvSpPr>
            <p:cNvPr id="232" name="Google Shape;6111;p67"/>
            <p:cNvSpPr/>
            <p:nvPr/>
          </p:nvSpPr>
          <p:spPr>
            <a:xfrm>
              <a:off x="-41526450" y="3860525"/>
              <a:ext cx="315875" cy="40200"/>
            </a:xfrm>
            <a:custGeom>
              <a:avLst/>
              <a:gdLst/>
              <a:ahLst/>
              <a:cxnLst/>
              <a:rect l="l" t="t" r="r" b="b"/>
              <a:pathLst>
                <a:path w="12635" h="1608" extrusionOk="0">
                  <a:moveTo>
                    <a:pt x="379" y="0"/>
                  </a:moveTo>
                  <a:cubicBezTo>
                    <a:pt x="159" y="0"/>
                    <a:pt x="1" y="189"/>
                    <a:pt x="1" y="378"/>
                  </a:cubicBezTo>
                  <a:cubicBezTo>
                    <a:pt x="1" y="1040"/>
                    <a:pt x="537" y="1607"/>
                    <a:pt x="1198" y="1607"/>
                  </a:cubicBezTo>
                  <a:lnTo>
                    <a:pt x="11406" y="1607"/>
                  </a:lnTo>
                  <a:cubicBezTo>
                    <a:pt x="12067" y="1607"/>
                    <a:pt x="12634" y="1072"/>
                    <a:pt x="12634" y="378"/>
                  </a:cubicBezTo>
                  <a:cubicBezTo>
                    <a:pt x="12603" y="158"/>
                    <a:pt x="12445" y="0"/>
                    <a:pt x="12193" y="0"/>
                  </a:cubicBezTo>
                  <a:lnTo>
                    <a:pt x="10965" y="0"/>
                  </a:lnTo>
                  <a:lnTo>
                    <a:pt x="10965" y="378"/>
                  </a:lnTo>
                  <a:cubicBezTo>
                    <a:pt x="10965" y="630"/>
                    <a:pt x="10776" y="819"/>
                    <a:pt x="10555" y="819"/>
                  </a:cubicBezTo>
                  <a:cubicBezTo>
                    <a:pt x="10303" y="819"/>
                    <a:pt x="10146" y="630"/>
                    <a:pt x="10146" y="378"/>
                  </a:cubicBezTo>
                  <a:lnTo>
                    <a:pt x="10146" y="0"/>
                  </a:lnTo>
                  <a:lnTo>
                    <a:pt x="9326" y="0"/>
                  </a:lnTo>
                  <a:lnTo>
                    <a:pt x="9326" y="378"/>
                  </a:lnTo>
                  <a:cubicBezTo>
                    <a:pt x="9326" y="630"/>
                    <a:pt x="9137" y="819"/>
                    <a:pt x="8917" y="819"/>
                  </a:cubicBezTo>
                  <a:cubicBezTo>
                    <a:pt x="8696" y="819"/>
                    <a:pt x="8507" y="630"/>
                    <a:pt x="8507" y="378"/>
                  </a:cubicBezTo>
                  <a:lnTo>
                    <a:pt x="8507" y="0"/>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33" name="Google Shape;6112;p67"/>
            <p:cNvSpPr/>
            <p:nvPr/>
          </p:nvSpPr>
          <p:spPr>
            <a:xfrm>
              <a:off x="-41506750" y="3653375"/>
              <a:ext cx="275700" cy="186700"/>
            </a:xfrm>
            <a:custGeom>
              <a:avLst/>
              <a:gdLst/>
              <a:ahLst/>
              <a:cxnLst/>
              <a:rect l="l" t="t" r="r" b="b"/>
              <a:pathLst>
                <a:path w="11028" h="7468" extrusionOk="0">
                  <a:moveTo>
                    <a:pt x="3794" y="1673"/>
                  </a:moveTo>
                  <a:cubicBezTo>
                    <a:pt x="3841" y="1673"/>
                    <a:pt x="3890" y="1682"/>
                    <a:pt x="3939" y="1702"/>
                  </a:cubicBezTo>
                  <a:lnTo>
                    <a:pt x="6428" y="2521"/>
                  </a:lnTo>
                  <a:cubicBezTo>
                    <a:pt x="6680" y="2616"/>
                    <a:pt x="6806" y="2994"/>
                    <a:pt x="6585" y="3214"/>
                  </a:cubicBezTo>
                  <a:lnTo>
                    <a:pt x="6018" y="3750"/>
                  </a:lnTo>
                  <a:lnTo>
                    <a:pt x="7404" y="5136"/>
                  </a:lnTo>
                  <a:cubicBezTo>
                    <a:pt x="7593" y="5262"/>
                    <a:pt x="7593" y="5514"/>
                    <a:pt x="7436" y="5671"/>
                  </a:cubicBezTo>
                  <a:cubicBezTo>
                    <a:pt x="7357" y="5750"/>
                    <a:pt x="7247" y="5790"/>
                    <a:pt x="7136" y="5790"/>
                  </a:cubicBezTo>
                  <a:cubicBezTo>
                    <a:pt x="7026" y="5790"/>
                    <a:pt x="6916" y="5750"/>
                    <a:pt x="6837" y="5671"/>
                  </a:cubicBezTo>
                  <a:lnTo>
                    <a:pt x="5451" y="4317"/>
                  </a:lnTo>
                  <a:lnTo>
                    <a:pt x="4915" y="4852"/>
                  </a:lnTo>
                  <a:cubicBezTo>
                    <a:pt x="4821" y="4947"/>
                    <a:pt x="4714" y="4988"/>
                    <a:pt x="4613" y="4988"/>
                  </a:cubicBezTo>
                  <a:cubicBezTo>
                    <a:pt x="4444" y="4988"/>
                    <a:pt x="4293" y="4872"/>
                    <a:pt x="4254" y="4695"/>
                  </a:cubicBezTo>
                  <a:lnTo>
                    <a:pt x="3435" y="2206"/>
                  </a:lnTo>
                  <a:cubicBezTo>
                    <a:pt x="3328" y="1940"/>
                    <a:pt x="3537" y="1673"/>
                    <a:pt x="3794" y="1673"/>
                  </a:cubicBezTo>
                  <a:close/>
                  <a:moveTo>
                    <a:pt x="1198" y="1"/>
                  </a:moveTo>
                  <a:cubicBezTo>
                    <a:pt x="536" y="1"/>
                    <a:pt x="1" y="568"/>
                    <a:pt x="1" y="1229"/>
                  </a:cubicBezTo>
                  <a:lnTo>
                    <a:pt x="1" y="7467"/>
                  </a:lnTo>
                  <a:lnTo>
                    <a:pt x="11027" y="7467"/>
                  </a:lnTo>
                  <a:lnTo>
                    <a:pt x="11027" y="1229"/>
                  </a:lnTo>
                  <a:cubicBezTo>
                    <a:pt x="11027" y="568"/>
                    <a:pt x="10460" y="1"/>
                    <a:pt x="9767" y="1"/>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grpSp>
      <p:grpSp>
        <p:nvGrpSpPr>
          <p:cNvPr id="256" name="Google Shape;5972;p67"/>
          <p:cNvGrpSpPr/>
          <p:nvPr/>
        </p:nvGrpSpPr>
        <p:grpSpPr>
          <a:xfrm>
            <a:off x="5231489" y="2522328"/>
            <a:ext cx="480672" cy="552945"/>
            <a:chOff x="-42971725" y="3217825"/>
            <a:chExt cx="275675" cy="317125"/>
          </a:xfrm>
          <a:solidFill>
            <a:srgbClr val="33AAB9"/>
          </a:solidFill>
        </p:grpSpPr>
        <p:sp>
          <p:nvSpPr>
            <p:cNvPr id="257" name="Google Shape;5973;p67"/>
            <p:cNvSpPr/>
            <p:nvPr/>
          </p:nvSpPr>
          <p:spPr>
            <a:xfrm>
              <a:off x="-42951250" y="3279250"/>
              <a:ext cx="233950" cy="152050"/>
            </a:xfrm>
            <a:custGeom>
              <a:avLst/>
              <a:gdLst/>
              <a:ahLst/>
              <a:cxnLst/>
              <a:rect l="l" t="t" r="r" b="b"/>
              <a:pathLst>
                <a:path w="9358" h="6082" extrusionOk="0">
                  <a:moveTo>
                    <a:pt x="379" y="1"/>
                  </a:moveTo>
                  <a:cubicBezTo>
                    <a:pt x="158" y="1"/>
                    <a:pt x="1" y="221"/>
                    <a:pt x="1" y="410"/>
                  </a:cubicBezTo>
                  <a:lnTo>
                    <a:pt x="1" y="6081"/>
                  </a:lnTo>
                  <a:lnTo>
                    <a:pt x="9357" y="6081"/>
                  </a:lnTo>
                  <a:lnTo>
                    <a:pt x="9357" y="410"/>
                  </a:lnTo>
                  <a:cubicBezTo>
                    <a:pt x="9357" y="158"/>
                    <a:pt x="9168" y="1"/>
                    <a:pt x="8979" y="1"/>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58" name="Google Shape;5974;p67"/>
            <p:cNvSpPr/>
            <p:nvPr/>
          </p:nvSpPr>
          <p:spPr>
            <a:xfrm>
              <a:off x="-42971725" y="3451750"/>
              <a:ext cx="275675" cy="83200"/>
            </a:xfrm>
            <a:custGeom>
              <a:avLst/>
              <a:gdLst/>
              <a:ahLst/>
              <a:cxnLst/>
              <a:rect l="l" t="t" r="r" b="b"/>
              <a:pathLst>
                <a:path w="11027" h="3328" extrusionOk="0">
                  <a:moveTo>
                    <a:pt x="63" y="0"/>
                  </a:moveTo>
                  <a:cubicBezTo>
                    <a:pt x="32" y="126"/>
                    <a:pt x="0" y="284"/>
                    <a:pt x="0" y="410"/>
                  </a:cubicBezTo>
                  <a:cubicBezTo>
                    <a:pt x="0" y="1103"/>
                    <a:pt x="536" y="1670"/>
                    <a:pt x="1198" y="1670"/>
                  </a:cubicBezTo>
                  <a:lnTo>
                    <a:pt x="3151" y="1670"/>
                  </a:lnTo>
                  <a:lnTo>
                    <a:pt x="2615" y="2710"/>
                  </a:lnTo>
                  <a:cubicBezTo>
                    <a:pt x="2521" y="2930"/>
                    <a:pt x="2615" y="3182"/>
                    <a:pt x="2836" y="3277"/>
                  </a:cubicBezTo>
                  <a:cubicBezTo>
                    <a:pt x="2889" y="3312"/>
                    <a:pt x="2949" y="3328"/>
                    <a:pt x="3009" y="3328"/>
                  </a:cubicBezTo>
                  <a:cubicBezTo>
                    <a:pt x="3166" y="3328"/>
                    <a:pt x="3326" y="3224"/>
                    <a:pt x="3371" y="3088"/>
                  </a:cubicBezTo>
                  <a:lnTo>
                    <a:pt x="4096" y="1639"/>
                  </a:lnTo>
                  <a:lnTo>
                    <a:pt x="5073" y="1639"/>
                  </a:lnTo>
                  <a:lnTo>
                    <a:pt x="5073" y="2867"/>
                  </a:lnTo>
                  <a:cubicBezTo>
                    <a:pt x="5073" y="3119"/>
                    <a:pt x="5262" y="3308"/>
                    <a:pt x="5514" y="3308"/>
                  </a:cubicBezTo>
                  <a:cubicBezTo>
                    <a:pt x="5734" y="3308"/>
                    <a:pt x="5892" y="3119"/>
                    <a:pt x="5892" y="2867"/>
                  </a:cubicBezTo>
                  <a:lnTo>
                    <a:pt x="5892" y="1639"/>
                  </a:lnTo>
                  <a:lnTo>
                    <a:pt x="6868" y="1639"/>
                  </a:lnTo>
                  <a:lnTo>
                    <a:pt x="7593" y="3088"/>
                  </a:lnTo>
                  <a:cubicBezTo>
                    <a:pt x="7688" y="3230"/>
                    <a:pt x="7835" y="3301"/>
                    <a:pt x="7983" y="3301"/>
                  </a:cubicBezTo>
                  <a:cubicBezTo>
                    <a:pt x="8032" y="3301"/>
                    <a:pt x="8081" y="3293"/>
                    <a:pt x="8129" y="3277"/>
                  </a:cubicBezTo>
                  <a:cubicBezTo>
                    <a:pt x="8349" y="3151"/>
                    <a:pt x="8412" y="2930"/>
                    <a:pt x="8349" y="2710"/>
                  </a:cubicBezTo>
                  <a:lnTo>
                    <a:pt x="7814" y="1670"/>
                  </a:lnTo>
                  <a:lnTo>
                    <a:pt x="9767" y="1670"/>
                  </a:lnTo>
                  <a:cubicBezTo>
                    <a:pt x="10429" y="1670"/>
                    <a:pt x="11027" y="1103"/>
                    <a:pt x="11027" y="410"/>
                  </a:cubicBezTo>
                  <a:cubicBezTo>
                    <a:pt x="11027" y="252"/>
                    <a:pt x="10964" y="126"/>
                    <a:pt x="10933" y="0"/>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59" name="Google Shape;5975;p67"/>
            <p:cNvSpPr/>
            <p:nvPr/>
          </p:nvSpPr>
          <p:spPr>
            <a:xfrm>
              <a:off x="-42866975" y="3217825"/>
              <a:ext cx="63025" cy="40975"/>
            </a:xfrm>
            <a:custGeom>
              <a:avLst/>
              <a:gdLst/>
              <a:ahLst/>
              <a:cxnLst/>
              <a:rect l="l" t="t" r="r" b="b"/>
              <a:pathLst>
                <a:path w="2521" h="1639" extrusionOk="0">
                  <a:moveTo>
                    <a:pt x="442" y="0"/>
                  </a:moveTo>
                  <a:cubicBezTo>
                    <a:pt x="221" y="0"/>
                    <a:pt x="1" y="189"/>
                    <a:pt x="1" y="410"/>
                  </a:cubicBezTo>
                  <a:lnTo>
                    <a:pt x="1" y="1639"/>
                  </a:lnTo>
                  <a:lnTo>
                    <a:pt x="2489" y="1639"/>
                  </a:lnTo>
                  <a:lnTo>
                    <a:pt x="2489" y="410"/>
                  </a:lnTo>
                  <a:lnTo>
                    <a:pt x="2521" y="410"/>
                  </a:lnTo>
                  <a:cubicBezTo>
                    <a:pt x="2521" y="189"/>
                    <a:pt x="2332" y="0"/>
                    <a:pt x="2111" y="0"/>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grpSp>
      <p:grpSp>
        <p:nvGrpSpPr>
          <p:cNvPr id="260" name="Google Shape;5984;p67"/>
          <p:cNvGrpSpPr/>
          <p:nvPr/>
        </p:nvGrpSpPr>
        <p:grpSpPr>
          <a:xfrm>
            <a:off x="9324641" y="2518241"/>
            <a:ext cx="554819" cy="553467"/>
            <a:chOff x="-41111350" y="3239100"/>
            <a:chExt cx="318200" cy="317425"/>
          </a:xfrm>
          <a:solidFill>
            <a:srgbClr val="33AAB9"/>
          </a:solidFill>
        </p:grpSpPr>
        <p:sp>
          <p:nvSpPr>
            <p:cNvPr id="261" name="Google Shape;5985;p67"/>
            <p:cNvSpPr/>
            <p:nvPr/>
          </p:nvSpPr>
          <p:spPr>
            <a:xfrm>
              <a:off x="-41111350" y="3239100"/>
              <a:ext cx="145725" cy="144925"/>
            </a:xfrm>
            <a:custGeom>
              <a:avLst/>
              <a:gdLst/>
              <a:ahLst/>
              <a:cxnLst/>
              <a:rect l="l" t="t" r="r" b="b"/>
              <a:pathLst>
                <a:path w="5829" h="5797" extrusionOk="0">
                  <a:moveTo>
                    <a:pt x="2930" y="1670"/>
                  </a:moveTo>
                  <a:cubicBezTo>
                    <a:pt x="3119" y="1670"/>
                    <a:pt x="3308" y="1859"/>
                    <a:pt x="3308" y="2048"/>
                  </a:cubicBezTo>
                  <a:lnTo>
                    <a:pt x="3308" y="2489"/>
                  </a:lnTo>
                  <a:lnTo>
                    <a:pt x="3749" y="2489"/>
                  </a:lnTo>
                  <a:cubicBezTo>
                    <a:pt x="4001" y="2489"/>
                    <a:pt x="4159" y="2678"/>
                    <a:pt x="4159" y="2930"/>
                  </a:cubicBezTo>
                  <a:cubicBezTo>
                    <a:pt x="4159" y="3151"/>
                    <a:pt x="3938" y="3340"/>
                    <a:pt x="3749" y="3340"/>
                  </a:cubicBezTo>
                  <a:lnTo>
                    <a:pt x="3308" y="3340"/>
                  </a:lnTo>
                  <a:lnTo>
                    <a:pt x="3308" y="3781"/>
                  </a:lnTo>
                  <a:cubicBezTo>
                    <a:pt x="3308" y="4001"/>
                    <a:pt x="3119" y="4159"/>
                    <a:pt x="2930" y="4159"/>
                  </a:cubicBezTo>
                  <a:cubicBezTo>
                    <a:pt x="2710" y="4159"/>
                    <a:pt x="2520" y="3970"/>
                    <a:pt x="2520" y="3781"/>
                  </a:cubicBezTo>
                  <a:lnTo>
                    <a:pt x="2520" y="3340"/>
                  </a:lnTo>
                  <a:lnTo>
                    <a:pt x="2079" y="3340"/>
                  </a:lnTo>
                  <a:cubicBezTo>
                    <a:pt x="1859" y="3340"/>
                    <a:pt x="1701" y="3151"/>
                    <a:pt x="1701" y="2930"/>
                  </a:cubicBezTo>
                  <a:cubicBezTo>
                    <a:pt x="1701" y="2678"/>
                    <a:pt x="1859" y="2489"/>
                    <a:pt x="2079" y="2489"/>
                  </a:cubicBezTo>
                  <a:lnTo>
                    <a:pt x="2520" y="2489"/>
                  </a:lnTo>
                  <a:lnTo>
                    <a:pt x="2520" y="2048"/>
                  </a:lnTo>
                  <a:cubicBezTo>
                    <a:pt x="2520" y="1827"/>
                    <a:pt x="2710" y="1670"/>
                    <a:pt x="2930" y="1670"/>
                  </a:cubicBezTo>
                  <a:close/>
                  <a:moveTo>
                    <a:pt x="441" y="0"/>
                  </a:moveTo>
                  <a:cubicBezTo>
                    <a:pt x="189" y="0"/>
                    <a:pt x="0" y="189"/>
                    <a:pt x="0" y="441"/>
                  </a:cubicBezTo>
                  <a:lnTo>
                    <a:pt x="0" y="5387"/>
                  </a:lnTo>
                  <a:cubicBezTo>
                    <a:pt x="32" y="5639"/>
                    <a:pt x="221" y="5797"/>
                    <a:pt x="441" y="5797"/>
                  </a:cubicBezTo>
                  <a:lnTo>
                    <a:pt x="5387" y="5797"/>
                  </a:lnTo>
                  <a:cubicBezTo>
                    <a:pt x="5639" y="5797"/>
                    <a:pt x="5829" y="5608"/>
                    <a:pt x="5829" y="5387"/>
                  </a:cubicBezTo>
                  <a:lnTo>
                    <a:pt x="5829" y="441"/>
                  </a:lnTo>
                  <a:cubicBezTo>
                    <a:pt x="5829" y="189"/>
                    <a:pt x="5639" y="0"/>
                    <a:pt x="5387" y="0"/>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62" name="Google Shape;5986;p67"/>
            <p:cNvSpPr/>
            <p:nvPr/>
          </p:nvSpPr>
          <p:spPr>
            <a:xfrm>
              <a:off x="-41110575" y="3412375"/>
              <a:ext cx="146525" cy="144150"/>
            </a:xfrm>
            <a:custGeom>
              <a:avLst/>
              <a:gdLst/>
              <a:ahLst/>
              <a:cxnLst/>
              <a:rect l="l" t="t" r="r" b="b"/>
              <a:pathLst>
                <a:path w="5861" h="5766" extrusionOk="0">
                  <a:moveTo>
                    <a:pt x="3450" y="1859"/>
                  </a:moveTo>
                  <a:cubicBezTo>
                    <a:pt x="3561" y="1859"/>
                    <a:pt x="3671" y="1890"/>
                    <a:pt x="3750" y="1953"/>
                  </a:cubicBezTo>
                  <a:cubicBezTo>
                    <a:pt x="3907" y="2111"/>
                    <a:pt x="3907" y="2395"/>
                    <a:pt x="3750" y="2552"/>
                  </a:cubicBezTo>
                  <a:lnTo>
                    <a:pt x="3466" y="2836"/>
                  </a:lnTo>
                  <a:lnTo>
                    <a:pt x="3750" y="3119"/>
                  </a:lnTo>
                  <a:cubicBezTo>
                    <a:pt x="3907" y="3277"/>
                    <a:pt x="3907" y="3529"/>
                    <a:pt x="3750" y="3686"/>
                  </a:cubicBezTo>
                  <a:cubicBezTo>
                    <a:pt x="3671" y="3765"/>
                    <a:pt x="3561" y="3804"/>
                    <a:pt x="3450" y="3804"/>
                  </a:cubicBezTo>
                  <a:cubicBezTo>
                    <a:pt x="3340" y="3804"/>
                    <a:pt x="3230" y="3765"/>
                    <a:pt x="3151" y="3686"/>
                  </a:cubicBezTo>
                  <a:lnTo>
                    <a:pt x="2899" y="3434"/>
                  </a:lnTo>
                  <a:lnTo>
                    <a:pt x="2616" y="3686"/>
                  </a:lnTo>
                  <a:cubicBezTo>
                    <a:pt x="2537" y="3765"/>
                    <a:pt x="2426" y="3804"/>
                    <a:pt x="2316" y="3804"/>
                  </a:cubicBezTo>
                  <a:cubicBezTo>
                    <a:pt x="2206" y="3804"/>
                    <a:pt x="2096" y="3765"/>
                    <a:pt x="2017" y="3686"/>
                  </a:cubicBezTo>
                  <a:cubicBezTo>
                    <a:pt x="1859" y="3529"/>
                    <a:pt x="1859" y="3277"/>
                    <a:pt x="2017" y="3119"/>
                  </a:cubicBezTo>
                  <a:lnTo>
                    <a:pt x="2300" y="2836"/>
                  </a:lnTo>
                  <a:lnTo>
                    <a:pt x="2017" y="2552"/>
                  </a:lnTo>
                  <a:cubicBezTo>
                    <a:pt x="1859" y="2395"/>
                    <a:pt x="1859" y="2111"/>
                    <a:pt x="2017" y="1953"/>
                  </a:cubicBezTo>
                  <a:cubicBezTo>
                    <a:pt x="2096" y="1890"/>
                    <a:pt x="2206" y="1859"/>
                    <a:pt x="2316" y="1859"/>
                  </a:cubicBezTo>
                  <a:cubicBezTo>
                    <a:pt x="2426" y="1859"/>
                    <a:pt x="2537" y="1890"/>
                    <a:pt x="2616" y="1953"/>
                  </a:cubicBezTo>
                  <a:lnTo>
                    <a:pt x="2899" y="2237"/>
                  </a:lnTo>
                  <a:lnTo>
                    <a:pt x="3151" y="1953"/>
                  </a:lnTo>
                  <a:cubicBezTo>
                    <a:pt x="3230" y="1890"/>
                    <a:pt x="3340" y="1859"/>
                    <a:pt x="3450" y="1859"/>
                  </a:cubicBezTo>
                  <a:close/>
                  <a:moveTo>
                    <a:pt x="442" y="0"/>
                  </a:moveTo>
                  <a:cubicBezTo>
                    <a:pt x="221" y="0"/>
                    <a:pt x="1" y="189"/>
                    <a:pt x="1" y="378"/>
                  </a:cubicBezTo>
                  <a:lnTo>
                    <a:pt x="1" y="5356"/>
                  </a:lnTo>
                  <a:cubicBezTo>
                    <a:pt x="1" y="5608"/>
                    <a:pt x="221" y="5766"/>
                    <a:pt x="442" y="5766"/>
                  </a:cubicBezTo>
                  <a:lnTo>
                    <a:pt x="5419" y="5766"/>
                  </a:lnTo>
                  <a:cubicBezTo>
                    <a:pt x="5640" y="5766"/>
                    <a:pt x="5861" y="5545"/>
                    <a:pt x="5861" y="5356"/>
                  </a:cubicBezTo>
                  <a:lnTo>
                    <a:pt x="5861" y="378"/>
                  </a:lnTo>
                  <a:cubicBezTo>
                    <a:pt x="5861" y="158"/>
                    <a:pt x="5640" y="0"/>
                    <a:pt x="5419" y="0"/>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63" name="Google Shape;5987;p67"/>
            <p:cNvSpPr/>
            <p:nvPr/>
          </p:nvSpPr>
          <p:spPr>
            <a:xfrm>
              <a:off x="-40938875" y="3239100"/>
              <a:ext cx="145725" cy="144925"/>
            </a:xfrm>
            <a:custGeom>
              <a:avLst/>
              <a:gdLst/>
              <a:ahLst/>
              <a:cxnLst/>
              <a:rect l="l" t="t" r="r" b="b"/>
              <a:pathLst>
                <a:path w="5829" h="5797" extrusionOk="0">
                  <a:moveTo>
                    <a:pt x="3750" y="2457"/>
                  </a:moveTo>
                  <a:cubicBezTo>
                    <a:pt x="3970" y="2457"/>
                    <a:pt x="4128" y="2646"/>
                    <a:pt x="4128" y="2867"/>
                  </a:cubicBezTo>
                  <a:cubicBezTo>
                    <a:pt x="4159" y="3151"/>
                    <a:pt x="3970" y="3308"/>
                    <a:pt x="3750" y="3308"/>
                  </a:cubicBezTo>
                  <a:lnTo>
                    <a:pt x="2080" y="3308"/>
                  </a:lnTo>
                  <a:cubicBezTo>
                    <a:pt x="1859" y="3308"/>
                    <a:pt x="1702" y="3119"/>
                    <a:pt x="1702" y="2867"/>
                  </a:cubicBezTo>
                  <a:cubicBezTo>
                    <a:pt x="1702" y="2646"/>
                    <a:pt x="1891" y="2457"/>
                    <a:pt x="2080" y="2457"/>
                  </a:cubicBezTo>
                  <a:close/>
                  <a:moveTo>
                    <a:pt x="442" y="0"/>
                  </a:moveTo>
                  <a:cubicBezTo>
                    <a:pt x="190" y="0"/>
                    <a:pt x="1" y="189"/>
                    <a:pt x="1" y="441"/>
                  </a:cubicBezTo>
                  <a:lnTo>
                    <a:pt x="1" y="5387"/>
                  </a:lnTo>
                  <a:cubicBezTo>
                    <a:pt x="1" y="5639"/>
                    <a:pt x="190" y="5797"/>
                    <a:pt x="442" y="5797"/>
                  </a:cubicBezTo>
                  <a:lnTo>
                    <a:pt x="5388" y="5797"/>
                  </a:lnTo>
                  <a:cubicBezTo>
                    <a:pt x="5640" y="5797"/>
                    <a:pt x="5829" y="5608"/>
                    <a:pt x="5829" y="5387"/>
                  </a:cubicBezTo>
                  <a:lnTo>
                    <a:pt x="5829" y="441"/>
                  </a:lnTo>
                  <a:cubicBezTo>
                    <a:pt x="5829" y="189"/>
                    <a:pt x="5640" y="0"/>
                    <a:pt x="5388" y="0"/>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64" name="Google Shape;5988;p67"/>
            <p:cNvSpPr/>
            <p:nvPr/>
          </p:nvSpPr>
          <p:spPr>
            <a:xfrm>
              <a:off x="-40938875" y="3411575"/>
              <a:ext cx="145725" cy="144950"/>
            </a:xfrm>
            <a:custGeom>
              <a:avLst/>
              <a:gdLst/>
              <a:ahLst/>
              <a:cxnLst/>
              <a:rect l="l" t="t" r="r" b="b"/>
              <a:pathLst>
                <a:path w="5829" h="5798" extrusionOk="0">
                  <a:moveTo>
                    <a:pt x="3750" y="1639"/>
                  </a:moveTo>
                  <a:cubicBezTo>
                    <a:pt x="3970" y="1639"/>
                    <a:pt x="4128" y="1859"/>
                    <a:pt x="4128" y="2080"/>
                  </a:cubicBezTo>
                  <a:cubicBezTo>
                    <a:pt x="4159" y="2332"/>
                    <a:pt x="3970" y="2490"/>
                    <a:pt x="3750" y="2490"/>
                  </a:cubicBezTo>
                  <a:lnTo>
                    <a:pt x="2080" y="2490"/>
                  </a:lnTo>
                  <a:cubicBezTo>
                    <a:pt x="1859" y="2490"/>
                    <a:pt x="1702" y="2269"/>
                    <a:pt x="1702" y="2080"/>
                  </a:cubicBezTo>
                  <a:cubicBezTo>
                    <a:pt x="1702" y="1859"/>
                    <a:pt x="1891" y="1639"/>
                    <a:pt x="2080" y="1639"/>
                  </a:cubicBezTo>
                  <a:close/>
                  <a:moveTo>
                    <a:pt x="3750" y="3309"/>
                  </a:moveTo>
                  <a:cubicBezTo>
                    <a:pt x="3970" y="3309"/>
                    <a:pt x="4128" y="3498"/>
                    <a:pt x="4128" y="3687"/>
                  </a:cubicBezTo>
                  <a:cubicBezTo>
                    <a:pt x="4159" y="3970"/>
                    <a:pt x="3970" y="4128"/>
                    <a:pt x="3750" y="4128"/>
                  </a:cubicBezTo>
                  <a:lnTo>
                    <a:pt x="2080" y="4128"/>
                  </a:lnTo>
                  <a:cubicBezTo>
                    <a:pt x="1859" y="4128"/>
                    <a:pt x="1702" y="3939"/>
                    <a:pt x="1702" y="3687"/>
                  </a:cubicBezTo>
                  <a:cubicBezTo>
                    <a:pt x="1702" y="3466"/>
                    <a:pt x="1891" y="3309"/>
                    <a:pt x="2080" y="3309"/>
                  </a:cubicBezTo>
                  <a:close/>
                  <a:moveTo>
                    <a:pt x="442" y="1"/>
                  </a:moveTo>
                  <a:cubicBezTo>
                    <a:pt x="190" y="1"/>
                    <a:pt x="1" y="190"/>
                    <a:pt x="1" y="379"/>
                  </a:cubicBezTo>
                  <a:lnTo>
                    <a:pt x="1" y="5388"/>
                  </a:lnTo>
                  <a:cubicBezTo>
                    <a:pt x="1" y="5640"/>
                    <a:pt x="190" y="5798"/>
                    <a:pt x="442" y="5798"/>
                  </a:cubicBezTo>
                  <a:lnTo>
                    <a:pt x="5388" y="5798"/>
                  </a:lnTo>
                  <a:cubicBezTo>
                    <a:pt x="5640" y="5798"/>
                    <a:pt x="5829" y="5577"/>
                    <a:pt x="5829" y="5388"/>
                  </a:cubicBezTo>
                  <a:lnTo>
                    <a:pt x="5829" y="410"/>
                  </a:lnTo>
                  <a:cubicBezTo>
                    <a:pt x="5829" y="190"/>
                    <a:pt x="5640" y="1"/>
                    <a:pt x="5388" y="1"/>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grpSp>
      <p:grpSp>
        <p:nvGrpSpPr>
          <p:cNvPr id="265" name="Google Shape;6002;p67"/>
          <p:cNvGrpSpPr/>
          <p:nvPr/>
        </p:nvGrpSpPr>
        <p:grpSpPr>
          <a:xfrm>
            <a:off x="6093084" y="2522325"/>
            <a:ext cx="640955" cy="553467"/>
            <a:chOff x="-42651700" y="3217825"/>
            <a:chExt cx="367600" cy="317425"/>
          </a:xfrm>
          <a:solidFill>
            <a:srgbClr val="33AAB9"/>
          </a:solidFill>
        </p:grpSpPr>
        <p:sp>
          <p:nvSpPr>
            <p:cNvPr id="266" name="Google Shape;6003;p67"/>
            <p:cNvSpPr/>
            <p:nvPr/>
          </p:nvSpPr>
          <p:spPr>
            <a:xfrm>
              <a:off x="-42651700" y="3239075"/>
              <a:ext cx="367600" cy="296175"/>
            </a:xfrm>
            <a:custGeom>
              <a:avLst/>
              <a:gdLst/>
              <a:ahLst/>
              <a:cxnLst/>
              <a:rect l="l" t="t" r="r" b="b"/>
              <a:pathLst>
                <a:path w="14704" h="11847" extrusionOk="0">
                  <a:moveTo>
                    <a:pt x="7370" y="797"/>
                  </a:moveTo>
                  <a:cubicBezTo>
                    <a:pt x="8536" y="797"/>
                    <a:pt x="9694" y="1246"/>
                    <a:pt x="10576" y="2143"/>
                  </a:cubicBezTo>
                  <a:cubicBezTo>
                    <a:pt x="12340" y="3908"/>
                    <a:pt x="12340" y="6775"/>
                    <a:pt x="10576" y="8539"/>
                  </a:cubicBezTo>
                  <a:cubicBezTo>
                    <a:pt x="9757" y="9390"/>
                    <a:pt x="8623" y="9894"/>
                    <a:pt x="7363" y="9894"/>
                  </a:cubicBezTo>
                  <a:cubicBezTo>
                    <a:pt x="6102" y="9894"/>
                    <a:pt x="4937" y="9358"/>
                    <a:pt x="4118" y="8539"/>
                  </a:cubicBezTo>
                  <a:cubicBezTo>
                    <a:pt x="2353" y="6775"/>
                    <a:pt x="2353" y="3908"/>
                    <a:pt x="4118" y="2143"/>
                  </a:cubicBezTo>
                  <a:cubicBezTo>
                    <a:pt x="5031" y="1246"/>
                    <a:pt x="6205" y="797"/>
                    <a:pt x="7370" y="797"/>
                  </a:cubicBezTo>
                  <a:close/>
                  <a:moveTo>
                    <a:pt x="7326" y="1"/>
                  </a:moveTo>
                  <a:cubicBezTo>
                    <a:pt x="2091" y="1"/>
                    <a:pt x="0" y="6750"/>
                    <a:pt x="4275" y="9768"/>
                  </a:cubicBezTo>
                  <a:lnTo>
                    <a:pt x="3424" y="11280"/>
                  </a:lnTo>
                  <a:cubicBezTo>
                    <a:pt x="3298" y="11532"/>
                    <a:pt x="3487" y="11847"/>
                    <a:pt x="3771" y="11847"/>
                  </a:cubicBezTo>
                  <a:cubicBezTo>
                    <a:pt x="3929" y="11847"/>
                    <a:pt x="4086" y="11784"/>
                    <a:pt x="4118" y="11626"/>
                  </a:cubicBezTo>
                  <a:lnTo>
                    <a:pt x="5000" y="10209"/>
                  </a:lnTo>
                  <a:cubicBezTo>
                    <a:pt x="5740" y="10571"/>
                    <a:pt x="6543" y="10752"/>
                    <a:pt x="7351" y="10752"/>
                  </a:cubicBezTo>
                  <a:cubicBezTo>
                    <a:pt x="8158" y="10752"/>
                    <a:pt x="8969" y="10571"/>
                    <a:pt x="9725" y="10209"/>
                  </a:cubicBezTo>
                  <a:lnTo>
                    <a:pt x="10576" y="11626"/>
                  </a:lnTo>
                  <a:cubicBezTo>
                    <a:pt x="10671" y="11784"/>
                    <a:pt x="10828" y="11847"/>
                    <a:pt x="10923" y="11847"/>
                  </a:cubicBezTo>
                  <a:cubicBezTo>
                    <a:pt x="11238" y="11847"/>
                    <a:pt x="11458" y="11532"/>
                    <a:pt x="11301" y="11280"/>
                  </a:cubicBezTo>
                  <a:lnTo>
                    <a:pt x="10419" y="9768"/>
                  </a:lnTo>
                  <a:cubicBezTo>
                    <a:pt x="14703" y="6775"/>
                    <a:pt x="12592" y="1"/>
                    <a:pt x="7363" y="1"/>
                  </a:cubicBezTo>
                  <a:cubicBezTo>
                    <a:pt x="7350" y="1"/>
                    <a:pt x="7338" y="1"/>
                    <a:pt x="7326" y="1"/>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67" name="Google Shape;6004;p67"/>
            <p:cNvSpPr/>
            <p:nvPr/>
          </p:nvSpPr>
          <p:spPr>
            <a:xfrm>
              <a:off x="-42419600" y="3217825"/>
              <a:ext cx="106350" cy="106350"/>
            </a:xfrm>
            <a:custGeom>
              <a:avLst/>
              <a:gdLst/>
              <a:ahLst/>
              <a:cxnLst/>
              <a:rect l="l" t="t" r="r" b="b"/>
              <a:pathLst>
                <a:path w="4254" h="4254" extrusionOk="0">
                  <a:moveTo>
                    <a:pt x="1355" y="0"/>
                  </a:moveTo>
                  <a:cubicBezTo>
                    <a:pt x="882" y="0"/>
                    <a:pt x="410" y="95"/>
                    <a:pt x="0" y="315"/>
                  </a:cubicBezTo>
                  <a:cubicBezTo>
                    <a:pt x="1891" y="946"/>
                    <a:pt x="3340" y="2395"/>
                    <a:pt x="3938" y="4254"/>
                  </a:cubicBezTo>
                  <a:cubicBezTo>
                    <a:pt x="4128" y="3844"/>
                    <a:pt x="4254" y="3371"/>
                    <a:pt x="4254" y="2899"/>
                  </a:cubicBezTo>
                  <a:cubicBezTo>
                    <a:pt x="4254" y="1292"/>
                    <a:pt x="2962" y="0"/>
                    <a:pt x="1355" y="0"/>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68" name="Google Shape;6005;p67"/>
            <p:cNvSpPr/>
            <p:nvPr/>
          </p:nvSpPr>
          <p:spPr>
            <a:xfrm>
              <a:off x="-42623600" y="3218600"/>
              <a:ext cx="106350" cy="106375"/>
            </a:xfrm>
            <a:custGeom>
              <a:avLst/>
              <a:gdLst/>
              <a:ahLst/>
              <a:cxnLst/>
              <a:rect l="l" t="t" r="r" b="b"/>
              <a:pathLst>
                <a:path w="4254" h="4255" extrusionOk="0">
                  <a:moveTo>
                    <a:pt x="2931" y="1"/>
                  </a:moveTo>
                  <a:cubicBezTo>
                    <a:pt x="1292" y="1"/>
                    <a:pt x="1" y="1293"/>
                    <a:pt x="1" y="2899"/>
                  </a:cubicBezTo>
                  <a:cubicBezTo>
                    <a:pt x="1" y="3372"/>
                    <a:pt x="127" y="3845"/>
                    <a:pt x="316" y="4254"/>
                  </a:cubicBezTo>
                  <a:cubicBezTo>
                    <a:pt x="977" y="2364"/>
                    <a:pt x="2426" y="915"/>
                    <a:pt x="4254" y="316"/>
                  </a:cubicBezTo>
                  <a:cubicBezTo>
                    <a:pt x="3876" y="127"/>
                    <a:pt x="3403" y="1"/>
                    <a:pt x="2931" y="1"/>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69" name="Google Shape;6006;p67"/>
            <p:cNvSpPr/>
            <p:nvPr/>
          </p:nvSpPr>
          <p:spPr>
            <a:xfrm>
              <a:off x="-42561375" y="3279250"/>
              <a:ext cx="185900" cy="186700"/>
            </a:xfrm>
            <a:custGeom>
              <a:avLst/>
              <a:gdLst/>
              <a:ahLst/>
              <a:cxnLst/>
              <a:rect l="l" t="t" r="r" b="b"/>
              <a:pathLst>
                <a:path w="7436" h="7468" extrusionOk="0">
                  <a:moveTo>
                    <a:pt x="3781" y="1671"/>
                  </a:moveTo>
                  <a:cubicBezTo>
                    <a:pt x="4033" y="1671"/>
                    <a:pt x="4191" y="1860"/>
                    <a:pt x="4191" y="2112"/>
                  </a:cubicBezTo>
                  <a:lnTo>
                    <a:pt x="4191" y="3340"/>
                  </a:lnTo>
                  <a:lnTo>
                    <a:pt x="5388" y="3340"/>
                  </a:lnTo>
                  <a:cubicBezTo>
                    <a:pt x="5640" y="3340"/>
                    <a:pt x="5829" y="3529"/>
                    <a:pt x="5829" y="3750"/>
                  </a:cubicBezTo>
                  <a:cubicBezTo>
                    <a:pt x="5829" y="4002"/>
                    <a:pt x="5640" y="4128"/>
                    <a:pt x="5388" y="4128"/>
                  </a:cubicBezTo>
                  <a:lnTo>
                    <a:pt x="3750" y="4128"/>
                  </a:lnTo>
                  <a:cubicBezTo>
                    <a:pt x="3498" y="4128"/>
                    <a:pt x="3308" y="3939"/>
                    <a:pt x="3308" y="3750"/>
                  </a:cubicBezTo>
                  <a:lnTo>
                    <a:pt x="3308" y="2112"/>
                  </a:lnTo>
                  <a:lnTo>
                    <a:pt x="3340" y="2112"/>
                  </a:lnTo>
                  <a:cubicBezTo>
                    <a:pt x="3340" y="1860"/>
                    <a:pt x="3529" y="1671"/>
                    <a:pt x="3781" y="1671"/>
                  </a:cubicBezTo>
                  <a:close/>
                  <a:moveTo>
                    <a:pt x="3750" y="1"/>
                  </a:moveTo>
                  <a:cubicBezTo>
                    <a:pt x="1702" y="1"/>
                    <a:pt x="32" y="1671"/>
                    <a:pt x="0" y="3750"/>
                  </a:cubicBezTo>
                  <a:cubicBezTo>
                    <a:pt x="32" y="5798"/>
                    <a:pt x="1702" y="7467"/>
                    <a:pt x="3750" y="7467"/>
                  </a:cubicBezTo>
                  <a:cubicBezTo>
                    <a:pt x="5797" y="7467"/>
                    <a:pt x="7436" y="5798"/>
                    <a:pt x="7436" y="3750"/>
                  </a:cubicBezTo>
                  <a:cubicBezTo>
                    <a:pt x="7436" y="1702"/>
                    <a:pt x="5797" y="64"/>
                    <a:pt x="3750" y="1"/>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grpSp>
      <p:grpSp>
        <p:nvGrpSpPr>
          <p:cNvPr id="270" name="Google Shape;6011;p67"/>
          <p:cNvGrpSpPr/>
          <p:nvPr/>
        </p:nvGrpSpPr>
        <p:grpSpPr>
          <a:xfrm>
            <a:off x="10113537" y="2490019"/>
            <a:ext cx="562491" cy="552639"/>
            <a:chOff x="-40748275" y="3238700"/>
            <a:chExt cx="322600" cy="316950"/>
          </a:xfrm>
          <a:solidFill>
            <a:srgbClr val="33AAB9"/>
          </a:solidFill>
        </p:grpSpPr>
        <p:sp>
          <p:nvSpPr>
            <p:cNvPr id="271" name="Google Shape;6012;p67"/>
            <p:cNvSpPr/>
            <p:nvPr/>
          </p:nvSpPr>
          <p:spPr>
            <a:xfrm>
              <a:off x="-40709675" y="3273750"/>
              <a:ext cx="84300" cy="84300"/>
            </a:xfrm>
            <a:custGeom>
              <a:avLst/>
              <a:gdLst/>
              <a:ahLst/>
              <a:cxnLst/>
              <a:rect l="l" t="t" r="r" b="b"/>
              <a:pathLst>
                <a:path w="3372" h="3372" extrusionOk="0">
                  <a:moveTo>
                    <a:pt x="2710" y="0"/>
                  </a:moveTo>
                  <a:lnTo>
                    <a:pt x="1" y="2710"/>
                  </a:lnTo>
                  <a:lnTo>
                    <a:pt x="694" y="3371"/>
                  </a:lnTo>
                  <a:lnTo>
                    <a:pt x="3372" y="662"/>
                  </a:lnTo>
                  <a:lnTo>
                    <a:pt x="2710" y="0"/>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72" name="Google Shape;6013;p67"/>
            <p:cNvSpPr/>
            <p:nvPr/>
          </p:nvSpPr>
          <p:spPr>
            <a:xfrm>
              <a:off x="-40578925" y="3247175"/>
              <a:ext cx="151250" cy="149475"/>
            </a:xfrm>
            <a:custGeom>
              <a:avLst/>
              <a:gdLst/>
              <a:ahLst/>
              <a:cxnLst/>
              <a:rect l="l" t="t" r="r" b="b"/>
              <a:pathLst>
                <a:path w="6050" h="5979" extrusionOk="0">
                  <a:moveTo>
                    <a:pt x="2663" y="0"/>
                  </a:moveTo>
                  <a:cubicBezTo>
                    <a:pt x="2552" y="0"/>
                    <a:pt x="2442" y="39"/>
                    <a:pt x="2363" y="118"/>
                  </a:cubicBezTo>
                  <a:lnTo>
                    <a:pt x="1261" y="1221"/>
                  </a:lnTo>
                  <a:lnTo>
                    <a:pt x="2678" y="2639"/>
                  </a:lnTo>
                  <a:cubicBezTo>
                    <a:pt x="2836" y="2796"/>
                    <a:pt x="2836" y="3080"/>
                    <a:pt x="2678" y="3237"/>
                  </a:cubicBezTo>
                  <a:cubicBezTo>
                    <a:pt x="2637" y="3278"/>
                    <a:pt x="2560" y="3302"/>
                    <a:pt x="2473" y="3302"/>
                  </a:cubicBezTo>
                  <a:cubicBezTo>
                    <a:pt x="2360" y="3302"/>
                    <a:pt x="2232" y="3263"/>
                    <a:pt x="2143" y="3174"/>
                  </a:cubicBezTo>
                  <a:lnTo>
                    <a:pt x="725" y="1756"/>
                  </a:lnTo>
                  <a:lnTo>
                    <a:pt x="0" y="2481"/>
                  </a:lnTo>
                  <a:lnTo>
                    <a:pt x="3529" y="5978"/>
                  </a:lnTo>
                  <a:lnTo>
                    <a:pt x="5892" y="3615"/>
                  </a:lnTo>
                  <a:cubicBezTo>
                    <a:pt x="6049" y="3458"/>
                    <a:pt x="6049" y="3174"/>
                    <a:pt x="5892" y="3017"/>
                  </a:cubicBezTo>
                  <a:lnTo>
                    <a:pt x="2962" y="118"/>
                  </a:lnTo>
                  <a:cubicBezTo>
                    <a:pt x="2883" y="39"/>
                    <a:pt x="2773" y="0"/>
                    <a:pt x="2663" y="0"/>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73" name="Google Shape;6014;p67"/>
            <p:cNvSpPr/>
            <p:nvPr/>
          </p:nvSpPr>
          <p:spPr>
            <a:xfrm>
              <a:off x="-40678175" y="3305250"/>
              <a:ext cx="213475" cy="213475"/>
            </a:xfrm>
            <a:custGeom>
              <a:avLst/>
              <a:gdLst/>
              <a:ahLst/>
              <a:cxnLst/>
              <a:rect l="l" t="t" r="r" b="b"/>
              <a:pathLst>
                <a:path w="8539" h="8539" extrusionOk="0">
                  <a:moveTo>
                    <a:pt x="2679" y="0"/>
                  </a:moveTo>
                  <a:lnTo>
                    <a:pt x="1" y="2678"/>
                  </a:lnTo>
                  <a:lnTo>
                    <a:pt x="5861" y="8538"/>
                  </a:lnTo>
                  <a:lnTo>
                    <a:pt x="8539" y="5860"/>
                  </a:lnTo>
                  <a:lnTo>
                    <a:pt x="2679" y="0"/>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74" name="Google Shape;6015;p67"/>
            <p:cNvSpPr/>
            <p:nvPr/>
          </p:nvSpPr>
          <p:spPr>
            <a:xfrm>
              <a:off x="-40513550" y="3469850"/>
              <a:ext cx="87875" cy="85800"/>
            </a:xfrm>
            <a:custGeom>
              <a:avLst/>
              <a:gdLst/>
              <a:ahLst/>
              <a:cxnLst/>
              <a:rect l="l" t="t" r="r" b="b"/>
              <a:pathLst>
                <a:path w="3515" h="3432" extrusionOk="0">
                  <a:moveTo>
                    <a:pt x="2426" y="1"/>
                  </a:moveTo>
                  <a:lnTo>
                    <a:pt x="0" y="2427"/>
                  </a:lnTo>
                  <a:lnTo>
                    <a:pt x="2899" y="3404"/>
                  </a:lnTo>
                  <a:cubicBezTo>
                    <a:pt x="2948" y="3423"/>
                    <a:pt x="2996" y="3432"/>
                    <a:pt x="3044" y="3432"/>
                  </a:cubicBezTo>
                  <a:cubicBezTo>
                    <a:pt x="3302" y="3432"/>
                    <a:pt x="3514" y="3166"/>
                    <a:pt x="3434" y="2899"/>
                  </a:cubicBezTo>
                  <a:lnTo>
                    <a:pt x="2426" y="1"/>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75" name="Google Shape;6016;p67"/>
            <p:cNvSpPr/>
            <p:nvPr/>
          </p:nvSpPr>
          <p:spPr>
            <a:xfrm>
              <a:off x="-40738025" y="3404500"/>
              <a:ext cx="150450" cy="149475"/>
            </a:xfrm>
            <a:custGeom>
              <a:avLst/>
              <a:gdLst/>
              <a:ahLst/>
              <a:cxnLst/>
              <a:rect l="l" t="t" r="r" b="b"/>
              <a:pathLst>
                <a:path w="6018" h="5979" extrusionOk="0">
                  <a:moveTo>
                    <a:pt x="2521" y="0"/>
                  </a:moveTo>
                  <a:lnTo>
                    <a:pt x="1796" y="725"/>
                  </a:lnTo>
                  <a:lnTo>
                    <a:pt x="3308" y="2205"/>
                  </a:lnTo>
                  <a:cubicBezTo>
                    <a:pt x="3466" y="2363"/>
                    <a:pt x="3466" y="2646"/>
                    <a:pt x="3308" y="2804"/>
                  </a:cubicBezTo>
                  <a:cubicBezTo>
                    <a:pt x="3230" y="2883"/>
                    <a:pt x="3119" y="2922"/>
                    <a:pt x="3009" y="2922"/>
                  </a:cubicBezTo>
                  <a:cubicBezTo>
                    <a:pt x="2899" y="2922"/>
                    <a:pt x="2789" y="2883"/>
                    <a:pt x="2710" y="2804"/>
                  </a:cubicBezTo>
                  <a:lnTo>
                    <a:pt x="1229" y="1292"/>
                  </a:lnTo>
                  <a:lnTo>
                    <a:pt x="158" y="2363"/>
                  </a:lnTo>
                  <a:cubicBezTo>
                    <a:pt x="0" y="2520"/>
                    <a:pt x="0" y="2804"/>
                    <a:pt x="158" y="2962"/>
                  </a:cubicBezTo>
                  <a:lnTo>
                    <a:pt x="3056" y="5860"/>
                  </a:lnTo>
                  <a:cubicBezTo>
                    <a:pt x="3135" y="5939"/>
                    <a:pt x="3245" y="5978"/>
                    <a:pt x="3356" y="5978"/>
                  </a:cubicBezTo>
                  <a:cubicBezTo>
                    <a:pt x="3466" y="5978"/>
                    <a:pt x="3576" y="5939"/>
                    <a:pt x="3655" y="5860"/>
                  </a:cubicBezTo>
                  <a:lnTo>
                    <a:pt x="6018" y="3497"/>
                  </a:lnTo>
                  <a:lnTo>
                    <a:pt x="2521" y="0"/>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76" name="Google Shape;6017;p67"/>
            <p:cNvSpPr/>
            <p:nvPr/>
          </p:nvSpPr>
          <p:spPr>
            <a:xfrm>
              <a:off x="-40748275" y="3238700"/>
              <a:ext cx="92175" cy="87850"/>
            </a:xfrm>
            <a:custGeom>
              <a:avLst/>
              <a:gdLst/>
              <a:ahLst/>
              <a:cxnLst/>
              <a:rect l="l" t="t" r="r" b="b"/>
              <a:pathLst>
                <a:path w="3687" h="3514" extrusionOk="0">
                  <a:moveTo>
                    <a:pt x="2281" y="0"/>
                  </a:moveTo>
                  <a:cubicBezTo>
                    <a:pt x="1915" y="0"/>
                    <a:pt x="1545" y="142"/>
                    <a:pt x="1261" y="426"/>
                  </a:cubicBezTo>
                  <a:lnTo>
                    <a:pt x="568" y="1119"/>
                  </a:lnTo>
                  <a:cubicBezTo>
                    <a:pt x="1" y="1686"/>
                    <a:pt x="1" y="2568"/>
                    <a:pt x="568" y="3135"/>
                  </a:cubicBezTo>
                  <a:lnTo>
                    <a:pt x="946" y="3513"/>
                  </a:lnTo>
                  <a:lnTo>
                    <a:pt x="3687" y="804"/>
                  </a:lnTo>
                  <a:lnTo>
                    <a:pt x="3277" y="426"/>
                  </a:lnTo>
                  <a:cubicBezTo>
                    <a:pt x="3010" y="142"/>
                    <a:pt x="2647" y="0"/>
                    <a:pt x="2281" y="0"/>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grpSp>
      <p:sp>
        <p:nvSpPr>
          <p:cNvPr id="277" name="Google Shape;6042;p67"/>
          <p:cNvSpPr/>
          <p:nvPr/>
        </p:nvSpPr>
        <p:spPr>
          <a:xfrm>
            <a:off x="6935788" y="2523415"/>
            <a:ext cx="543877" cy="551288"/>
          </a:xfrm>
          <a:custGeom>
            <a:avLst/>
            <a:gdLst/>
            <a:ahLst/>
            <a:cxnLst/>
            <a:rect l="l" t="t" r="r" b="b"/>
            <a:pathLst>
              <a:path w="12477" h="12647" extrusionOk="0">
                <a:moveTo>
                  <a:pt x="3750" y="4538"/>
                </a:moveTo>
                <a:cubicBezTo>
                  <a:pt x="4223" y="4538"/>
                  <a:pt x="4601" y="4884"/>
                  <a:pt x="4601" y="5357"/>
                </a:cubicBezTo>
                <a:cubicBezTo>
                  <a:pt x="4601" y="5829"/>
                  <a:pt x="4223" y="6176"/>
                  <a:pt x="3750" y="6176"/>
                </a:cubicBezTo>
                <a:cubicBezTo>
                  <a:pt x="3277" y="6176"/>
                  <a:pt x="2931" y="5829"/>
                  <a:pt x="2931" y="5357"/>
                </a:cubicBezTo>
                <a:cubicBezTo>
                  <a:pt x="2931" y="4884"/>
                  <a:pt x="3277" y="4538"/>
                  <a:pt x="3750" y="4538"/>
                </a:cubicBezTo>
                <a:close/>
                <a:moveTo>
                  <a:pt x="6239" y="4538"/>
                </a:moveTo>
                <a:cubicBezTo>
                  <a:pt x="6711" y="4538"/>
                  <a:pt x="7058" y="4884"/>
                  <a:pt x="7058" y="5357"/>
                </a:cubicBezTo>
                <a:cubicBezTo>
                  <a:pt x="7058" y="5829"/>
                  <a:pt x="6711" y="6176"/>
                  <a:pt x="6239" y="6176"/>
                </a:cubicBezTo>
                <a:cubicBezTo>
                  <a:pt x="5766" y="6176"/>
                  <a:pt x="5420" y="5829"/>
                  <a:pt x="5420" y="5357"/>
                </a:cubicBezTo>
                <a:cubicBezTo>
                  <a:pt x="5420" y="4884"/>
                  <a:pt x="5766" y="4538"/>
                  <a:pt x="6239" y="4538"/>
                </a:cubicBezTo>
                <a:close/>
                <a:moveTo>
                  <a:pt x="8728" y="4538"/>
                </a:moveTo>
                <a:cubicBezTo>
                  <a:pt x="9200" y="4538"/>
                  <a:pt x="9547" y="4884"/>
                  <a:pt x="9547" y="5357"/>
                </a:cubicBezTo>
                <a:cubicBezTo>
                  <a:pt x="9547" y="5829"/>
                  <a:pt x="9200" y="6176"/>
                  <a:pt x="8728" y="6176"/>
                </a:cubicBezTo>
                <a:cubicBezTo>
                  <a:pt x="8255" y="6176"/>
                  <a:pt x="7877" y="5829"/>
                  <a:pt x="7877" y="5357"/>
                </a:cubicBezTo>
                <a:cubicBezTo>
                  <a:pt x="7877" y="4884"/>
                  <a:pt x="8255" y="4538"/>
                  <a:pt x="8728" y="4538"/>
                </a:cubicBezTo>
                <a:close/>
                <a:moveTo>
                  <a:pt x="6239" y="1"/>
                </a:moveTo>
                <a:cubicBezTo>
                  <a:pt x="2805" y="1"/>
                  <a:pt x="1" y="2395"/>
                  <a:pt x="1" y="5357"/>
                </a:cubicBezTo>
                <a:cubicBezTo>
                  <a:pt x="1" y="7436"/>
                  <a:pt x="1387" y="9200"/>
                  <a:pt x="3309" y="10082"/>
                </a:cubicBezTo>
                <a:lnTo>
                  <a:pt x="3309" y="12256"/>
                </a:lnTo>
                <a:cubicBezTo>
                  <a:pt x="3309" y="12486"/>
                  <a:pt x="3502" y="12646"/>
                  <a:pt x="3715" y="12646"/>
                </a:cubicBezTo>
                <a:cubicBezTo>
                  <a:pt x="3824" y="12646"/>
                  <a:pt x="3938" y="12604"/>
                  <a:pt x="4034" y="12508"/>
                </a:cubicBezTo>
                <a:lnTo>
                  <a:pt x="5609" y="10681"/>
                </a:lnTo>
                <a:cubicBezTo>
                  <a:pt x="5798" y="10681"/>
                  <a:pt x="5987" y="10713"/>
                  <a:pt x="6239" y="10713"/>
                </a:cubicBezTo>
                <a:cubicBezTo>
                  <a:pt x="9641" y="10713"/>
                  <a:pt x="12477" y="8350"/>
                  <a:pt x="12477" y="5357"/>
                </a:cubicBezTo>
                <a:cubicBezTo>
                  <a:pt x="12477" y="2395"/>
                  <a:pt x="9704" y="1"/>
                  <a:pt x="6239" y="1"/>
                </a:cubicBezTo>
                <a:close/>
              </a:path>
            </a:pathLst>
          </a:custGeom>
          <a:solidFill>
            <a:srgbClr val="33AAB9"/>
          </a:solidFill>
          <a:ln>
            <a:noFill/>
          </a:ln>
        </p:spPr>
        <p:txBody>
          <a:bodyPr spcFirstLastPara="1" wrap="square" lIns="91425" tIns="91425" rIns="91425" bIns="91425" anchor="ctr" anchorCtr="0">
            <a:noAutofit/>
          </a:bodyPr>
          <a:lstStyle/>
          <a:p>
            <a:endParaRPr sz="1400">
              <a:solidFill>
                <a:srgbClr val="AE4500"/>
              </a:solidFill>
            </a:endParaRPr>
          </a:p>
        </p:txBody>
      </p:sp>
      <p:grpSp>
        <p:nvGrpSpPr>
          <p:cNvPr id="278" name="Google Shape;6047;p67"/>
          <p:cNvGrpSpPr/>
          <p:nvPr/>
        </p:nvGrpSpPr>
        <p:grpSpPr>
          <a:xfrm>
            <a:off x="10973889" y="2490315"/>
            <a:ext cx="553467" cy="504036"/>
            <a:chOff x="-40378075" y="3267450"/>
            <a:chExt cx="317425" cy="289075"/>
          </a:xfrm>
          <a:solidFill>
            <a:srgbClr val="33AAB9"/>
          </a:solidFill>
        </p:grpSpPr>
        <p:sp>
          <p:nvSpPr>
            <p:cNvPr id="279" name="Google Shape;6048;p67"/>
            <p:cNvSpPr/>
            <p:nvPr/>
          </p:nvSpPr>
          <p:spPr>
            <a:xfrm>
              <a:off x="-40218975" y="3308400"/>
              <a:ext cx="158325" cy="248125"/>
            </a:xfrm>
            <a:custGeom>
              <a:avLst/>
              <a:gdLst/>
              <a:ahLst/>
              <a:cxnLst/>
              <a:rect l="l" t="t" r="r" b="b"/>
              <a:pathLst>
                <a:path w="6333" h="9925" extrusionOk="0">
                  <a:moveTo>
                    <a:pt x="4694" y="1"/>
                  </a:moveTo>
                  <a:lnTo>
                    <a:pt x="4694" y="7877"/>
                  </a:lnTo>
                  <a:cubicBezTo>
                    <a:pt x="4694" y="8097"/>
                    <a:pt x="4474" y="8255"/>
                    <a:pt x="4253" y="8255"/>
                  </a:cubicBezTo>
                  <a:cubicBezTo>
                    <a:pt x="2993" y="8255"/>
                    <a:pt x="1638" y="8696"/>
                    <a:pt x="693" y="9452"/>
                  </a:cubicBezTo>
                  <a:cubicBezTo>
                    <a:pt x="536" y="9546"/>
                    <a:pt x="189" y="9925"/>
                    <a:pt x="0" y="9925"/>
                  </a:cubicBezTo>
                  <a:lnTo>
                    <a:pt x="5073" y="9925"/>
                  </a:lnTo>
                  <a:cubicBezTo>
                    <a:pt x="5734" y="9925"/>
                    <a:pt x="6333" y="9357"/>
                    <a:pt x="6333" y="8696"/>
                  </a:cubicBezTo>
                  <a:lnTo>
                    <a:pt x="6333" y="1229"/>
                  </a:lnTo>
                  <a:cubicBezTo>
                    <a:pt x="6333" y="536"/>
                    <a:pt x="5766" y="1"/>
                    <a:pt x="5073" y="1"/>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80" name="Google Shape;6049;p67"/>
            <p:cNvSpPr/>
            <p:nvPr/>
          </p:nvSpPr>
          <p:spPr>
            <a:xfrm>
              <a:off x="-40316650" y="3267450"/>
              <a:ext cx="86675" cy="257575"/>
            </a:xfrm>
            <a:custGeom>
              <a:avLst/>
              <a:gdLst/>
              <a:ahLst/>
              <a:cxnLst/>
              <a:rect l="l" t="t" r="r" b="b"/>
              <a:pathLst>
                <a:path w="3467" h="10303" extrusionOk="0">
                  <a:moveTo>
                    <a:pt x="1" y="0"/>
                  </a:moveTo>
                  <a:lnTo>
                    <a:pt x="1" y="9105"/>
                  </a:lnTo>
                  <a:cubicBezTo>
                    <a:pt x="1166" y="9200"/>
                    <a:pt x="2489" y="9578"/>
                    <a:pt x="3466" y="10302"/>
                  </a:cubicBezTo>
                  <a:lnTo>
                    <a:pt x="3466" y="1197"/>
                  </a:lnTo>
                  <a:cubicBezTo>
                    <a:pt x="2489" y="473"/>
                    <a:pt x="1229" y="95"/>
                    <a:pt x="1" y="0"/>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81" name="Google Shape;6050;p67"/>
            <p:cNvSpPr/>
            <p:nvPr/>
          </p:nvSpPr>
          <p:spPr>
            <a:xfrm>
              <a:off x="-40209525" y="3267450"/>
              <a:ext cx="86650" cy="257575"/>
            </a:xfrm>
            <a:custGeom>
              <a:avLst/>
              <a:gdLst/>
              <a:ahLst/>
              <a:cxnLst/>
              <a:rect l="l" t="t" r="r" b="b"/>
              <a:pathLst>
                <a:path w="3466" h="10303" extrusionOk="0">
                  <a:moveTo>
                    <a:pt x="3466" y="0"/>
                  </a:moveTo>
                  <a:cubicBezTo>
                    <a:pt x="2300" y="95"/>
                    <a:pt x="977" y="473"/>
                    <a:pt x="0" y="1197"/>
                  </a:cubicBezTo>
                  <a:lnTo>
                    <a:pt x="0" y="10302"/>
                  </a:lnTo>
                  <a:cubicBezTo>
                    <a:pt x="977" y="9578"/>
                    <a:pt x="2237" y="9200"/>
                    <a:pt x="3466" y="9105"/>
                  </a:cubicBezTo>
                  <a:lnTo>
                    <a:pt x="3466" y="0"/>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82" name="Google Shape;6051;p67"/>
            <p:cNvSpPr/>
            <p:nvPr/>
          </p:nvSpPr>
          <p:spPr>
            <a:xfrm>
              <a:off x="-40378075" y="3308400"/>
              <a:ext cx="157550" cy="248125"/>
            </a:xfrm>
            <a:custGeom>
              <a:avLst/>
              <a:gdLst/>
              <a:ahLst/>
              <a:cxnLst/>
              <a:rect l="l" t="t" r="r" b="b"/>
              <a:pathLst>
                <a:path w="6302" h="9925" extrusionOk="0">
                  <a:moveTo>
                    <a:pt x="1229" y="1"/>
                  </a:moveTo>
                  <a:cubicBezTo>
                    <a:pt x="567" y="1"/>
                    <a:pt x="0" y="536"/>
                    <a:pt x="0" y="1198"/>
                  </a:cubicBezTo>
                  <a:lnTo>
                    <a:pt x="0" y="8664"/>
                  </a:lnTo>
                  <a:cubicBezTo>
                    <a:pt x="32" y="9357"/>
                    <a:pt x="567" y="9925"/>
                    <a:pt x="1229" y="9925"/>
                  </a:cubicBezTo>
                  <a:lnTo>
                    <a:pt x="6301" y="9925"/>
                  </a:lnTo>
                  <a:cubicBezTo>
                    <a:pt x="6112" y="9925"/>
                    <a:pt x="5766" y="9609"/>
                    <a:pt x="5608" y="9452"/>
                  </a:cubicBezTo>
                  <a:cubicBezTo>
                    <a:pt x="4631" y="8664"/>
                    <a:pt x="3277" y="8255"/>
                    <a:pt x="2048" y="8255"/>
                  </a:cubicBezTo>
                  <a:cubicBezTo>
                    <a:pt x="1828" y="8255"/>
                    <a:pt x="1638" y="8066"/>
                    <a:pt x="1638" y="7877"/>
                  </a:cubicBezTo>
                  <a:lnTo>
                    <a:pt x="1638" y="1"/>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grpSp>
      <p:grpSp>
        <p:nvGrpSpPr>
          <p:cNvPr id="283" name="Google Shape;6072;p67"/>
          <p:cNvGrpSpPr/>
          <p:nvPr/>
        </p:nvGrpSpPr>
        <p:grpSpPr>
          <a:xfrm>
            <a:off x="7701993" y="2496465"/>
            <a:ext cx="553512" cy="553163"/>
            <a:chOff x="-41895050" y="3217225"/>
            <a:chExt cx="317450" cy="317250"/>
          </a:xfrm>
          <a:solidFill>
            <a:srgbClr val="33AAB9"/>
          </a:solidFill>
        </p:grpSpPr>
        <p:sp>
          <p:nvSpPr>
            <p:cNvPr id="284" name="Google Shape;6073;p67"/>
            <p:cNvSpPr/>
            <p:nvPr/>
          </p:nvSpPr>
          <p:spPr>
            <a:xfrm>
              <a:off x="-41895050" y="3273750"/>
              <a:ext cx="41775" cy="245750"/>
            </a:xfrm>
            <a:custGeom>
              <a:avLst/>
              <a:gdLst/>
              <a:ahLst/>
              <a:cxnLst/>
              <a:rect l="l" t="t" r="r" b="b"/>
              <a:pathLst>
                <a:path w="1671" h="9830" extrusionOk="0">
                  <a:moveTo>
                    <a:pt x="1" y="0"/>
                  </a:moveTo>
                  <a:lnTo>
                    <a:pt x="1" y="9830"/>
                  </a:lnTo>
                  <a:lnTo>
                    <a:pt x="1670" y="8192"/>
                  </a:lnTo>
                  <a:lnTo>
                    <a:pt x="1670" y="1639"/>
                  </a:lnTo>
                  <a:lnTo>
                    <a:pt x="1" y="0"/>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85" name="Google Shape;6074;p67"/>
            <p:cNvSpPr/>
            <p:nvPr/>
          </p:nvSpPr>
          <p:spPr>
            <a:xfrm>
              <a:off x="-41619375" y="3273750"/>
              <a:ext cx="41775" cy="245750"/>
            </a:xfrm>
            <a:custGeom>
              <a:avLst/>
              <a:gdLst/>
              <a:ahLst/>
              <a:cxnLst/>
              <a:rect l="l" t="t" r="r" b="b"/>
              <a:pathLst>
                <a:path w="1671" h="9830" extrusionOk="0">
                  <a:moveTo>
                    <a:pt x="1670" y="0"/>
                  </a:moveTo>
                  <a:lnTo>
                    <a:pt x="0" y="1639"/>
                  </a:lnTo>
                  <a:lnTo>
                    <a:pt x="0" y="8192"/>
                  </a:lnTo>
                  <a:lnTo>
                    <a:pt x="1670" y="9830"/>
                  </a:lnTo>
                  <a:lnTo>
                    <a:pt x="1670" y="0"/>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86" name="Google Shape;6075;p67"/>
            <p:cNvSpPr/>
            <p:nvPr/>
          </p:nvSpPr>
          <p:spPr>
            <a:xfrm>
              <a:off x="-41832825" y="3321000"/>
              <a:ext cx="193000" cy="151250"/>
            </a:xfrm>
            <a:custGeom>
              <a:avLst/>
              <a:gdLst/>
              <a:ahLst/>
              <a:cxnLst/>
              <a:rect l="l" t="t" r="r" b="b"/>
              <a:pathLst>
                <a:path w="7720" h="6050" extrusionOk="0">
                  <a:moveTo>
                    <a:pt x="1" y="1"/>
                  </a:moveTo>
                  <a:lnTo>
                    <a:pt x="1" y="6050"/>
                  </a:lnTo>
                  <a:lnTo>
                    <a:pt x="3592" y="6050"/>
                  </a:lnTo>
                  <a:lnTo>
                    <a:pt x="3592" y="4821"/>
                  </a:lnTo>
                  <a:cubicBezTo>
                    <a:pt x="3592" y="4600"/>
                    <a:pt x="3781" y="4411"/>
                    <a:pt x="4002" y="4411"/>
                  </a:cubicBezTo>
                  <a:lnTo>
                    <a:pt x="6491" y="4411"/>
                  </a:lnTo>
                  <a:cubicBezTo>
                    <a:pt x="6743" y="4411"/>
                    <a:pt x="6932" y="4600"/>
                    <a:pt x="6932" y="4821"/>
                  </a:cubicBezTo>
                  <a:lnTo>
                    <a:pt x="6932" y="6050"/>
                  </a:lnTo>
                  <a:lnTo>
                    <a:pt x="7719" y="6050"/>
                  </a:lnTo>
                  <a:lnTo>
                    <a:pt x="7719" y="1"/>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87" name="Google Shape;6076;p67"/>
            <p:cNvSpPr/>
            <p:nvPr/>
          </p:nvSpPr>
          <p:spPr>
            <a:xfrm>
              <a:off x="-41880075" y="3493500"/>
              <a:ext cx="287500" cy="40975"/>
            </a:xfrm>
            <a:custGeom>
              <a:avLst/>
              <a:gdLst/>
              <a:ahLst/>
              <a:cxnLst/>
              <a:rect l="l" t="t" r="r" b="b"/>
              <a:pathLst>
                <a:path w="11500" h="1639" extrusionOk="0">
                  <a:moveTo>
                    <a:pt x="1639" y="0"/>
                  </a:moveTo>
                  <a:lnTo>
                    <a:pt x="0" y="1638"/>
                  </a:lnTo>
                  <a:lnTo>
                    <a:pt x="11500" y="1638"/>
                  </a:lnTo>
                  <a:lnTo>
                    <a:pt x="9830" y="0"/>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88" name="Google Shape;6077;p67"/>
            <p:cNvSpPr/>
            <p:nvPr/>
          </p:nvSpPr>
          <p:spPr>
            <a:xfrm>
              <a:off x="-41880875" y="3217225"/>
              <a:ext cx="288300" cy="83325"/>
            </a:xfrm>
            <a:custGeom>
              <a:avLst/>
              <a:gdLst/>
              <a:ahLst/>
              <a:cxnLst/>
              <a:rect l="l" t="t" r="r" b="b"/>
              <a:pathLst>
                <a:path w="11532" h="3333" extrusionOk="0">
                  <a:moveTo>
                    <a:pt x="5798" y="1033"/>
                  </a:moveTo>
                  <a:lnTo>
                    <a:pt x="6459" y="1694"/>
                  </a:lnTo>
                  <a:lnTo>
                    <a:pt x="5136" y="1694"/>
                  </a:lnTo>
                  <a:lnTo>
                    <a:pt x="5798" y="1033"/>
                  </a:lnTo>
                  <a:close/>
                  <a:moveTo>
                    <a:pt x="5750" y="1"/>
                  </a:moveTo>
                  <a:cubicBezTo>
                    <a:pt x="5640" y="1"/>
                    <a:pt x="5530" y="40"/>
                    <a:pt x="5451" y="119"/>
                  </a:cubicBezTo>
                  <a:lnTo>
                    <a:pt x="3939" y="1663"/>
                  </a:lnTo>
                  <a:lnTo>
                    <a:pt x="1" y="1663"/>
                  </a:lnTo>
                  <a:lnTo>
                    <a:pt x="1639" y="3332"/>
                  </a:lnTo>
                  <a:lnTo>
                    <a:pt x="9862" y="3332"/>
                  </a:lnTo>
                  <a:lnTo>
                    <a:pt x="11532" y="1663"/>
                  </a:lnTo>
                  <a:lnTo>
                    <a:pt x="7593" y="1663"/>
                  </a:lnTo>
                  <a:lnTo>
                    <a:pt x="6050" y="119"/>
                  </a:lnTo>
                  <a:cubicBezTo>
                    <a:pt x="5971" y="40"/>
                    <a:pt x="5861" y="1"/>
                    <a:pt x="5750" y="1"/>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grpSp>
      <p:grpSp>
        <p:nvGrpSpPr>
          <p:cNvPr id="289" name="Google Shape;6107;p67"/>
          <p:cNvGrpSpPr/>
          <p:nvPr/>
        </p:nvGrpSpPr>
        <p:grpSpPr>
          <a:xfrm>
            <a:off x="8529347" y="2475151"/>
            <a:ext cx="557608" cy="550765"/>
            <a:chOff x="-41530375" y="3218800"/>
            <a:chExt cx="319800" cy="315875"/>
          </a:xfrm>
          <a:solidFill>
            <a:srgbClr val="33AAB9"/>
          </a:solidFill>
        </p:grpSpPr>
        <p:sp>
          <p:nvSpPr>
            <p:cNvPr id="290" name="Google Shape;6108;p67"/>
            <p:cNvSpPr/>
            <p:nvPr/>
          </p:nvSpPr>
          <p:spPr>
            <a:xfrm>
              <a:off x="-41530375" y="3337550"/>
              <a:ext cx="199300" cy="197125"/>
            </a:xfrm>
            <a:custGeom>
              <a:avLst/>
              <a:gdLst/>
              <a:ahLst/>
              <a:cxnLst/>
              <a:rect l="l" t="t" r="r" b="b"/>
              <a:pathLst>
                <a:path w="7972" h="7885" extrusionOk="0">
                  <a:moveTo>
                    <a:pt x="3245" y="0"/>
                  </a:moveTo>
                  <a:lnTo>
                    <a:pt x="473" y="2804"/>
                  </a:lnTo>
                  <a:cubicBezTo>
                    <a:pt x="0" y="3277"/>
                    <a:pt x="0" y="4064"/>
                    <a:pt x="473" y="4568"/>
                  </a:cubicBezTo>
                  <a:lnTo>
                    <a:pt x="3403" y="7530"/>
                  </a:lnTo>
                  <a:cubicBezTo>
                    <a:pt x="3639" y="7766"/>
                    <a:pt x="3954" y="7884"/>
                    <a:pt x="4277" y="7884"/>
                  </a:cubicBezTo>
                  <a:cubicBezTo>
                    <a:pt x="4600" y="7884"/>
                    <a:pt x="4931" y="7766"/>
                    <a:pt x="5199" y="7530"/>
                  </a:cubicBezTo>
                  <a:lnTo>
                    <a:pt x="7971" y="4726"/>
                  </a:lnTo>
                  <a:lnTo>
                    <a:pt x="3245" y="0"/>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91" name="Google Shape;6109;p67"/>
            <p:cNvSpPr/>
            <p:nvPr/>
          </p:nvSpPr>
          <p:spPr>
            <a:xfrm>
              <a:off x="-41435075" y="3218800"/>
              <a:ext cx="224500" cy="221950"/>
            </a:xfrm>
            <a:custGeom>
              <a:avLst/>
              <a:gdLst/>
              <a:ahLst/>
              <a:cxnLst/>
              <a:rect l="l" t="t" r="r" b="b"/>
              <a:pathLst>
                <a:path w="8980" h="8878" extrusionOk="0">
                  <a:moveTo>
                    <a:pt x="4395" y="1"/>
                  </a:moveTo>
                  <a:cubicBezTo>
                    <a:pt x="4285" y="1"/>
                    <a:pt x="4175" y="40"/>
                    <a:pt x="4096" y="119"/>
                  </a:cubicBezTo>
                  <a:lnTo>
                    <a:pt x="1" y="4152"/>
                  </a:lnTo>
                  <a:lnTo>
                    <a:pt x="4726" y="8877"/>
                  </a:lnTo>
                  <a:lnTo>
                    <a:pt x="8822" y="4845"/>
                  </a:lnTo>
                  <a:cubicBezTo>
                    <a:pt x="8979" y="4687"/>
                    <a:pt x="8979" y="4404"/>
                    <a:pt x="8822" y="4246"/>
                  </a:cubicBezTo>
                  <a:lnTo>
                    <a:pt x="4695" y="119"/>
                  </a:lnTo>
                  <a:cubicBezTo>
                    <a:pt x="4616" y="40"/>
                    <a:pt x="4506" y="1"/>
                    <a:pt x="4395" y="1"/>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grpSp>
      <p:grpSp>
        <p:nvGrpSpPr>
          <p:cNvPr id="327" name="Google Shape;5593;p66"/>
          <p:cNvGrpSpPr/>
          <p:nvPr/>
        </p:nvGrpSpPr>
        <p:grpSpPr>
          <a:xfrm>
            <a:off x="5180728" y="3466336"/>
            <a:ext cx="669093" cy="669093"/>
            <a:chOff x="5049725" y="249400"/>
            <a:chExt cx="481825" cy="481825"/>
          </a:xfrm>
          <a:solidFill>
            <a:srgbClr val="33AAB9"/>
          </a:solidFill>
        </p:grpSpPr>
        <p:sp>
          <p:nvSpPr>
            <p:cNvPr id="328" name="Google Shape;5594;p66"/>
            <p:cNvSpPr/>
            <p:nvPr/>
          </p:nvSpPr>
          <p:spPr>
            <a:xfrm>
              <a:off x="5191775" y="560925"/>
              <a:ext cx="197625" cy="170300"/>
            </a:xfrm>
            <a:custGeom>
              <a:avLst/>
              <a:gdLst/>
              <a:ahLst/>
              <a:cxnLst/>
              <a:rect l="l" t="t" r="r" b="b"/>
              <a:pathLst>
                <a:path w="7905" h="6812" extrusionOk="0">
                  <a:moveTo>
                    <a:pt x="6213" y="1129"/>
                  </a:moveTo>
                  <a:cubicBezTo>
                    <a:pt x="6523" y="1129"/>
                    <a:pt x="6776" y="1379"/>
                    <a:pt x="6776" y="1693"/>
                  </a:cubicBezTo>
                  <a:cubicBezTo>
                    <a:pt x="6776" y="2006"/>
                    <a:pt x="6523" y="2259"/>
                    <a:pt x="6213" y="2259"/>
                  </a:cubicBezTo>
                  <a:lnTo>
                    <a:pt x="1696" y="2259"/>
                  </a:lnTo>
                  <a:cubicBezTo>
                    <a:pt x="1383" y="2259"/>
                    <a:pt x="1130" y="2006"/>
                    <a:pt x="1130" y="1693"/>
                  </a:cubicBezTo>
                  <a:cubicBezTo>
                    <a:pt x="1130" y="1379"/>
                    <a:pt x="1383" y="1129"/>
                    <a:pt x="1696" y="1129"/>
                  </a:cubicBezTo>
                  <a:close/>
                  <a:moveTo>
                    <a:pt x="6213" y="3388"/>
                  </a:moveTo>
                  <a:cubicBezTo>
                    <a:pt x="6523" y="3388"/>
                    <a:pt x="6776" y="3638"/>
                    <a:pt x="6776" y="3951"/>
                  </a:cubicBezTo>
                  <a:cubicBezTo>
                    <a:pt x="6776" y="4264"/>
                    <a:pt x="6523" y="4517"/>
                    <a:pt x="6213" y="4517"/>
                  </a:cubicBezTo>
                  <a:lnTo>
                    <a:pt x="1696" y="4517"/>
                  </a:lnTo>
                  <a:cubicBezTo>
                    <a:pt x="1383" y="4517"/>
                    <a:pt x="1130" y="4264"/>
                    <a:pt x="1130" y="3951"/>
                  </a:cubicBezTo>
                  <a:cubicBezTo>
                    <a:pt x="1130" y="3638"/>
                    <a:pt x="1383" y="3388"/>
                    <a:pt x="1696" y="3388"/>
                  </a:cubicBezTo>
                  <a:close/>
                  <a:moveTo>
                    <a:pt x="0" y="0"/>
                  </a:moveTo>
                  <a:lnTo>
                    <a:pt x="0" y="6249"/>
                  </a:lnTo>
                  <a:cubicBezTo>
                    <a:pt x="0" y="6559"/>
                    <a:pt x="253" y="6812"/>
                    <a:pt x="567" y="6812"/>
                  </a:cubicBezTo>
                  <a:lnTo>
                    <a:pt x="7342" y="6812"/>
                  </a:lnTo>
                  <a:cubicBezTo>
                    <a:pt x="7652" y="6812"/>
                    <a:pt x="7905" y="6559"/>
                    <a:pt x="7905" y="6249"/>
                  </a:cubicBezTo>
                  <a:lnTo>
                    <a:pt x="7905" y="0"/>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329" name="Google Shape;5595;p66"/>
            <p:cNvSpPr/>
            <p:nvPr/>
          </p:nvSpPr>
          <p:spPr>
            <a:xfrm>
              <a:off x="5049725" y="249400"/>
              <a:ext cx="481825" cy="396225"/>
            </a:xfrm>
            <a:custGeom>
              <a:avLst/>
              <a:gdLst/>
              <a:ahLst/>
              <a:cxnLst/>
              <a:rect l="l" t="t" r="r" b="b"/>
              <a:pathLst>
                <a:path w="19273" h="15849" extrusionOk="0">
                  <a:moveTo>
                    <a:pt x="4553" y="4518"/>
                  </a:moveTo>
                  <a:lnTo>
                    <a:pt x="4553" y="5686"/>
                  </a:lnTo>
                  <a:lnTo>
                    <a:pt x="3424" y="5686"/>
                  </a:lnTo>
                  <a:lnTo>
                    <a:pt x="3424" y="4948"/>
                  </a:lnTo>
                  <a:cubicBezTo>
                    <a:pt x="3424" y="4710"/>
                    <a:pt x="3617" y="4518"/>
                    <a:pt x="3852" y="4518"/>
                  </a:cubicBezTo>
                  <a:close/>
                  <a:moveTo>
                    <a:pt x="15418" y="4518"/>
                  </a:moveTo>
                  <a:cubicBezTo>
                    <a:pt x="15653" y="4518"/>
                    <a:pt x="15845" y="4710"/>
                    <a:pt x="15845" y="4948"/>
                  </a:cubicBezTo>
                  <a:lnTo>
                    <a:pt x="15845" y="5686"/>
                  </a:lnTo>
                  <a:lnTo>
                    <a:pt x="14716" y="5686"/>
                  </a:lnTo>
                  <a:lnTo>
                    <a:pt x="14716" y="4518"/>
                  </a:lnTo>
                  <a:close/>
                  <a:moveTo>
                    <a:pt x="10199" y="1130"/>
                  </a:moveTo>
                  <a:lnTo>
                    <a:pt x="10199" y="3954"/>
                  </a:lnTo>
                  <a:cubicBezTo>
                    <a:pt x="10199" y="4265"/>
                    <a:pt x="10452" y="4518"/>
                    <a:pt x="10765" y="4518"/>
                  </a:cubicBezTo>
                  <a:lnTo>
                    <a:pt x="13587" y="4518"/>
                  </a:lnTo>
                  <a:lnTo>
                    <a:pt x="13587" y="6815"/>
                  </a:lnTo>
                  <a:lnTo>
                    <a:pt x="5682" y="6815"/>
                  </a:lnTo>
                  <a:lnTo>
                    <a:pt x="5682" y="1130"/>
                  </a:lnTo>
                  <a:close/>
                  <a:moveTo>
                    <a:pt x="16412" y="9074"/>
                  </a:moveTo>
                  <a:cubicBezTo>
                    <a:pt x="16722" y="9074"/>
                    <a:pt x="16975" y="9324"/>
                    <a:pt x="16975" y="9637"/>
                  </a:cubicBezTo>
                  <a:cubicBezTo>
                    <a:pt x="16975" y="9950"/>
                    <a:pt x="16722" y="10203"/>
                    <a:pt x="16412" y="10203"/>
                  </a:cubicBezTo>
                  <a:lnTo>
                    <a:pt x="15282" y="10203"/>
                  </a:lnTo>
                  <a:cubicBezTo>
                    <a:pt x="14969" y="10203"/>
                    <a:pt x="14716" y="9950"/>
                    <a:pt x="14716" y="9637"/>
                  </a:cubicBezTo>
                  <a:cubicBezTo>
                    <a:pt x="14716" y="9324"/>
                    <a:pt x="14969" y="9074"/>
                    <a:pt x="15282" y="9074"/>
                  </a:cubicBezTo>
                  <a:close/>
                  <a:moveTo>
                    <a:pt x="10782" y="1"/>
                  </a:moveTo>
                  <a:cubicBezTo>
                    <a:pt x="10776" y="1"/>
                    <a:pt x="10771" y="1"/>
                    <a:pt x="10765" y="1"/>
                  </a:cubicBezTo>
                  <a:lnTo>
                    <a:pt x="5119" y="1"/>
                  </a:lnTo>
                  <a:cubicBezTo>
                    <a:pt x="4806" y="1"/>
                    <a:pt x="4553" y="254"/>
                    <a:pt x="4553" y="567"/>
                  </a:cubicBezTo>
                  <a:lnTo>
                    <a:pt x="4553" y="3388"/>
                  </a:lnTo>
                  <a:lnTo>
                    <a:pt x="3852" y="3388"/>
                  </a:lnTo>
                  <a:cubicBezTo>
                    <a:pt x="2993" y="3388"/>
                    <a:pt x="2295" y="4087"/>
                    <a:pt x="2295" y="4948"/>
                  </a:cubicBezTo>
                  <a:lnTo>
                    <a:pt x="2295" y="5686"/>
                  </a:lnTo>
                  <a:lnTo>
                    <a:pt x="1693" y="5686"/>
                  </a:lnTo>
                  <a:cubicBezTo>
                    <a:pt x="756" y="5686"/>
                    <a:pt x="0" y="6442"/>
                    <a:pt x="0" y="7378"/>
                  </a:cubicBezTo>
                  <a:lnTo>
                    <a:pt x="0" y="14154"/>
                  </a:lnTo>
                  <a:cubicBezTo>
                    <a:pt x="0" y="15090"/>
                    <a:pt x="756" y="15846"/>
                    <a:pt x="1693" y="15849"/>
                  </a:cubicBezTo>
                  <a:lnTo>
                    <a:pt x="4553" y="15849"/>
                  </a:lnTo>
                  <a:lnTo>
                    <a:pt x="4553" y="12461"/>
                  </a:lnTo>
                  <a:lnTo>
                    <a:pt x="3990" y="12461"/>
                  </a:lnTo>
                  <a:cubicBezTo>
                    <a:pt x="3677" y="12461"/>
                    <a:pt x="3424" y="12208"/>
                    <a:pt x="3424" y="11895"/>
                  </a:cubicBezTo>
                  <a:cubicBezTo>
                    <a:pt x="3424" y="11582"/>
                    <a:pt x="3677" y="11332"/>
                    <a:pt x="3990" y="11332"/>
                  </a:cubicBezTo>
                  <a:lnTo>
                    <a:pt x="15282" y="11332"/>
                  </a:lnTo>
                  <a:cubicBezTo>
                    <a:pt x="15593" y="11332"/>
                    <a:pt x="15845" y="11582"/>
                    <a:pt x="15845" y="11895"/>
                  </a:cubicBezTo>
                  <a:cubicBezTo>
                    <a:pt x="15845" y="12208"/>
                    <a:pt x="15593" y="12461"/>
                    <a:pt x="15282" y="12461"/>
                  </a:cubicBezTo>
                  <a:lnTo>
                    <a:pt x="14716" y="12461"/>
                  </a:lnTo>
                  <a:lnTo>
                    <a:pt x="14716" y="15849"/>
                  </a:lnTo>
                  <a:lnTo>
                    <a:pt x="17541" y="15849"/>
                  </a:lnTo>
                  <a:cubicBezTo>
                    <a:pt x="18474" y="15849"/>
                    <a:pt x="19272" y="15087"/>
                    <a:pt x="19272" y="14154"/>
                  </a:cubicBezTo>
                  <a:lnTo>
                    <a:pt x="19272" y="7378"/>
                  </a:lnTo>
                  <a:cubicBezTo>
                    <a:pt x="19272" y="6445"/>
                    <a:pt x="18474" y="5686"/>
                    <a:pt x="17541" y="5686"/>
                  </a:cubicBezTo>
                  <a:lnTo>
                    <a:pt x="16975" y="5686"/>
                  </a:lnTo>
                  <a:lnTo>
                    <a:pt x="16975" y="4948"/>
                  </a:lnTo>
                  <a:cubicBezTo>
                    <a:pt x="16975" y="4087"/>
                    <a:pt x="16276" y="3388"/>
                    <a:pt x="15418" y="3388"/>
                  </a:cubicBezTo>
                  <a:lnTo>
                    <a:pt x="14385" y="3388"/>
                  </a:lnTo>
                  <a:cubicBezTo>
                    <a:pt x="11026" y="30"/>
                    <a:pt x="11079" y="1"/>
                    <a:pt x="10782" y="1"/>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grpSp>
      <p:grpSp>
        <p:nvGrpSpPr>
          <p:cNvPr id="330" name="Google Shape;5596;p66"/>
          <p:cNvGrpSpPr/>
          <p:nvPr/>
        </p:nvGrpSpPr>
        <p:grpSpPr>
          <a:xfrm>
            <a:off x="6907678" y="3560867"/>
            <a:ext cx="526700" cy="526700"/>
            <a:chOff x="5660400" y="238125"/>
            <a:chExt cx="481825" cy="481825"/>
          </a:xfrm>
          <a:solidFill>
            <a:srgbClr val="33AAB9"/>
          </a:solidFill>
        </p:grpSpPr>
        <p:sp>
          <p:nvSpPr>
            <p:cNvPr id="331" name="Google Shape;5597;p66"/>
            <p:cNvSpPr/>
            <p:nvPr/>
          </p:nvSpPr>
          <p:spPr>
            <a:xfrm>
              <a:off x="5660400" y="436700"/>
              <a:ext cx="481825" cy="283250"/>
            </a:xfrm>
            <a:custGeom>
              <a:avLst/>
              <a:gdLst/>
              <a:ahLst/>
              <a:cxnLst/>
              <a:rect l="l" t="t" r="r" b="b"/>
              <a:pathLst>
                <a:path w="19273" h="11330" extrusionOk="0">
                  <a:moveTo>
                    <a:pt x="5120" y="1130"/>
                  </a:moveTo>
                  <a:cubicBezTo>
                    <a:pt x="5433" y="1130"/>
                    <a:pt x="5683" y="1380"/>
                    <a:pt x="5683" y="1693"/>
                  </a:cubicBezTo>
                  <a:cubicBezTo>
                    <a:pt x="5683" y="2006"/>
                    <a:pt x="5433" y="2259"/>
                    <a:pt x="5120" y="2259"/>
                  </a:cubicBezTo>
                  <a:lnTo>
                    <a:pt x="2861" y="2259"/>
                  </a:lnTo>
                  <a:cubicBezTo>
                    <a:pt x="2548" y="2259"/>
                    <a:pt x="2298" y="2006"/>
                    <a:pt x="2298" y="1693"/>
                  </a:cubicBezTo>
                  <a:cubicBezTo>
                    <a:pt x="2298" y="1380"/>
                    <a:pt x="2548" y="1130"/>
                    <a:pt x="2861" y="1130"/>
                  </a:cubicBezTo>
                  <a:close/>
                  <a:moveTo>
                    <a:pt x="10766" y="1130"/>
                  </a:moveTo>
                  <a:cubicBezTo>
                    <a:pt x="11079" y="1130"/>
                    <a:pt x="11329" y="1380"/>
                    <a:pt x="11329" y="1693"/>
                  </a:cubicBezTo>
                  <a:cubicBezTo>
                    <a:pt x="11329" y="2006"/>
                    <a:pt x="11079" y="2259"/>
                    <a:pt x="10766" y="2259"/>
                  </a:cubicBezTo>
                  <a:lnTo>
                    <a:pt x="8507" y="2259"/>
                  </a:lnTo>
                  <a:cubicBezTo>
                    <a:pt x="8194" y="2259"/>
                    <a:pt x="7944" y="2006"/>
                    <a:pt x="7944" y="1693"/>
                  </a:cubicBezTo>
                  <a:cubicBezTo>
                    <a:pt x="7944" y="1380"/>
                    <a:pt x="8194" y="1130"/>
                    <a:pt x="8507" y="1130"/>
                  </a:cubicBezTo>
                  <a:close/>
                  <a:moveTo>
                    <a:pt x="16412" y="1130"/>
                  </a:moveTo>
                  <a:cubicBezTo>
                    <a:pt x="16725" y="1130"/>
                    <a:pt x="16975" y="1380"/>
                    <a:pt x="16975" y="1693"/>
                  </a:cubicBezTo>
                  <a:cubicBezTo>
                    <a:pt x="16975" y="2006"/>
                    <a:pt x="16725" y="2259"/>
                    <a:pt x="16412" y="2259"/>
                  </a:cubicBezTo>
                  <a:lnTo>
                    <a:pt x="14153" y="2259"/>
                  </a:lnTo>
                  <a:cubicBezTo>
                    <a:pt x="13840" y="2259"/>
                    <a:pt x="13590" y="2006"/>
                    <a:pt x="13590" y="1693"/>
                  </a:cubicBezTo>
                  <a:cubicBezTo>
                    <a:pt x="13590" y="1380"/>
                    <a:pt x="13840" y="1130"/>
                    <a:pt x="14153" y="1130"/>
                  </a:cubicBezTo>
                  <a:close/>
                  <a:moveTo>
                    <a:pt x="5120" y="4518"/>
                  </a:moveTo>
                  <a:cubicBezTo>
                    <a:pt x="5433" y="4518"/>
                    <a:pt x="5683" y="4767"/>
                    <a:pt x="5683" y="5081"/>
                  </a:cubicBezTo>
                  <a:cubicBezTo>
                    <a:pt x="5683" y="5394"/>
                    <a:pt x="5433" y="5647"/>
                    <a:pt x="5120" y="5647"/>
                  </a:cubicBezTo>
                  <a:lnTo>
                    <a:pt x="2861" y="5647"/>
                  </a:lnTo>
                  <a:cubicBezTo>
                    <a:pt x="2548" y="5647"/>
                    <a:pt x="2298" y="5394"/>
                    <a:pt x="2298" y="5081"/>
                  </a:cubicBezTo>
                  <a:cubicBezTo>
                    <a:pt x="2298" y="4767"/>
                    <a:pt x="2548" y="4518"/>
                    <a:pt x="2861" y="4518"/>
                  </a:cubicBezTo>
                  <a:close/>
                  <a:moveTo>
                    <a:pt x="10766" y="4518"/>
                  </a:moveTo>
                  <a:cubicBezTo>
                    <a:pt x="11079" y="4518"/>
                    <a:pt x="11329" y="4767"/>
                    <a:pt x="11329" y="5081"/>
                  </a:cubicBezTo>
                  <a:cubicBezTo>
                    <a:pt x="11329" y="5394"/>
                    <a:pt x="11079" y="5647"/>
                    <a:pt x="10766" y="5647"/>
                  </a:cubicBezTo>
                  <a:lnTo>
                    <a:pt x="8507" y="5647"/>
                  </a:lnTo>
                  <a:cubicBezTo>
                    <a:pt x="8194" y="5647"/>
                    <a:pt x="7944" y="5394"/>
                    <a:pt x="7944" y="5081"/>
                  </a:cubicBezTo>
                  <a:cubicBezTo>
                    <a:pt x="7944" y="4767"/>
                    <a:pt x="8194" y="4518"/>
                    <a:pt x="8507" y="4518"/>
                  </a:cubicBezTo>
                  <a:close/>
                  <a:moveTo>
                    <a:pt x="16412" y="4518"/>
                  </a:moveTo>
                  <a:cubicBezTo>
                    <a:pt x="16725" y="4518"/>
                    <a:pt x="16975" y="4767"/>
                    <a:pt x="16975" y="5081"/>
                  </a:cubicBezTo>
                  <a:cubicBezTo>
                    <a:pt x="16975" y="5394"/>
                    <a:pt x="16725" y="5647"/>
                    <a:pt x="16412" y="5647"/>
                  </a:cubicBezTo>
                  <a:lnTo>
                    <a:pt x="14153" y="5647"/>
                  </a:lnTo>
                  <a:cubicBezTo>
                    <a:pt x="13840" y="5647"/>
                    <a:pt x="13590" y="5394"/>
                    <a:pt x="13590" y="5081"/>
                  </a:cubicBezTo>
                  <a:cubicBezTo>
                    <a:pt x="13590" y="4767"/>
                    <a:pt x="13840" y="4518"/>
                    <a:pt x="14153" y="4518"/>
                  </a:cubicBezTo>
                  <a:close/>
                  <a:moveTo>
                    <a:pt x="5120" y="7941"/>
                  </a:moveTo>
                  <a:cubicBezTo>
                    <a:pt x="5433" y="7941"/>
                    <a:pt x="5683" y="8194"/>
                    <a:pt x="5683" y="8507"/>
                  </a:cubicBezTo>
                  <a:cubicBezTo>
                    <a:pt x="5683" y="8818"/>
                    <a:pt x="5433" y="9071"/>
                    <a:pt x="5120" y="9071"/>
                  </a:cubicBezTo>
                  <a:lnTo>
                    <a:pt x="2861" y="9071"/>
                  </a:lnTo>
                  <a:cubicBezTo>
                    <a:pt x="2548" y="9071"/>
                    <a:pt x="2298" y="8818"/>
                    <a:pt x="2298" y="8507"/>
                  </a:cubicBezTo>
                  <a:cubicBezTo>
                    <a:pt x="2298" y="8194"/>
                    <a:pt x="2548" y="7941"/>
                    <a:pt x="2861" y="7941"/>
                  </a:cubicBezTo>
                  <a:close/>
                  <a:moveTo>
                    <a:pt x="10766" y="7941"/>
                  </a:moveTo>
                  <a:cubicBezTo>
                    <a:pt x="11079" y="7941"/>
                    <a:pt x="11329" y="8194"/>
                    <a:pt x="11329" y="8507"/>
                  </a:cubicBezTo>
                  <a:cubicBezTo>
                    <a:pt x="11329" y="8818"/>
                    <a:pt x="11079" y="9071"/>
                    <a:pt x="10766" y="9071"/>
                  </a:cubicBezTo>
                  <a:lnTo>
                    <a:pt x="8507" y="9071"/>
                  </a:lnTo>
                  <a:cubicBezTo>
                    <a:pt x="8194" y="9071"/>
                    <a:pt x="7944" y="8818"/>
                    <a:pt x="7944" y="8507"/>
                  </a:cubicBezTo>
                  <a:cubicBezTo>
                    <a:pt x="7944" y="8194"/>
                    <a:pt x="8194" y="7941"/>
                    <a:pt x="8507" y="7941"/>
                  </a:cubicBezTo>
                  <a:close/>
                  <a:moveTo>
                    <a:pt x="16412" y="7941"/>
                  </a:moveTo>
                  <a:cubicBezTo>
                    <a:pt x="16725" y="7941"/>
                    <a:pt x="16975" y="8194"/>
                    <a:pt x="16975" y="8507"/>
                  </a:cubicBezTo>
                  <a:cubicBezTo>
                    <a:pt x="16975" y="8818"/>
                    <a:pt x="16725" y="9071"/>
                    <a:pt x="16412" y="9071"/>
                  </a:cubicBezTo>
                  <a:lnTo>
                    <a:pt x="14153" y="9071"/>
                  </a:lnTo>
                  <a:cubicBezTo>
                    <a:pt x="13840" y="9071"/>
                    <a:pt x="13590" y="8818"/>
                    <a:pt x="13590" y="8507"/>
                  </a:cubicBezTo>
                  <a:cubicBezTo>
                    <a:pt x="13590" y="8194"/>
                    <a:pt x="13840" y="7941"/>
                    <a:pt x="14153" y="7941"/>
                  </a:cubicBezTo>
                  <a:close/>
                  <a:moveTo>
                    <a:pt x="1" y="1"/>
                  </a:moveTo>
                  <a:lnTo>
                    <a:pt x="1" y="9637"/>
                  </a:lnTo>
                  <a:cubicBezTo>
                    <a:pt x="1" y="10570"/>
                    <a:pt x="759" y="11329"/>
                    <a:pt x="1696" y="11329"/>
                  </a:cubicBezTo>
                  <a:lnTo>
                    <a:pt x="17580" y="11329"/>
                  </a:lnTo>
                  <a:cubicBezTo>
                    <a:pt x="18514" y="11329"/>
                    <a:pt x="19273" y="10570"/>
                    <a:pt x="19273" y="9637"/>
                  </a:cubicBezTo>
                  <a:lnTo>
                    <a:pt x="19273" y="1"/>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332" name="Google Shape;5598;p66"/>
            <p:cNvSpPr/>
            <p:nvPr/>
          </p:nvSpPr>
          <p:spPr>
            <a:xfrm>
              <a:off x="5660400" y="238125"/>
              <a:ext cx="481825" cy="170375"/>
            </a:xfrm>
            <a:custGeom>
              <a:avLst/>
              <a:gdLst/>
              <a:ahLst/>
              <a:cxnLst/>
              <a:rect l="l" t="t" r="r" b="b"/>
              <a:pathLst>
                <a:path w="19273" h="6815" extrusionOk="0">
                  <a:moveTo>
                    <a:pt x="3990" y="1129"/>
                  </a:moveTo>
                  <a:cubicBezTo>
                    <a:pt x="4304" y="1129"/>
                    <a:pt x="4557" y="1382"/>
                    <a:pt x="4557" y="1695"/>
                  </a:cubicBezTo>
                  <a:lnTo>
                    <a:pt x="4557" y="3954"/>
                  </a:lnTo>
                  <a:cubicBezTo>
                    <a:pt x="4557" y="4264"/>
                    <a:pt x="4304" y="4517"/>
                    <a:pt x="3990" y="4517"/>
                  </a:cubicBezTo>
                  <a:cubicBezTo>
                    <a:pt x="3677" y="4517"/>
                    <a:pt x="3427" y="4264"/>
                    <a:pt x="3427" y="3954"/>
                  </a:cubicBezTo>
                  <a:lnTo>
                    <a:pt x="3427" y="1695"/>
                  </a:lnTo>
                  <a:cubicBezTo>
                    <a:pt x="3427" y="1382"/>
                    <a:pt x="3677" y="1129"/>
                    <a:pt x="3990" y="1129"/>
                  </a:cubicBezTo>
                  <a:close/>
                  <a:moveTo>
                    <a:pt x="9637" y="1129"/>
                  </a:moveTo>
                  <a:cubicBezTo>
                    <a:pt x="9950" y="1129"/>
                    <a:pt x="10203" y="1382"/>
                    <a:pt x="10203" y="1695"/>
                  </a:cubicBezTo>
                  <a:lnTo>
                    <a:pt x="10203" y="3954"/>
                  </a:lnTo>
                  <a:cubicBezTo>
                    <a:pt x="10203" y="4264"/>
                    <a:pt x="9950" y="4517"/>
                    <a:pt x="9637" y="4517"/>
                  </a:cubicBezTo>
                  <a:cubicBezTo>
                    <a:pt x="9323" y="4517"/>
                    <a:pt x="9073" y="4264"/>
                    <a:pt x="9073" y="3954"/>
                  </a:cubicBezTo>
                  <a:lnTo>
                    <a:pt x="9073" y="1695"/>
                  </a:lnTo>
                  <a:cubicBezTo>
                    <a:pt x="9073" y="1382"/>
                    <a:pt x="9323" y="1129"/>
                    <a:pt x="9637" y="1129"/>
                  </a:cubicBezTo>
                  <a:close/>
                  <a:moveTo>
                    <a:pt x="15283" y="1129"/>
                  </a:moveTo>
                  <a:cubicBezTo>
                    <a:pt x="15596" y="1129"/>
                    <a:pt x="15849" y="1382"/>
                    <a:pt x="15849" y="1695"/>
                  </a:cubicBezTo>
                  <a:lnTo>
                    <a:pt x="15849" y="3954"/>
                  </a:lnTo>
                  <a:cubicBezTo>
                    <a:pt x="15849" y="4264"/>
                    <a:pt x="15596" y="4517"/>
                    <a:pt x="15283" y="4517"/>
                  </a:cubicBezTo>
                  <a:cubicBezTo>
                    <a:pt x="14969" y="4517"/>
                    <a:pt x="14719" y="4264"/>
                    <a:pt x="14719" y="3954"/>
                  </a:cubicBezTo>
                  <a:lnTo>
                    <a:pt x="14719" y="1695"/>
                  </a:lnTo>
                  <a:cubicBezTo>
                    <a:pt x="14719" y="1382"/>
                    <a:pt x="14969" y="1129"/>
                    <a:pt x="15283" y="1129"/>
                  </a:cubicBezTo>
                  <a:close/>
                  <a:moveTo>
                    <a:pt x="3990" y="0"/>
                  </a:moveTo>
                  <a:cubicBezTo>
                    <a:pt x="3054" y="0"/>
                    <a:pt x="2298" y="759"/>
                    <a:pt x="2298" y="1695"/>
                  </a:cubicBezTo>
                  <a:lnTo>
                    <a:pt x="2298" y="2258"/>
                  </a:lnTo>
                  <a:lnTo>
                    <a:pt x="1696" y="2258"/>
                  </a:lnTo>
                  <a:cubicBezTo>
                    <a:pt x="759" y="2258"/>
                    <a:pt x="1" y="3017"/>
                    <a:pt x="1" y="3954"/>
                  </a:cubicBezTo>
                  <a:lnTo>
                    <a:pt x="1" y="6814"/>
                  </a:lnTo>
                  <a:lnTo>
                    <a:pt x="19273" y="6814"/>
                  </a:lnTo>
                  <a:lnTo>
                    <a:pt x="19273" y="3954"/>
                  </a:lnTo>
                  <a:cubicBezTo>
                    <a:pt x="19273" y="3017"/>
                    <a:pt x="18514" y="2258"/>
                    <a:pt x="17580" y="2258"/>
                  </a:cubicBezTo>
                  <a:lnTo>
                    <a:pt x="16978" y="2258"/>
                  </a:lnTo>
                  <a:lnTo>
                    <a:pt x="16978" y="1695"/>
                  </a:lnTo>
                  <a:cubicBezTo>
                    <a:pt x="16978" y="759"/>
                    <a:pt x="16219" y="0"/>
                    <a:pt x="15283" y="0"/>
                  </a:cubicBezTo>
                  <a:cubicBezTo>
                    <a:pt x="14346" y="0"/>
                    <a:pt x="13590" y="759"/>
                    <a:pt x="13590" y="1695"/>
                  </a:cubicBezTo>
                  <a:lnTo>
                    <a:pt x="13590" y="2258"/>
                  </a:lnTo>
                  <a:lnTo>
                    <a:pt x="11332" y="2258"/>
                  </a:lnTo>
                  <a:lnTo>
                    <a:pt x="11332" y="1695"/>
                  </a:lnTo>
                  <a:cubicBezTo>
                    <a:pt x="11332" y="759"/>
                    <a:pt x="10573" y="0"/>
                    <a:pt x="9637" y="0"/>
                  </a:cubicBezTo>
                  <a:cubicBezTo>
                    <a:pt x="8700" y="0"/>
                    <a:pt x="7944" y="759"/>
                    <a:pt x="7944" y="1695"/>
                  </a:cubicBezTo>
                  <a:lnTo>
                    <a:pt x="7944" y="2258"/>
                  </a:lnTo>
                  <a:lnTo>
                    <a:pt x="5686" y="2258"/>
                  </a:lnTo>
                  <a:lnTo>
                    <a:pt x="5686" y="1695"/>
                  </a:lnTo>
                  <a:cubicBezTo>
                    <a:pt x="5686" y="759"/>
                    <a:pt x="4927" y="0"/>
                    <a:pt x="3990" y="0"/>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grpSp>
      <p:grpSp>
        <p:nvGrpSpPr>
          <p:cNvPr id="385" name="Google Shape;5651;p66"/>
          <p:cNvGrpSpPr/>
          <p:nvPr/>
        </p:nvGrpSpPr>
        <p:grpSpPr>
          <a:xfrm>
            <a:off x="10124372" y="3635895"/>
            <a:ext cx="588395" cy="379268"/>
            <a:chOff x="1492675" y="1520750"/>
            <a:chExt cx="481825" cy="310575"/>
          </a:xfrm>
          <a:solidFill>
            <a:srgbClr val="33AAB9"/>
          </a:solidFill>
        </p:grpSpPr>
        <p:sp>
          <p:nvSpPr>
            <p:cNvPr id="386" name="Google Shape;5652;p66"/>
            <p:cNvSpPr/>
            <p:nvPr/>
          </p:nvSpPr>
          <p:spPr>
            <a:xfrm>
              <a:off x="1492675" y="1540400"/>
              <a:ext cx="481825" cy="290925"/>
            </a:xfrm>
            <a:custGeom>
              <a:avLst/>
              <a:gdLst/>
              <a:ahLst/>
              <a:cxnLst/>
              <a:rect l="l" t="t" r="r" b="b"/>
              <a:pathLst>
                <a:path w="19273" h="11637" extrusionOk="0">
                  <a:moveTo>
                    <a:pt x="266" y="1"/>
                  </a:moveTo>
                  <a:cubicBezTo>
                    <a:pt x="91" y="272"/>
                    <a:pt x="1" y="585"/>
                    <a:pt x="1" y="907"/>
                  </a:cubicBezTo>
                  <a:lnTo>
                    <a:pt x="1" y="9941"/>
                  </a:lnTo>
                  <a:cubicBezTo>
                    <a:pt x="1" y="10877"/>
                    <a:pt x="757" y="11633"/>
                    <a:pt x="1693" y="11636"/>
                  </a:cubicBezTo>
                  <a:lnTo>
                    <a:pt x="17577" y="11636"/>
                  </a:lnTo>
                  <a:cubicBezTo>
                    <a:pt x="18514" y="11633"/>
                    <a:pt x="19270" y="10877"/>
                    <a:pt x="19273" y="9941"/>
                  </a:cubicBezTo>
                  <a:lnTo>
                    <a:pt x="19273" y="907"/>
                  </a:lnTo>
                  <a:cubicBezTo>
                    <a:pt x="19270" y="585"/>
                    <a:pt x="19176" y="272"/>
                    <a:pt x="19005" y="1"/>
                  </a:cubicBezTo>
                  <a:lnTo>
                    <a:pt x="9974" y="7005"/>
                  </a:lnTo>
                  <a:cubicBezTo>
                    <a:pt x="9873" y="7080"/>
                    <a:pt x="9754" y="7118"/>
                    <a:pt x="9635" y="7118"/>
                  </a:cubicBezTo>
                  <a:cubicBezTo>
                    <a:pt x="9516" y="7118"/>
                    <a:pt x="9397" y="7080"/>
                    <a:pt x="9296" y="7005"/>
                  </a:cubicBezTo>
                  <a:lnTo>
                    <a:pt x="266" y="1"/>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387" name="Google Shape;5653;p66"/>
            <p:cNvSpPr/>
            <p:nvPr/>
          </p:nvSpPr>
          <p:spPr>
            <a:xfrm>
              <a:off x="1522575" y="1520750"/>
              <a:ext cx="421975" cy="165800"/>
            </a:xfrm>
            <a:custGeom>
              <a:avLst/>
              <a:gdLst/>
              <a:ahLst/>
              <a:cxnLst/>
              <a:rect l="l" t="t" r="r" b="b"/>
              <a:pathLst>
                <a:path w="16879" h="6632" extrusionOk="0">
                  <a:moveTo>
                    <a:pt x="497" y="1"/>
                  </a:moveTo>
                  <a:cubicBezTo>
                    <a:pt x="328" y="1"/>
                    <a:pt x="160" y="31"/>
                    <a:pt x="0" y="82"/>
                  </a:cubicBezTo>
                  <a:lnTo>
                    <a:pt x="8441" y="6631"/>
                  </a:lnTo>
                  <a:lnTo>
                    <a:pt x="16878" y="82"/>
                  </a:lnTo>
                  <a:cubicBezTo>
                    <a:pt x="16719" y="31"/>
                    <a:pt x="16550" y="1"/>
                    <a:pt x="16381" y="1"/>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grpSp>
      <p:grpSp>
        <p:nvGrpSpPr>
          <p:cNvPr id="509" name="Google Shape;5775;p66"/>
          <p:cNvGrpSpPr/>
          <p:nvPr/>
        </p:nvGrpSpPr>
        <p:grpSpPr>
          <a:xfrm>
            <a:off x="8576545" y="3664413"/>
            <a:ext cx="451911" cy="423656"/>
            <a:chOff x="4456875" y="2635825"/>
            <a:chExt cx="481825" cy="451700"/>
          </a:xfrm>
          <a:solidFill>
            <a:srgbClr val="33AAB9"/>
          </a:solidFill>
        </p:grpSpPr>
        <p:sp>
          <p:nvSpPr>
            <p:cNvPr id="510" name="Google Shape;5776;p66"/>
            <p:cNvSpPr/>
            <p:nvPr/>
          </p:nvSpPr>
          <p:spPr>
            <a:xfrm>
              <a:off x="4542475" y="3031050"/>
              <a:ext cx="189725" cy="56475"/>
            </a:xfrm>
            <a:custGeom>
              <a:avLst/>
              <a:gdLst/>
              <a:ahLst/>
              <a:cxnLst/>
              <a:rect l="l" t="t" r="r" b="b"/>
              <a:pathLst>
                <a:path w="7589" h="2259" extrusionOk="0">
                  <a:moveTo>
                    <a:pt x="2792" y="0"/>
                  </a:moveTo>
                  <a:lnTo>
                    <a:pt x="2415" y="1130"/>
                  </a:lnTo>
                  <a:lnTo>
                    <a:pt x="567" y="1130"/>
                  </a:lnTo>
                  <a:cubicBezTo>
                    <a:pt x="253" y="1130"/>
                    <a:pt x="0" y="1383"/>
                    <a:pt x="0" y="1696"/>
                  </a:cubicBezTo>
                  <a:cubicBezTo>
                    <a:pt x="0" y="2006"/>
                    <a:pt x="253" y="2259"/>
                    <a:pt x="567" y="2259"/>
                  </a:cubicBezTo>
                  <a:lnTo>
                    <a:pt x="7589" y="2259"/>
                  </a:lnTo>
                  <a:cubicBezTo>
                    <a:pt x="7101" y="1831"/>
                    <a:pt x="6821" y="1214"/>
                    <a:pt x="6821" y="567"/>
                  </a:cubicBezTo>
                  <a:lnTo>
                    <a:pt x="6821" y="0"/>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511" name="Google Shape;5777;p66"/>
            <p:cNvSpPr/>
            <p:nvPr/>
          </p:nvSpPr>
          <p:spPr>
            <a:xfrm>
              <a:off x="4456875" y="2946350"/>
              <a:ext cx="256125" cy="56500"/>
            </a:xfrm>
            <a:custGeom>
              <a:avLst/>
              <a:gdLst/>
              <a:ahLst/>
              <a:cxnLst/>
              <a:rect l="l" t="t" r="r" b="b"/>
              <a:pathLst>
                <a:path w="10245" h="2260" extrusionOk="0">
                  <a:moveTo>
                    <a:pt x="1" y="1"/>
                  </a:moveTo>
                  <a:lnTo>
                    <a:pt x="1" y="567"/>
                  </a:lnTo>
                  <a:cubicBezTo>
                    <a:pt x="1" y="1500"/>
                    <a:pt x="756" y="2259"/>
                    <a:pt x="1693" y="2259"/>
                  </a:cubicBezTo>
                  <a:lnTo>
                    <a:pt x="10245" y="2259"/>
                  </a:lnTo>
                  <a:lnTo>
                    <a:pt x="10245" y="1"/>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512" name="Google Shape;5778;p66"/>
            <p:cNvSpPr/>
            <p:nvPr/>
          </p:nvSpPr>
          <p:spPr>
            <a:xfrm>
              <a:off x="4741225" y="2861675"/>
              <a:ext cx="169400" cy="141175"/>
            </a:xfrm>
            <a:custGeom>
              <a:avLst/>
              <a:gdLst/>
              <a:ahLst/>
              <a:cxnLst/>
              <a:rect l="l" t="t" r="r" b="b"/>
              <a:pathLst>
                <a:path w="6776" h="5647" extrusionOk="0">
                  <a:moveTo>
                    <a:pt x="0" y="0"/>
                  </a:moveTo>
                  <a:lnTo>
                    <a:pt x="0" y="5646"/>
                  </a:lnTo>
                  <a:lnTo>
                    <a:pt x="6775" y="5646"/>
                  </a:lnTo>
                  <a:lnTo>
                    <a:pt x="6775" y="0"/>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513" name="Google Shape;5779;p66"/>
            <p:cNvSpPr/>
            <p:nvPr/>
          </p:nvSpPr>
          <p:spPr>
            <a:xfrm>
              <a:off x="4741225" y="3031050"/>
              <a:ext cx="169400" cy="42400"/>
            </a:xfrm>
            <a:custGeom>
              <a:avLst/>
              <a:gdLst/>
              <a:ahLst/>
              <a:cxnLst/>
              <a:rect l="l" t="t" r="r" b="b"/>
              <a:pathLst>
                <a:path w="6776" h="1696" extrusionOk="0">
                  <a:moveTo>
                    <a:pt x="0" y="0"/>
                  </a:moveTo>
                  <a:lnTo>
                    <a:pt x="0" y="567"/>
                  </a:lnTo>
                  <a:cubicBezTo>
                    <a:pt x="0" y="1190"/>
                    <a:pt x="506" y="1696"/>
                    <a:pt x="1129" y="1696"/>
                  </a:cubicBezTo>
                  <a:lnTo>
                    <a:pt x="5646" y="1696"/>
                  </a:lnTo>
                  <a:cubicBezTo>
                    <a:pt x="6270" y="1696"/>
                    <a:pt x="6775" y="1190"/>
                    <a:pt x="6775" y="567"/>
                  </a:cubicBezTo>
                  <a:lnTo>
                    <a:pt x="6775" y="0"/>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514" name="Google Shape;5780;p66"/>
            <p:cNvSpPr/>
            <p:nvPr/>
          </p:nvSpPr>
          <p:spPr>
            <a:xfrm>
              <a:off x="4456875" y="2635825"/>
              <a:ext cx="481825" cy="282325"/>
            </a:xfrm>
            <a:custGeom>
              <a:avLst/>
              <a:gdLst/>
              <a:ahLst/>
              <a:cxnLst/>
              <a:rect l="l" t="t" r="r" b="b"/>
              <a:pathLst>
                <a:path w="19273" h="11293" extrusionOk="0">
                  <a:moveTo>
                    <a:pt x="1693" y="0"/>
                  </a:moveTo>
                  <a:cubicBezTo>
                    <a:pt x="756" y="0"/>
                    <a:pt x="1" y="759"/>
                    <a:pt x="1" y="1696"/>
                  </a:cubicBezTo>
                  <a:lnTo>
                    <a:pt x="1" y="11293"/>
                  </a:lnTo>
                  <a:lnTo>
                    <a:pt x="10245" y="11293"/>
                  </a:lnTo>
                  <a:lnTo>
                    <a:pt x="10245" y="7342"/>
                  </a:lnTo>
                  <a:cubicBezTo>
                    <a:pt x="10245" y="6092"/>
                    <a:pt x="11257" y="5083"/>
                    <a:pt x="12503" y="5083"/>
                  </a:cubicBezTo>
                  <a:lnTo>
                    <a:pt x="17020" y="5083"/>
                  </a:lnTo>
                  <a:cubicBezTo>
                    <a:pt x="18201" y="5083"/>
                    <a:pt x="19179" y="5993"/>
                    <a:pt x="19273" y="7167"/>
                  </a:cubicBezTo>
                  <a:lnTo>
                    <a:pt x="19273" y="1696"/>
                  </a:lnTo>
                  <a:cubicBezTo>
                    <a:pt x="19270" y="759"/>
                    <a:pt x="18514" y="0"/>
                    <a:pt x="17577" y="0"/>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515" name="Google Shape;5781;p66"/>
            <p:cNvSpPr/>
            <p:nvPr/>
          </p:nvSpPr>
          <p:spPr>
            <a:xfrm>
              <a:off x="4741225" y="2791125"/>
              <a:ext cx="169400" cy="42325"/>
            </a:xfrm>
            <a:custGeom>
              <a:avLst/>
              <a:gdLst/>
              <a:ahLst/>
              <a:cxnLst/>
              <a:rect l="l" t="t" r="r" b="b"/>
              <a:pathLst>
                <a:path w="6776" h="1693" extrusionOk="0">
                  <a:moveTo>
                    <a:pt x="1129" y="1"/>
                  </a:moveTo>
                  <a:cubicBezTo>
                    <a:pt x="506" y="1"/>
                    <a:pt x="0" y="503"/>
                    <a:pt x="0" y="1130"/>
                  </a:cubicBezTo>
                  <a:lnTo>
                    <a:pt x="0" y="1693"/>
                  </a:lnTo>
                  <a:lnTo>
                    <a:pt x="6775" y="1693"/>
                  </a:lnTo>
                  <a:lnTo>
                    <a:pt x="6775" y="1130"/>
                  </a:lnTo>
                  <a:cubicBezTo>
                    <a:pt x="6775" y="503"/>
                    <a:pt x="6270" y="1"/>
                    <a:pt x="5646" y="1"/>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grpSp>
    </p:spTree>
    <p:extLst>
      <p:ext uri="{BB962C8B-B14F-4D97-AF65-F5344CB8AC3E}">
        <p14:creationId xmlns:p14="http://schemas.microsoft.com/office/powerpoint/2010/main" val="7320102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sz="6400" dirty="0"/>
              <a:t>Fully Editable Icon Sets: B</a:t>
            </a:r>
          </a:p>
        </p:txBody>
      </p:sp>
      <p:sp>
        <p:nvSpPr>
          <p:cNvPr id="70" name="Freeform 108">
            <a:extLst>
              <a:ext uri="{FF2B5EF4-FFF2-40B4-BE49-F238E27FC236}">
                <a16:creationId xmlns:a16="http://schemas.microsoft.com/office/drawing/2014/main" id="{6A02011B-41CE-4E20-9214-001F7D847E12}"/>
              </a:ext>
            </a:extLst>
          </p:cNvPr>
          <p:cNvSpPr/>
          <p:nvPr/>
        </p:nvSpPr>
        <p:spPr>
          <a:xfrm>
            <a:off x="6041077" y="1656595"/>
            <a:ext cx="553873" cy="652293"/>
          </a:xfrm>
          <a:custGeom>
            <a:avLst/>
            <a:gdLst/>
            <a:ahLst/>
            <a:cxnLst/>
            <a:rect l="l" t="t" r="r" b="b"/>
            <a:pathLst>
              <a:path w="341005" h="376812">
                <a:moveTo>
                  <a:pt x="179590" y="105941"/>
                </a:moveTo>
                <a:cubicBezTo>
                  <a:pt x="189466" y="103284"/>
                  <a:pt x="200229" y="106383"/>
                  <a:pt x="207502" y="113978"/>
                </a:cubicBezTo>
                <a:lnTo>
                  <a:pt x="205155" y="116193"/>
                </a:lnTo>
                <a:cubicBezTo>
                  <a:pt x="198727" y="109493"/>
                  <a:pt x="189244" y="106732"/>
                  <a:pt x="180543" y="109027"/>
                </a:cubicBezTo>
                <a:cubicBezTo>
                  <a:pt x="171284" y="111470"/>
                  <a:pt x="164597" y="119184"/>
                  <a:pt x="163491" y="128699"/>
                </a:cubicBezTo>
                <a:lnTo>
                  <a:pt x="160301" y="128192"/>
                </a:lnTo>
                <a:cubicBezTo>
                  <a:pt x="160626" y="125509"/>
                  <a:pt x="161343" y="122953"/>
                  <a:pt x="162397" y="120583"/>
                </a:cubicBezTo>
                <a:cubicBezTo>
                  <a:pt x="163188" y="118806"/>
                  <a:pt x="164168" y="117134"/>
                  <a:pt x="165317" y="115593"/>
                </a:cubicBezTo>
                <a:close/>
                <a:moveTo>
                  <a:pt x="184774" y="76800"/>
                </a:moveTo>
                <a:cubicBezTo>
                  <a:pt x="189722" y="75892"/>
                  <a:pt x="194950" y="76276"/>
                  <a:pt x="199898" y="78055"/>
                </a:cubicBezTo>
                <a:lnTo>
                  <a:pt x="198784" y="81085"/>
                </a:lnTo>
                <a:cubicBezTo>
                  <a:pt x="190044" y="77951"/>
                  <a:pt x="180324" y="79705"/>
                  <a:pt x="173557" y="85636"/>
                </a:cubicBezTo>
                <a:cubicBezTo>
                  <a:pt x="166357" y="91948"/>
                  <a:pt x="163808" y="101834"/>
                  <a:pt x="167057" y="110845"/>
                </a:cubicBezTo>
                <a:lnTo>
                  <a:pt x="163976" y="111813"/>
                </a:lnTo>
                <a:cubicBezTo>
                  <a:pt x="161264" y="104174"/>
                  <a:pt x="162206" y="95982"/>
                  <a:pt x="166259" y="89343"/>
                </a:cubicBezTo>
                <a:lnTo>
                  <a:pt x="171329" y="83298"/>
                </a:lnTo>
                <a:cubicBezTo>
                  <a:pt x="175158" y="79908"/>
                  <a:pt x="179826" y="77708"/>
                  <a:pt x="184774" y="76800"/>
                </a:cubicBezTo>
                <a:close/>
                <a:moveTo>
                  <a:pt x="179076" y="24908"/>
                </a:moveTo>
                <a:cubicBezTo>
                  <a:pt x="173882" y="25821"/>
                  <a:pt x="169065" y="28595"/>
                  <a:pt x="165693" y="33023"/>
                </a:cubicBezTo>
                <a:lnTo>
                  <a:pt x="165081" y="32645"/>
                </a:lnTo>
                <a:lnTo>
                  <a:pt x="164343" y="33841"/>
                </a:lnTo>
                <a:lnTo>
                  <a:pt x="159156" y="28989"/>
                </a:lnTo>
                <a:cubicBezTo>
                  <a:pt x="147650" y="21890"/>
                  <a:pt x="132568" y="25462"/>
                  <a:pt x="125468" y="36968"/>
                </a:cubicBezTo>
                <a:cubicBezTo>
                  <a:pt x="125028" y="37682"/>
                  <a:pt x="124628" y="38410"/>
                  <a:pt x="124607" y="39302"/>
                </a:cubicBezTo>
                <a:cubicBezTo>
                  <a:pt x="121192" y="53871"/>
                  <a:pt x="126621" y="67918"/>
                  <a:pt x="137512" y="72288"/>
                </a:cubicBezTo>
                <a:lnTo>
                  <a:pt x="136408" y="75373"/>
                </a:lnTo>
                <a:cubicBezTo>
                  <a:pt x="125065" y="70889"/>
                  <a:pt x="118824" y="57470"/>
                  <a:pt x="120792" y="42874"/>
                </a:cubicBezTo>
                <a:cubicBezTo>
                  <a:pt x="110219" y="38045"/>
                  <a:pt x="97555" y="41998"/>
                  <a:pt x="91229" y="52250"/>
                </a:cubicBezTo>
                <a:cubicBezTo>
                  <a:pt x="86215" y="60377"/>
                  <a:pt x="87164" y="68019"/>
                  <a:pt x="90995" y="75559"/>
                </a:cubicBezTo>
                <a:cubicBezTo>
                  <a:pt x="88405" y="77546"/>
                  <a:pt x="86197" y="80074"/>
                  <a:pt x="84391" y="83001"/>
                </a:cubicBezTo>
                <a:cubicBezTo>
                  <a:pt x="75261" y="97799"/>
                  <a:pt x="79855" y="117197"/>
                  <a:pt x="94653" y="126328"/>
                </a:cubicBezTo>
                <a:cubicBezTo>
                  <a:pt x="99603" y="129383"/>
                  <a:pt x="105068" y="130901"/>
                  <a:pt x="110449" y="130283"/>
                </a:cubicBezTo>
                <a:cubicBezTo>
                  <a:pt x="111461" y="121556"/>
                  <a:pt x="114239" y="112980"/>
                  <a:pt x="118788" y="105103"/>
                </a:cubicBezTo>
                <a:lnTo>
                  <a:pt x="122060" y="106993"/>
                </a:lnTo>
                <a:cubicBezTo>
                  <a:pt x="117549" y="114804"/>
                  <a:pt x="114885" y="123345"/>
                  <a:pt x="114602" y="132066"/>
                </a:cubicBezTo>
                <a:cubicBezTo>
                  <a:pt x="118189" y="142541"/>
                  <a:pt x="127538" y="149533"/>
                  <a:pt x="138054" y="150704"/>
                </a:cubicBezTo>
                <a:lnTo>
                  <a:pt x="138622" y="157584"/>
                </a:lnTo>
                <a:cubicBezTo>
                  <a:pt x="141809" y="168599"/>
                  <a:pt x="152592" y="175355"/>
                  <a:pt x="163536" y="173320"/>
                </a:cubicBezTo>
                <a:lnTo>
                  <a:pt x="163736" y="174011"/>
                </a:lnTo>
                <a:lnTo>
                  <a:pt x="165086" y="173621"/>
                </a:lnTo>
                <a:lnTo>
                  <a:pt x="165671" y="180699"/>
                </a:lnTo>
                <a:cubicBezTo>
                  <a:pt x="169429" y="193686"/>
                  <a:pt x="183003" y="201168"/>
                  <a:pt x="195990" y="197411"/>
                </a:cubicBezTo>
                <a:cubicBezTo>
                  <a:pt x="196796" y="197178"/>
                  <a:pt x="197581" y="196907"/>
                  <a:pt x="198196" y="196260"/>
                </a:cubicBezTo>
                <a:cubicBezTo>
                  <a:pt x="209934" y="188156"/>
                  <a:pt x="215400" y="175007"/>
                  <a:pt x="211155" y="164763"/>
                </a:cubicBezTo>
                <a:cubicBezTo>
                  <a:pt x="205121" y="170199"/>
                  <a:pt x="196738" y="172687"/>
                  <a:pt x="188343" y="171472"/>
                </a:cubicBezTo>
                <a:lnTo>
                  <a:pt x="188829" y="168281"/>
                </a:lnTo>
                <a:cubicBezTo>
                  <a:pt x="198020" y="169602"/>
                  <a:pt x="207192" y="165939"/>
                  <a:pt x="212635" y="158774"/>
                </a:cubicBezTo>
                <a:cubicBezTo>
                  <a:pt x="218427" y="151149"/>
                  <a:pt x="218946" y="140953"/>
                  <a:pt x="213960" y="132774"/>
                </a:cubicBezTo>
                <a:lnTo>
                  <a:pt x="216785" y="131210"/>
                </a:lnTo>
                <a:cubicBezTo>
                  <a:pt x="222366" y="140465"/>
                  <a:pt x="221779" y="151983"/>
                  <a:pt x="215286" y="160619"/>
                </a:cubicBezTo>
                <a:lnTo>
                  <a:pt x="213805" y="162105"/>
                </a:lnTo>
                <a:cubicBezTo>
                  <a:pt x="218946" y="172938"/>
                  <a:pt x="214526" y="186813"/>
                  <a:pt x="203421" y="196175"/>
                </a:cubicBezTo>
                <a:cubicBezTo>
                  <a:pt x="208012" y="206854"/>
                  <a:pt x="220050" y="212429"/>
                  <a:pt x="231622" y="209082"/>
                </a:cubicBezTo>
                <a:cubicBezTo>
                  <a:pt x="239377" y="206838"/>
                  <a:pt x="243741" y="201989"/>
                  <a:pt x="246092" y="195539"/>
                </a:cubicBezTo>
                <a:cubicBezTo>
                  <a:pt x="255042" y="199507"/>
                  <a:pt x="265290" y="198199"/>
                  <a:pt x="272958" y="192601"/>
                </a:cubicBezTo>
                <a:lnTo>
                  <a:pt x="276795" y="193971"/>
                </a:lnTo>
                <a:cubicBezTo>
                  <a:pt x="289009" y="194016"/>
                  <a:pt x="298363" y="193248"/>
                  <a:pt x="304258" y="183694"/>
                </a:cubicBezTo>
                <a:cubicBezTo>
                  <a:pt x="309343" y="175453"/>
                  <a:pt x="308953" y="165378"/>
                  <a:pt x="303795" y="157923"/>
                </a:cubicBezTo>
                <a:cubicBezTo>
                  <a:pt x="298315" y="164420"/>
                  <a:pt x="291041" y="168177"/>
                  <a:pt x="283702" y="168174"/>
                </a:cubicBezTo>
                <a:lnTo>
                  <a:pt x="283555" y="164527"/>
                </a:lnTo>
                <a:cubicBezTo>
                  <a:pt x="293404" y="164978"/>
                  <a:pt x="303289" y="157339"/>
                  <a:pt x="308110" y="145450"/>
                </a:cubicBezTo>
                <a:cubicBezTo>
                  <a:pt x="311022" y="136198"/>
                  <a:pt x="308752" y="126109"/>
                  <a:pt x="302169" y="119023"/>
                </a:cubicBezTo>
                <a:cubicBezTo>
                  <a:pt x="296249" y="127191"/>
                  <a:pt x="286098" y="131525"/>
                  <a:pt x="275782" y="130309"/>
                </a:cubicBezTo>
                <a:lnTo>
                  <a:pt x="276183" y="127106"/>
                </a:lnTo>
                <a:cubicBezTo>
                  <a:pt x="285405" y="128184"/>
                  <a:pt x="294478" y="124281"/>
                  <a:pt x="299730" y="116974"/>
                </a:cubicBezTo>
                <a:lnTo>
                  <a:pt x="300207" y="116045"/>
                </a:lnTo>
                <a:cubicBezTo>
                  <a:pt x="300079" y="107222"/>
                  <a:pt x="295342" y="98867"/>
                  <a:pt x="287259" y="93880"/>
                </a:cubicBezTo>
                <a:cubicBezTo>
                  <a:pt x="284295" y="92051"/>
                  <a:pt x="281129" y="90828"/>
                  <a:pt x="277855" y="90561"/>
                </a:cubicBezTo>
                <a:cubicBezTo>
                  <a:pt x="271916" y="104194"/>
                  <a:pt x="259881" y="112708"/>
                  <a:pt x="248172" y="111695"/>
                </a:cubicBezTo>
                <a:cubicBezTo>
                  <a:pt x="248002" y="114741"/>
                  <a:pt x="246936" y="117719"/>
                  <a:pt x="245089" y="120348"/>
                </a:cubicBezTo>
                <a:cubicBezTo>
                  <a:pt x="241307" y="125729"/>
                  <a:pt x="234825" y="128827"/>
                  <a:pt x="228007" y="128511"/>
                </a:cubicBezTo>
                <a:lnTo>
                  <a:pt x="228158" y="125380"/>
                </a:lnTo>
                <a:cubicBezTo>
                  <a:pt x="233848" y="125642"/>
                  <a:pt x="239262" y="123097"/>
                  <a:pt x="242439" y="118667"/>
                </a:cubicBezTo>
                <a:cubicBezTo>
                  <a:pt x="244071" y="116391"/>
                  <a:pt x="244987" y="113796"/>
                  <a:pt x="245116" y="111152"/>
                </a:cubicBezTo>
                <a:lnTo>
                  <a:pt x="243716" y="110904"/>
                </a:lnTo>
                <a:lnTo>
                  <a:pt x="244539" y="108155"/>
                </a:lnTo>
                <a:cubicBezTo>
                  <a:pt x="244792" y="106166"/>
                  <a:pt x="244131" y="104285"/>
                  <a:pt x="243078" y="102544"/>
                </a:cubicBezTo>
                <a:cubicBezTo>
                  <a:pt x="240257" y="97875"/>
                  <a:pt x="235048" y="94922"/>
                  <a:pt x="229344" y="94755"/>
                </a:cubicBezTo>
                <a:lnTo>
                  <a:pt x="229436" y="91621"/>
                </a:lnTo>
                <a:cubicBezTo>
                  <a:pt x="236268" y="91821"/>
                  <a:pt x="242499" y="95409"/>
                  <a:pt x="245850" y="101072"/>
                </a:cubicBezTo>
                <a:cubicBezTo>
                  <a:pt x="247129" y="103235"/>
                  <a:pt x="247915" y="105575"/>
                  <a:pt x="248037" y="107973"/>
                </a:cubicBezTo>
                <a:cubicBezTo>
                  <a:pt x="258268" y="109553"/>
                  <a:pt x="268981" y="102051"/>
                  <a:pt x="274232" y="89778"/>
                </a:cubicBezTo>
                <a:cubicBezTo>
                  <a:pt x="278708" y="77339"/>
                  <a:pt x="274020" y="63056"/>
                  <a:pt x="262316" y="55834"/>
                </a:cubicBezTo>
                <a:cubicBezTo>
                  <a:pt x="257734" y="53007"/>
                  <a:pt x="252666" y="51626"/>
                  <a:pt x="247691" y="52231"/>
                </a:cubicBezTo>
                <a:cubicBezTo>
                  <a:pt x="248705" y="60913"/>
                  <a:pt x="245967" y="69020"/>
                  <a:pt x="239739" y="74185"/>
                </a:cubicBezTo>
                <a:lnTo>
                  <a:pt x="237649" y="71664"/>
                </a:lnTo>
                <a:cubicBezTo>
                  <a:pt x="244579" y="65918"/>
                  <a:pt x="246481" y="55888"/>
                  <a:pt x="243151" y="45920"/>
                </a:cubicBezTo>
                <a:cubicBezTo>
                  <a:pt x="241194" y="40124"/>
                  <a:pt x="237183" y="35004"/>
                  <a:pt x="231542" y="31523"/>
                </a:cubicBezTo>
                <a:cubicBezTo>
                  <a:pt x="221392" y="25261"/>
                  <a:pt x="208864" y="26095"/>
                  <a:pt x="199763" y="32668"/>
                </a:cubicBezTo>
                <a:lnTo>
                  <a:pt x="194721" y="27952"/>
                </a:lnTo>
                <a:cubicBezTo>
                  <a:pt x="189842" y="24941"/>
                  <a:pt x="184271" y="23995"/>
                  <a:pt x="179076" y="24908"/>
                </a:cubicBezTo>
                <a:close/>
                <a:moveTo>
                  <a:pt x="190632" y="62"/>
                </a:moveTo>
                <a:cubicBezTo>
                  <a:pt x="300121" y="2329"/>
                  <a:pt x="391248" y="125645"/>
                  <a:pt x="309641" y="225160"/>
                </a:cubicBezTo>
                <a:cubicBezTo>
                  <a:pt x="282892" y="251229"/>
                  <a:pt x="279266" y="288859"/>
                  <a:pt x="302841" y="374772"/>
                </a:cubicBezTo>
                <a:lnTo>
                  <a:pt x="121266" y="376812"/>
                </a:lnTo>
                <a:lnTo>
                  <a:pt x="109025" y="322355"/>
                </a:lnTo>
                <a:cubicBezTo>
                  <a:pt x="76580" y="333165"/>
                  <a:pt x="40716" y="329924"/>
                  <a:pt x="28778" y="318327"/>
                </a:cubicBezTo>
                <a:cubicBezTo>
                  <a:pt x="22923" y="311868"/>
                  <a:pt x="25422" y="291738"/>
                  <a:pt x="32859" y="276164"/>
                </a:cubicBezTo>
                <a:cubicBezTo>
                  <a:pt x="35235" y="270344"/>
                  <a:pt x="23179" y="268321"/>
                  <a:pt x="20618" y="259843"/>
                </a:cubicBezTo>
                <a:cubicBezTo>
                  <a:pt x="19440" y="251965"/>
                  <a:pt x="27377" y="251682"/>
                  <a:pt x="30757" y="247602"/>
                </a:cubicBezTo>
                <a:lnTo>
                  <a:pt x="18516" y="238938"/>
                </a:lnTo>
                <a:cubicBezTo>
                  <a:pt x="12669" y="232923"/>
                  <a:pt x="25811" y="221592"/>
                  <a:pt x="29458" y="212919"/>
                </a:cubicBezTo>
                <a:cubicBezTo>
                  <a:pt x="16679" y="208924"/>
                  <a:pt x="7006" y="203466"/>
                  <a:pt x="307" y="196983"/>
                </a:cubicBezTo>
                <a:cubicBezTo>
                  <a:pt x="-2572" y="186228"/>
                  <a:pt x="15339" y="171234"/>
                  <a:pt x="31089" y="151672"/>
                </a:cubicBezTo>
                <a:cubicBezTo>
                  <a:pt x="47602" y="132201"/>
                  <a:pt x="33821" y="117353"/>
                  <a:pt x="46470" y="75544"/>
                </a:cubicBezTo>
                <a:cubicBezTo>
                  <a:pt x="66559" y="23813"/>
                  <a:pt x="114124" y="-1423"/>
                  <a:pt x="190632" y="62"/>
                </a:cubicBezTo>
                <a:close/>
              </a:path>
            </a:pathLst>
          </a:custGeom>
          <a:solidFill>
            <a:srgbClr val="0DB7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p>
        </p:txBody>
      </p:sp>
      <p:sp>
        <p:nvSpPr>
          <p:cNvPr id="71" name="Oval 8">
            <a:extLst>
              <a:ext uri="{FF2B5EF4-FFF2-40B4-BE49-F238E27FC236}">
                <a16:creationId xmlns:a16="http://schemas.microsoft.com/office/drawing/2014/main" id="{E3D5639C-49CF-43D9-965F-7653D69F451F}"/>
              </a:ext>
            </a:extLst>
          </p:cNvPr>
          <p:cNvSpPr/>
          <p:nvPr/>
        </p:nvSpPr>
        <p:spPr>
          <a:xfrm>
            <a:off x="6965207" y="1671113"/>
            <a:ext cx="581791" cy="623260"/>
          </a:xfrm>
          <a:custGeom>
            <a:avLst/>
            <a:gdLst/>
            <a:ahLst/>
            <a:cxnLst/>
            <a:rect l="l" t="t" r="r" b="b"/>
            <a:pathLst>
              <a:path w="3068057" h="3083879">
                <a:moveTo>
                  <a:pt x="1943022" y="0"/>
                </a:moveTo>
                <a:cubicBezTo>
                  <a:pt x="2091435" y="0"/>
                  <a:pt x="2214809" y="107202"/>
                  <a:pt x="2232575" y="249298"/>
                </a:cubicBezTo>
                <a:cubicBezTo>
                  <a:pt x="2066806" y="323095"/>
                  <a:pt x="1966497" y="475331"/>
                  <a:pt x="1992863" y="623272"/>
                </a:cubicBezTo>
                <a:lnTo>
                  <a:pt x="2032344" y="614884"/>
                </a:lnTo>
                <a:cubicBezTo>
                  <a:pt x="2007703" y="472429"/>
                  <a:pt x="2119863" y="324636"/>
                  <a:pt x="2294697" y="266187"/>
                </a:cubicBezTo>
                <a:cubicBezTo>
                  <a:pt x="2304190" y="260641"/>
                  <a:pt x="2314409" y="260119"/>
                  <a:pt x="2324748" y="260119"/>
                </a:cubicBezTo>
                <a:cubicBezTo>
                  <a:pt x="2491310" y="260119"/>
                  <a:pt x="2626336" y="395145"/>
                  <a:pt x="2626336" y="561708"/>
                </a:cubicBezTo>
                <a:lnTo>
                  <a:pt x="2609021" y="647481"/>
                </a:lnTo>
                <a:lnTo>
                  <a:pt x="2626336" y="647481"/>
                </a:lnTo>
                <a:lnTo>
                  <a:pt x="2626336" y="656343"/>
                </a:lnTo>
                <a:cubicBezTo>
                  <a:pt x="2762823" y="669742"/>
                  <a:pt x="2867295" y="786613"/>
                  <a:pt x="2867295" y="927882"/>
                </a:cubicBezTo>
                <a:lnTo>
                  <a:pt x="2850464" y="1011252"/>
                </a:lnTo>
                <a:cubicBezTo>
                  <a:pt x="2978255" y="1064152"/>
                  <a:pt x="3068057" y="1190111"/>
                  <a:pt x="3068057" y="1337042"/>
                </a:cubicBezTo>
                <a:cubicBezTo>
                  <a:pt x="3068057" y="1418703"/>
                  <a:pt x="3040320" y="1493884"/>
                  <a:pt x="2992210" y="1551889"/>
                </a:cubicBezTo>
                <a:cubicBezTo>
                  <a:pt x="2909241" y="1651289"/>
                  <a:pt x="2791782" y="1696238"/>
                  <a:pt x="2686704" y="1660749"/>
                </a:cubicBezTo>
                <a:lnTo>
                  <a:pt x="2673794" y="1698968"/>
                </a:lnTo>
                <a:cubicBezTo>
                  <a:pt x="2768232" y="1730865"/>
                  <a:pt x="2870956" y="1707121"/>
                  <a:pt x="2955415" y="1640323"/>
                </a:cubicBezTo>
                <a:cubicBezTo>
                  <a:pt x="2993943" y="1688574"/>
                  <a:pt x="3012247" y="1750635"/>
                  <a:pt x="3012247" y="1816968"/>
                </a:cubicBezTo>
                <a:cubicBezTo>
                  <a:pt x="3012247" y="1986406"/>
                  <a:pt x="2892829" y="2127952"/>
                  <a:pt x="2733451" y="2161496"/>
                </a:cubicBezTo>
                <a:cubicBezTo>
                  <a:pt x="2570803" y="2185843"/>
                  <a:pt x="2422847" y="2122052"/>
                  <a:pt x="2373218" y="2004561"/>
                </a:cubicBezTo>
                <a:cubicBezTo>
                  <a:pt x="2397575" y="1987765"/>
                  <a:pt x="2417022" y="1964396"/>
                  <a:pt x="2431421" y="1936987"/>
                </a:cubicBezTo>
                <a:cubicBezTo>
                  <a:pt x="2469123" y="1865220"/>
                  <a:pt x="2466430" y="1776674"/>
                  <a:pt x="2424327" y="1703750"/>
                </a:cubicBezTo>
                <a:lnTo>
                  <a:pt x="2390880" y="1723060"/>
                </a:lnTo>
                <a:cubicBezTo>
                  <a:pt x="2426033" y="1783948"/>
                  <a:pt x="2428758" y="1857660"/>
                  <a:pt x="2398065" y="1917447"/>
                </a:cubicBezTo>
                <a:cubicBezTo>
                  <a:pt x="2386618" y="1939743"/>
                  <a:pt x="2371177" y="1958844"/>
                  <a:pt x="2348681" y="1969064"/>
                </a:cubicBezTo>
                <a:lnTo>
                  <a:pt x="2314536" y="1978212"/>
                </a:lnTo>
                <a:lnTo>
                  <a:pt x="2320989" y="1994504"/>
                </a:lnTo>
                <a:cubicBezTo>
                  <a:pt x="2292439" y="2010252"/>
                  <a:pt x="2259301" y="2017439"/>
                  <a:pt x="2224883" y="2015050"/>
                </a:cubicBezTo>
                <a:cubicBezTo>
                  <a:pt x="2157880" y="2010397"/>
                  <a:pt x="2096183" y="1970105"/>
                  <a:pt x="2062112" y="1908746"/>
                </a:cubicBezTo>
                <a:lnTo>
                  <a:pt x="2028307" y="1927422"/>
                </a:lnTo>
                <a:cubicBezTo>
                  <a:pt x="2069101" y="2000945"/>
                  <a:pt x="2143517" y="2048870"/>
                  <a:pt x="2224395" y="2053708"/>
                </a:cubicBezTo>
                <a:cubicBezTo>
                  <a:pt x="2263912" y="2056070"/>
                  <a:pt x="2302036" y="2047984"/>
                  <a:pt x="2335071" y="2030056"/>
                </a:cubicBezTo>
                <a:cubicBezTo>
                  <a:pt x="2400196" y="2159379"/>
                  <a:pt x="2567325" y="2230480"/>
                  <a:pt x="2748680" y="2204554"/>
                </a:cubicBezTo>
                <a:cubicBezTo>
                  <a:pt x="2767068" y="2240602"/>
                  <a:pt x="2774723" y="2281713"/>
                  <a:pt x="2774723" y="2324613"/>
                </a:cubicBezTo>
                <a:cubicBezTo>
                  <a:pt x="2774723" y="2444667"/>
                  <a:pt x="2714770" y="2550720"/>
                  <a:pt x="2619461" y="2609132"/>
                </a:cubicBezTo>
                <a:cubicBezTo>
                  <a:pt x="2594093" y="2739763"/>
                  <a:pt x="2496512" y="2844553"/>
                  <a:pt x="2368919" y="2876858"/>
                </a:cubicBezTo>
                <a:cubicBezTo>
                  <a:pt x="2184369" y="2908073"/>
                  <a:pt x="2016372" y="2826285"/>
                  <a:pt x="1978290" y="2684161"/>
                </a:cubicBezTo>
                <a:lnTo>
                  <a:pt x="1939323" y="2694602"/>
                </a:lnTo>
                <a:cubicBezTo>
                  <a:pt x="1970494" y="2810931"/>
                  <a:pt x="2075973" y="2892306"/>
                  <a:pt x="2210223" y="2912307"/>
                </a:cubicBezTo>
                <a:cubicBezTo>
                  <a:pt x="2165434" y="3014618"/>
                  <a:pt x="2062317" y="3083879"/>
                  <a:pt x="1943022" y="3083879"/>
                </a:cubicBezTo>
                <a:cubicBezTo>
                  <a:pt x="1804718" y="3083879"/>
                  <a:pt x="1736151" y="2990782"/>
                  <a:pt x="1657612" y="2862428"/>
                </a:cubicBezTo>
                <a:cubicBezTo>
                  <a:pt x="1632100" y="2775963"/>
                  <a:pt x="1598588" y="2449530"/>
                  <a:pt x="1653064" y="2147091"/>
                </a:cubicBezTo>
                <a:cubicBezTo>
                  <a:pt x="1775302" y="2294672"/>
                  <a:pt x="1947360" y="2360889"/>
                  <a:pt x="2101389" y="2319520"/>
                </a:cubicBezTo>
                <a:lnTo>
                  <a:pt x="2085913" y="2268654"/>
                </a:lnTo>
                <a:cubicBezTo>
                  <a:pt x="1935632" y="2308197"/>
                  <a:pt x="1765039" y="2228547"/>
                  <a:pt x="1652548" y="2065927"/>
                </a:cubicBezTo>
                <a:cubicBezTo>
                  <a:pt x="1594744" y="1988631"/>
                  <a:pt x="1552933" y="1543383"/>
                  <a:pt x="1647107" y="1210118"/>
                </a:cubicBezTo>
                <a:cubicBezTo>
                  <a:pt x="1757451" y="1073526"/>
                  <a:pt x="1924310" y="1023711"/>
                  <a:pt x="2044795" y="1095494"/>
                </a:cubicBezTo>
                <a:lnTo>
                  <a:pt x="2046624" y="1092427"/>
                </a:lnTo>
                <a:cubicBezTo>
                  <a:pt x="2044963" y="1115904"/>
                  <a:pt x="2049817" y="1139574"/>
                  <a:pt x="2059741" y="1162003"/>
                </a:cubicBezTo>
                <a:cubicBezTo>
                  <a:pt x="2085174" y="1219476"/>
                  <a:pt x="2140055" y="1259997"/>
                  <a:pt x="2204060" y="1268556"/>
                </a:cubicBezTo>
                <a:lnTo>
                  <a:pt x="2208020" y="1238949"/>
                </a:lnTo>
                <a:cubicBezTo>
                  <a:pt x="2154665" y="1231814"/>
                  <a:pt x="2108853" y="1198319"/>
                  <a:pt x="2087448" y="1150798"/>
                </a:cubicBezTo>
                <a:cubicBezTo>
                  <a:pt x="2064784" y="1100476"/>
                  <a:pt x="2073123" y="1042569"/>
                  <a:pt x="2109077" y="1000639"/>
                </a:cubicBezTo>
                <a:cubicBezTo>
                  <a:pt x="2142987" y="961090"/>
                  <a:pt x="2196315" y="941798"/>
                  <a:pt x="2249471" y="949847"/>
                </a:cubicBezTo>
                <a:lnTo>
                  <a:pt x="2253988" y="920317"/>
                </a:lnTo>
                <a:cubicBezTo>
                  <a:pt x="2190211" y="910645"/>
                  <a:pt x="2126205" y="934132"/>
                  <a:pt x="2085632" y="982099"/>
                </a:cubicBezTo>
                <a:lnTo>
                  <a:pt x="2052614" y="1055246"/>
                </a:lnTo>
                <a:cubicBezTo>
                  <a:pt x="1928226" y="988072"/>
                  <a:pt x="1765306" y="1028878"/>
                  <a:pt x="1646726" y="1149851"/>
                </a:cubicBezTo>
                <a:cubicBezTo>
                  <a:pt x="1576863" y="1018908"/>
                  <a:pt x="1584053" y="461235"/>
                  <a:pt x="1633436" y="269593"/>
                </a:cubicBezTo>
                <a:cubicBezTo>
                  <a:pt x="1697428" y="119029"/>
                  <a:pt x="1776459" y="0"/>
                  <a:pt x="1943022" y="0"/>
                </a:cubicBezTo>
                <a:close/>
                <a:moveTo>
                  <a:pt x="1125035" y="0"/>
                </a:moveTo>
                <a:cubicBezTo>
                  <a:pt x="1263339" y="0"/>
                  <a:pt x="1331906" y="93097"/>
                  <a:pt x="1410445" y="221451"/>
                </a:cubicBezTo>
                <a:cubicBezTo>
                  <a:pt x="1435957" y="307916"/>
                  <a:pt x="1469469" y="634350"/>
                  <a:pt x="1414993" y="936788"/>
                </a:cubicBezTo>
                <a:cubicBezTo>
                  <a:pt x="1292755" y="789207"/>
                  <a:pt x="1120697" y="722990"/>
                  <a:pt x="966668" y="764359"/>
                </a:cubicBezTo>
                <a:lnTo>
                  <a:pt x="982144" y="815225"/>
                </a:lnTo>
                <a:cubicBezTo>
                  <a:pt x="1132425" y="775682"/>
                  <a:pt x="1303018" y="855332"/>
                  <a:pt x="1415509" y="1017952"/>
                </a:cubicBezTo>
                <a:cubicBezTo>
                  <a:pt x="1473313" y="1095249"/>
                  <a:pt x="1515123" y="1540497"/>
                  <a:pt x="1420950" y="1873762"/>
                </a:cubicBezTo>
                <a:cubicBezTo>
                  <a:pt x="1310606" y="2010353"/>
                  <a:pt x="1143747" y="2060168"/>
                  <a:pt x="1023262" y="1988385"/>
                </a:cubicBezTo>
                <a:lnTo>
                  <a:pt x="1021433" y="1991453"/>
                </a:lnTo>
                <a:cubicBezTo>
                  <a:pt x="1023094" y="1967976"/>
                  <a:pt x="1018240" y="1944306"/>
                  <a:pt x="1008316" y="1921877"/>
                </a:cubicBezTo>
                <a:cubicBezTo>
                  <a:pt x="982883" y="1864403"/>
                  <a:pt x="928002" y="1823883"/>
                  <a:pt x="863997" y="1815323"/>
                </a:cubicBezTo>
                <a:lnTo>
                  <a:pt x="860037" y="1844930"/>
                </a:lnTo>
                <a:cubicBezTo>
                  <a:pt x="913392" y="1852066"/>
                  <a:pt x="959204" y="1885560"/>
                  <a:pt x="980609" y="1933082"/>
                </a:cubicBezTo>
                <a:cubicBezTo>
                  <a:pt x="1003273" y="1983404"/>
                  <a:pt x="994934" y="2041310"/>
                  <a:pt x="958980" y="2083241"/>
                </a:cubicBezTo>
                <a:cubicBezTo>
                  <a:pt x="925070" y="2122789"/>
                  <a:pt x="871742" y="2142082"/>
                  <a:pt x="818586" y="2134033"/>
                </a:cubicBezTo>
                <a:lnTo>
                  <a:pt x="814069" y="2163562"/>
                </a:lnTo>
                <a:cubicBezTo>
                  <a:pt x="877846" y="2173235"/>
                  <a:pt x="941852" y="2149747"/>
                  <a:pt x="982425" y="2101780"/>
                </a:cubicBezTo>
                <a:lnTo>
                  <a:pt x="1015443" y="2028633"/>
                </a:lnTo>
                <a:cubicBezTo>
                  <a:pt x="1139831" y="2095808"/>
                  <a:pt x="1302751" y="2055001"/>
                  <a:pt x="1421331" y="1934029"/>
                </a:cubicBezTo>
                <a:cubicBezTo>
                  <a:pt x="1491194" y="2064971"/>
                  <a:pt x="1484003" y="2622644"/>
                  <a:pt x="1434621" y="2814287"/>
                </a:cubicBezTo>
                <a:cubicBezTo>
                  <a:pt x="1370629" y="2964850"/>
                  <a:pt x="1291598" y="3083879"/>
                  <a:pt x="1125035" y="3083879"/>
                </a:cubicBezTo>
                <a:cubicBezTo>
                  <a:pt x="976622" y="3083879"/>
                  <a:pt x="853248" y="2976677"/>
                  <a:pt x="835482" y="2834581"/>
                </a:cubicBezTo>
                <a:cubicBezTo>
                  <a:pt x="1001251" y="2760784"/>
                  <a:pt x="1101560" y="2608549"/>
                  <a:pt x="1075194" y="2460607"/>
                </a:cubicBezTo>
                <a:lnTo>
                  <a:pt x="1035713" y="2468996"/>
                </a:lnTo>
                <a:cubicBezTo>
                  <a:pt x="1060354" y="2611450"/>
                  <a:pt x="948194" y="2759243"/>
                  <a:pt x="773360" y="2817692"/>
                </a:cubicBezTo>
                <a:cubicBezTo>
                  <a:pt x="763867" y="2823239"/>
                  <a:pt x="753648" y="2823760"/>
                  <a:pt x="743309" y="2823760"/>
                </a:cubicBezTo>
                <a:cubicBezTo>
                  <a:pt x="576747" y="2823760"/>
                  <a:pt x="441721" y="2688734"/>
                  <a:pt x="441721" y="2522172"/>
                </a:cubicBezTo>
                <a:lnTo>
                  <a:pt x="459036" y="2436399"/>
                </a:lnTo>
                <a:lnTo>
                  <a:pt x="441721" y="2436399"/>
                </a:lnTo>
                <a:lnTo>
                  <a:pt x="441721" y="2427537"/>
                </a:lnTo>
                <a:cubicBezTo>
                  <a:pt x="305234" y="2414137"/>
                  <a:pt x="200762" y="2297266"/>
                  <a:pt x="200762" y="2155997"/>
                </a:cubicBezTo>
                <a:lnTo>
                  <a:pt x="217593" y="2072628"/>
                </a:lnTo>
                <a:cubicBezTo>
                  <a:pt x="89802" y="2019727"/>
                  <a:pt x="0" y="1893768"/>
                  <a:pt x="0" y="1746838"/>
                </a:cubicBezTo>
                <a:cubicBezTo>
                  <a:pt x="0" y="1665177"/>
                  <a:pt x="27737" y="1589996"/>
                  <a:pt x="75847" y="1531990"/>
                </a:cubicBezTo>
                <a:cubicBezTo>
                  <a:pt x="158816" y="1432590"/>
                  <a:pt x="276275" y="1387641"/>
                  <a:pt x="381353" y="1423131"/>
                </a:cubicBezTo>
                <a:lnTo>
                  <a:pt x="394263" y="1384911"/>
                </a:lnTo>
                <a:cubicBezTo>
                  <a:pt x="299825" y="1353014"/>
                  <a:pt x="197101" y="1376758"/>
                  <a:pt x="112642" y="1443556"/>
                </a:cubicBezTo>
                <a:cubicBezTo>
                  <a:pt x="74114" y="1395305"/>
                  <a:pt x="55810" y="1333244"/>
                  <a:pt x="55810" y="1266911"/>
                </a:cubicBezTo>
                <a:cubicBezTo>
                  <a:pt x="55810" y="1097473"/>
                  <a:pt x="175228" y="955927"/>
                  <a:pt x="334606" y="922383"/>
                </a:cubicBezTo>
                <a:cubicBezTo>
                  <a:pt x="497254" y="898036"/>
                  <a:pt x="645210" y="961827"/>
                  <a:pt x="694839" y="1079319"/>
                </a:cubicBezTo>
                <a:cubicBezTo>
                  <a:pt x="670482" y="1096114"/>
                  <a:pt x="651035" y="1119484"/>
                  <a:pt x="636636" y="1146893"/>
                </a:cubicBezTo>
                <a:cubicBezTo>
                  <a:pt x="598934" y="1218660"/>
                  <a:pt x="601627" y="1307205"/>
                  <a:pt x="643730" y="1380130"/>
                </a:cubicBezTo>
                <a:lnTo>
                  <a:pt x="677177" y="1360819"/>
                </a:lnTo>
                <a:cubicBezTo>
                  <a:pt x="642024" y="1299932"/>
                  <a:pt x="639299" y="1226219"/>
                  <a:pt x="669992" y="1166433"/>
                </a:cubicBezTo>
                <a:cubicBezTo>
                  <a:pt x="681439" y="1144136"/>
                  <a:pt x="696880" y="1125036"/>
                  <a:pt x="719376" y="1114815"/>
                </a:cubicBezTo>
                <a:lnTo>
                  <a:pt x="753521" y="1105667"/>
                </a:lnTo>
                <a:lnTo>
                  <a:pt x="747068" y="1089375"/>
                </a:lnTo>
                <a:cubicBezTo>
                  <a:pt x="775618" y="1073627"/>
                  <a:pt x="808756" y="1066440"/>
                  <a:pt x="843174" y="1068829"/>
                </a:cubicBezTo>
                <a:cubicBezTo>
                  <a:pt x="910177" y="1073482"/>
                  <a:pt x="971874" y="1113774"/>
                  <a:pt x="1005945" y="1175134"/>
                </a:cubicBezTo>
                <a:lnTo>
                  <a:pt x="1039750" y="1156458"/>
                </a:lnTo>
                <a:cubicBezTo>
                  <a:pt x="998956" y="1082934"/>
                  <a:pt x="924540" y="1035010"/>
                  <a:pt x="843662" y="1030172"/>
                </a:cubicBezTo>
                <a:cubicBezTo>
                  <a:pt x="804145" y="1027809"/>
                  <a:pt x="766021" y="1035895"/>
                  <a:pt x="732986" y="1053824"/>
                </a:cubicBezTo>
                <a:cubicBezTo>
                  <a:pt x="667861" y="924500"/>
                  <a:pt x="500732" y="853399"/>
                  <a:pt x="319377" y="879325"/>
                </a:cubicBezTo>
                <a:cubicBezTo>
                  <a:pt x="300989" y="843277"/>
                  <a:pt x="293334" y="802167"/>
                  <a:pt x="293334" y="759266"/>
                </a:cubicBezTo>
                <a:cubicBezTo>
                  <a:pt x="293334" y="639212"/>
                  <a:pt x="353287" y="533159"/>
                  <a:pt x="448596" y="474747"/>
                </a:cubicBezTo>
                <a:cubicBezTo>
                  <a:pt x="473964" y="344116"/>
                  <a:pt x="571545" y="239326"/>
                  <a:pt x="699138" y="207021"/>
                </a:cubicBezTo>
                <a:cubicBezTo>
                  <a:pt x="883688" y="175806"/>
                  <a:pt x="1051685" y="257594"/>
                  <a:pt x="1089767" y="399718"/>
                </a:cubicBezTo>
                <a:lnTo>
                  <a:pt x="1128734" y="389277"/>
                </a:lnTo>
                <a:cubicBezTo>
                  <a:pt x="1097563" y="272948"/>
                  <a:pt x="992084" y="191573"/>
                  <a:pt x="857834" y="171572"/>
                </a:cubicBezTo>
                <a:cubicBezTo>
                  <a:pt x="902623" y="69261"/>
                  <a:pt x="1005740" y="0"/>
                  <a:pt x="1125035" y="0"/>
                </a:cubicBezTo>
                <a:close/>
              </a:path>
            </a:pathLst>
          </a:custGeom>
          <a:solidFill>
            <a:srgbClr val="0DB7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p>
        </p:txBody>
      </p:sp>
      <p:grpSp>
        <p:nvGrpSpPr>
          <p:cNvPr id="72" name="Group 110">
            <a:extLst>
              <a:ext uri="{FF2B5EF4-FFF2-40B4-BE49-F238E27FC236}">
                <a16:creationId xmlns:a16="http://schemas.microsoft.com/office/drawing/2014/main" id="{D519BD50-C580-4623-8810-E04695FA5F45}"/>
              </a:ext>
            </a:extLst>
          </p:cNvPr>
          <p:cNvGrpSpPr/>
          <p:nvPr/>
        </p:nvGrpSpPr>
        <p:grpSpPr>
          <a:xfrm>
            <a:off x="5116236" y="1656595"/>
            <a:ext cx="553873" cy="652293"/>
            <a:chOff x="4835382" y="73243"/>
            <a:chExt cx="2920830" cy="3227535"/>
          </a:xfrm>
          <a:solidFill>
            <a:srgbClr val="0DB7C4"/>
          </a:solidFill>
        </p:grpSpPr>
        <p:sp>
          <p:nvSpPr>
            <p:cNvPr id="73" name="Freeform 111">
              <a:extLst>
                <a:ext uri="{FF2B5EF4-FFF2-40B4-BE49-F238E27FC236}">
                  <a16:creationId xmlns:a16="http://schemas.microsoft.com/office/drawing/2014/main" id="{BBCCCC44-B257-423A-BB40-01303C1A40E8}"/>
                </a:ext>
              </a:extLst>
            </p:cNvPr>
            <p:cNvSpPr/>
            <p:nvPr/>
          </p:nvSpPr>
          <p:spPr>
            <a:xfrm>
              <a:off x="4835382" y="73243"/>
              <a:ext cx="2920830" cy="3227535"/>
            </a:xfrm>
            <a:custGeom>
              <a:avLst/>
              <a:gdLst>
                <a:gd name="connsiteX0" fmla="*/ 3030279 w 4784651"/>
                <a:gd name="connsiteY0" fmla="*/ 0 h 5890437"/>
                <a:gd name="connsiteX1" fmla="*/ 765544 w 4784651"/>
                <a:gd name="connsiteY1" fmla="*/ 1935126 h 5890437"/>
                <a:gd name="connsiteX2" fmla="*/ 0 w 4784651"/>
                <a:gd name="connsiteY2" fmla="*/ 3051544 h 5890437"/>
                <a:gd name="connsiteX3" fmla="*/ 510363 w 4784651"/>
                <a:gd name="connsiteY3" fmla="*/ 3327991 h 5890437"/>
                <a:gd name="connsiteX4" fmla="*/ 297711 w 4784651"/>
                <a:gd name="connsiteY4" fmla="*/ 3657600 h 5890437"/>
                <a:gd name="connsiteX5" fmla="*/ 489097 w 4784651"/>
                <a:gd name="connsiteY5" fmla="*/ 3870251 h 5890437"/>
                <a:gd name="connsiteX6" fmla="*/ 372139 w 4784651"/>
                <a:gd name="connsiteY6" fmla="*/ 4061637 h 5890437"/>
                <a:gd name="connsiteX7" fmla="*/ 563525 w 4784651"/>
                <a:gd name="connsiteY7" fmla="*/ 4316819 h 5890437"/>
                <a:gd name="connsiteX8" fmla="*/ 499730 w 4784651"/>
                <a:gd name="connsiteY8" fmla="*/ 4976037 h 5890437"/>
                <a:gd name="connsiteX9" fmla="*/ 1754372 w 4784651"/>
                <a:gd name="connsiteY9" fmla="*/ 5199321 h 5890437"/>
                <a:gd name="connsiteX10" fmla="*/ 1945758 w 4784651"/>
                <a:gd name="connsiteY10" fmla="*/ 5890437 h 5890437"/>
                <a:gd name="connsiteX11" fmla="*/ 4784651 w 4784651"/>
                <a:gd name="connsiteY11" fmla="*/ 5858540 h 5890437"/>
                <a:gd name="connsiteX12" fmla="*/ 4561367 w 4784651"/>
                <a:gd name="connsiteY12" fmla="*/ 4189228 h 5890437"/>
                <a:gd name="connsiteX13" fmla="*/ 3030279 w 4784651"/>
                <a:gd name="connsiteY13" fmla="*/ 0 h 5890437"/>
                <a:gd name="connsiteX0" fmla="*/ 3030279 w 4784651"/>
                <a:gd name="connsiteY0" fmla="*/ 114 h 5890551"/>
                <a:gd name="connsiteX1" fmla="*/ 765544 w 4784651"/>
                <a:gd name="connsiteY1" fmla="*/ 1935240 h 5890551"/>
                <a:gd name="connsiteX2" fmla="*/ 0 w 4784651"/>
                <a:gd name="connsiteY2" fmla="*/ 3051658 h 5890551"/>
                <a:gd name="connsiteX3" fmla="*/ 510363 w 4784651"/>
                <a:gd name="connsiteY3" fmla="*/ 3328105 h 5890551"/>
                <a:gd name="connsiteX4" fmla="*/ 297711 w 4784651"/>
                <a:gd name="connsiteY4" fmla="*/ 3657714 h 5890551"/>
                <a:gd name="connsiteX5" fmla="*/ 489097 w 4784651"/>
                <a:gd name="connsiteY5" fmla="*/ 3870365 h 5890551"/>
                <a:gd name="connsiteX6" fmla="*/ 372139 w 4784651"/>
                <a:gd name="connsiteY6" fmla="*/ 4061751 h 5890551"/>
                <a:gd name="connsiteX7" fmla="*/ 563525 w 4784651"/>
                <a:gd name="connsiteY7" fmla="*/ 4316933 h 5890551"/>
                <a:gd name="connsiteX8" fmla="*/ 499730 w 4784651"/>
                <a:gd name="connsiteY8" fmla="*/ 4976151 h 5890551"/>
                <a:gd name="connsiteX9" fmla="*/ 1754372 w 4784651"/>
                <a:gd name="connsiteY9" fmla="*/ 5199435 h 5890551"/>
                <a:gd name="connsiteX10" fmla="*/ 1945758 w 4784651"/>
                <a:gd name="connsiteY10" fmla="*/ 5890551 h 5890551"/>
                <a:gd name="connsiteX11" fmla="*/ 4784651 w 4784651"/>
                <a:gd name="connsiteY11" fmla="*/ 5858654 h 5890551"/>
                <a:gd name="connsiteX12" fmla="*/ 4561367 w 4784651"/>
                <a:gd name="connsiteY12" fmla="*/ 4189342 h 5890551"/>
                <a:gd name="connsiteX13" fmla="*/ 3030279 w 4784651"/>
                <a:gd name="connsiteY13" fmla="*/ 114 h 5890551"/>
                <a:gd name="connsiteX0" fmla="*/ 3030279 w 4784651"/>
                <a:gd name="connsiteY0" fmla="*/ 398 h 5890835"/>
                <a:gd name="connsiteX1" fmla="*/ 765544 w 4784651"/>
                <a:gd name="connsiteY1" fmla="*/ 1935524 h 5890835"/>
                <a:gd name="connsiteX2" fmla="*/ 0 w 4784651"/>
                <a:gd name="connsiteY2" fmla="*/ 3051942 h 5890835"/>
                <a:gd name="connsiteX3" fmla="*/ 510363 w 4784651"/>
                <a:gd name="connsiteY3" fmla="*/ 3328389 h 5890835"/>
                <a:gd name="connsiteX4" fmla="*/ 297711 w 4784651"/>
                <a:gd name="connsiteY4" fmla="*/ 3657998 h 5890835"/>
                <a:gd name="connsiteX5" fmla="*/ 489097 w 4784651"/>
                <a:gd name="connsiteY5" fmla="*/ 3870649 h 5890835"/>
                <a:gd name="connsiteX6" fmla="*/ 372139 w 4784651"/>
                <a:gd name="connsiteY6" fmla="*/ 4062035 h 5890835"/>
                <a:gd name="connsiteX7" fmla="*/ 563525 w 4784651"/>
                <a:gd name="connsiteY7" fmla="*/ 4317217 h 5890835"/>
                <a:gd name="connsiteX8" fmla="*/ 499730 w 4784651"/>
                <a:gd name="connsiteY8" fmla="*/ 4976435 h 5890835"/>
                <a:gd name="connsiteX9" fmla="*/ 1754372 w 4784651"/>
                <a:gd name="connsiteY9" fmla="*/ 5199719 h 5890835"/>
                <a:gd name="connsiteX10" fmla="*/ 1945758 w 4784651"/>
                <a:gd name="connsiteY10" fmla="*/ 5890835 h 5890835"/>
                <a:gd name="connsiteX11" fmla="*/ 4784651 w 4784651"/>
                <a:gd name="connsiteY11" fmla="*/ 5858938 h 5890835"/>
                <a:gd name="connsiteX12" fmla="*/ 4561367 w 4784651"/>
                <a:gd name="connsiteY12" fmla="*/ 4189626 h 5890835"/>
                <a:gd name="connsiteX13" fmla="*/ 3030279 w 4784651"/>
                <a:gd name="connsiteY13" fmla="*/ 398 h 5890835"/>
                <a:gd name="connsiteX0" fmla="*/ 3030279 w 5042277"/>
                <a:gd name="connsiteY0" fmla="*/ 663 h 5891100"/>
                <a:gd name="connsiteX1" fmla="*/ 765544 w 5042277"/>
                <a:gd name="connsiteY1" fmla="*/ 1935789 h 5891100"/>
                <a:gd name="connsiteX2" fmla="*/ 0 w 5042277"/>
                <a:gd name="connsiteY2" fmla="*/ 3052207 h 5891100"/>
                <a:gd name="connsiteX3" fmla="*/ 510363 w 5042277"/>
                <a:gd name="connsiteY3" fmla="*/ 3328654 h 5891100"/>
                <a:gd name="connsiteX4" fmla="*/ 297711 w 5042277"/>
                <a:gd name="connsiteY4" fmla="*/ 3658263 h 5891100"/>
                <a:gd name="connsiteX5" fmla="*/ 489097 w 5042277"/>
                <a:gd name="connsiteY5" fmla="*/ 3870914 h 5891100"/>
                <a:gd name="connsiteX6" fmla="*/ 372139 w 5042277"/>
                <a:gd name="connsiteY6" fmla="*/ 4062300 h 5891100"/>
                <a:gd name="connsiteX7" fmla="*/ 563525 w 5042277"/>
                <a:gd name="connsiteY7" fmla="*/ 4317482 h 5891100"/>
                <a:gd name="connsiteX8" fmla="*/ 499730 w 5042277"/>
                <a:gd name="connsiteY8" fmla="*/ 4976700 h 5891100"/>
                <a:gd name="connsiteX9" fmla="*/ 1754372 w 5042277"/>
                <a:gd name="connsiteY9" fmla="*/ 5199984 h 5891100"/>
                <a:gd name="connsiteX10" fmla="*/ 1945758 w 5042277"/>
                <a:gd name="connsiteY10" fmla="*/ 5891100 h 5891100"/>
                <a:gd name="connsiteX11" fmla="*/ 4784651 w 5042277"/>
                <a:gd name="connsiteY11" fmla="*/ 5859203 h 5891100"/>
                <a:gd name="connsiteX12" fmla="*/ 4561367 w 5042277"/>
                <a:gd name="connsiteY12" fmla="*/ 4189891 h 5891100"/>
                <a:gd name="connsiteX13" fmla="*/ 3030279 w 5042277"/>
                <a:gd name="connsiteY13" fmla="*/ 663 h 5891100"/>
                <a:gd name="connsiteX0" fmla="*/ 3030279 w 5316637"/>
                <a:gd name="connsiteY0" fmla="*/ 1079 h 5891516"/>
                <a:gd name="connsiteX1" fmla="*/ 765544 w 5316637"/>
                <a:gd name="connsiteY1" fmla="*/ 1936205 h 5891516"/>
                <a:gd name="connsiteX2" fmla="*/ 0 w 5316637"/>
                <a:gd name="connsiteY2" fmla="*/ 3052623 h 5891516"/>
                <a:gd name="connsiteX3" fmla="*/ 510363 w 5316637"/>
                <a:gd name="connsiteY3" fmla="*/ 3329070 h 5891516"/>
                <a:gd name="connsiteX4" fmla="*/ 297711 w 5316637"/>
                <a:gd name="connsiteY4" fmla="*/ 3658679 h 5891516"/>
                <a:gd name="connsiteX5" fmla="*/ 489097 w 5316637"/>
                <a:gd name="connsiteY5" fmla="*/ 3871330 h 5891516"/>
                <a:gd name="connsiteX6" fmla="*/ 372139 w 5316637"/>
                <a:gd name="connsiteY6" fmla="*/ 4062716 h 5891516"/>
                <a:gd name="connsiteX7" fmla="*/ 563525 w 5316637"/>
                <a:gd name="connsiteY7" fmla="*/ 4317898 h 5891516"/>
                <a:gd name="connsiteX8" fmla="*/ 499730 w 5316637"/>
                <a:gd name="connsiteY8" fmla="*/ 4977116 h 5891516"/>
                <a:gd name="connsiteX9" fmla="*/ 1754372 w 5316637"/>
                <a:gd name="connsiteY9" fmla="*/ 5200400 h 5891516"/>
                <a:gd name="connsiteX10" fmla="*/ 1945758 w 5316637"/>
                <a:gd name="connsiteY10" fmla="*/ 5891516 h 5891516"/>
                <a:gd name="connsiteX11" fmla="*/ 4784651 w 5316637"/>
                <a:gd name="connsiteY11" fmla="*/ 5859619 h 5891516"/>
                <a:gd name="connsiteX12" fmla="*/ 4890977 w 5316637"/>
                <a:gd name="connsiteY12" fmla="*/ 3520456 h 5891516"/>
                <a:gd name="connsiteX13" fmla="*/ 3030279 w 5316637"/>
                <a:gd name="connsiteY13" fmla="*/ 1079 h 5891516"/>
                <a:gd name="connsiteX0" fmla="*/ 3030279 w 5338934"/>
                <a:gd name="connsiteY0" fmla="*/ 561 h 5890998"/>
                <a:gd name="connsiteX1" fmla="*/ 765544 w 5338934"/>
                <a:gd name="connsiteY1" fmla="*/ 1935687 h 5890998"/>
                <a:gd name="connsiteX2" fmla="*/ 0 w 5338934"/>
                <a:gd name="connsiteY2" fmla="*/ 3052105 h 5890998"/>
                <a:gd name="connsiteX3" fmla="*/ 510363 w 5338934"/>
                <a:gd name="connsiteY3" fmla="*/ 3328552 h 5890998"/>
                <a:gd name="connsiteX4" fmla="*/ 297711 w 5338934"/>
                <a:gd name="connsiteY4" fmla="*/ 3658161 h 5890998"/>
                <a:gd name="connsiteX5" fmla="*/ 489097 w 5338934"/>
                <a:gd name="connsiteY5" fmla="*/ 3870812 h 5890998"/>
                <a:gd name="connsiteX6" fmla="*/ 372139 w 5338934"/>
                <a:gd name="connsiteY6" fmla="*/ 4062198 h 5890998"/>
                <a:gd name="connsiteX7" fmla="*/ 563525 w 5338934"/>
                <a:gd name="connsiteY7" fmla="*/ 4317380 h 5890998"/>
                <a:gd name="connsiteX8" fmla="*/ 499730 w 5338934"/>
                <a:gd name="connsiteY8" fmla="*/ 4976598 h 5890998"/>
                <a:gd name="connsiteX9" fmla="*/ 1754372 w 5338934"/>
                <a:gd name="connsiteY9" fmla="*/ 5199882 h 5890998"/>
                <a:gd name="connsiteX10" fmla="*/ 1945758 w 5338934"/>
                <a:gd name="connsiteY10" fmla="*/ 5890998 h 5890998"/>
                <a:gd name="connsiteX11" fmla="*/ 4784651 w 5338934"/>
                <a:gd name="connsiteY11" fmla="*/ 5859101 h 5890998"/>
                <a:gd name="connsiteX12" fmla="*/ 4890977 w 5338934"/>
                <a:gd name="connsiteY12" fmla="*/ 3519938 h 5890998"/>
                <a:gd name="connsiteX13" fmla="*/ 3030279 w 5338934"/>
                <a:gd name="connsiteY13" fmla="*/ 561 h 5890998"/>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75 h 5890612"/>
                <a:gd name="connsiteX1" fmla="*/ 765544 w 5381346"/>
                <a:gd name="connsiteY1" fmla="*/ 1935301 h 5890612"/>
                <a:gd name="connsiteX2" fmla="*/ 0 w 5381346"/>
                <a:gd name="connsiteY2" fmla="*/ 3051719 h 5890612"/>
                <a:gd name="connsiteX3" fmla="*/ 510363 w 5381346"/>
                <a:gd name="connsiteY3" fmla="*/ 3328166 h 5890612"/>
                <a:gd name="connsiteX4" fmla="*/ 297711 w 5381346"/>
                <a:gd name="connsiteY4" fmla="*/ 3657775 h 5890612"/>
                <a:gd name="connsiteX5" fmla="*/ 489097 w 5381346"/>
                <a:gd name="connsiteY5" fmla="*/ 3870426 h 5890612"/>
                <a:gd name="connsiteX6" fmla="*/ 372139 w 5381346"/>
                <a:gd name="connsiteY6" fmla="*/ 4061812 h 5890612"/>
                <a:gd name="connsiteX7" fmla="*/ 563525 w 5381346"/>
                <a:gd name="connsiteY7" fmla="*/ 4316994 h 5890612"/>
                <a:gd name="connsiteX8" fmla="*/ 499730 w 5381346"/>
                <a:gd name="connsiteY8" fmla="*/ 4976212 h 5890612"/>
                <a:gd name="connsiteX9" fmla="*/ 1754372 w 5381346"/>
                <a:gd name="connsiteY9" fmla="*/ 5199496 h 5890612"/>
                <a:gd name="connsiteX10" fmla="*/ 1945758 w 5381346"/>
                <a:gd name="connsiteY10" fmla="*/ 5890612 h 5890612"/>
                <a:gd name="connsiteX11" fmla="*/ 4784651 w 5381346"/>
                <a:gd name="connsiteY11" fmla="*/ 5858715 h 5890612"/>
                <a:gd name="connsiteX12" fmla="*/ 4890977 w 5381346"/>
                <a:gd name="connsiteY12" fmla="*/ 3519552 h 5890612"/>
                <a:gd name="connsiteX13" fmla="*/ 3030279 w 5381346"/>
                <a:gd name="connsiteY13" fmla="*/ 175 h 5890612"/>
                <a:gd name="connsiteX0" fmla="*/ 3030279 w 5381346"/>
                <a:gd name="connsiteY0" fmla="*/ 1733 h 5892170"/>
                <a:gd name="connsiteX1" fmla="*/ 0 w 5381346"/>
                <a:gd name="connsiteY1" fmla="*/ 3053277 h 5892170"/>
                <a:gd name="connsiteX2" fmla="*/ 510363 w 5381346"/>
                <a:gd name="connsiteY2" fmla="*/ 3329724 h 5892170"/>
                <a:gd name="connsiteX3" fmla="*/ 297711 w 5381346"/>
                <a:gd name="connsiteY3" fmla="*/ 3659333 h 5892170"/>
                <a:gd name="connsiteX4" fmla="*/ 489097 w 5381346"/>
                <a:gd name="connsiteY4" fmla="*/ 3871984 h 5892170"/>
                <a:gd name="connsiteX5" fmla="*/ 372139 w 5381346"/>
                <a:gd name="connsiteY5" fmla="*/ 4063370 h 5892170"/>
                <a:gd name="connsiteX6" fmla="*/ 563525 w 5381346"/>
                <a:gd name="connsiteY6" fmla="*/ 4318552 h 5892170"/>
                <a:gd name="connsiteX7" fmla="*/ 499730 w 5381346"/>
                <a:gd name="connsiteY7" fmla="*/ 4977770 h 5892170"/>
                <a:gd name="connsiteX8" fmla="*/ 1754372 w 5381346"/>
                <a:gd name="connsiteY8" fmla="*/ 5201054 h 5892170"/>
                <a:gd name="connsiteX9" fmla="*/ 1945758 w 5381346"/>
                <a:gd name="connsiteY9" fmla="*/ 5892170 h 5892170"/>
                <a:gd name="connsiteX10" fmla="*/ 4784651 w 5381346"/>
                <a:gd name="connsiteY10" fmla="*/ 5860273 h 5892170"/>
                <a:gd name="connsiteX11" fmla="*/ 4890977 w 5381346"/>
                <a:gd name="connsiteY11" fmla="*/ 3521110 h 5892170"/>
                <a:gd name="connsiteX12" fmla="*/ 3030279 w 5381346"/>
                <a:gd name="connsiteY12" fmla="*/ 1733 h 5892170"/>
                <a:gd name="connsiteX0" fmla="*/ 3030279 w 5381346"/>
                <a:gd name="connsiteY0" fmla="*/ 4 h 5890441"/>
                <a:gd name="connsiteX1" fmla="*/ 0 w 5381346"/>
                <a:gd name="connsiteY1" fmla="*/ 3051548 h 5890441"/>
                <a:gd name="connsiteX2" fmla="*/ 510363 w 5381346"/>
                <a:gd name="connsiteY2" fmla="*/ 3327995 h 5890441"/>
                <a:gd name="connsiteX3" fmla="*/ 297711 w 5381346"/>
                <a:gd name="connsiteY3" fmla="*/ 3657604 h 5890441"/>
                <a:gd name="connsiteX4" fmla="*/ 489097 w 5381346"/>
                <a:gd name="connsiteY4" fmla="*/ 3870255 h 5890441"/>
                <a:gd name="connsiteX5" fmla="*/ 372139 w 5381346"/>
                <a:gd name="connsiteY5" fmla="*/ 4061641 h 5890441"/>
                <a:gd name="connsiteX6" fmla="*/ 563525 w 5381346"/>
                <a:gd name="connsiteY6" fmla="*/ 4316823 h 5890441"/>
                <a:gd name="connsiteX7" fmla="*/ 499730 w 5381346"/>
                <a:gd name="connsiteY7" fmla="*/ 4976041 h 5890441"/>
                <a:gd name="connsiteX8" fmla="*/ 1754372 w 5381346"/>
                <a:gd name="connsiteY8" fmla="*/ 5199325 h 5890441"/>
                <a:gd name="connsiteX9" fmla="*/ 1945758 w 5381346"/>
                <a:gd name="connsiteY9" fmla="*/ 5890441 h 5890441"/>
                <a:gd name="connsiteX10" fmla="*/ 4784651 w 5381346"/>
                <a:gd name="connsiteY10" fmla="*/ 5858544 h 5890441"/>
                <a:gd name="connsiteX11" fmla="*/ 4890977 w 5381346"/>
                <a:gd name="connsiteY11" fmla="*/ 3519381 h 5890441"/>
                <a:gd name="connsiteX12" fmla="*/ 3030279 w 5381346"/>
                <a:gd name="connsiteY12" fmla="*/ 4 h 5890441"/>
                <a:gd name="connsiteX0" fmla="*/ 3040277 w 5391344"/>
                <a:gd name="connsiteY0" fmla="*/ 4 h 5890441"/>
                <a:gd name="connsiteX1" fmla="*/ 9998 w 5391344"/>
                <a:gd name="connsiteY1" fmla="*/ 3051548 h 5890441"/>
                <a:gd name="connsiteX2" fmla="*/ 520361 w 5391344"/>
                <a:gd name="connsiteY2" fmla="*/ 3327995 h 5890441"/>
                <a:gd name="connsiteX3" fmla="*/ 307709 w 5391344"/>
                <a:gd name="connsiteY3" fmla="*/ 3657604 h 5890441"/>
                <a:gd name="connsiteX4" fmla="*/ 499095 w 5391344"/>
                <a:gd name="connsiteY4" fmla="*/ 3870255 h 5890441"/>
                <a:gd name="connsiteX5" fmla="*/ 382137 w 5391344"/>
                <a:gd name="connsiteY5" fmla="*/ 4061641 h 5890441"/>
                <a:gd name="connsiteX6" fmla="*/ 573523 w 5391344"/>
                <a:gd name="connsiteY6" fmla="*/ 4316823 h 5890441"/>
                <a:gd name="connsiteX7" fmla="*/ 509728 w 5391344"/>
                <a:gd name="connsiteY7" fmla="*/ 4976041 h 5890441"/>
                <a:gd name="connsiteX8" fmla="*/ 1764370 w 5391344"/>
                <a:gd name="connsiteY8" fmla="*/ 5199325 h 5890441"/>
                <a:gd name="connsiteX9" fmla="*/ 1955756 w 5391344"/>
                <a:gd name="connsiteY9" fmla="*/ 5890441 h 5890441"/>
                <a:gd name="connsiteX10" fmla="*/ 4794649 w 5391344"/>
                <a:gd name="connsiteY10" fmla="*/ 5858544 h 5890441"/>
                <a:gd name="connsiteX11" fmla="*/ 4900975 w 5391344"/>
                <a:gd name="connsiteY11" fmla="*/ 3519381 h 5890441"/>
                <a:gd name="connsiteX12" fmla="*/ 3040277 w 5391344"/>
                <a:gd name="connsiteY12" fmla="*/ 4 h 5890441"/>
                <a:gd name="connsiteX0" fmla="*/ 3040277 w 5391344"/>
                <a:gd name="connsiteY0" fmla="*/ 4 h 5890441"/>
                <a:gd name="connsiteX1" fmla="*/ 9998 w 5391344"/>
                <a:gd name="connsiteY1" fmla="*/ 3051548 h 5890441"/>
                <a:gd name="connsiteX2" fmla="*/ 520361 w 5391344"/>
                <a:gd name="connsiteY2" fmla="*/ 3327995 h 5890441"/>
                <a:gd name="connsiteX3" fmla="*/ 307709 w 5391344"/>
                <a:gd name="connsiteY3" fmla="*/ 3657604 h 5890441"/>
                <a:gd name="connsiteX4" fmla="*/ 499095 w 5391344"/>
                <a:gd name="connsiteY4" fmla="*/ 3870255 h 5890441"/>
                <a:gd name="connsiteX5" fmla="*/ 382137 w 5391344"/>
                <a:gd name="connsiteY5" fmla="*/ 4061641 h 5890441"/>
                <a:gd name="connsiteX6" fmla="*/ 573523 w 5391344"/>
                <a:gd name="connsiteY6" fmla="*/ 4316823 h 5890441"/>
                <a:gd name="connsiteX7" fmla="*/ 509728 w 5391344"/>
                <a:gd name="connsiteY7" fmla="*/ 4976041 h 5890441"/>
                <a:gd name="connsiteX8" fmla="*/ 1764370 w 5391344"/>
                <a:gd name="connsiteY8" fmla="*/ 5199325 h 5890441"/>
                <a:gd name="connsiteX9" fmla="*/ 1955756 w 5391344"/>
                <a:gd name="connsiteY9" fmla="*/ 5890441 h 5890441"/>
                <a:gd name="connsiteX10" fmla="*/ 4794649 w 5391344"/>
                <a:gd name="connsiteY10" fmla="*/ 5858544 h 5890441"/>
                <a:gd name="connsiteX11" fmla="*/ 4900975 w 5391344"/>
                <a:gd name="connsiteY11" fmla="*/ 3519381 h 5890441"/>
                <a:gd name="connsiteX12" fmla="*/ 3040277 w 5391344"/>
                <a:gd name="connsiteY12" fmla="*/ 4 h 5890441"/>
                <a:gd name="connsiteX0" fmla="*/ 3030279 w 5381346"/>
                <a:gd name="connsiteY0" fmla="*/ 92120 h 5982557"/>
                <a:gd name="connsiteX1" fmla="*/ 914399 w 5381346"/>
                <a:gd name="connsiteY1" fmla="*/ 1187274 h 5982557"/>
                <a:gd name="connsiteX2" fmla="*/ 0 w 5381346"/>
                <a:gd name="connsiteY2" fmla="*/ 3143664 h 5982557"/>
                <a:gd name="connsiteX3" fmla="*/ 510363 w 5381346"/>
                <a:gd name="connsiteY3" fmla="*/ 3420111 h 5982557"/>
                <a:gd name="connsiteX4" fmla="*/ 297711 w 5381346"/>
                <a:gd name="connsiteY4" fmla="*/ 3749720 h 5982557"/>
                <a:gd name="connsiteX5" fmla="*/ 489097 w 5381346"/>
                <a:gd name="connsiteY5" fmla="*/ 3962371 h 5982557"/>
                <a:gd name="connsiteX6" fmla="*/ 372139 w 5381346"/>
                <a:gd name="connsiteY6" fmla="*/ 4153757 h 5982557"/>
                <a:gd name="connsiteX7" fmla="*/ 563525 w 5381346"/>
                <a:gd name="connsiteY7" fmla="*/ 4408939 h 5982557"/>
                <a:gd name="connsiteX8" fmla="*/ 499730 w 5381346"/>
                <a:gd name="connsiteY8" fmla="*/ 5068157 h 5982557"/>
                <a:gd name="connsiteX9" fmla="*/ 1754372 w 5381346"/>
                <a:gd name="connsiteY9" fmla="*/ 5291441 h 5982557"/>
                <a:gd name="connsiteX10" fmla="*/ 1945758 w 5381346"/>
                <a:gd name="connsiteY10" fmla="*/ 5982557 h 5982557"/>
                <a:gd name="connsiteX11" fmla="*/ 4784651 w 5381346"/>
                <a:gd name="connsiteY11" fmla="*/ 5950660 h 5982557"/>
                <a:gd name="connsiteX12" fmla="*/ 4890977 w 5381346"/>
                <a:gd name="connsiteY12" fmla="*/ 3611497 h 5982557"/>
                <a:gd name="connsiteX13" fmla="*/ 3030279 w 5381346"/>
                <a:gd name="connsiteY13" fmla="*/ 92120 h 5982557"/>
                <a:gd name="connsiteX0" fmla="*/ 3030279 w 5381346"/>
                <a:gd name="connsiteY0" fmla="*/ 94250 h 5984687"/>
                <a:gd name="connsiteX1" fmla="*/ 914399 w 5381346"/>
                <a:gd name="connsiteY1" fmla="*/ 1189404 h 5984687"/>
                <a:gd name="connsiteX2" fmla="*/ 0 w 5381346"/>
                <a:gd name="connsiteY2" fmla="*/ 3145794 h 5984687"/>
                <a:gd name="connsiteX3" fmla="*/ 510363 w 5381346"/>
                <a:gd name="connsiteY3" fmla="*/ 3422241 h 5984687"/>
                <a:gd name="connsiteX4" fmla="*/ 297711 w 5381346"/>
                <a:gd name="connsiteY4" fmla="*/ 3751850 h 5984687"/>
                <a:gd name="connsiteX5" fmla="*/ 489097 w 5381346"/>
                <a:gd name="connsiteY5" fmla="*/ 3964501 h 5984687"/>
                <a:gd name="connsiteX6" fmla="*/ 372139 w 5381346"/>
                <a:gd name="connsiteY6" fmla="*/ 4155887 h 5984687"/>
                <a:gd name="connsiteX7" fmla="*/ 563525 w 5381346"/>
                <a:gd name="connsiteY7" fmla="*/ 4411069 h 5984687"/>
                <a:gd name="connsiteX8" fmla="*/ 499730 w 5381346"/>
                <a:gd name="connsiteY8" fmla="*/ 5070287 h 5984687"/>
                <a:gd name="connsiteX9" fmla="*/ 1754372 w 5381346"/>
                <a:gd name="connsiteY9" fmla="*/ 5293571 h 5984687"/>
                <a:gd name="connsiteX10" fmla="*/ 1945758 w 5381346"/>
                <a:gd name="connsiteY10" fmla="*/ 5984687 h 5984687"/>
                <a:gd name="connsiteX11" fmla="*/ 4784651 w 5381346"/>
                <a:gd name="connsiteY11" fmla="*/ 5952790 h 5984687"/>
                <a:gd name="connsiteX12" fmla="*/ 4890977 w 5381346"/>
                <a:gd name="connsiteY12" fmla="*/ 3613627 h 5984687"/>
                <a:gd name="connsiteX13" fmla="*/ 3030279 w 5381346"/>
                <a:gd name="connsiteY13" fmla="*/ 94250 h 5984687"/>
                <a:gd name="connsiteX0" fmla="*/ 3030279 w 5381346"/>
                <a:gd name="connsiteY0" fmla="*/ 0 h 5890437"/>
                <a:gd name="connsiteX1" fmla="*/ 914399 w 5381346"/>
                <a:gd name="connsiteY1" fmla="*/ 1095154 h 5890437"/>
                <a:gd name="connsiteX2" fmla="*/ 0 w 5381346"/>
                <a:gd name="connsiteY2" fmla="*/ 3051544 h 5890437"/>
                <a:gd name="connsiteX3" fmla="*/ 510363 w 5381346"/>
                <a:gd name="connsiteY3" fmla="*/ 3327991 h 5890437"/>
                <a:gd name="connsiteX4" fmla="*/ 297711 w 5381346"/>
                <a:gd name="connsiteY4" fmla="*/ 3657600 h 5890437"/>
                <a:gd name="connsiteX5" fmla="*/ 489097 w 5381346"/>
                <a:gd name="connsiteY5" fmla="*/ 3870251 h 5890437"/>
                <a:gd name="connsiteX6" fmla="*/ 372139 w 5381346"/>
                <a:gd name="connsiteY6" fmla="*/ 4061637 h 5890437"/>
                <a:gd name="connsiteX7" fmla="*/ 563525 w 5381346"/>
                <a:gd name="connsiteY7" fmla="*/ 4316819 h 5890437"/>
                <a:gd name="connsiteX8" fmla="*/ 499730 w 5381346"/>
                <a:gd name="connsiteY8" fmla="*/ 4976037 h 5890437"/>
                <a:gd name="connsiteX9" fmla="*/ 1754372 w 5381346"/>
                <a:gd name="connsiteY9" fmla="*/ 5199321 h 5890437"/>
                <a:gd name="connsiteX10" fmla="*/ 1945758 w 5381346"/>
                <a:gd name="connsiteY10" fmla="*/ 5890437 h 5890437"/>
                <a:gd name="connsiteX11" fmla="*/ 4784651 w 5381346"/>
                <a:gd name="connsiteY11" fmla="*/ 5858540 h 5890437"/>
                <a:gd name="connsiteX12" fmla="*/ 4890977 w 5381346"/>
                <a:gd name="connsiteY12" fmla="*/ 3519377 h 5890437"/>
                <a:gd name="connsiteX13" fmla="*/ 3030279 w 5381346"/>
                <a:gd name="connsiteY13" fmla="*/ 0 h 5890437"/>
                <a:gd name="connsiteX0" fmla="*/ 3030279 w 5381346"/>
                <a:gd name="connsiteY0" fmla="*/ 0 h 5890437"/>
                <a:gd name="connsiteX1" fmla="*/ 914399 w 5381346"/>
                <a:gd name="connsiteY1" fmla="*/ 1095154 h 5890437"/>
                <a:gd name="connsiteX2" fmla="*/ 0 w 5381346"/>
                <a:gd name="connsiteY2" fmla="*/ 3051544 h 5890437"/>
                <a:gd name="connsiteX3" fmla="*/ 510363 w 5381346"/>
                <a:gd name="connsiteY3" fmla="*/ 3327991 h 5890437"/>
                <a:gd name="connsiteX4" fmla="*/ 297711 w 5381346"/>
                <a:gd name="connsiteY4" fmla="*/ 3657600 h 5890437"/>
                <a:gd name="connsiteX5" fmla="*/ 489097 w 5381346"/>
                <a:gd name="connsiteY5" fmla="*/ 3870251 h 5890437"/>
                <a:gd name="connsiteX6" fmla="*/ 372139 w 5381346"/>
                <a:gd name="connsiteY6" fmla="*/ 4061637 h 5890437"/>
                <a:gd name="connsiteX7" fmla="*/ 563525 w 5381346"/>
                <a:gd name="connsiteY7" fmla="*/ 4316819 h 5890437"/>
                <a:gd name="connsiteX8" fmla="*/ 499730 w 5381346"/>
                <a:gd name="connsiteY8" fmla="*/ 4976037 h 5890437"/>
                <a:gd name="connsiteX9" fmla="*/ 1754372 w 5381346"/>
                <a:gd name="connsiteY9" fmla="*/ 5199321 h 5890437"/>
                <a:gd name="connsiteX10" fmla="*/ 1945758 w 5381346"/>
                <a:gd name="connsiteY10" fmla="*/ 5890437 h 5890437"/>
                <a:gd name="connsiteX11" fmla="*/ 4784651 w 5381346"/>
                <a:gd name="connsiteY11" fmla="*/ 5858540 h 5890437"/>
                <a:gd name="connsiteX12" fmla="*/ 4890977 w 5381346"/>
                <a:gd name="connsiteY12" fmla="*/ 3519377 h 5890437"/>
                <a:gd name="connsiteX13" fmla="*/ 3030279 w 5381346"/>
                <a:gd name="connsiteY13" fmla="*/ 0 h 5890437"/>
                <a:gd name="connsiteX0" fmla="*/ 3030726 w 5381793"/>
                <a:gd name="connsiteY0" fmla="*/ 0 h 5890437"/>
                <a:gd name="connsiteX1" fmla="*/ 914846 w 5381793"/>
                <a:gd name="connsiteY1" fmla="*/ 1095154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914846 w 5381793"/>
                <a:gd name="connsiteY1" fmla="*/ 1095154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914846 w 5381793"/>
                <a:gd name="connsiteY1" fmla="*/ 1095154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90128 w 5381793"/>
                <a:gd name="connsiteY1" fmla="*/ 1098883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90128 w 5381793"/>
                <a:gd name="connsiteY1" fmla="*/ 1098883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64 w 5381831"/>
                <a:gd name="connsiteY0" fmla="*/ 0 h 5890437"/>
                <a:gd name="connsiteX1" fmla="*/ 890166 w 5381831"/>
                <a:gd name="connsiteY1" fmla="*/ 1098883 h 5890437"/>
                <a:gd name="connsiteX2" fmla="*/ 607506 w 5381831"/>
                <a:gd name="connsiteY2" fmla="*/ 2172770 h 5890437"/>
                <a:gd name="connsiteX3" fmla="*/ 485 w 5381831"/>
                <a:gd name="connsiteY3" fmla="*/ 3051544 h 5890437"/>
                <a:gd name="connsiteX4" fmla="*/ 510848 w 5381831"/>
                <a:gd name="connsiteY4" fmla="*/ 3327991 h 5890437"/>
                <a:gd name="connsiteX5" fmla="*/ 298196 w 5381831"/>
                <a:gd name="connsiteY5" fmla="*/ 3657600 h 5890437"/>
                <a:gd name="connsiteX6" fmla="*/ 489582 w 5381831"/>
                <a:gd name="connsiteY6" fmla="*/ 3870251 h 5890437"/>
                <a:gd name="connsiteX7" fmla="*/ 372624 w 5381831"/>
                <a:gd name="connsiteY7" fmla="*/ 4061637 h 5890437"/>
                <a:gd name="connsiteX8" fmla="*/ 564010 w 5381831"/>
                <a:gd name="connsiteY8" fmla="*/ 4316819 h 5890437"/>
                <a:gd name="connsiteX9" fmla="*/ 500215 w 5381831"/>
                <a:gd name="connsiteY9" fmla="*/ 4976037 h 5890437"/>
                <a:gd name="connsiteX10" fmla="*/ 1754857 w 5381831"/>
                <a:gd name="connsiteY10" fmla="*/ 5199321 h 5890437"/>
                <a:gd name="connsiteX11" fmla="*/ 1946243 w 5381831"/>
                <a:gd name="connsiteY11" fmla="*/ 5890437 h 5890437"/>
                <a:gd name="connsiteX12" fmla="*/ 4785136 w 5381831"/>
                <a:gd name="connsiteY12" fmla="*/ 5858540 h 5890437"/>
                <a:gd name="connsiteX13" fmla="*/ 4891462 w 5381831"/>
                <a:gd name="connsiteY13" fmla="*/ 3519377 h 5890437"/>
                <a:gd name="connsiteX14" fmla="*/ 3030764 w 5381831"/>
                <a:gd name="connsiteY14" fmla="*/ 0 h 5890437"/>
                <a:gd name="connsiteX0" fmla="*/ 3030764 w 5381831"/>
                <a:gd name="connsiteY0" fmla="*/ 0 h 5890437"/>
                <a:gd name="connsiteX1" fmla="*/ 890166 w 5381831"/>
                <a:gd name="connsiteY1" fmla="*/ 1098883 h 5890437"/>
                <a:gd name="connsiteX2" fmla="*/ 607506 w 5381831"/>
                <a:gd name="connsiteY2" fmla="*/ 2172770 h 5890437"/>
                <a:gd name="connsiteX3" fmla="*/ 485 w 5381831"/>
                <a:gd name="connsiteY3" fmla="*/ 3051544 h 5890437"/>
                <a:gd name="connsiteX4" fmla="*/ 510848 w 5381831"/>
                <a:gd name="connsiteY4" fmla="*/ 3327991 h 5890437"/>
                <a:gd name="connsiteX5" fmla="*/ 298196 w 5381831"/>
                <a:gd name="connsiteY5" fmla="*/ 3657600 h 5890437"/>
                <a:gd name="connsiteX6" fmla="*/ 489582 w 5381831"/>
                <a:gd name="connsiteY6" fmla="*/ 3870251 h 5890437"/>
                <a:gd name="connsiteX7" fmla="*/ 372624 w 5381831"/>
                <a:gd name="connsiteY7" fmla="*/ 4061637 h 5890437"/>
                <a:gd name="connsiteX8" fmla="*/ 564010 w 5381831"/>
                <a:gd name="connsiteY8" fmla="*/ 4316819 h 5890437"/>
                <a:gd name="connsiteX9" fmla="*/ 500215 w 5381831"/>
                <a:gd name="connsiteY9" fmla="*/ 4976037 h 5890437"/>
                <a:gd name="connsiteX10" fmla="*/ 1754857 w 5381831"/>
                <a:gd name="connsiteY10" fmla="*/ 5199321 h 5890437"/>
                <a:gd name="connsiteX11" fmla="*/ 1946243 w 5381831"/>
                <a:gd name="connsiteY11" fmla="*/ 5890437 h 5890437"/>
                <a:gd name="connsiteX12" fmla="*/ 4785136 w 5381831"/>
                <a:gd name="connsiteY12" fmla="*/ 5858540 h 5890437"/>
                <a:gd name="connsiteX13" fmla="*/ 4891462 w 5381831"/>
                <a:gd name="connsiteY13" fmla="*/ 3519377 h 5890437"/>
                <a:gd name="connsiteX14" fmla="*/ 3030764 w 5381831"/>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298271 w 5381906"/>
                <a:gd name="connsiteY5" fmla="*/ 365760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298271 w 5381906"/>
                <a:gd name="connsiteY5" fmla="*/ 365760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298271 w 5381906"/>
                <a:gd name="connsiteY5" fmla="*/ 365760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765 w 5381832"/>
                <a:gd name="connsiteY0" fmla="*/ 0 h 5890437"/>
                <a:gd name="connsiteX1" fmla="*/ 890167 w 5381832"/>
                <a:gd name="connsiteY1" fmla="*/ 1098883 h 5890437"/>
                <a:gd name="connsiteX2" fmla="*/ 672821 w 5381832"/>
                <a:gd name="connsiteY2" fmla="*/ 2220272 h 5890437"/>
                <a:gd name="connsiteX3" fmla="*/ 486 w 5381832"/>
                <a:gd name="connsiteY3" fmla="*/ 3051544 h 5890437"/>
                <a:gd name="connsiteX4" fmla="*/ 510849 w 5381832"/>
                <a:gd name="connsiteY4" fmla="*/ 3327991 h 5890437"/>
                <a:gd name="connsiteX5" fmla="*/ 339761 w 5381832"/>
                <a:gd name="connsiteY5" fmla="*/ 3734790 h 5890437"/>
                <a:gd name="connsiteX6" fmla="*/ 531147 w 5381832"/>
                <a:gd name="connsiteY6" fmla="*/ 3870251 h 5890437"/>
                <a:gd name="connsiteX7" fmla="*/ 372625 w 5381832"/>
                <a:gd name="connsiteY7" fmla="*/ 4061637 h 5890437"/>
                <a:gd name="connsiteX8" fmla="*/ 564011 w 5381832"/>
                <a:gd name="connsiteY8" fmla="*/ 4316819 h 5890437"/>
                <a:gd name="connsiteX9" fmla="*/ 500216 w 5381832"/>
                <a:gd name="connsiteY9" fmla="*/ 4976037 h 5890437"/>
                <a:gd name="connsiteX10" fmla="*/ 1754858 w 5381832"/>
                <a:gd name="connsiteY10" fmla="*/ 5039004 h 5890437"/>
                <a:gd name="connsiteX11" fmla="*/ 1946244 w 5381832"/>
                <a:gd name="connsiteY11" fmla="*/ 5890437 h 5890437"/>
                <a:gd name="connsiteX12" fmla="*/ 4785137 w 5381832"/>
                <a:gd name="connsiteY12" fmla="*/ 5858540 h 5890437"/>
                <a:gd name="connsiteX13" fmla="*/ 4891463 w 5381832"/>
                <a:gd name="connsiteY13" fmla="*/ 3519377 h 5890437"/>
                <a:gd name="connsiteX14" fmla="*/ 3030765 w 5381832"/>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72451 w 5381929"/>
                <a:gd name="connsiteY1" fmla="*/ 1057320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72451 w 5381929"/>
                <a:gd name="connsiteY1" fmla="*/ 1057320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81633 w 5381929"/>
                <a:gd name="connsiteY1" fmla="*/ 920842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81633 w 5381929"/>
                <a:gd name="connsiteY1" fmla="*/ 920842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27042 w 5381929"/>
                <a:gd name="connsiteY1" fmla="*/ 866251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27042 w 5381929"/>
                <a:gd name="connsiteY1" fmla="*/ 866251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27042 w 5381929"/>
                <a:gd name="connsiteY1" fmla="*/ 866251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1751 h 5892188"/>
                <a:gd name="connsiteX1" fmla="*/ 927042 w 5381929"/>
                <a:gd name="connsiteY1" fmla="*/ 868002 h 5892188"/>
                <a:gd name="connsiteX2" fmla="*/ 672918 w 5381929"/>
                <a:gd name="connsiteY2" fmla="*/ 2222023 h 5892188"/>
                <a:gd name="connsiteX3" fmla="*/ 583 w 5381929"/>
                <a:gd name="connsiteY3" fmla="*/ 3053295 h 5892188"/>
                <a:gd name="connsiteX4" fmla="*/ 510946 w 5381929"/>
                <a:gd name="connsiteY4" fmla="*/ 3329742 h 5892188"/>
                <a:gd name="connsiteX5" fmla="*/ 339858 w 5381929"/>
                <a:gd name="connsiteY5" fmla="*/ 3736541 h 5892188"/>
                <a:gd name="connsiteX6" fmla="*/ 531244 w 5381929"/>
                <a:gd name="connsiteY6" fmla="*/ 3872002 h 5892188"/>
                <a:gd name="connsiteX7" fmla="*/ 372722 w 5381929"/>
                <a:gd name="connsiteY7" fmla="*/ 4063388 h 5892188"/>
                <a:gd name="connsiteX8" fmla="*/ 564108 w 5381929"/>
                <a:gd name="connsiteY8" fmla="*/ 4318570 h 5892188"/>
                <a:gd name="connsiteX9" fmla="*/ 500313 w 5381929"/>
                <a:gd name="connsiteY9" fmla="*/ 4977788 h 5892188"/>
                <a:gd name="connsiteX10" fmla="*/ 1754955 w 5381929"/>
                <a:gd name="connsiteY10" fmla="*/ 5040755 h 5892188"/>
                <a:gd name="connsiteX11" fmla="*/ 1946341 w 5381929"/>
                <a:gd name="connsiteY11" fmla="*/ 5892188 h 5892188"/>
                <a:gd name="connsiteX12" fmla="*/ 4785234 w 5381929"/>
                <a:gd name="connsiteY12" fmla="*/ 5860291 h 5892188"/>
                <a:gd name="connsiteX13" fmla="*/ 4891560 w 5381929"/>
                <a:gd name="connsiteY13" fmla="*/ 3521128 h 5892188"/>
                <a:gd name="connsiteX14" fmla="*/ 3030862 w 5381929"/>
                <a:gd name="connsiteY14" fmla="*/ 1751 h 5892188"/>
                <a:gd name="connsiteX0" fmla="*/ 3031042 w 5382109"/>
                <a:gd name="connsiteY0" fmla="*/ 1751 h 5892188"/>
                <a:gd name="connsiteX1" fmla="*/ 927222 w 5382109"/>
                <a:gd name="connsiteY1" fmla="*/ 868002 h 5892188"/>
                <a:gd name="connsiteX2" fmla="*/ 577563 w 5382109"/>
                <a:gd name="connsiteY2" fmla="*/ 2303910 h 5892188"/>
                <a:gd name="connsiteX3" fmla="*/ 763 w 5382109"/>
                <a:gd name="connsiteY3" fmla="*/ 3053295 h 5892188"/>
                <a:gd name="connsiteX4" fmla="*/ 511126 w 5382109"/>
                <a:gd name="connsiteY4" fmla="*/ 3329742 h 5892188"/>
                <a:gd name="connsiteX5" fmla="*/ 340038 w 5382109"/>
                <a:gd name="connsiteY5" fmla="*/ 3736541 h 5892188"/>
                <a:gd name="connsiteX6" fmla="*/ 531424 w 5382109"/>
                <a:gd name="connsiteY6" fmla="*/ 3872002 h 5892188"/>
                <a:gd name="connsiteX7" fmla="*/ 372902 w 5382109"/>
                <a:gd name="connsiteY7" fmla="*/ 4063388 h 5892188"/>
                <a:gd name="connsiteX8" fmla="*/ 564288 w 5382109"/>
                <a:gd name="connsiteY8" fmla="*/ 4318570 h 5892188"/>
                <a:gd name="connsiteX9" fmla="*/ 500493 w 5382109"/>
                <a:gd name="connsiteY9" fmla="*/ 4977788 h 5892188"/>
                <a:gd name="connsiteX10" fmla="*/ 1755135 w 5382109"/>
                <a:gd name="connsiteY10" fmla="*/ 5040755 h 5892188"/>
                <a:gd name="connsiteX11" fmla="*/ 1946521 w 5382109"/>
                <a:gd name="connsiteY11" fmla="*/ 5892188 h 5892188"/>
                <a:gd name="connsiteX12" fmla="*/ 4785414 w 5382109"/>
                <a:gd name="connsiteY12" fmla="*/ 5860291 h 5892188"/>
                <a:gd name="connsiteX13" fmla="*/ 4891740 w 5382109"/>
                <a:gd name="connsiteY13" fmla="*/ 3521128 h 5892188"/>
                <a:gd name="connsiteX14" fmla="*/ 3031042 w 5382109"/>
                <a:gd name="connsiteY14" fmla="*/ 1751 h 5892188"/>
                <a:gd name="connsiteX0" fmla="*/ 3031042 w 5382109"/>
                <a:gd name="connsiteY0" fmla="*/ 2101 h 5892538"/>
                <a:gd name="connsiteX1" fmla="*/ 913575 w 5382109"/>
                <a:gd name="connsiteY1" fmla="*/ 827408 h 5892538"/>
                <a:gd name="connsiteX2" fmla="*/ 577563 w 5382109"/>
                <a:gd name="connsiteY2" fmla="*/ 2304260 h 5892538"/>
                <a:gd name="connsiteX3" fmla="*/ 763 w 5382109"/>
                <a:gd name="connsiteY3" fmla="*/ 3053645 h 5892538"/>
                <a:gd name="connsiteX4" fmla="*/ 511126 w 5382109"/>
                <a:gd name="connsiteY4" fmla="*/ 3330092 h 5892538"/>
                <a:gd name="connsiteX5" fmla="*/ 340038 w 5382109"/>
                <a:gd name="connsiteY5" fmla="*/ 3736891 h 5892538"/>
                <a:gd name="connsiteX6" fmla="*/ 531424 w 5382109"/>
                <a:gd name="connsiteY6" fmla="*/ 3872352 h 5892538"/>
                <a:gd name="connsiteX7" fmla="*/ 372902 w 5382109"/>
                <a:gd name="connsiteY7" fmla="*/ 4063738 h 5892538"/>
                <a:gd name="connsiteX8" fmla="*/ 564288 w 5382109"/>
                <a:gd name="connsiteY8" fmla="*/ 4318920 h 5892538"/>
                <a:gd name="connsiteX9" fmla="*/ 500493 w 5382109"/>
                <a:gd name="connsiteY9" fmla="*/ 4978138 h 5892538"/>
                <a:gd name="connsiteX10" fmla="*/ 1755135 w 5382109"/>
                <a:gd name="connsiteY10" fmla="*/ 5041105 h 5892538"/>
                <a:gd name="connsiteX11" fmla="*/ 1946521 w 5382109"/>
                <a:gd name="connsiteY11" fmla="*/ 5892538 h 5892538"/>
                <a:gd name="connsiteX12" fmla="*/ 4785414 w 5382109"/>
                <a:gd name="connsiteY12" fmla="*/ 5860641 h 5892538"/>
                <a:gd name="connsiteX13" fmla="*/ 4891740 w 5382109"/>
                <a:gd name="connsiteY13" fmla="*/ 3521478 h 5892538"/>
                <a:gd name="connsiteX14" fmla="*/ 3031042 w 5382109"/>
                <a:gd name="connsiteY14" fmla="*/ 2101 h 5892538"/>
                <a:gd name="connsiteX0" fmla="*/ 3031042 w 5382109"/>
                <a:gd name="connsiteY0" fmla="*/ 941 h 5891378"/>
                <a:gd name="connsiteX1" fmla="*/ 886280 w 5382109"/>
                <a:gd name="connsiteY1" fmla="*/ 1071908 h 5891378"/>
                <a:gd name="connsiteX2" fmla="*/ 577563 w 5382109"/>
                <a:gd name="connsiteY2" fmla="*/ 2303100 h 5891378"/>
                <a:gd name="connsiteX3" fmla="*/ 763 w 5382109"/>
                <a:gd name="connsiteY3" fmla="*/ 3052485 h 5891378"/>
                <a:gd name="connsiteX4" fmla="*/ 511126 w 5382109"/>
                <a:gd name="connsiteY4" fmla="*/ 3328932 h 5891378"/>
                <a:gd name="connsiteX5" fmla="*/ 340038 w 5382109"/>
                <a:gd name="connsiteY5" fmla="*/ 3735731 h 5891378"/>
                <a:gd name="connsiteX6" fmla="*/ 531424 w 5382109"/>
                <a:gd name="connsiteY6" fmla="*/ 3871192 h 5891378"/>
                <a:gd name="connsiteX7" fmla="*/ 372902 w 5382109"/>
                <a:gd name="connsiteY7" fmla="*/ 4062578 h 5891378"/>
                <a:gd name="connsiteX8" fmla="*/ 564288 w 5382109"/>
                <a:gd name="connsiteY8" fmla="*/ 4317760 h 5891378"/>
                <a:gd name="connsiteX9" fmla="*/ 500493 w 5382109"/>
                <a:gd name="connsiteY9" fmla="*/ 4976978 h 5891378"/>
                <a:gd name="connsiteX10" fmla="*/ 1755135 w 5382109"/>
                <a:gd name="connsiteY10" fmla="*/ 5039945 h 5891378"/>
                <a:gd name="connsiteX11" fmla="*/ 1946521 w 5382109"/>
                <a:gd name="connsiteY11" fmla="*/ 5891378 h 5891378"/>
                <a:gd name="connsiteX12" fmla="*/ 4785414 w 5382109"/>
                <a:gd name="connsiteY12" fmla="*/ 5859481 h 5891378"/>
                <a:gd name="connsiteX13" fmla="*/ 4891740 w 5382109"/>
                <a:gd name="connsiteY13" fmla="*/ 3520318 h 5891378"/>
                <a:gd name="connsiteX14" fmla="*/ 3031042 w 5382109"/>
                <a:gd name="connsiteY14" fmla="*/ 941 h 5891378"/>
                <a:gd name="connsiteX0" fmla="*/ 3031042 w 5382109"/>
                <a:gd name="connsiteY0" fmla="*/ 753 h 5891190"/>
                <a:gd name="connsiteX1" fmla="*/ 886280 w 5382109"/>
                <a:gd name="connsiteY1" fmla="*/ 1071720 h 5891190"/>
                <a:gd name="connsiteX2" fmla="*/ 577563 w 5382109"/>
                <a:gd name="connsiteY2" fmla="*/ 2302912 h 5891190"/>
                <a:gd name="connsiteX3" fmla="*/ 763 w 5382109"/>
                <a:gd name="connsiteY3" fmla="*/ 3052297 h 5891190"/>
                <a:gd name="connsiteX4" fmla="*/ 511126 w 5382109"/>
                <a:gd name="connsiteY4" fmla="*/ 3328744 h 5891190"/>
                <a:gd name="connsiteX5" fmla="*/ 340038 w 5382109"/>
                <a:gd name="connsiteY5" fmla="*/ 3735543 h 5891190"/>
                <a:gd name="connsiteX6" fmla="*/ 531424 w 5382109"/>
                <a:gd name="connsiteY6" fmla="*/ 3871004 h 5891190"/>
                <a:gd name="connsiteX7" fmla="*/ 372902 w 5382109"/>
                <a:gd name="connsiteY7" fmla="*/ 4062390 h 5891190"/>
                <a:gd name="connsiteX8" fmla="*/ 564288 w 5382109"/>
                <a:gd name="connsiteY8" fmla="*/ 4317572 h 5891190"/>
                <a:gd name="connsiteX9" fmla="*/ 500493 w 5382109"/>
                <a:gd name="connsiteY9" fmla="*/ 4976790 h 5891190"/>
                <a:gd name="connsiteX10" fmla="*/ 1755135 w 5382109"/>
                <a:gd name="connsiteY10" fmla="*/ 5039757 h 5891190"/>
                <a:gd name="connsiteX11" fmla="*/ 1946521 w 5382109"/>
                <a:gd name="connsiteY11" fmla="*/ 5891190 h 5891190"/>
                <a:gd name="connsiteX12" fmla="*/ 4785414 w 5382109"/>
                <a:gd name="connsiteY12" fmla="*/ 5859293 h 5891190"/>
                <a:gd name="connsiteX13" fmla="*/ 4891740 w 5382109"/>
                <a:gd name="connsiteY13" fmla="*/ 3520130 h 5891190"/>
                <a:gd name="connsiteX14" fmla="*/ 3031042 w 5382109"/>
                <a:gd name="connsiteY14" fmla="*/ 753 h 5891190"/>
                <a:gd name="connsiteX0" fmla="*/ 3031042 w 5382109"/>
                <a:gd name="connsiteY0" fmla="*/ 753 h 5891190"/>
                <a:gd name="connsiteX1" fmla="*/ 886280 w 5382109"/>
                <a:gd name="connsiteY1" fmla="*/ 1071720 h 5891190"/>
                <a:gd name="connsiteX2" fmla="*/ 577563 w 5382109"/>
                <a:gd name="connsiteY2" fmla="*/ 2302912 h 5891190"/>
                <a:gd name="connsiteX3" fmla="*/ 763 w 5382109"/>
                <a:gd name="connsiteY3" fmla="*/ 3052297 h 5891190"/>
                <a:gd name="connsiteX4" fmla="*/ 511126 w 5382109"/>
                <a:gd name="connsiteY4" fmla="*/ 3328744 h 5891190"/>
                <a:gd name="connsiteX5" fmla="*/ 340038 w 5382109"/>
                <a:gd name="connsiteY5" fmla="*/ 3735543 h 5891190"/>
                <a:gd name="connsiteX6" fmla="*/ 531424 w 5382109"/>
                <a:gd name="connsiteY6" fmla="*/ 3871004 h 5891190"/>
                <a:gd name="connsiteX7" fmla="*/ 372902 w 5382109"/>
                <a:gd name="connsiteY7" fmla="*/ 4062390 h 5891190"/>
                <a:gd name="connsiteX8" fmla="*/ 564288 w 5382109"/>
                <a:gd name="connsiteY8" fmla="*/ 4317572 h 5891190"/>
                <a:gd name="connsiteX9" fmla="*/ 500493 w 5382109"/>
                <a:gd name="connsiteY9" fmla="*/ 4976790 h 5891190"/>
                <a:gd name="connsiteX10" fmla="*/ 1755135 w 5382109"/>
                <a:gd name="connsiteY10" fmla="*/ 5039757 h 5891190"/>
                <a:gd name="connsiteX11" fmla="*/ 1946521 w 5382109"/>
                <a:gd name="connsiteY11" fmla="*/ 5891190 h 5891190"/>
                <a:gd name="connsiteX12" fmla="*/ 4785414 w 5382109"/>
                <a:gd name="connsiteY12" fmla="*/ 5859293 h 5891190"/>
                <a:gd name="connsiteX13" fmla="*/ 4891740 w 5382109"/>
                <a:gd name="connsiteY13" fmla="*/ 3520130 h 5891190"/>
                <a:gd name="connsiteX14" fmla="*/ 3031042 w 5382109"/>
                <a:gd name="connsiteY14" fmla="*/ 753 h 5891190"/>
                <a:gd name="connsiteX0" fmla="*/ 3031042 w 5382109"/>
                <a:gd name="connsiteY0" fmla="*/ 792 h 5891229"/>
                <a:gd name="connsiteX1" fmla="*/ 777098 w 5382109"/>
                <a:gd name="connsiteY1" fmla="*/ 1044464 h 5891229"/>
                <a:gd name="connsiteX2" fmla="*/ 577563 w 5382109"/>
                <a:gd name="connsiteY2" fmla="*/ 2302951 h 5891229"/>
                <a:gd name="connsiteX3" fmla="*/ 763 w 5382109"/>
                <a:gd name="connsiteY3" fmla="*/ 3052336 h 5891229"/>
                <a:gd name="connsiteX4" fmla="*/ 511126 w 5382109"/>
                <a:gd name="connsiteY4" fmla="*/ 3328783 h 5891229"/>
                <a:gd name="connsiteX5" fmla="*/ 340038 w 5382109"/>
                <a:gd name="connsiteY5" fmla="*/ 3735582 h 5891229"/>
                <a:gd name="connsiteX6" fmla="*/ 531424 w 5382109"/>
                <a:gd name="connsiteY6" fmla="*/ 3871043 h 5891229"/>
                <a:gd name="connsiteX7" fmla="*/ 372902 w 5382109"/>
                <a:gd name="connsiteY7" fmla="*/ 4062429 h 5891229"/>
                <a:gd name="connsiteX8" fmla="*/ 564288 w 5382109"/>
                <a:gd name="connsiteY8" fmla="*/ 4317611 h 5891229"/>
                <a:gd name="connsiteX9" fmla="*/ 500493 w 5382109"/>
                <a:gd name="connsiteY9" fmla="*/ 4976829 h 5891229"/>
                <a:gd name="connsiteX10" fmla="*/ 1755135 w 5382109"/>
                <a:gd name="connsiteY10" fmla="*/ 5039796 h 5891229"/>
                <a:gd name="connsiteX11" fmla="*/ 1946521 w 5382109"/>
                <a:gd name="connsiteY11" fmla="*/ 5891229 h 5891229"/>
                <a:gd name="connsiteX12" fmla="*/ 4785414 w 5382109"/>
                <a:gd name="connsiteY12" fmla="*/ 5859332 h 5891229"/>
                <a:gd name="connsiteX13" fmla="*/ 4891740 w 5382109"/>
                <a:gd name="connsiteY13" fmla="*/ 3520169 h 5891229"/>
                <a:gd name="connsiteX14" fmla="*/ 3031042 w 5382109"/>
                <a:gd name="connsiteY14" fmla="*/ 792 h 5891229"/>
                <a:gd name="connsiteX0" fmla="*/ 3031042 w 5382109"/>
                <a:gd name="connsiteY0" fmla="*/ 792 h 5891229"/>
                <a:gd name="connsiteX1" fmla="*/ 777098 w 5382109"/>
                <a:gd name="connsiteY1" fmla="*/ 1044464 h 5891229"/>
                <a:gd name="connsiteX2" fmla="*/ 577563 w 5382109"/>
                <a:gd name="connsiteY2" fmla="*/ 2302951 h 5891229"/>
                <a:gd name="connsiteX3" fmla="*/ 763 w 5382109"/>
                <a:gd name="connsiteY3" fmla="*/ 3052336 h 5891229"/>
                <a:gd name="connsiteX4" fmla="*/ 511126 w 5382109"/>
                <a:gd name="connsiteY4" fmla="*/ 3328783 h 5891229"/>
                <a:gd name="connsiteX5" fmla="*/ 340038 w 5382109"/>
                <a:gd name="connsiteY5" fmla="*/ 3735582 h 5891229"/>
                <a:gd name="connsiteX6" fmla="*/ 531424 w 5382109"/>
                <a:gd name="connsiteY6" fmla="*/ 3871043 h 5891229"/>
                <a:gd name="connsiteX7" fmla="*/ 372902 w 5382109"/>
                <a:gd name="connsiteY7" fmla="*/ 4062429 h 5891229"/>
                <a:gd name="connsiteX8" fmla="*/ 564288 w 5382109"/>
                <a:gd name="connsiteY8" fmla="*/ 4317611 h 5891229"/>
                <a:gd name="connsiteX9" fmla="*/ 500493 w 5382109"/>
                <a:gd name="connsiteY9" fmla="*/ 4976829 h 5891229"/>
                <a:gd name="connsiteX10" fmla="*/ 1755135 w 5382109"/>
                <a:gd name="connsiteY10" fmla="*/ 5039796 h 5891229"/>
                <a:gd name="connsiteX11" fmla="*/ 1946521 w 5382109"/>
                <a:gd name="connsiteY11" fmla="*/ 5891229 h 5891229"/>
                <a:gd name="connsiteX12" fmla="*/ 4785414 w 5382109"/>
                <a:gd name="connsiteY12" fmla="*/ 5859332 h 5891229"/>
                <a:gd name="connsiteX13" fmla="*/ 4891740 w 5382109"/>
                <a:gd name="connsiteY13" fmla="*/ 3520169 h 5891229"/>
                <a:gd name="connsiteX14" fmla="*/ 3031042 w 5382109"/>
                <a:gd name="connsiteY14" fmla="*/ 792 h 5891229"/>
                <a:gd name="connsiteX0" fmla="*/ 3031042 w 5382109"/>
                <a:gd name="connsiteY0" fmla="*/ 792 h 5891229"/>
                <a:gd name="connsiteX1" fmla="*/ 777098 w 5382109"/>
                <a:gd name="connsiteY1" fmla="*/ 1044464 h 5891229"/>
                <a:gd name="connsiteX2" fmla="*/ 577563 w 5382109"/>
                <a:gd name="connsiteY2" fmla="*/ 2302951 h 5891229"/>
                <a:gd name="connsiteX3" fmla="*/ 763 w 5382109"/>
                <a:gd name="connsiteY3" fmla="*/ 3052336 h 5891229"/>
                <a:gd name="connsiteX4" fmla="*/ 511126 w 5382109"/>
                <a:gd name="connsiteY4" fmla="*/ 3328783 h 5891229"/>
                <a:gd name="connsiteX5" fmla="*/ 340038 w 5382109"/>
                <a:gd name="connsiteY5" fmla="*/ 3735582 h 5891229"/>
                <a:gd name="connsiteX6" fmla="*/ 531424 w 5382109"/>
                <a:gd name="connsiteY6" fmla="*/ 3871043 h 5891229"/>
                <a:gd name="connsiteX7" fmla="*/ 372902 w 5382109"/>
                <a:gd name="connsiteY7" fmla="*/ 4062429 h 5891229"/>
                <a:gd name="connsiteX8" fmla="*/ 564288 w 5382109"/>
                <a:gd name="connsiteY8" fmla="*/ 4317611 h 5891229"/>
                <a:gd name="connsiteX9" fmla="*/ 500493 w 5382109"/>
                <a:gd name="connsiteY9" fmla="*/ 4976829 h 5891229"/>
                <a:gd name="connsiteX10" fmla="*/ 1755135 w 5382109"/>
                <a:gd name="connsiteY10" fmla="*/ 5039796 h 5891229"/>
                <a:gd name="connsiteX11" fmla="*/ 1946521 w 5382109"/>
                <a:gd name="connsiteY11" fmla="*/ 5891229 h 5891229"/>
                <a:gd name="connsiteX12" fmla="*/ 4785414 w 5382109"/>
                <a:gd name="connsiteY12" fmla="*/ 5859332 h 5891229"/>
                <a:gd name="connsiteX13" fmla="*/ 4891740 w 5382109"/>
                <a:gd name="connsiteY13" fmla="*/ 3520169 h 5891229"/>
                <a:gd name="connsiteX14" fmla="*/ 3031042 w 5382109"/>
                <a:gd name="connsiteY14" fmla="*/ 792 h 5891229"/>
                <a:gd name="connsiteX0" fmla="*/ 3031042 w 5382109"/>
                <a:gd name="connsiteY0" fmla="*/ 627 h 5891064"/>
                <a:gd name="connsiteX1" fmla="*/ 777098 w 5382109"/>
                <a:gd name="connsiteY1" fmla="*/ 1180776 h 5891064"/>
                <a:gd name="connsiteX2" fmla="*/ 577563 w 5382109"/>
                <a:gd name="connsiteY2" fmla="*/ 2302786 h 5891064"/>
                <a:gd name="connsiteX3" fmla="*/ 763 w 5382109"/>
                <a:gd name="connsiteY3" fmla="*/ 3052171 h 5891064"/>
                <a:gd name="connsiteX4" fmla="*/ 511126 w 5382109"/>
                <a:gd name="connsiteY4" fmla="*/ 3328618 h 5891064"/>
                <a:gd name="connsiteX5" fmla="*/ 340038 w 5382109"/>
                <a:gd name="connsiteY5" fmla="*/ 3735417 h 5891064"/>
                <a:gd name="connsiteX6" fmla="*/ 531424 w 5382109"/>
                <a:gd name="connsiteY6" fmla="*/ 3870878 h 5891064"/>
                <a:gd name="connsiteX7" fmla="*/ 372902 w 5382109"/>
                <a:gd name="connsiteY7" fmla="*/ 4062264 h 5891064"/>
                <a:gd name="connsiteX8" fmla="*/ 564288 w 5382109"/>
                <a:gd name="connsiteY8" fmla="*/ 4317446 h 5891064"/>
                <a:gd name="connsiteX9" fmla="*/ 500493 w 5382109"/>
                <a:gd name="connsiteY9" fmla="*/ 4976664 h 5891064"/>
                <a:gd name="connsiteX10" fmla="*/ 1755135 w 5382109"/>
                <a:gd name="connsiteY10" fmla="*/ 5039631 h 5891064"/>
                <a:gd name="connsiteX11" fmla="*/ 1946521 w 5382109"/>
                <a:gd name="connsiteY11" fmla="*/ 5891064 h 5891064"/>
                <a:gd name="connsiteX12" fmla="*/ 4785414 w 5382109"/>
                <a:gd name="connsiteY12" fmla="*/ 5859167 h 5891064"/>
                <a:gd name="connsiteX13" fmla="*/ 4891740 w 5382109"/>
                <a:gd name="connsiteY13" fmla="*/ 3520004 h 5891064"/>
                <a:gd name="connsiteX14" fmla="*/ 3031042 w 5382109"/>
                <a:gd name="connsiteY14" fmla="*/ 627 h 5891064"/>
                <a:gd name="connsiteX0" fmla="*/ 3031042 w 5382109"/>
                <a:gd name="connsiteY0" fmla="*/ 968 h 5891405"/>
                <a:gd name="connsiteX1" fmla="*/ 777098 w 5382109"/>
                <a:gd name="connsiteY1" fmla="*/ 1181117 h 5891405"/>
                <a:gd name="connsiteX2" fmla="*/ 577563 w 5382109"/>
                <a:gd name="connsiteY2" fmla="*/ 2303127 h 5891405"/>
                <a:gd name="connsiteX3" fmla="*/ 763 w 5382109"/>
                <a:gd name="connsiteY3" fmla="*/ 3052512 h 5891405"/>
                <a:gd name="connsiteX4" fmla="*/ 511126 w 5382109"/>
                <a:gd name="connsiteY4" fmla="*/ 3328959 h 5891405"/>
                <a:gd name="connsiteX5" fmla="*/ 340038 w 5382109"/>
                <a:gd name="connsiteY5" fmla="*/ 3735758 h 5891405"/>
                <a:gd name="connsiteX6" fmla="*/ 531424 w 5382109"/>
                <a:gd name="connsiteY6" fmla="*/ 3871219 h 5891405"/>
                <a:gd name="connsiteX7" fmla="*/ 372902 w 5382109"/>
                <a:gd name="connsiteY7" fmla="*/ 4062605 h 5891405"/>
                <a:gd name="connsiteX8" fmla="*/ 564288 w 5382109"/>
                <a:gd name="connsiteY8" fmla="*/ 4317787 h 5891405"/>
                <a:gd name="connsiteX9" fmla="*/ 500493 w 5382109"/>
                <a:gd name="connsiteY9" fmla="*/ 4977005 h 5891405"/>
                <a:gd name="connsiteX10" fmla="*/ 1755135 w 5382109"/>
                <a:gd name="connsiteY10" fmla="*/ 5039972 h 5891405"/>
                <a:gd name="connsiteX11" fmla="*/ 1946521 w 5382109"/>
                <a:gd name="connsiteY11" fmla="*/ 5891405 h 5891405"/>
                <a:gd name="connsiteX12" fmla="*/ 4785414 w 5382109"/>
                <a:gd name="connsiteY12" fmla="*/ 5859508 h 5891405"/>
                <a:gd name="connsiteX13" fmla="*/ 4891740 w 5382109"/>
                <a:gd name="connsiteY13" fmla="*/ 3520345 h 5891405"/>
                <a:gd name="connsiteX14" fmla="*/ 3031042 w 5382109"/>
                <a:gd name="connsiteY14" fmla="*/ 968 h 5891405"/>
                <a:gd name="connsiteX0" fmla="*/ 3031042 w 5382109"/>
                <a:gd name="connsiteY0" fmla="*/ 968 h 5891405"/>
                <a:gd name="connsiteX1" fmla="*/ 777098 w 5382109"/>
                <a:gd name="connsiteY1" fmla="*/ 1181117 h 5891405"/>
                <a:gd name="connsiteX2" fmla="*/ 577563 w 5382109"/>
                <a:gd name="connsiteY2" fmla="*/ 2303127 h 5891405"/>
                <a:gd name="connsiteX3" fmla="*/ 763 w 5382109"/>
                <a:gd name="connsiteY3" fmla="*/ 3052512 h 5891405"/>
                <a:gd name="connsiteX4" fmla="*/ 511126 w 5382109"/>
                <a:gd name="connsiteY4" fmla="*/ 3328959 h 5891405"/>
                <a:gd name="connsiteX5" fmla="*/ 340038 w 5382109"/>
                <a:gd name="connsiteY5" fmla="*/ 3735758 h 5891405"/>
                <a:gd name="connsiteX6" fmla="*/ 531424 w 5382109"/>
                <a:gd name="connsiteY6" fmla="*/ 3871219 h 5891405"/>
                <a:gd name="connsiteX7" fmla="*/ 372902 w 5382109"/>
                <a:gd name="connsiteY7" fmla="*/ 4062605 h 5891405"/>
                <a:gd name="connsiteX8" fmla="*/ 564288 w 5382109"/>
                <a:gd name="connsiteY8" fmla="*/ 4317787 h 5891405"/>
                <a:gd name="connsiteX9" fmla="*/ 500493 w 5382109"/>
                <a:gd name="connsiteY9" fmla="*/ 4977005 h 5891405"/>
                <a:gd name="connsiteX10" fmla="*/ 1755135 w 5382109"/>
                <a:gd name="connsiteY10" fmla="*/ 5039972 h 5891405"/>
                <a:gd name="connsiteX11" fmla="*/ 1946521 w 5382109"/>
                <a:gd name="connsiteY11" fmla="*/ 5891405 h 5891405"/>
                <a:gd name="connsiteX12" fmla="*/ 4785414 w 5382109"/>
                <a:gd name="connsiteY12" fmla="*/ 5859508 h 5891405"/>
                <a:gd name="connsiteX13" fmla="*/ 4891740 w 5382109"/>
                <a:gd name="connsiteY13" fmla="*/ 3520345 h 5891405"/>
                <a:gd name="connsiteX14" fmla="*/ 3031042 w 5382109"/>
                <a:gd name="connsiteY14" fmla="*/ 968 h 5891405"/>
                <a:gd name="connsiteX0" fmla="*/ 3031204 w 5382271"/>
                <a:gd name="connsiteY0" fmla="*/ 968 h 5891405"/>
                <a:gd name="connsiteX1" fmla="*/ 777260 w 5382271"/>
                <a:gd name="connsiteY1" fmla="*/ 1181117 h 5891405"/>
                <a:gd name="connsiteX2" fmla="*/ 523134 w 5382271"/>
                <a:gd name="connsiteY2" fmla="*/ 2303127 h 5891405"/>
                <a:gd name="connsiteX3" fmla="*/ 925 w 5382271"/>
                <a:gd name="connsiteY3" fmla="*/ 3052512 h 5891405"/>
                <a:gd name="connsiteX4" fmla="*/ 511288 w 5382271"/>
                <a:gd name="connsiteY4" fmla="*/ 3328959 h 5891405"/>
                <a:gd name="connsiteX5" fmla="*/ 340200 w 5382271"/>
                <a:gd name="connsiteY5" fmla="*/ 3735758 h 5891405"/>
                <a:gd name="connsiteX6" fmla="*/ 531586 w 5382271"/>
                <a:gd name="connsiteY6" fmla="*/ 3871219 h 5891405"/>
                <a:gd name="connsiteX7" fmla="*/ 373064 w 5382271"/>
                <a:gd name="connsiteY7" fmla="*/ 4062605 h 5891405"/>
                <a:gd name="connsiteX8" fmla="*/ 564450 w 5382271"/>
                <a:gd name="connsiteY8" fmla="*/ 4317787 h 5891405"/>
                <a:gd name="connsiteX9" fmla="*/ 500655 w 5382271"/>
                <a:gd name="connsiteY9" fmla="*/ 4977005 h 5891405"/>
                <a:gd name="connsiteX10" fmla="*/ 1755297 w 5382271"/>
                <a:gd name="connsiteY10" fmla="*/ 5039972 h 5891405"/>
                <a:gd name="connsiteX11" fmla="*/ 1946683 w 5382271"/>
                <a:gd name="connsiteY11" fmla="*/ 5891405 h 5891405"/>
                <a:gd name="connsiteX12" fmla="*/ 4785576 w 5382271"/>
                <a:gd name="connsiteY12" fmla="*/ 5859508 h 5891405"/>
                <a:gd name="connsiteX13" fmla="*/ 4891902 w 5382271"/>
                <a:gd name="connsiteY13" fmla="*/ 3520345 h 5891405"/>
                <a:gd name="connsiteX14" fmla="*/ 3031204 w 5382271"/>
                <a:gd name="connsiteY14" fmla="*/ 968 h 5891405"/>
                <a:gd name="connsiteX0" fmla="*/ 3031204 w 5382271"/>
                <a:gd name="connsiteY0" fmla="*/ 968 h 5891405"/>
                <a:gd name="connsiteX1" fmla="*/ 777260 w 5382271"/>
                <a:gd name="connsiteY1" fmla="*/ 1181117 h 5891405"/>
                <a:gd name="connsiteX2" fmla="*/ 523134 w 5382271"/>
                <a:gd name="connsiteY2" fmla="*/ 2303127 h 5891405"/>
                <a:gd name="connsiteX3" fmla="*/ 925 w 5382271"/>
                <a:gd name="connsiteY3" fmla="*/ 3052512 h 5891405"/>
                <a:gd name="connsiteX4" fmla="*/ 511288 w 5382271"/>
                <a:gd name="connsiteY4" fmla="*/ 3328959 h 5891405"/>
                <a:gd name="connsiteX5" fmla="*/ 340200 w 5382271"/>
                <a:gd name="connsiteY5" fmla="*/ 3735758 h 5891405"/>
                <a:gd name="connsiteX6" fmla="*/ 531586 w 5382271"/>
                <a:gd name="connsiteY6" fmla="*/ 3871219 h 5891405"/>
                <a:gd name="connsiteX7" fmla="*/ 373064 w 5382271"/>
                <a:gd name="connsiteY7" fmla="*/ 4062605 h 5891405"/>
                <a:gd name="connsiteX8" fmla="*/ 564450 w 5382271"/>
                <a:gd name="connsiteY8" fmla="*/ 4317787 h 5891405"/>
                <a:gd name="connsiteX9" fmla="*/ 500655 w 5382271"/>
                <a:gd name="connsiteY9" fmla="*/ 4977005 h 5891405"/>
                <a:gd name="connsiteX10" fmla="*/ 1755297 w 5382271"/>
                <a:gd name="connsiteY10" fmla="*/ 5039972 h 5891405"/>
                <a:gd name="connsiteX11" fmla="*/ 1946683 w 5382271"/>
                <a:gd name="connsiteY11" fmla="*/ 5891405 h 5891405"/>
                <a:gd name="connsiteX12" fmla="*/ 4785576 w 5382271"/>
                <a:gd name="connsiteY12" fmla="*/ 5859508 h 5891405"/>
                <a:gd name="connsiteX13" fmla="*/ 4891902 w 5382271"/>
                <a:gd name="connsiteY13" fmla="*/ 3520345 h 5891405"/>
                <a:gd name="connsiteX14" fmla="*/ 3031204 w 5382271"/>
                <a:gd name="connsiteY14" fmla="*/ 968 h 5891405"/>
                <a:gd name="connsiteX0" fmla="*/ 3031204 w 5382271"/>
                <a:gd name="connsiteY0" fmla="*/ 968 h 5891405"/>
                <a:gd name="connsiteX1" fmla="*/ 777260 w 5382271"/>
                <a:gd name="connsiteY1" fmla="*/ 1181117 h 5891405"/>
                <a:gd name="connsiteX2" fmla="*/ 523134 w 5382271"/>
                <a:gd name="connsiteY2" fmla="*/ 2303127 h 5891405"/>
                <a:gd name="connsiteX3" fmla="*/ 925 w 5382271"/>
                <a:gd name="connsiteY3" fmla="*/ 3052512 h 5891405"/>
                <a:gd name="connsiteX4" fmla="*/ 511288 w 5382271"/>
                <a:gd name="connsiteY4" fmla="*/ 3328959 h 5891405"/>
                <a:gd name="connsiteX5" fmla="*/ 340200 w 5382271"/>
                <a:gd name="connsiteY5" fmla="*/ 3735758 h 5891405"/>
                <a:gd name="connsiteX6" fmla="*/ 531586 w 5382271"/>
                <a:gd name="connsiteY6" fmla="*/ 3871219 h 5891405"/>
                <a:gd name="connsiteX7" fmla="*/ 373064 w 5382271"/>
                <a:gd name="connsiteY7" fmla="*/ 4062605 h 5891405"/>
                <a:gd name="connsiteX8" fmla="*/ 564450 w 5382271"/>
                <a:gd name="connsiteY8" fmla="*/ 4317787 h 5891405"/>
                <a:gd name="connsiteX9" fmla="*/ 500655 w 5382271"/>
                <a:gd name="connsiteY9" fmla="*/ 4977005 h 5891405"/>
                <a:gd name="connsiteX10" fmla="*/ 1755297 w 5382271"/>
                <a:gd name="connsiteY10" fmla="*/ 5039972 h 5891405"/>
                <a:gd name="connsiteX11" fmla="*/ 1946683 w 5382271"/>
                <a:gd name="connsiteY11" fmla="*/ 5891405 h 5891405"/>
                <a:gd name="connsiteX12" fmla="*/ 4785576 w 5382271"/>
                <a:gd name="connsiteY12" fmla="*/ 5859508 h 5891405"/>
                <a:gd name="connsiteX13" fmla="*/ 4891902 w 5382271"/>
                <a:gd name="connsiteY13" fmla="*/ 3520345 h 5891405"/>
                <a:gd name="connsiteX14" fmla="*/ 3031204 w 5382271"/>
                <a:gd name="connsiteY14" fmla="*/ 968 h 5891405"/>
                <a:gd name="connsiteX0" fmla="*/ 3038119 w 5389186"/>
                <a:gd name="connsiteY0" fmla="*/ 968 h 5891405"/>
                <a:gd name="connsiteX1" fmla="*/ 784175 w 5389186"/>
                <a:gd name="connsiteY1" fmla="*/ 1181117 h 5891405"/>
                <a:gd name="connsiteX2" fmla="*/ 530049 w 5389186"/>
                <a:gd name="connsiteY2" fmla="*/ 2303127 h 5891405"/>
                <a:gd name="connsiteX3" fmla="*/ 7840 w 5389186"/>
                <a:gd name="connsiteY3" fmla="*/ 3052512 h 5891405"/>
                <a:gd name="connsiteX4" fmla="*/ 518203 w 5389186"/>
                <a:gd name="connsiteY4" fmla="*/ 3328959 h 5891405"/>
                <a:gd name="connsiteX5" fmla="*/ 347115 w 5389186"/>
                <a:gd name="connsiteY5" fmla="*/ 3735758 h 5891405"/>
                <a:gd name="connsiteX6" fmla="*/ 538501 w 5389186"/>
                <a:gd name="connsiteY6" fmla="*/ 3871219 h 5891405"/>
                <a:gd name="connsiteX7" fmla="*/ 379979 w 5389186"/>
                <a:gd name="connsiteY7" fmla="*/ 4062605 h 5891405"/>
                <a:gd name="connsiteX8" fmla="*/ 571365 w 5389186"/>
                <a:gd name="connsiteY8" fmla="*/ 4317787 h 5891405"/>
                <a:gd name="connsiteX9" fmla="*/ 507570 w 5389186"/>
                <a:gd name="connsiteY9" fmla="*/ 4977005 h 5891405"/>
                <a:gd name="connsiteX10" fmla="*/ 1762212 w 5389186"/>
                <a:gd name="connsiteY10" fmla="*/ 5039972 h 5891405"/>
                <a:gd name="connsiteX11" fmla="*/ 1953598 w 5389186"/>
                <a:gd name="connsiteY11" fmla="*/ 5891405 h 5891405"/>
                <a:gd name="connsiteX12" fmla="*/ 4792491 w 5389186"/>
                <a:gd name="connsiteY12" fmla="*/ 5859508 h 5891405"/>
                <a:gd name="connsiteX13" fmla="*/ 4898817 w 5389186"/>
                <a:gd name="connsiteY13" fmla="*/ 3520345 h 5891405"/>
                <a:gd name="connsiteX14" fmla="*/ 3038119 w 5389186"/>
                <a:gd name="connsiteY14" fmla="*/ 968 h 5891405"/>
                <a:gd name="connsiteX0" fmla="*/ 3037057 w 5388124"/>
                <a:gd name="connsiteY0" fmla="*/ 968 h 5891405"/>
                <a:gd name="connsiteX1" fmla="*/ 783113 w 5388124"/>
                <a:gd name="connsiteY1" fmla="*/ 1181117 h 5891405"/>
                <a:gd name="connsiteX2" fmla="*/ 528987 w 5388124"/>
                <a:gd name="connsiteY2" fmla="*/ 2303127 h 5891405"/>
                <a:gd name="connsiteX3" fmla="*/ 6778 w 5388124"/>
                <a:gd name="connsiteY3" fmla="*/ 3052512 h 5891405"/>
                <a:gd name="connsiteX4" fmla="*/ 517141 w 5388124"/>
                <a:gd name="connsiteY4" fmla="*/ 3328959 h 5891405"/>
                <a:gd name="connsiteX5" fmla="*/ 346053 w 5388124"/>
                <a:gd name="connsiteY5" fmla="*/ 3735758 h 5891405"/>
                <a:gd name="connsiteX6" fmla="*/ 537439 w 5388124"/>
                <a:gd name="connsiteY6" fmla="*/ 3871219 h 5891405"/>
                <a:gd name="connsiteX7" fmla="*/ 378917 w 5388124"/>
                <a:gd name="connsiteY7" fmla="*/ 4062605 h 5891405"/>
                <a:gd name="connsiteX8" fmla="*/ 570303 w 5388124"/>
                <a:gd name="connsiteY8" fmla="*/ 4317787 h 5891405"/>
                <a:gd name="connsiteX9" fmla="*/ 506508 w 5388124"/>
                <a:gd name="connsiteY9" fmla="*/ 4977005 h 5891405"/>
                <a:gd name="connsiteX10" fmla="*/ 1761150 w 5388124"/>
                <a:gd name="connsiteY10" fmla="*/ 5039972 h 5891405"/>
                <a:gd name="connsiteX11" fmla="*/ 1952536 w 5388124"/>
                <a:gd name="connsiteY11" fmla="*/ 5891405 h 5891405"/>
                <a:gd name="connsiteX12" fmla="*/ 4791429 w 5388124"/>
                <a:gd name="connsiteY12" fmla="*/ 5859508 h 5891405"/>
                <a:gd name="connsiteX13" fmla="*/ 4897755 w 5388124"/>
                <a:gd name="connsiteY13" fmla="*/ 3520345 h 5891405"/>
                <a:gd name="connsiteX14" fmla="*/ 3037057 w 5388124"/>
                <a:gd name="connsiteY14" fmla="*/ 968 h 5891405"/>
                <a:gd name="connsiteX0" fmla="*/ 3034541 w 5385608"/>
                <a:gd name="connsiteY0" fmla="*/ 968 h 5891405"/>
                <a:gd name="connsiteX1" fmla="*/ 780597 w 5385608"/>
                <a:gd name="connsiteY1" fmla="*/ 1181117 h 5891405"/>
                <a:gd name="connsiteX2" fmla="*/ 526471 w 5385608"/>
                <a:gd name="connsiteY2" fmla="*/ 2303127 h 5891405"/>
                <a:gd name="connsiteX3" fmla="*/ 4262 w 5385608"/>
                <a:gd name="connsiteY3" fmla="*/ 3052512 h 5891405"/>
                <a:gd name="connsiteX4" fmla="*/ 514625 w 5385608"/>
                <a:gd name="connsiteY4" fmla="*/ 3328959 h 5891405"/>
                <a:gd name="connsiteX5" fmla="*/ 343537 w 5385608"/>
                <a:gd name="connsiteY5" fmla="*/ 3735758 h 5891405"/>
                <a:gd name="connsiteX6" fmla="*/ 534923 w 5385608"/>
                <a:gd name="connsiteY6" fmla="*/ 3871219 h 5891405"/>
                <a:gd name="connsiteX7" fmla="*/ 376401 w 5385608"/>
                <a:gd name="connsiteY7" fmla="*/ 4062605 h 5891405"/>
                <a:gd name="connsiteX8" fmla="*/ 567787 w 5385608"/>
                <a:gd name="connsiteY8" fmla="*/ 4317787 h 5891405"/>
                <a:gd name="connsiteX9" fmla="*/ 503992 w 5385608"/>
                <a:gd name="connsiteY9" fmla="*/ 4977005 h 5891405"/>
                <a:gd name="connsiteX10" fmla="*/ 1758634 w 5385608"/>
                <a:gd name="connsiteY10" fmla="*/ 5039972 h 5891405"/>
                <a:gd name="connsiteX11" fmla="*/ 1950020 w 5385608"/>
                <a:gd name="connsiteY11" fmla="*/ 5891405 h 5891405"/>
                <a:gd name="connsiteX12" fmla="*/ 4788913 w 5385608"/>
                <a:gd name="connsiteY12" fmla="*/ 5859508 h 5891405"/>
                <a:gd name="connsiteX13" fmla="*/ 4895239 w 5385608"/>
                <a:gd name="connsiteY13" fmla="*/ 3520345 h 5891405"/>
                <a:gd name="connsiteX14" fmla="*/ 3034541 w 5385608"/>
                <a:gd name="connsiteY14" fmla="*/ 968 h 5891405"/>
                <a:gd name="connsiteX0" fmla="*/ 3034541 w 5385608"/>
                <a:gd name="connsiteY0" fmla="*/ 968 h 5891405"/>
                <a:gd name="connsiteX1" fmla="*/ 780597 w 5385608"/>
                <a:gd name="connsiteY1" fmla="*/ 1181117 h 5891405"/>
                <a:gd name="connsiteX2" fmla="*/ 526471 w 5385608"/>
                <a:gd name="connsiteY2" fmla="*/ 2303127 h 5891405"/>
                <a:gd name="connsiteX3" fmla="*/ 4262 w 5385608"/>
                <a:gd name="connsiteY3" fmla="*/ 3052512 h 5891405"/>
                <a:gd name="connsiteX4" fmla="*/ 514625 w 5385608"/>
                <a:gd name="connsiteY4" fmla="*/ 3328959 h 5891405"/>
                <a:gd name="connsiteX5" fmla="*/ 343537 w 5385608"/>
                <a:gd name="connsiteY5" fmla="*/ 3735758 h 5891405"/>
                <a:gd name="connsiteX6" fmla="*/ 534923 w 5385608"/>
                <a:gd name="connsiteY6" fmla="*/ 3871219 h 5891405"/>
                <a:gd name="connsiteX7" fmla="*/ 376401 w 5385608"/>
                <a:gd name="connsiteY7" fmla="*/ 4062605 h 5891405"/>
                <a:gd name="connsiteX8" fmla="*/ 567787 w 5385608"/>
                <a:gd name="connsiteY8" fmla="*/ 4317787 h 5891405"/>
                <a:gd name="connsiteX9" fmla="*/ 503992 w 5385608"/>
                <a:gd name="connsiteY9" fmla="*/ 4977005 h 5891405"/>
                <a:gd name="connsiteX10" fmla="*/ 1758634 w 5385608"/>
                <a:gd name="connsiteY10" fmla="*/ 5039972 h 5891405"/>
                <a:gd name="connsiteX11" fmla="*/ 1950020 w 5385608"/>
                <a:gd name="connsiteY11" fmla="*/ 5891405 h 5891405"/>
                <a:gd name="connsiteX12" fmla="*/ 4788913 w 5385608"/>
                <a:gd name="connsiteY12" fmla="*/ 5859508 h 5891405"/>
                <a:gd name="connsiteX13" fmla="*/ 4895239 w 5385608"/>
                <a:gd name="connsiteY13" fmla="*/ 3520345 h 5891405"/>
                <a:gd name="connsiteX14" fmla="*/ 3034541 w 5385608"/>
                <a:gd name="connsiteY14" fmla="*/ 968 h 5891405"/>
                <a:gd name="connsiteX0" fmla="*/ 2980702 w 5331769"/>
                <a:gd name="connsiteY0" fmla="*/ 968 h 5891405"/>
                <a:gd name="connsiteX1" fmla="*/ 726758 w 5331769"/>
                <a:gd name="connsiteY1" fmla="*/ 1181117 h 5891405"/>
                <a:gd name="connsiteX2" fmla="*/ 472632 w 5331769"/>
                <a:gd name="connsiteY2" fmla="*/ 2303127 h 5891405"/>
                <a:gd name="connsiteX3" fmla="*/ 5014 w 5331769"/>
                <a:gd name="connsiteY3" fmla="*/ 3079808 h 5891405"/>
                <a:gd name="connsiteX4" fmla="*/ 460786 w 5331769"/>
                <a:gd name="connsiteY4" fmla="*/ 3328959 h 5891405"/>
                <a:gd name="connsiteX5" fmla="*/ 289698 w 5331769"/>
                <a:gd name="connsiteY5" fmla="*/ 3735758 h 5891405"/>
                <a:gd name="connsiteX6" fmla="*/ 481084 w 5331769"/>
                <a:gd name="connsiteY6" fmla="*/ 3871219 h 5891405"/>
                <a:gd name="connsiteX7" fmla="*/ 322562 w 5331769"/>
                <a:gd name="connsiteY7" fmla="*/ 4062605 h 5891405"/>
                <a:gd name="connsiteX8" fmla="*/ 513948 w 5331769"/>
                <a:gd name="connsiteY8" fmla="*/ 4317787 h 5891405"/>
                <a:gd name="connsiteX9" fmla="*/ 450153 w 5331769"/>
                <a:gd name="connsiteY9" fmla="*/ 4977005 h 5891405"/>
                <a:gd name="connsiteX10" fmla="*/ 1704795 w 5331769"/>
                <a:gd name="connsiteY10" fmla="*/ 5039972 h 5891405"/>
                <a:gd name="connsiteX11" fmla="*/ 1896181 w 5331769"/>
                <a:gd name="connsiteY11" fmla="*/ 5891405 h 5891405"/>
                <a:gd name="connsiteX12" fmla="*/ 4735074 w 5331769"/>
                <a:gd name="connsiteY12" fmla="*/ 5859508 h 5891405"/>
                <a:gd name="connsiteX13" fmla="*/ 4841400 w 5331769"/>
                <a:gd name="connsiteY13" fmla="*/ 3520345 h 5891405"/>
                <a:gd name="connsiteX14" fmla="*/ 2980702 w 5331769"/>
                <a:gd name="connsiteY14" fmla="*/ 968 h 5891405"/>
                <a:gd name="connsiteX0" fmla="*/ 2980491 w 5331558"/>
                <a:gd name="connsiteY0" fmla="*/ 968 h 5891405"/>
                <a:gd name="connsiteX1" fmla="*/ 726547 w 5331558"/>
                <a:gd name="connsiteY1" fmla="*/ 1181117 h 5891405"/>
                <a:gd name="connsiteX2" fmla="*/ 486068 w 5331558"/>
                <a:gd name="connsiteY2" fmla="*/ 2371366 h 5891405"/>
                <a:gd name="connsiteX3" fmla="*/ 4803 w 5331558"/>
                <a:gd name="connsiteY3" fmla="*/ 3079808 h 5891405"/>
                <a:gd name="connsiteX4" fmla="*/ 460575 w 5331558"/>
                <a:gd name="connsiteY4" fmla="*/ 3328959 h 5891405"/>
                <a:gd name="connsiteX5" fmla="*/ 289487 w 5331558"/>
                <a:gd name="connsiteY5" fmla="*/ 3735758 h 5891405"/>
                <a:gd name="connsiteX6" fmla="*/ 480873 w 5331558"/>
                <a:gd name="connsiteY6" fmla="*/ 3871219 h 5891405"/>
                <a:gd name="connsiteX7" fmla="*/ 322351 w 5331558"/>
                <a:gd name="connsiteY7" fmla="*/ 4062605 h 5891405"/>
                <a:gd name="connsiteX8" fmla="*/ 513737 w 5331558"/>
                <a:gd name="connsiteY8" fmla="*/ 4317787 h 5891405"/>
                <a:gd name="connsiteX9" fmla="*/ 449942 w 5331558"/>
                <a:gd name="connsiteY9" fmla="*/ 4977005 h 5891405"/>
                <a:gd name="connsiteX10" fmla="*/ 1704584 w 5331558"/>
                <a:gd name="connsiteY10" fmla="*/ 5039972 h 5891405"/>
                <a:gd name="connsiteX11" fmla="*/ 1895970 w 5331558"/>
                <a:gd name="connsiteY11" fmla="*/ 5891405 h 5891405"/>
                <a:gd name="connsiteX12" fmla="*/ 4734863 w 5331558"/>
                <a:gd name="connsiteY12" fmla="*/ 5859508 h 5891405"/>
                <a:gd name="connsiteX13" fmla="*/ 4841189 w 5331558"/>
                <a:gd name="connsiteY13" fmla="*/ 3520345 h 5891405"/>
                <a:gd name="connsiteX14" fmla="*/ 2980491 w 5331558"/>
                <a:gd name="connsiteY14" fmla="*/ 968 h 5891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331558" h="5891405">
                  <a:moveTo>
                    <a:pt x="2980491" y="968"/>
                  </a:moveTo>
                  <a:cubicBezTo>
                    <a:pt x="1784302" y="-22254"/>
                    <a:pt x="1040642" y="372305"/>
                    <a:pt x="726547" y="1181117"/>
                  </a:cubicBezTo>
                  <a:cubicBezTo>
                    <a:pt x="528785" y="1834793"/>
                    <a:pt x="744238" y="2066938"/>
                    <a:pt x="486068" y="2371366"/>
                  </a:cubicBezTo>
                  <a:cubicBezTo>
                    <a:pt x="239818" y="2677225"/>
                    <a:pt x="-40213" y="2911644"/>
                    <a:pt x="4803" y="3079808"/>
                  </a:cubicBezTo>
                  <a:cubicBezTo>
                    <a:pt x="109541" y="3181162"/>
                    <a:pt x="260766" y="3266498"/>
                    <a:pt x="460575" y="3328959"/>
                  </a:cubicBezTo>
                  <a:cubicBezTo>
                    <a:pt x="403546" y="3464559"/>
                    <a:pt x="198074" y="3641722"/>
                    <a:pt x="289487" y="3735758"/>
                  </a:cubicBezTo>
                  <a:lnTo>
                    <a:pt x="480873" y="3871219"/>
                  </a:lnTo>
                  <a:cubicBezTo>
                    <a:pt x="428032" y="3935014"/>
                    <a:pt x="303940" y="3939433"/>
                    <a:pt x="322351" y="4062605"/>
                  </a:cubicBezTo>
                  <a:cubicBezTo>
                    <a:pt x="362395" y="4195168"/>
                    <a:pt x="550882" y="4226788"/>
                    <a:pt x="513737" y="4317787"/>
                  </a:cubicBezTo>
                  <a:cubicBezTo>
                    <a:pt x="397470" y="4561276"/>
                    <a:pt x="358392" y="4876020"/>
                    <a:pt x="449942" y="4977005"/>
                  </a:cubicBezTo>
                  <a:cubicBezTo>
                    <a:pt x="636587" y="5158310"/>
                    <a:pt x="1197305" y="5208988"/>
                    <a:pt x="1704584" y="5039972"/>
                  </a:cubicBezTo>
                  <a:lnTo>
                    <a:pt x="1895970" y="5891405"/>
                  </a:lnTo>
                  <a:lnTo>
                    <a:pt x="4734863" y="5859508"/>
                  </a:lnTo>
                  <a:cubicBezTo>
                    <a:pt x="4366268" y="4516262"/>
                    <a:pt x="4422975" y="3927926"/>
                    <a:pt x="4841189" y="3520345"/>
                  </a:cubicBezTo>
                  <a:cubicBezTo>
                    <a:pt x="6117095" y="1964448"/>
                    <a:pt x="4692333" y="36409"/>
                    <a:pt x="2980491" y="96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p>
          </p:txBody>
        </p:sp>
        <p:sp>
          <p:nvSpPr>
            <p:cNvPr id="74" name="Oval 37">
              <a:extLst>
                <a:ext uri="{FF2B5EF4-FFF2-40B4-BE49-F238E27FC236}">
                  <a16:creationId xmlns:a16="http://schemas.microsoft.com/office/drawing/2014/main" id="{0711327E-9191-4394-B64D-73AD56C41377}"/>
                </a:ext>
              </a:extLst>
            </p:cNvPr>
            <p:cNvSpPr/>
            <p:nvPr/>
          </p:nvSpPr>
          <p:spPr>
            <a:xfrm rot="18100542">
              <a:off x="5907878" y="-58593"/>
              <a:ext cx="1436045" cy="2141152"/>
            </a:xfrm>
            <a:custGeom>
              <a:avLst/>
              <a:gdLst/>
              <a:ahLst/>
              <a:cxnLst/>
              <a:rect l="l" t="t" r="r" b="b"/>
              <a:pathLst>
                <a:path w="1170491" h="1745209">
                  <a:moveTo>
                    <a:pt x="429221" y="671495"/>
                  </a:moveTo>
                  <a:cubicBezTo>
                    <a:pt x="415869" y="670322"/>
                    <a:pt x="402356" y="670624"/>
                    <a:pt x="388917" y="672439"/>
                  </a:cubicBezTo>
                  <a:cubicBezTo>
                    <a:pt x="370997" y="674859"/>
                    <a:pt x="353207" y="679968"/>
                    <a:pt x="336101" y="687858"/>
                  </a:cubicBezTo>
                  <a:lnTo>
                    <a:pt x="344770" y="708640"/>
                  </a:lnTo>
                  <a:cubicBezTo>
                    <a:pt x="405276" y="680369"/>
                    <a:pt x="475531" y="691805"/>
                    <a:pt x="523918" y="737799"/>
                  </a:cubicBezTo>
                  <a:cubicBezTo>
                    <a:pt x="569388" y="781022"/>
                    <a:pt x="587723" y="847396"/>
                    <a:pt x="571504" y="910067"/>
                  </a:cubicBezTo>
                  <a:lnTo>
                    <a:pt x="593243" y="915886"/>
                  </a:lnTo>
                  <a:cubicBezTo>
                    <a:pt x="611678" y="844923"/>
                    <a:pt x="590662" y="769719"/>
                    <a:pt x="538740" y="720849"/>
                  </a:cubicBezTo>
                  <a:cubicBezTo>
                    <a:pt x="507886" y="691808"/>
                    <a:pt x="469277" y="675014"/>
                    <a:pt x="429221" y="671495"/>
                  </a:cubicBezTo>
                  <a:close/>
                  <a:moveTo>
                    <a:pt x="588421" y="580980"/>
                  </a:moveTo>
                  <a:cubicBezTo>
                    <a:pt x="534186" y="581239"/>
                    <a:pt x="482134" y="605639"/>
                    <a:pt x="446738" y="649695"/>
                  </a:cubicBezTo>
                  <a:lnTo>
                    <a:pt x="463760" y="664437"/>
                  </a:lnTo>
                  <a:cubicBezTo>
                    <a:pt x="505329" y="612166"/>
                    <a:pt x="573320" y="591099"/>
                    <a:pt x="637132" y="610714"/>
                  </a:cubicBezTo>
                  <a:cubicBezTo>
                    <a:pt x="697098" y="629147"/>
                    <a:pt x="743088" y="680397"/>
                    <a:pt x="756495" y="743730"/>
                  </a:cubicBezTo>
                  <a:lnTo>
                    <a:pt x="778549" y="739251"/>
                  </a:lnTo>
                  <a:cubicBezTo>
                    <a:pt x="763432" y="667508"/>
                    <a:pt x="711108" y="609548"/>
                    <a:pt x="642848" y="588934"/>
                  </a:cubicBezTo>
                  <a:cubicBezTo>
                    <a:pt x="624821" y="583490"/>
                    <a:pt x="606500" y="580894"/>
                    <a:pt x="588421" y="580980"/>
                  </a:cubicBezTo>
                  <a:close/>
                  <a:moveTo>
                    <a:pt x="533817" y="0"/>
                  </a:moveTo>
                  <a:cubicBezTo>
                    <a:pt x="617807" y="1"/>
                    <a:pt x="687626" y="60667"/>
                    <a:pt x="697680" y="141081"/>
                  </a:cubicBezTo>
                  <a:cubicBezTo>
                    <a:pt x="603869" y="182843"/>
                    <a:pt x="547102" y="268997"/>
                    <a:pt x="562024" y="352718"/>
                  </a:cubicBezTo>
                  <a:lnTo>
                    <a:pt x="584367" y="347971"/>
                  </a:lnTo>
                  <a:cubicBezTo>
                    <a:pt x="570422" y="267354"/>
                    <a:pt x="633895" y="183716"/>
                    <a:pt x="732836" y="150639"/>
                  </a:cubicBezTo>
                  <a:cubicBezTo>
                    <a:pt x="738208" y="147500"/>
                    <a:pt x="743991" y="147205"/>
                    <a:pt x="749842" y="147205"/>
                  </a:cubicBezTo>
                  <a:cubicBezTo>
                    <a:pt x="844103" y="147205"/>
                    <a:pt x="920515" y="223618"/>
                    <a:pt x="920515" y="317877"/>
                  </a:cubicBezTo>
                  <a:lnTo>
                    <a:pt x="910716" y="366417"/>
                  </a:lnTo>
                  <a:lnTo>
                    <a:pt x="920515" y="366418"/>
                  </a:lnTo>
                  <a:lnTo>
                    <a:pt x="920515" y="371433"/>
                  </a:lnTo>
                  <a:cubicBezTo>
                    <a:pt x="997755" y="379016"/>
                    <a:pt x="1056877" y="445155"/>
                    <a:pt x="1056877" y="525101"/>
                  </a:cubicBezTo>
                  <a:lnTo>
                    <a:pt x="1047351" y="572282"/>
                  </a:lnTo>
                  <a:cubicBezTo>
                    <a:pt x="1119671" y="602218"/>
                    <a:pt x="1170491" y="673500"/>
                    <a:pt x="1170491" y="756650"/>
                  </a:cubicBezTo>
                  <a:cubicBezTo>
                    <a:pt x="1170490" y="802863"/>
                    <a:pt x="1154794" y="845409"/>
                    <a:pt x="1127569" y="878235"/>
                  </a:cubicBezTo>
                  <a:cubicBezTo>
                    <a:pt x="1080615" y="934488"/>
                    <a:pt x="1014142" y="959925"/>
                    <a:pt x="954678" y="939840"/>
                  </a:cubicBezTo>
                  <a:lnTo>
                    <a:pt x="947373" y="961469"/>
                  </a:lnTo>
                  <a:cubicBezTo>
                    <a:pt x="1000817" y="979520"/>
                    <a:pt x="1058949" y="966083"/>
                    <a:pt x="1106746" y="928282"/>
                  </a:cubicBezTo>
                  <a:cubicBezTo>
                    <a:pt x="1128548" y="955588"/>
                    <a:pt x="1138907" y="990708"/>
                    <a:pt x="1138907" y="1028247"/>
                  </a:cubicBezTo>
                  <a:cubicBezTo>
                    <a:pt x="1138907" y="1124134"/>
                    <a:pt x="1071328" y="1204237"/>
                    <a:pt x="981133" y="1223220"/>
                  </a:cubicBezTo>
                  <a:cubicBezTo>
                    <a:pt x="889088" y="1236998"/>
                    <a:pt x="805358" y="1200898"/>
                    <a:pt x="777272" y="1134408"/>
                  </a:cubicBezTo>
                  <a:cubicBezTo>
                    <a:pt x="791057" y="1124903"/>
                    <a:pt x="802061" y="1111678"/>
                    <a:pt x="810210" y="1096167"/>
                  </a:cubicBezTo>
                  <a:cubicBezTo>
                    <a:pt x="831546" y="1055553"/>
                    <a:pt x="830022" y="1005443"/>
                    <a:pt x="806195" y="964175"/>
                  </a:cubicBezTo>
                  <a:lnTo>
                    <a:pt x="787267" y="975103"/>
                  </a:lnTo>
                  <a:cubicBezTo>
                    <a:pt x="807161" y="1009560"/>
                    <a:pt x="808703" y="1051275"/>
                    <a:pt x="791333" y="1085110"/>
                  </a:cubicBezTo>
                  <a:cubicBezTo>
                    <a:pt x="784855" y="1097727"/>
                    <a:pt x="776117" y="1108536"/>
                    <a:pt x="763385" y="1114320"/>
                  </a:cubicBezTo>
                  <a:lnTo>
                    <a:pt x="744063" y="1119497"/>
                  </a:lnTo>
                  <a:lnTo>
                    <a:pt x="747716" y="1128718"/>
                  </a:lnTo>
                  <a:cubicBezTo>
                    <a:pt x="731558" y="1137628"/>
                    <a:pt x="712804" y="1141697"/>
                    <a:pt x="693327" y="1140344"/>
                  </a:cubicBezTo>
                  <a:cubicBezTo>
                    <a:pt x="655409" y="1137711"/>
                    <a:pt x="620494" y="1114908"/>
                    <a:pt x="601213" y="1080185"/>
                  </a:cubicBezTo>
                  <a:lnTo>
                    <a:pt x="582082" y="1090754"/>
                  </a:lnTo>
                  <a:cubicBezTo>
                    <a:pt x="605167" y="1132362"/>
                    <a:pt x="647281" y="1159482"/>
                    <a:pt x="693051" y="1162221"/>
                  </a:cubicBezTo>
                  <a:cubicBezTo>
                    <a:pt x="715413" y="1163558"/>
                    <a:pt x="736989" y="1158982"/>
                    <a:pt x="755684" y="1148835"/>
                  </a:cubicBezTo>
                  <a:cubicBezTo>
                    <a:pt x="792539" y="1222022"/>
                    <a:pt x="887119" y="1262260"/>
                    <a:pt x="989751" y="1247587"/>
                  </a:cubicBezTo>
                  <a:cubicBezTo>
                    <a:pt x="1000157" y="1267987"/>
                    <a:pt x="1004489" y="1291252"/>
                    <a:pt x="1004488" y="1315531"/>
                  </a:cubicBezTo>
                  <a:cubicBezTo>
                    <a:pt x="1004488" y="1381750"/>
                    <a:pt x="972258" y="1440443"/>
                    <a:pt x="920375" y="1473506"/>
                  </a:cubicBezTo>
                  <a:lnTo>
                    <a:pt x="913116" y="1474079"/>
                  </a:lnTo>
                  <a:cubicBezTo>
                    <a:pt x="850536" y="1469665"/>
                    <a:pt x="794159" y="1430126"/>
                    <a:pt x="766796" y="1371458"/>
                  </a:cubicBezTo>
                  <a:lnTo>
                    <a:pt x="746323" y="1380801"/>
                  </a:lnTo>
                  <a:cubicBezTo>
                    <a:pt x="776874" y="1446464"/>
                    <a:pt x="839753" y="1490827"/>
                    <a:pt x="909888" y="1496052"/>
                  </a:cubicBezTo>
                  <a:cubicBezTo>
                    <a:pt x="891948" y="1561049"/>
                    <a:pt x="840393" y="1611456"/>
                    <a:pt x="774838" y="1628054"/>
                  </a:cubicBezTo>
                  <a:cubicBezTo>
                    <a:pt x="686646" y="1642970"/>
                    <a:pt x="605133" y="1612285"/>
                    <a:pt x="571751" y="1552195"/>
                  </a:cubicBezTo>
                  <a:lnTo>
                    <a:pt x="550649" y="1566422"/>
                  </a:lnTo>
                  <a:cubicBezTo>
                    <a:pt x="577499" y="1609979"/>
                    <a:pt x="626419" y="1639383"/>
                    <a:pt x="685031" y="1648114"/>
                  </a:cubicBezTo>
                  <a:cubicBezTo>
                    <a:pt x="659684" y="1706013"/>
                    <a:pt x="601329" y="1745210"/>
                    <a:pt x="533818" y="1745209"/>
                  </a:cubicBezTo>
                  <a:cubicBezTo>
                    <a:pt x="455549" y="1745210"/>
                    <a:pt x="416747" y="1692524"/>
                    <a:pt x="372301" y="1619888"/>
                  </a:cubicBezTo>
                  <a:lnTo>
                    <a:pt x="366380" y="1592106"/>
                  </a:lnTo>
                  <a:cubicBezTo>
                    <a:pt x="305091" y="1567105"/>
                    <a:pt x="259811" y="1511085"/>
                    <a:pt x="250590" y="1443452"/>
                  </a:cubicBezTo>
                  <a:cubicBezTo>
                    <a:pt x="203712" y="1453117"/>
                    <a:pt x="158965" y="1444975"/>
                    <a:pt x="117260" y="1407178"/>
                  </a:cubicBezTo>
                  <a:cubicBezTo>
                    <a:pt x="55030" y="1350772"/>
                    <a:pt x="44039" y="1258933"/>
                    <a:pt x="90593" y="1192598"/>
                  </a:cubicBezTo>
                  <a:cubicBezTo>
                    <a:pt x="186799" y="1224213"/>
                    <a:pt x="285304" y="1199642"/>
                    <a:pt x="330760" y="1129474"/>
                  </a:cubicBezTo>
                  <a:lnTo>
                    <a:pt x="344999" y="1132822"/>
                  </a:lnTo>
                  <a:cubicBezTo>
                    <a:pt x="420009" y="1139731"/>
                    <a:pt x="490500" y="1101048"/>
                    <a:pt x="524987" y="1034051"/>
                  </a:cubicBezTo>
                  <a:lnTo>
                    <a:pt x="505360" y="1023014"/>
                  </a:lnTo>
                  <a:cubicBezTo>
                    <a:pt x="475089" y="1082544"/>
                    <a:pt x="412689" y="1116790"/>
                    <a:pt x="346243" y="1110339"/>
                  </a:cubicBezTo>
                  <a:cubicBezTo>
                    <a:pt x="283801" y="1104277"/>
                    <a:pt x="228486" y="1063265"/>
                    <a:pt x="202679" y="1003895"/>
                  </a:cubicBezTo>
                  <a:lnTo>
                    <a:pt x="181967" y="1012696"/>
                  </a:lnTo>
                  <a:cubicBezTo>
                    <a:pt x="205492" y="1066954"/>
                    <a:pt x="250941" y="1107583"/>
                    <a:pt x="305288" y="1123484"/>
                  </a:cubicBezTo>
                  <a:cubicBezTo>
                    <a:pt x="260051" y="1186174"/>
                    <a:pt x="162021" y="1201884"/>
                    <a:pt x="70961" y="1161909"/>
                  </a:cubicBezTo>
                  <a:cubicBezTo>
                    <a:pt x="64874" y="1160625"/>
                    <a:pt x="60391" y="1156961"/>
                    <a:pt x="56055" y="1153032"/>
                  </a:cubicBezTo>
                  <a:cubicBezTo>
                    <a:pt x="-13786" y="1089729"/>
                    <a:pt x="-19088" y="981796"/>
                    <a:pt x="44214" y="911953"/>
                  </a:cubicBezTo>
                  <a:lnTo>
                    <a:pt x="84073" y="882569"/>
                  </a:lnTo>
                  <a:lnTo>
                    <a:pt x="76811" y="875989"/>
                  </a:lnTo>
                  <a:lnTo>
                    <a:pt x="80179" y="872273"/>
                  </a:lnTo>
                  <a:cubicBezTo>
                    <a:pt x="28040" y="814783"/>
                    <a:pt x="28651" y="726072"/>
                    <a:pt x="82340" y="666836"/>
                  </a:cubicBezTo>
                  <a:lnTo>
                    <a:pt x="121082" y="638275"/>
                  </a:lnTo>
                  <a:cubicBezTo>
                    <a:pt x="89526" y="571593"/>
                    <a:pt x="96788" y="490523"/>
                    <a:pt x="145805" y="430894"/>
                  </a:cubicBezTo>
                  <a:cubicBezTo>
                    <a:pt x="198586" y="400645"/>
                    <a:pt x="259015" y="385179"/>
                    <a:pt x="321878" y="383347"/>
                  </a:cubicBezTo>
                  <a:lnTo>
                    <a:pt x="321111" y="357014"/>
                  </a:lnTo>
                  <a:cubicBezTo>
                    <a:pt x="257723" y="358862"/>
                    <a:pt x="196668" y="373772"/>
                    <a:pt x="141180" y="399723"/>
                  </a:cubicBezTo>
                  <a:cubicBezTo>
                    <a:pt x="117813" y="370058"/>
                    <a:pt x="106816" y="332072"/>
                    <a:pt x="106816" y="291518"/>
                  </a:cubicBezTo>
                  <a:cubicBezTo>
                    <a:pt x="106816" y="170286"/>
                    <a:pt x="205094" y="72008"/>
                    <a:pt x="326327" y="72008"/>
                  </a:cubicBezTo>
                  <a:cubicBezTo>
                    <a:pt x="350305" y="72008"/>
                    <a:pt x="373385" y="75853"/>
                    <a:pt x="394659" y="83948"/>
                  </a:cubicBezTo>
                  <a:cubicBezTo>
                    <a:pt x="425371" y="33609"/>
                    <a:pt x="467237" y="0"/>
                    <a:pt x="533817"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p>
          </p:txBody>
        </p:sp>
      </p:grpSp>
      <p:sp>
        <p:nvSpPr>
          <p:cNvPr id="75" name="Rectangle 19">
            <a:extLst>
              <a:ext uri="{FF2B5EF4-FFF2-40B4-BE49-F238E27FC236}">
                <a16:creationId xmlns:a16="http://schemas.microsoft.com/office/drawing/2014/main" id="{8025BC4E-7A4E-42D9-9569-8844F8906CE5}"/>
              </a:ext>
            </a:extLst>
          </p:cNvPr>
          <p:cNvSpPr/>
          <p:nvPr/>
        </p:nvSpPr>
        <p:spPr>
          <a:xfrm>
            <a:off x="4210219" y="1691990"/>
            <a:ext cx="496367" cy="581503"/>
          </a:xfrm>
          <a:custGeom>
            <a:avLst/>
            <a:gdLst/>
            <a:ahLst/>
            <a:cxnLst/>
            <a:rect l="l" t="t" r="r" b="b"/>
            <a:pathLst>
              <a:path w="2926108" h="3216409">
                <a:moveTo>
                  <a:pt x="1150286" y="2039882"/>
                </a:moveTo>
                <a:cubicBezTo>
                  <a:pt x="1216487" y="2110220"/>
                  <a:pt x="1249586" y="2238485"/>
                  <a:pt x="1348889" y="2250897"/>
                </a:cubicBezTo>
                <a:cubicBezTo>
                  <a:pt x="1452327" y="2213659"/>
                  <a:pt x="1530941" y="2147458"/>
                  <a:pt x="1597142" y="2052295"/>
                </a:cubicBezTo>
                <a:cubicBezTo>
                  <a:pt x="1634380" y="2030228"/>
                  <a:pt x="1712994" y="2049536"/>
                  <a:pt x="1721269" y="2072982"/>
                </a:cubicBezTo>
                <a:cubicBezTo>
                  <a:pt x="1533700" y="2362611"/>
                  <a:pt x="1615072" y="2763954"/>
                  <a:pt x="1568179" y="2830155"/>
                </a:cubicBezTo>
                <a:cubicBezTo>
                  <a:pt x="1391644" y="2965315"/>
                  <a:pt x="1231658" y="2893598"/>
                  <a:pt x="1063398" y="2925319"/>
                </a:cubicBezTo>
                <a:cubicBezTo>
                  <a:pt x="925479" y="2954282"/>
                  <a:pt x="820660" y="3107371"/>
                  <a:pt x="686879" y="3148747"/>
                </a:cubicBezTo>
                <a:cubicBezTo>
                  <a:pt x="536548" y="3184606"/>
                  <a:pt x="373804" y="3224602"/>
                  <a:pt x="215198" y="3214948"/>
                </a:cubicBezTo>
                <a:cubicBezTo>
                  <a:pt x="93829" y="3209431"/>
                  <a:pt x="71763" y="3046687"/>
                  <a:pt x="136584" y="2925318"/>
                </a:cubicBezTo>
                <a:cubicBezTo>
                  <a:pt x="168305" y="2828775"/>
                  <a:pt x="121415" y="2802571"/>
                  <a:pt x="107623" y="2710165"/>
                </a:cubicBezTo>
                <a:cubicBezTo>
                  <a:pt x="111150" y="2693172"/>
                  <a:pt x="127647" y="2691385"/>
                  <a:pt x="158288" y="2695563"/>
                </a:cubicBezTo>
                <a:lnTo>
                  <a:pt x="158288" y="2626239"/>
                </a:lnTo>
                <a:lnTo>
                  <a:pt x="266288" y="2626239"/>
                </a:lnTo>
                <a:lnTo>
                  <a:pt x="266288" y="2708276"/>
                </a:lnTo>
                <a:lnTo>
                  <a:pt x="307224" y="2711894"/>
                </a:lnTo>
                <a:lnTo>
                  <a:pt x="307224" y="2626239"/>
                </a:lnTo>
                <a:lnTo>
                  <a:pt x="415224" y="2626239"/>
                </a:lnTo>
                <a:lnTo>
                  <a:pt x="415224" y="2711420"/>
                </a:lnTo>
                <a:cubicBezTo>
                  <a:pt x="428487" y="2711947"/>
                  <a:pt x="442136" y="2710942"/>
                  <a:pt x="456160" y="2708700"/>
                </a:cubicBezTo>
                <a:lnTo>
                  <a:pt x="456160" y="2617963"/>
                </a:lnTo>
                <a:lnTo>
                  <a:pt x="564160" y="2617963"/>
                </a:lnTo>
                <a:lnTo>
                  <a:pt x="564160" y="2692500"/>
                </a:lnTo>
                <a:cubicBezTo>
                  <a:pt x="577696" y="2691220"/>
                  <a:pt x="591289" y="2688332"/>
                  <a:pt x="605096" y="2684680"/>
                </a:cubicBezTo>
                <a:lnTo>
                  <a:pt x="605096" y="2601411"/>
                </a:lnTo>
                <a:lnTo>
                  <a:pt x="713096" y="2601411"/>
                </a:lnTo>
                <a:lnTo>
                  <a:pt x="713096" y="2654658"/>
                </a:lnTo>
                <a:lnTo>
                  <a:pt x="754032" y="2641463"/>
                </a:lnTo>
                <a:lnTo>
                  <a:pt x="754032" y="2580721"/>
                </a:lnTo>
                <a:lnTo>
                  <a:pt x="862032" y="2580721"/>
                </a:lnTo>
                <a:lnTo>
                  <a:pt x="862032" y="2599792"/>
                </a:lnTo>
                <a:cubicBezTo>
                  <a:pt x="897454" y="2584791"/>
                  <a:pt x="934214" y="2567836"/>
                  <a:pt x="972371" y="2548802"/>
                </a:cubicBezTo>
                <a:cubicBezTo>
                  <a:pt x="1030297" y="2506047"/>
                  <a:pt x="939271" y="2219176"/>
                  <a:pt x="947546" y="2122633"/>
                </a:cubicBezTo>
                <a:cubicBezTo>
                  <a:pt x="957201" y="2082636"/>
                  <a:pt x="1082706" y="2067466"/>
                  <a:pt x="1150286" y="2039882"/>
                </a:cubicBezTo>
                <a:close/>
                <a:moveTo>
                  <a:pt x="394278" y="1320337"/>
                </a:moveTo>
                <a:cubicBezTo>
                  <a:pt x="356565" y="1315036"/>
                  <a:pt x="316914" y="1320983"/>
                  <a:pt x="277262" y="1344774"/>
                </a:cubicBezTo>
                <a:cubicBezTo>
                  <a:pt x="169686" y="1368221"/>
                  <a:pt x="281399" y="1532343"/>
                  <a:pt x="314500" y="1626128"/>
                </a:cubicBezTo>
                <a:cubicBezTo>
                  <a:pt x="335188" y="1715776"/>
                  <a:pt x="306225" y="1838523"/>
                  <a:pt x="376563" y="1820593"/>
                </a:cubicBezTo>
                <a:cubicBezTo>
                  <a:pt x="535169" y="1786113"/>
                  <a:pt x="681363" y="1673020"/>
                  <a:pt x="628954" y="1493726"/>
                </a:cubicBezTo>
                <a:cubicBezTo>
                  <a:pt x="603094" y="1453384"/>
                  <a:pt x="507414" y="1336241"/>
                  <a:pt x="394278" y="1320337"/>
                </a:cubicBezTo>
                <a:close/>
                <a:moveTo>
                  <a:pt x="1526804" y="66"/>
                </a:moveTo>
                <a:cubicBezTo>
                  <a:pt x="2066065" y="2824"/>
                  <a:pt x="2621877" y="129710"/>
                  <a:pt x="2896335" y="1038593"/>
                </a:cubicBezTo>
                <a:cubicBezTo>
                  <a:pt x="3057700" y="1564063"/>
                  <a:pt x="2532230" y="2366749"/>
                  <a:pt x="2064686" y="2292273"/>
                </a:cubicBezTo>
                <a:cubicBezTo>
                  <a:pt x="1885392" y="2267447"/>
                  <a:pt x="1950214" y="2015056"/>
                  <a:pt x="1555767" y="1940580"/>
                </a:cubicBezTo>
                <a:cubicBezTo>
                  <a:pt x="1179249" y="1868862"/>
                  <a:pt x="732393" y="2186075"/>
                  <a:pt x="554478" y="2159871"/>
                </a:cubicBezTo>
                <a:cubicBezTo>
                  <a:pt x="466211" y="2141942"/>
                  <a:pt x="394493" y="1904722"/>
                  <a:pt x="364151" y="1932305"/>
                </a:cubicBezTo>
                <a:cubicBezTo>
                  <a:pt x="322774" y="1970922"/>
                  <a:pt x="405526" y="2146079"/>
                  <a:pt x="467589" y="2205384"/>
                </a:cubicBezTo>
                <a:cubicBezTo>
                  <a:pt x="525515" y="2241243"/>
                  <a:pt x="732393" y="2202626"/>
                  <a:pt x="873070" y="2139183"/>
                </a:cubicBezTo>
                <a:cubicBezTo>
                  <a:pt x="913066" y="2128149"/>
                  <a:pt x="870312" y="2253655"/>
                  <a:pt x="877208" y="2333648"/>
                </a:cubicBezTo>
                <a:lnTo>
                  <a:pt x="862033" y="2337135"/>
                </a:lnTo>
                <a:lnTo>
                  <a:pt x="862033" y="2415799"/>
                </a:lnTo>
                <a:lnTo>
                  <a:pt x="754033" y="2415799"/>
                </a:lnTo>
                <a:lnTo>
                  <a:pt x="754033" y="2360695"/>
                </a:lnTo>
                <a:lnTo>
                  <a:pt x="713097" y="2366601"/>
                </a:lnTo>
                <a:lnTo>
                  <a:pt x="713097" y="2428213"/>
                </a:lnTo>
                <a:lnTo>
                  <a:pt x="605097" y="2428213"/>
                </a:lnTo>
                <a:lnTo>
                  <a:pt x="605097" y="2379641"/>
                </a:lnTo>
                <a:lnTo>
                  <a:pt x="564161" y="2382960"/>
                </a:lnTo>
                <a:lnTo>
                  <a:pt x="564161" y="2436489"/>
                </a:lnTo>
                <a:lnTo>
                  <a:pt x="456161" y="2436489"/>
                </a:lnTo>
                <a:lnTo>
                  <a:pt x="456161" y="2388351"/>
                </a:lnTo>
                <a:lnTo>
                  <a:pt x="415225" y="2389346"/>
                </a:lnTo>
                <a:lnTo>
                  <a:pt x="415225" y="2436489"/>
                </a:lnTo>
                <a:lnTo>
                  <a:pt x="307225" y="2436489"/>
                </a:lnTo>
                <a:lnTo>
                  <a:pt x="307225" y="2386989"/>
                </a:lnTo>
                <a:cubicBezTo>
                  <a:pt x="293173" y="2387203"/>
                  <a:pt x="279516" y="2386340"/>
                  <a:pt x="266289" y="2385150"/>
                </a:cubicBezTo>
                <a:lnTo>
                  <a:pt x="266289" y="2428213"/>
                </a:lnTo>
                <a:lnTo>
                  <a:pt x="158289" y="2428213"/>
                </a:lnTo>
                <a:lnTo>
                  <a:pt x="158289" y="2370613"/>
                </a:lnTo>
                <a:cubicBezTo>
                  <a:pt x="107017" y="2360332"/>
                  <a:pt x="72014" y="2345184"/>
                  <a:pt x="62108" y="2325373"/>
                </a:cubicBezTo>
                <a:cubicBezTo>
                  <a:pt x="37284" y="2261930"/>
                  <a:pt x="103484" y="2223314"/>
                  <a:pt x="124172" y="2172284"/>
                </a:cubicBezTo>
                <a:cubicBezTo>
                  <a:pt x="111759" y="2144700"/>
                  <a:pt x="74522" y="2141942"/>
                  <a:pt x="86934" y="2089533"/>
                </a:cubicBezTo>
                <a:cubicBezTo>
                  <a:pt x="96588" y="2053674"/>
                  <a:pt x="242782" y="2030228"/>
                  <a:pt x="264849" y="1994369"/>
                </a:cubicBezTo>
                <a:cubicBezTo>
                  <a:pt x="273125" y="1919892"/>
                  <a:pt x="-4093" y="1721291"/>
                  <a:pt x="45" y="1671639"/>
                </a:cubicBezTo>
                <a:cubicBezTo>
                  <a:pt x="12458" y="1619230"/>
                  <a:pt x="124172" y="1558546"/>
                  <a:pt x="190373" y="1477174"/>
                </a:cubicBezTo>
                <a:cubicBezTo>
                  <a:pt x="222094" y="1438557"/>
                  <a:pt x="80038" y="1267538"/>
                  <a:pt x="91072" y="1224783"/>
                </a:cubicBezTo>
                <a:cubicBezTo>
                  <a:pt x="111760" y="1092381"/>
                  <a:pt x="240023" y="943429"/>
                  <a:pt x="264849" y="703451"/>
                </a:cubicBezTo>
                <a:cubicBezTo>
                  <a:pt x="342084" y="332450"/>
                  <a:pt x="961338" y="-5451"/>
                  <a:pt x="1526804" y="66"/>
                </a:cubicBezTo>
                <a:close/>
              </a:path>
            </a:pathLst>
          </a:custGeom>
          <a:solidFill>
            <a:srgbClr val="0DB7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p>
        </p:txBody>
      </p:sp>
      <p:sp>
        <p:nvSpPr>
          <p:cNvPr id="78" name="Oval 47">
            <a:extLst>
              <a:ext uri="{FF2B5EF4-FFF2-40B4-BE49-F238E27FC236}">
                <a16:creationId xmlns:a16="http://schemas.microsoft.com/office/drawing/2014/main" id="{2A7B72D2-455E-4647-BA7D-2D9A0D0187FB}"/>
              </a:ext>
            </a:extLst>
          </p:cNvPr>
          <p:cNvSpPr>
            <a:spLocks noChangeAspect="1"/>
          </p:cNvSpPr>
          <p:nvPr/>
        </p:nvSpPr>
        <p:spPr>
          <a:xfrm>
            <a:off x="11312001" y="1671145"/>
            <a:ext cx="584727" cy="623192"/>
          </a:xfrm>
          <a:custGeom>
            <a:avLst/>
            <a:gdLst/>
            <a:ahLst/>
            <a:cxnLst/>
            <a:rect l="l" t="t" r="r" b="b"/>
            <a:pathLst>
              <a:path w="3240000" h="3240000">
                <a:moveTo>
                  <a:pt x="1303187" y="480874"/>
                </a:moveTo>
                <a:lnTo>
                  <a:pt x="1303187" y="1303187"/>
                </a:lnTo>
                <a:lnTo>
                  <a:pt x="480874" y="1303187"/>
                </a:lnTo>
                <a:lnTo>
                  <a:pt x="480874" y="1936813"/>
                </a:lnTo>
                <a:lnTo>
                  <a:pt x="1303187" y="1936813"/>
                </a:lnTo>
                <a:lnTo>
                  <a:pt x="1303187" y="2759126"/>
                </a:lnTo>
                <a:lnTo>
                  <a:pt x="1936813" y="2759126"/>
                </a:lnTo>
                <a:lnTo>
                  <a:pt x="1936813" y="1936813"/>
                </a:lnTo>
                <a:lnTo>
                  <a:pt x="2759126" y="1936813"/>
                </a:lnTo>
                <a:lnTo>
                  <a:pt x="2759126" y="1303187"/>
                </a:lnTo>
                <a:lnTo>
                  <a:pt x="1936813" y="1303187"/>
                </a:lnTo>
                <a:lnTo>
                  <a:pt x="1936813" y="480874"/>
                </a:ln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rgbClr val="0DB7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p>
        </p:txBody>
      </p:sp>
      <p:sp>
        <p:nvSpPr>
          <p:cNvPr id="97" name="Rounded Rectangle 2">
            <a:extLst>
              <a:ext uri="{FF2B5EF4-FFF2-40B4-BE49-F238E27FC236}">
                <a16:creationId xmlns:a16="http://schemas.microsoft.com/office/drawing/2014/main" id="{2CB3F902-7F51-468E-928D-DF8ED92CA432}"/>
              </a:ext>
            </a:extLst>
          </p:cNvPr>
          <p:cNvSpPr/>
          <p:nvPr/>
        </p:nvSpPr>
        <p:spPr>
          <a:xfrm>
            <a:off x="5106628" y="5441798"/>
            <a:ext cx="573085" cy="610785"/>
          </a:xfrm>
          <a:custGeom>
            <a:avLst/>
            <a:gdLst>
              <a:gd name="connsiteX0" fmla="*/ 1979373 w 3960440"/>
              <a:gd name="connsiteY0" fmla="*/ 472350 h 3960000"/>
              <a:gd name="connsiteX1" fmla="*/ 813783 w 3960440"/>
              <a:gd name="connsiteY1" fmla="*/ 1434034 h 3960000"/>
              <a:gd name="connsiteX2" fmla="*/ 1171732 w 3960440"/>
              <a:gd name="connsiteY2" fmla="*/ 2285845 h 3960000"/>
              <a:gd name="connsiteX3" fmla="*/ 1338560 w 3960440"/>
              <a:gd name="connsiteY3" fmla="*/ 1981614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71732 w 3960440"/>
              <a:gd name="connsiteY2" fmla="*/ 2285845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95341 w 3960440"/>
              <a:gd name="connsiteY8" fmla="*/ 2082197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30780 w 3960440"/>
              <a:gd name="connsiteY6" fmla="*/ 1554106 h 3960000"/>
              <a:gd name="connsiteX7" fmla="*/ 2424394 w 3960440"/>
              <a:gd name="connsiteY7" fmla="*/ 2278672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24394 w 3960440"/>
              <a:gd name="connsiteY7" fmla="*/ 2278672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328015 w 3960440"/>
              <a:gd name="connsiteY3" fmla="*/ 1812920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328015 w 3960440"/>
              <a:gd name="connsiteY3" fmla="*/ 1812920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960440" h="3960000">
                <a:moveTo>
                  <a:pt x="1979373" y="472350"/>
                </a:moveTo>
                <a:cubicBezTo>
                  <a:pt x="1228307" y="485871"/>
                  <a:pt x="850011" y="1078219"/>
                  <a:pt x="813783" y="1434034"/>
                </a:cubicBezTo>
                <a:cubicBezTo>
                  <a:pt x="787561" y="1781828"/>
                  <a:pt x="889690" y="2005359"/>
                  <a:pt x="1119009" y="2222584"/>
                </a:cubicBezTo>
                <a:cubicBezTo>
                  <a:pt x="1178964" y="2123026"/>
                  <a:pt x="1260199" y="1908547"/>
                  <a:pt x="1328015" y="1812920"/>
                </a:cubicBezTo>
                <a:cubicBezTo>
                  <a:pt x="1222115" y="1647651"/>
                  <a:pt x="1255483" y="1756375"/>
                  <a:pt x="1234998" y="1431771"/>
                </a:cubicBezTo>
                <a:cubicBezTo>
                  <a:pt x="1331609" y="922504"/>
                  <a:pt x="1719145" y="812633"/>
                  <a:pt x="2217373" y="891303"/>
                </a:cubicBezTo>
                <a:cubicBezTo>
                  <a:pt x="2693518" y="1016895"/>
                  <a:pt x="2787642" y="1344599"/>
                  <a:pt x="2783502" y="1606823"/>
                </a:cubicBezTo>
                <a:cubicBezTo>
                  <a:pt x="2771081" y="1743454"/>
                  <a:pt x="2679609" y="2064482"/>
                  <a:pt x="2456028" y="2225955"/>
                </a:cubicBezTo>
                <a:cubicBezTo>
                  <a:pt x="2192422" y="2399851"/>
                  <a:pt x="2004893" y="2209395"/>
                  <a:pt x="2026974" y="2018938"/>
                </a:cubicBezTo>
                <a:cubicBezTo>
                  <a:pt x="2072519" y="1810540"/>
                  <a:pt x="2086043" y="1754994"/>
                  <a:pt x="2135727" y="1554876"/>
                </a:cubicBezTo>
                <a:cubicBezTo>
                  <a:pt x="2195073" y="1382360"/>
                  <a:pt x="2084273" y="1259912"/>
                  <a:pt x="1915898" y="1219889"/>
                </a:cubicBezTo>
                <a:cubicBezTo>
                  <a:pt x="1750283" y="1186766"/>
                  <a:pt x="1626460" y="1331294"/>
                  <a:pt x="1589196" y="1434803"/>
                </a:cubicBezTo>
                <a:cubicBezTo>
                  <a:pt x="1499489" y="1732912"/>
                  <a:pt x="1614533" y="1824000"/>
                  <a:pt x="1574511" y="1939931"/>
                </a:cubicBezTo>
                <a:cubicBezTo>
                  <a:pt x="1332991" y="2671400"/>
                  <a:pt x="1220920" y="3468343"/>
                  <a:pt x="1339611" y="3487664"/>
                </a:cubicBezTo>
                <a:cubicBezTo>
                  <a:pt x="1434840" y="3497327"/>
                  <a:pt x="1730357" y="3129057"/>
                  <a:pt x="1887692" y="2422431"/>
                </a:cubicBezTo>
                <a:cubicBezTo>
                  <a:pt x="1985681" y="2531460"/>
                  <a:pt x="2093439" y="2747804"/>
                  <a:pt x="2336342" y="2720202"/>
                </a:cubicBezTo>
                <a:cubicBezTo>
                  <a:pt x="2693796" y="2666377"/>
                  <a:pt x="3092265" y="2401394"/>
                  <a:pt x="3176454" y="1627140"/>
                </a:cubicBezTo>
                <a:cubicBezTo>
                  <a:pt x="3254038" y="999456"/>
                  <a:pt x="2816023" y="430731"/>
                  <a:pt x="1979373" y="472350"/>
                </a:cubicBezTo>
                <a:close/>
                <a:moveTo>
                  <a:pt x="436907" y="0"/>
                </a:moveTo>
                <a:lnTo>
                  <a:pt x="3523533" y="0"/>
                </a:lnTo>
                <a:cubicBezTo>
                  <a:pt x="3764830" y="0"/>
                  <a:pt x="3960440" y="195610"/>
                  <a:pt x="3960440" y="436907"/>
                </a:cubicBezTo>
                <a:lnTo>
                  <a:pt x="3960440" y="3523093"/>
                </a:lnTo>
                <a:cubicBezTo>
                  <a:pt x="3960440" y="3764390"/>
                  <a:pt x="3764830" y="3960000"/>
                  <a:pt x="3523533" y="3960000"/>
                </a:cubicBezTo>
                <a:lnTo>
                  <a:pt x="436907" y="3960000"/>
                </a:lnTo>
                <a:cubicBezTo>
                  <a:pt x="195610" y="3960000"/>
                  <a:pt x="0" y="3764390"/>
                  <a:pt x="0" y="3523093"/>
                </a:cubicBezTo>
                <a:lnTo>
                  <a:pt x="0" y="436907"/>
                </a:lnTo>
                <a:cubicBezTo>
                  <a:pt x="0" y="195610"/>
                  <a:pt x="195610" y="0"/>
                  <a:pt x="436907" y="0"/>
                </a:cubicBezTo>
                <a:close/>
              </a:path>
            </a:pathLst>
          </a:custGeom>
          <a:solidFill>
            <a:srgbClr val="0DB7C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chemeClr val="tx1"/>
              </a:solidFill>
            </a:endParaRPr>
          </a:p>
        </p:txBody>
      </p:sp>
      <p:sp>
        <p:nvSpPr>
          <p:cNvPr id="98" name="Rounded Rectangle 8">
            <a:extLst>
              <a:ext uri="{FF2B5EF4-FFF2-40B4-BE49-F238E27FC236}">
                <a16:creationId xmlns:a16="http://schemas.microsoft.com/office/drawing/2014/main" id="{CF999092-51D0-4040-A441-EE93FB3BE0AB}"/>
              </a:ext>
            </a:extLst>
          </p:cNvPr>
          <p:cNvSpPr/>
          <p:nvPr/>
        </p:nvSpPr>
        <p:spPr>
          <a:xfrm>
            <a:off x="4171828" y="5441798"/>
            <a:ext cx="573149" cy="610785"/>
          </a:xfrm>
          <a:custGeom>
            <a:avLst/>
            <a:gdLst>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688485 w 3888432"/>
              <a:gd name="connsiteY5" fmla="*/ 147563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2688485 w 3888432"/>
              <a:gd name="connsiteY17" fmla="*/ 1475633 h 3960440"/>
              <a:gd name="connsiteX18" fmla="*/ 878058 w 3888432"/>
              <a:gd name="connsiteY18" fmla="*/ 648072 h 3960440"/>
              <a:gd name="connsiteX19" fmla="*/ 554477 w 3888432"/>
              <a:gd name="connsiteY19" fmla="*/ 971653 h 3960440"/>
              <a:gd name="connsiteX20" fmla="*/ 878058 w 3888432"/>
              <a:gd name="connsiteY20" fmla="*/ 1295234 h 3960440"/>
              <a:gd name="connsiteX21" fmla="*/ 1201639 w 3888432"/>
              <a:gd name="connsiteY21" fmla="*/ 971653 h 3960440"/>
              <a:gd name="connsiteX22" fmla="*/ 878058 w 3888432"/>
              <a:gd name="connsiteY22" fmla="*/ 648072 h 3960440"/>
              <a:gd name="connsiteX23" fmla="*/ 333511 w 3888432"/>
              <a:gd name="connsiteY23" fmla="*/ 0 h 3960440"/>
              <a:gd name="connsiteX24" fmla="*/ 3554921 w 3888432"/>
              <a:gd name="connsiteY24" fmla="*/ 0 h 3960440"/>
              <a:gd name="connsiteX25" fmla="*/ 3888432 w 3888432"/>
              <a:gd name="connsiteY25" fmla="*/ 333511 h 3960440"/>
              <a:gd name="connsiteX26" fmla="*/ 3888432 w 3888432"/>
              <a:gd name="connsiteY26" fmla="*/ 3626929 h 3960440"/>
              <a:gd name="connsiteX27" fmla="*/ 3554921 w 3888432"/>
              <a:gd name="connsiteY27" fmla="*/ 3960440 h 3960440"/>
              <a:gd name="connsiteX28" fmla="*/ 333511 w 3888432"/>
              <a:gd name="connsiteY28" fmla="*/ 3960440 h 3960440"/>
              <a:gd name="connsiteX29" fmla="*/ 0 w 3888432"/>
              <a:gd name="connsiteY29" fmla="*/ 3626929 h 3960440"/>
              <a:gd name="connsiteX30" fmla="*/ 0 w 3888432"/>
              <a:gd name="connsiteY30" fmla="*/ 333511 h 3960440"/>
              <a:gd name="connsiteX31" fmla="*/ 333511 w 3888432"/>
              <a:gd name="connsiteY31"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888432" h="3960440">
                <a:moveTo>
                  <a:pt x="554477" y="1512168"/>
                </a:moveTo>
                <a:lnTo>
                  <a:pt x="554477" y="3312368"/>
                </a:lnTo>
                <a:lnTo>
                  <a:pt x="1201638" y="3312368"/>
                </a:lnTo>
                <a:lnTo>
                  <a:pt x="1201638" y="1512168"/>
                </a:lnTo>
                <a:lnTo>
                  <a:pt x="554477" y="1512168"/>
                </a:lnTo>
                <a:close/>
                <a:moveTo>
                  <a:pt x="2840340" y="1479943"/>
                </a:moveTo>
                <a:cubicBezTo>
                  <a:pt x="2293254" y="1484797"/>
                  <a:pt x="2254084" y="1780470"/>
                  <a:pt x="2136833" y="1785510"/>
                </a:cubicBezTo>
                <a:lnTo>
                  <a:pt x="2136833" y="1510185"/>
                </a:lnTo>
                <a:lnTo>
                  <a:pt x="1489672" y="1510185"/>
                </a:lnTo>
                <a:lnTo>
                  <a:pt x="1489672" y="3310385"/>
                </a:lnTo>
                <a:lnTo>
                  <a:pt x="2136833" y="3310385"/>
                </a:lnTo>
                <a:cubicBezTo>
                  <a:pt x="2140283" y="2925445"/>
                  <a:pt x="2133383" y="2560917"/>
                  <a:pt x="2147184" y="2155564"/>
                </a:cubicBezTo>
                <a:cubicBezTo>
                  <a:pt x="2187272" y="1842063"/>
                  <a:pt x="2668986" y="1938990"/>
                  <a:pt x="2673919" y="2138897"/>
                </a:cubicBezTo>
                <a:lnTo>
                  <a:pt x="2679688" y="3312366"/>
                </a:lnTo>
                <a:lnTo>
                  <a:pt x="3326849" y="3312366"/>
                </a:lnTo>
                <a:cubicBezTo>
                  <a:pt x="3329155" y="2917782"/>
                  <a:pt x="3331462" y="2523197"/>
                  <a:pt x="3333768" y="2128613"/>
                </a:cubicBezTo>
                <a:cubicBezTo>
                  <a:pt x="3339026" y="1942962"/>
                  <a:pt x="3184753" y="1475890"/>
                  <a:pt x="2840340" y="1479943"/>
                </a:cubicBezTo>
                <a:close/>
                <a:moveTo>
                  <a:pt x="878058" y="648072"/>
                </a:moveTo>
                <a:cubicBezTo>
                  <a:pt x="699349" y="648072"/>
                  <a:pt x="554477" y="792944"/>
                  <a:pt x="554477" y="971653"/>
                </a:cubicBezTo>
                <a:cubicBezTo>
                  <a:pt x="554477" y="1150362"/>
                  <a:pt x="699349" y="1295234"/>
                  <a:pt x="878058" y="1295234"/>
                </a:cubicBezTo>
                <a:cubicBezTo>
                  <a:pt x="1056767" y="1295234"/>
                  <a:pt x="1201639" y="1150362"/>
                  <a:pt x="1201639" y="971653"/>
                </a:cubicBezTo>
                <a:cubicBezTo>
                  <a:pt x="1201639" y="792944"/>
                  <a:pt x="1056767" y="648072"/>
                  <a:pt x="878058" y="648072"/>
                </a:cubicBezTo>
                <a:close/>
                <a:moveTo>
                  <a:pt x="333511" y="0"/>
                </a:moveTo>
                <a:lnTo>
                  <a:pt x="3554921" y="0"/>
                </a:lnTo>
                <a:cubicBezTo>
                  <a:pt x="3739114" y="0"/>
                  <a:pt x="3888432" y="149318"/>
                  <a:pt x="3888432" y="333511"/>
                </a:cubicBezTo>
                <a:lnTo>
                  <a:pt x="3888432" y="3626929"/>
                </a:lnTo>
                <a:cubicBezTo>
                  <a:pt x="3888432" y="3811122"/>
                  <a:pt x="3739114" y="3960440"/>
                  <a:pt x="3554921" y="3960440"/>
                </a:cubicBezTo>
                <a:lnTo>
                  <a:pt x="333511" y="3960440"/>
                </a:lnTo>
                <a:cubicBezTo>
                  <a:pt x="149318" y="3960440"/>
                  <a:pt x="0" y="3811122"/>
                  <a:pt x="0" y="3626929"/>
                </a:cubicBezTo>
                <a:lnTo>
                  <a:pt x="0" y="333511"/>
                </a:lnTo>
                <a:cubicBezTo>
                  <a:pt x="0" y="149318"/>
                  <a:pt x="149318" y="0"/>
                  <a:pt x="333511" y="0"/>
                </a:cubicBezTo>
                <a:close/>
              </a:path>
            </a:pathLst>
          </a:custGeom>
          <a:solidFill>
            <a:srgbClr val="0DB7C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chemeClr val="tx1"/>
              </a:solidFill>
            </a:endParaRPr>
          </a:p>
        </p:txBody>
      </p:sp>
      <p:sp>
        <p:nvSpPr>
          <p:cNvPr id="99" name="Rounded Rectangle 2">
            <a:extLst>
              <a:ext uri="{FF2B5EF4-FFF2-40B4-BE49-F238E27FC236}">
                <a16:creationId xmlns:a16="http://schemas.microsoft.com/office/drawing/2014/main" id="{5394194E-40CF-4800-82F4-DA12261F9012}"/>
              </a:ext>
            </a:extLst>
          </p:cNvPr>
          <p:cNvSpPr/>
          <p:nvPr/>
        </p:nvSpPr>
        <p:spPr>
          <a:xfrm>
            <a:off x="6969559" y="5441798"/>
            <a:ext cx="573085" cy="610785"/>
          </a:xfrm>
          <a:custGeom>
            <a:avLst/>
            <a:gdLst>
              <a:gd name="connsiteX0" fmla="*/ 3160999 w 3960000"/>
              <a:gd name="connsiteY0" fmla="*/ 1374274 h 3960000"/>
              <a:gd name="connsiteX1" fmla="*/ 3155132 w 3960000"/>
              <a:gd name="connsiteY1" fmla="*/ 1419362 h 3960000"/>
              <a:gd name="connsiteX2" fmla="*/ 3155131 w 3960000"/>
              <a:gd name="connsiteY2" fmla="*/ 1419362 h 3960000"/>
              <a:gd name="connsiteX3" fmla="*/ 3160999 w 3960000"/>
              <a:gd name="connsiteY3" fmla="*/ 1374274 h 3960000"/>
              <a:gd name="connsiteX4" fmla="*/ 2538382 w 3960000"/>
              <a:gd name="connsiteY4" fmla="*/ 802616 h 3960000"/>
              <a:gd name="connsiteX5" fmla="*/ 1921633 w 3960000"/>
              <a:gd name="connsiteY5" fmla="*/ 1419365 h 3960000"/>
              <a:gd name="connsiteX6" fmla="*/ 1942445 w 3960000"/>
              <a:gd name="connsiteY6" fmla="*/ 1570340 h 3960000"/>
              <a:gd name="connsiteX7" fmla="*/ 752016 w 3960000"/>
              <a:gd name="connsiteY7" fmla="*/ 931012 h 3960000"/>
              <a:gd name="connsiteX8" fmla="*/ 934030 w 3960000"/>
              <a:gd name="connsiteY8" fmla="*/ 1745738 h 3960000"/>
              <a:gd name="connsiteX9" fmla="*/ 665343 w 3960000"/>
              <a:gd name="connsiteY9" fmla="*/ 1650397 h 3960000"/>
              <a:gd name="connsiteX10" fmla="*/ 1111709 w 3960000"/>
              <a:gd name="connsiteY10" fmla="*/ 2257108 h 3960000"/>
              <a:gd name="connsiteX11" fmla="*/ 856023 w 3960000"/>
              <a:gd name="connsiteY11" fmla="*/ 2244108 h 3960000"/>
              <a:gd name="connsiteX12" fmla="*/ 1402064 w 3960000"/>
              <a:gd name="connsiteY12" fmla="*/ 2660137 h 3960000"/>
              <a:gd name="connsiteX13" fmla="*/ 552668 w 3960000"/>
              <a:gd name="connsiteY13" fmla="*/ 2902822 h 3960000"/>
              <a:gd name="connsiteX14" fmla="*/ 1978439 w 3960000"/>
              <a:gd name="connsiteY14" fmla="*/ 3093502 h 3960000"/>
              <a:gd name="connsiteX15" fmla="*/ 3053184 w 3960000"/>
              <a:gd name="connsiteY15" fmla="*/ 2031759 h 3960000"/>
              <a:gd name="connsiteX16" fmla="*/ 3155131 w 3960000"/>
              <a:gd name="connsiteY16" fmla="*/ 1419365 h 3960000"/>
              <a:gd name="connsiteX17" fmla="*/ 3207849 w 3960000"/>
              <a:gd name="connsiteY17" fmla="*/ 1493166 h 3960000"/>
              <a:gd name="connsiteX18" fmla="*/ 3407333 w 3960000"/>
              <a:gd name="connsiteY18" fmla="*/ 1117847 h 3960000"/>
              <a:gd name="connsiteX19" fmla="*/ 3108461 w 3960000"/>
              <a:gd name="connsiteY19" fmla="*/ 1185086 h 3960000"/>
              <a:gd name="connsiteX20" fmla="*/ 3334650 w 3960000"/>
              <a:gd name="connsiteY20" fmla="*/ 883134 h 3960000"/>
              <a:gd name="connsiteX21" fmla="*/ 2995677 w 3960000"/>
              <a:gd name="connsiteY21" fmla="*/ 1008938 h 3960000"/>
              <a:gd name="connsiteX22" fmla="*/ 2538382 w 3960000"/>
              <a:gd name="connsiteY22" fmla="*/ 802616 h 3960000"/>
              <a:gd name="connsiteX23" fmla="*/ 308009 w 3960000"/>
              <a:gd name="connsiteY23" fmla="*/ 0 h 3960000"/>
              <a:gd name="connsiteX24" fmla="*/ 3651991 w 3960000"/>
              <a:gd name="connsiteY24" fmla="*/ 0 h 3960000"/>
              <a:gd name="connsiteX25" fmla="*/ 3960000 w 3960000"/>
              <a:gd name="connsiteY25" fmla="*/ 308009 h 3960000"/>
              <a:gd name="connsiteX26" fmla="*/ 3960000 w 3960000"/>
              <a:gd name="connsiteY26" fmla="*/ 3651991 h 3960000"/>
              <a:gd name="connsiteX27" fmla="*/ 3651991 w 3960000"/>
              <a:gd name="connsiteY27" fmla="*/ 3960000 h 3960000"/>
              <a:gd name="connsiteX28" fmla="*/ 308009 w 3960000"/>
              <a:gd name="connsiteY28" fmla="*/ 3960000 h 3960000"/>
              <a:gd name="connsiteX29" fmla="*/ 0 w 3960000"/>
              <a:gd name="connsiteY29" fmla="*/ 3651991 h 3960000"/>
              <a:gd name="connsiteX30" fmla="*/ 0 w 3960000"/>
              <a:gd name="connsiteY30" fmla="*/ 308009 h 3960000"/>
              <a:gd name="connsiteX31" fmla="*/ 308009 w 3960000"/>
              <a:gd name="connsiteY31" fmla="*/ 0 h 3960000"/>
              <a:gd name="connsiteX0" fmla="*/ 3160999 w 3960000"/>
              <a:gd name="connsiteY0" fmla="*/ 1374274 h 3960000"/>
              <a:gd name="connsiteX1" fmla="*/ 3155132 w 3960000"/>
              <a:gd name="connsiteY1" fmla="*/ 1419362 h 3960000"/>
              <a:gd name="connsiteX2" fmla="*/ 3155131 w 3960000"/>
              <a:gd name="connsiteY2" fmla="*/ 1419362 h 3960000"/>
              <a:gd name="connsiteX3" fmla="*/ 3160999 w 3960000"/>
              <a:gd name="connsiteY3" fmla="*/ 1374274 h 3960000"/>
              <a:gd name="connsiteX4" fmla="*/ 2538382 w 3960000"/>
              <a:gd name="connsiteY4" fmla="*/ 802616 h 3960000"/>
              <a:gd name="connsiteX5" fmla="*/ 1921633 w 3960000"/>
              <a:gd name="connsiteY5" fmla="*/ 1419365 h 3960000"/>
              <a:gd name="connsiteX6" fmla="*/ 1942445 w 3960000"/>
              <a:gd name="connsiteY6" fmla="*/ 1570340 h 3960000"/>
              <a:gd name="connsiteX7" fmla="*/ 752016 w 3960000"/>
              <a:gd name="connsiteY7" fmla="*/ 931012 h 3960000"/>
              <a:gd name="connsiteX8" fmla="*/ 934030 w 3960000"/>
              <a:gd name="connsiteY8" fmla="*/ 1745738 h 3960000"/>
              <a:gd name="connsiteX9" fmla="*/ 665343 w 3960000"/>
              <a:gd name="connsiteY9" fmla="*/ 1650397 h 3960000"/>
              <a:gd name="connsiteX10" fmla="*/ 1111709 w 3960000"/>
              <a:gd name="connsiteY10" fmla="*/ 2257108 h 3960000"/>
              <a:gd name="connsiteX11" fmla="*/ 856023 w 3960000"/>
              <a:gd name="connsiteY11" fmla="*/ 2244108 h 3960000"/>
              <a:gd name="connsiteX12" fmla="*/ 1402064 w 3960000"/>
              <a:gd name="connsiteY12" fmla="*/ 2660137 h 3960000"/>
              <a:gd name="connsiteX13" fmla="*/ 552668 w 3960000"/>
              <a:gd name="connsiteY13" fmla="*/ 2902822 h 3960000"/>
              <a:gd name="connsiteX14" fmla="*/ 1978439 w 3960000"/>
              <a:gd name="connsiteY14" fmla="*/ 3093502 h 3960000"/>
              <a:gd name="connsiteX15" fmla="*/ 3053184 w 3960000"/>
              <a:gd name="connsiteY15" fmla="*/ 2031759 h 3960000"/>
              <a:gd name="connsiteX16" fmla="*/ 3207849 w 3960000"/>
              <a:gd name="connsiteY16" fmla="*/ 1493166 h 3960000"/>
              <a:gd name="connsiteX17" fmla="*/ 3407333 w 3960000"/>
              <a:gd name="connsiteY17" fmla="*/ 1117847 h 3960000"/>
              <a:gd name="connsiteX18" fmla="*/ 3108461 w 3960000"/>
              <a:gd name="connsiteY18" fmla="*/ 1185086 h 3960000"/>
              <a:gd name="connsiteX19" fmla="*/ 3334650 w 3960000"/>
              <a:gd name="connsiteY19" fmla="*/ 883134 h 3960000"/>
              <a:gd name="connsiteX20" fmla="*/ 2995677 w 3960000"/>
              <a:gd name="connsiteY20" fmla="*/ 1008938 h 3960000"/>
              <a:gd name="connsiteX21" fmla="*/ 2538382 w 3960000"/>
              <a:gd name="connsiteY21" fmla="*/ 802616 h 3960000"/>
              <a:gd name="connsiteX22" fmla="*/ 308009 w 3960000"/>
              <a:gd name="connsiteY22" fmla="*/ 0 h 3960000"/>
              <a:gd name="connsiteX23" fmla="*/ 3651991 w 3960000"/>
              <a:gd name="connsiteY23" fmla="*/ 0 h 3960000"/>
              <a:gd name="connsiteX24" fmla="*/ 3960000 w 3960000"/>
              <a:gd name="connsiteY24" fmla="*/ 308009 h 3960000"/>
              <a:gd name="connsiteX25" fmla="*/ 3960000 w 3960000"/>
              <a:gd name="connsiteY25" fmla="*/ 3651991 h 3960000"/>
              <a:gd name="connsiteX26" fmla="*/ 3651991 w 3960000"/>
              <a:gd name="connsiteY26" fmla="*/ 3960000 h 3960000"/>
              <a:gd name="connsiteX27" fmla="*/ 308009 w 3960000"/>
              <a:gd name="connsiteY27" fmla="*/ 3960000 h 3960000"/>
              <a:gd name="connsiteX28" fmla="*/ 0 w 3960000"/>
              <a:gd name="connsiteY28" fmla="*/ 3651991 h 3960000"/>
              <a:gd name="connsiteX29" fmla="*/ 0 w 3960000"/>
              <a:gd name="connsiteY29" fmla="*/ 308009 h 3960000"/>
              <a:gd name="connsiteX30" fmla="*/ 308009 w 3960000"/>
              <a:gd name="connsiteY30"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07333 w 3960000"/>
              <a:gd name="connsiteY16" fmla="*/ 1117847 h 3960000"/>
              <a:gd name="connsiteX17" fmla="*/ 3108461 w 3960000"/>
              <a:gd name="connsiteY17" fmla="*/ 1185086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07333 w 3960000"/>
              <a:gd name="connsiteY16" fmla="*/ 1117847 h 3960000"/>
              <a:gd name="connsiteX17" fmla="*/ 3140091 w 3960000"/>
              <a:gd name="connsiteY17" fmla="*/ 1227260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34030 w 3960000"/>
              <a:gd name="connsiteY7" fmla="*/ 1745738 h 3960000"/>
              <a:gd name="connsiteX8" fmla="*/ 644257 w 3960000"/>
              <a:gd name="connsiteY8" fmla="*/ 1555506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56023 w 3960000"/>
              <a:gd name="connsiteY10" fmla="*/ 2244108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60000" h="3960000">
                <a:moveTo>
                  <a:pt x="3160999" y="1374274"/>
                </a:moveTo>
                <a:lnTo>
                  <a:pt x="3155132" y="1419362"/>
                </a:lnTo>
                <a:lnTo>
                  <a:pt x="3160999" y="1374274"/>
                </a:lnTo>
                <a:close/>
                <a:moveTo>
                  <a:pt x="2496208" y="770986"/>
                </a:moveTo>
                <a:cubicBezTo>
                  <a:pt x="2113414" y="770986"/>
                  <a:pt x="1929581" y="1106902"/>
                  <a:pt x="1921633" y="1292845"/>
                </a:cubicBezTo>
                <a:cubicBezTo>
                  <a:pt x="1914712" y="1454769"/>
                  <a:pt x="1928136" y="1522392"/>
                  <a:pt x="1942445" y="1570340"/>
                </a:cubicBezTo>
                <a:cubicBezTo>
                  <a:pt x="1547199" y="1510736"/>
                  <a:pt x="1237189" y="1330681"/>
                  <a:pt x="815277" y="836121"/>
                </a:cubicBezTo>
                <a:cubicBezTo>
                  <a:pt x="618819" y="1229038"/>
                  <a:pt x="733086" y="1558961"/>
                  <a:pt x="965659" y="1735195"/>
                </a:cubicBezTo>
                <a:cubicBezTo>
                  <a:pt x="864541" y="1716416"/>
                  <a:pt x="662904" y="1695759"/>
                  <a:pt x="570453" y="1629310"/>
                </a:cubicBezTo>
                <a:cubicBezTo>
                  <a:pt x="597898" y="2016450"/>
                  <a:pt x="990931" y="2177657"/>
                  <a:pt x="1196057" y="2257108"/>
                </a:cubicBezTo>
                <a:cubicBezTo>
                  <a:pt x="1113718" y="2275887"/>
                  <a:pt x="943857" y="2321380"/>
                  <a:pt x="813848" y="2296824"/>
                </a:cubicBezTo>
                <a:cubicBezTo>
                  <a:pt x="926523" y="2634848"/>
                  <a:pt x="1326064" y="2611755"/>
                  <a:pt x="1486410" y="2607420"/>
                </a:cubicBezTo>
                <a:cubicBezTo>
                  <a:pt x="1297174" y="2749708"/>
                  <a:pt x="1000058" y="2795794"/>
                  <a:pt x="489408" y="2829018"/>
                </a:cubicBezTo>
                <a:cubicBezTo>
                  <a:pt x="914827" y="3139596"/>
                  <a:pt x="1734874" y="3242281"/>
                  <a:pt x="2062787" y="3146219"/>
                </a:cubicBezTo>
                <a:cubicBezTo>
                  <a:pt x="2763394" y="2903535"/>
                  <a:pt x="2915370" y="2621267"/>
                  <a:pt x="3074271" y="2105563"/>
                </a:cubicBezTo>
                <a:cubicBezTo>
                  <a:pt x="3173740" y="1733406"/>
                  <a:pt x="3145310" y="1648999"/>
                  <a:pt x="3207849" y="1493166"/>
                </a:cubicBezTo>
                <a:cubicBezTo>
                  <a:pt x="3270388" y="1337333"/>
                  <a:pt x="3414210" y="1276468"/>
                  <a:pt x="3449507" y="1170564"/>
                </a:cubicBezTo>
                <a:cubicBezTo>
                  <a:pt x="3349883" y="1192977"/>
                  <a:pt x="3252716" y="1239516"/>
                  <a:pt x="3140091" y="1227260"/>
                </a:cubicBezTo>
                <a:cubicBezTo>
                  <a:pt x="3219995" y="1183499"/>
                  <a:pt x="3274317" y="996523"/>
                  <a:pt x="3324107" y="851504"/>
                </a:cubicBezTo>
                <a:cubicBezTo>
                  <a:pt x="3215037" y="921165"/>
                  <a:pt x="3152155" y="998691"/>
                  <a:pt x="2995677" y="1008938"/>
                </a:cubicBezTo>
                <a:cubicBezTo>
                  <a:pt x="2884471" y="881691"/>
                  <a:pt x="2678487" y="770986"/>
                  <a:pt x="2496208" y="770986"/>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solidFill>
            <a:srgbClr val="0DB7C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chemeClr val="tx1"/>
              </a:solidFill>
            </a:endParaRPr>
          </a:p>
        </p:txBody>
      </p:sp>
      <p:sp>
        <p:nvSpPr>
          <p:cNvPr id="100" name="Rounded Rectangle 3">
            <a:extLst>
              <a:ext uri="{FF2B5EF4-FFF2-40B4-BE49-F238E27FC236}">
                <a16:creationId xmlns:a16="http://schemas.microsoft.com/office/drawing/2014/main" id="{C2FE4DD9-BD0F-42FA-8558-1E2788EACC02}"/>
              </a:ext>
            </a:extLst>
          </p:cNvPr>
          <p:cNvSpPr>
            <a:spLocks noChangeAspect="1"/>
          </p:cNvSpPr>
          <p:nvPr/>
        </p:nvSpPr>
        <p:spPr>
          <a:xfrm>
            <a:off x="6031470" y="5441798"/>
            <a:ext cx="573085" cy="610785"/>
          </a:xfrm>
          <a:custGeom>
            <a:avLst/>
            <a:gdLst>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59137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960000" h="3960000">
                <a:moveTo>
                  <a:pt x="2841893" y="181064"/>
                </a:moveTo>
                <a:cubicBezTo>
                  <a:pt x="2485731" y="190239"/>
                  <a:pt x="2106781" y="339266"/>
                  <a:pt x="2105790" y="859562"/>
                </a:cubicBezTo>
                <a:lnTo>
                  <a:pt x="2106860" y="863292"/>
                </a:lnTo>
                <a:lnTo>
                  <a:pt x="2106860" y="1248172"/>
                </a:lnTo>
                <a:lnTo>
                  <a:pt x="1691968" y="1248172"/>
                </a:lnTo>
                <a:lnTo>
                  <a:pt x="1691968" y="1824236"/>
                </a:lnTo>
                <a:lnTo>
                  <a:pt x="2106860" y="1824236"/>
                </a:lnTo>
                <a:lnTo>
                  <a:pt x="2106860" y="3779396"/>
                </a:lnTo>
                <a:lnTo>
                  <a:pt x="2754932" y="3779396"/>
                </a:lnTo>
                <a:lnTo>
                  <a:pt x="2754932" y="1824236"/>
                </a:lnTo>
                <a:lnTo>
                  <a:pt x="3305869" y="1813665"/>
                </a:lnTo>
                <a:lnTo>
                  <a:pt x="3348152" y="1248172"/>
                </a:lnTo>
                <a:lnTo>
                  <a:pt x="2754932" y="1248172"/>
                </a:lnTo>
                <a:lnTo>
                  <a:pt x="2754932" y="907124"/>
                </a:lnTo>
                <a:cubicBezTo>
                  <a:pt x="2746287" y="682909"/>
                  <a:pt x="3126764" y="685506"/>
                  <a:pt x="3369037" y="704441"/>
                </a:cubicBezTo>
                <a:cubicBezTo>
                  <a:pt x="3391941" y="556446"/>
                  <a:pt x="3409927" y="381656"/>
                  <a:pt x="3410216" y="195189"/>
                </a:cubicBezTo>
                <a:cubicBezTo>
                  <a:pt x="3239930" y="163882"/>
                  <a:pt x="3118909" y="173928"/>
                  <a:pt x="2841893" y="181064"/>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solidFill>
            <a:srgbClr val="0DB7C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chemeClr val="tx1"/>
              </a:solidFill>
            </a:endParaRPr>
          </a:p>
        </p:txBody>
      </p:sp>
      <p:sp>
        <p:nvSpPr>
          <p:cNvPr id="101" name="Rounded Rectangle 10">
            <a:extLst>
              <a:ext uri="{FF2B5EF4-FFF2-40B4-BE49-F238E27FC236}">
                <a16:creationId xmlns:a16="http://schemas.microsoft.com/office/drawing/2014/main" id="{798E328E-1056-4BD6-8D0A-FEC675AE63E6}"/>
              </a:ext>
            </a:extLst>
          </p:cNvPr>
          <p:cNvSpPr>
            <a:spLocks noChangeAspect="1"/>
          </p:cNvSpPr>
          <p:nvPr/>
        </p:nvSpPr>
        <p:spPr>
          <a:xfrm>
            <a:off x="7924637" y="5429391"/>
            <a:ext cx="575128" cy="623192"/>
          </a:xfrm>
          <a:custGeom>
            <a:avLst/>
            <a:gdLst/>
            <a:ahLst/>
            <a:cxnLst/>
            <a:rect l="l" t="t" r="r" b="b"/>
            <a:pathLst>
              <a:path w="3186824" h="3240000">
                <a:moveTo>
                  <a:pt x="2141174" y="1384899"/>
                </a:moveTo>
                <a:lnTo>
                  <a:pt x="2141174" y="1528887"/>
                </a:lnTo>
                <a:lnTo>
                  <a:pt x="1997174" y="1528887"/>
                </a:lnTo>
                <a:lnTo>
                  <a:pt x="1997174" y="1744911"/>
                </a:lnTo>
                <a:lnTo>
                  <a:pt x="2141174" y="1744911"/>
                </a:lnTo>
                <a:lnTo>
                  <a:pt x="2141174" y="1888899"/>
                </a:lnTo>
                <a:lnTo>
                  <a:pt x="2357174" y="1888899"/>
                </a:lnTo>
                <a:lnTo>
                  <a:pt x="2357174" y="1744911"/>
                </a:lnTo>
                <a:lnTo>
                  <a:pt x="2501174" y="1744911"/>
                </a:lnTo>
                <a:lnTo>
                  <a:pt x="2501174" y="1528887"/>
                </a:lnTo>
                <a:lnTo>
                  <a:pt x="2357174" y="1528887"/>
                </a:lnTo>
                <a:lnTo>
                  <a:pt x="2357174" y="1384899"/>
                </a:lnTo>
                <a:close/>
                <a:moveTo>
                  <a:pt x="1286582" y="1008157"/>
                </a:moveTo>
                <a:cubicBezTo>
                  <a:pt x="1148208" y="1006486"/>
                  <a:pt x="1009270" y="1051569"/>
                  <a:pt x="894997" y="1143711"/>
                </a:cubicBezTo>
                <a:cubicBezTo>
                  <a:pt x="666451" y="1327995"/>
                  <a:pt x="600947" y="1648602"/>
                  <a:pt x="738892" y="1907765"/>
                </a:cubicBezTo>
                <a:cubicBezTo>
                  <a:pt x="876837" y="2166928"/>
                  <a:pt x="1179371" y="2291639"/>
                  <a:pt x="1459875" y="2204971"/>
                </a:cubicBezTo>
                <a:cubicBezTo>
                  <a:pt x="1676459" y="2138053"/>
                  <a:pt x="1832801" y="1959669"/>
                  <a:pt x="1876637" y="1747242"/>
                </a:cubicBezTo>
                <a:lnTo>
                  <a:pt x="1879565" y="1747242"/>
                </a:lnTo>
                <a:lnTo>
                  <a:pt x="1879565" y="1728291"/>
                </a:lnTo>
                <a:cubicBezTo>
                  <a:pt x="1891883" y="1671800"/>
                  <a:pt x="1894168" y="1612713"/>
                  <a:pt x="1887545" y="1552862"/>
                </a:cubicBezTo>
                <a:lnTo>
                  <a:pt x="1879565" y="1553745"/>
                </a:lnTo>
                <a:lnTo>
                  <a:pt x="1879565" y="1531218"/>
                </a:lnTo>
                <a:lnTo>
                  <a:pt x="1231565" y="1531218"/>
                </a:lnTo>
                <a:lnTo>
                  <a:pt x="1231565" y="1747242"/>
                </a:lnTo>
                <a:lnTo>
                  <a:pt x="1565835" y="1747242"/>
                </a:lnTo>
                <a:cubicBezTo>
                  <a:pt x="1530201" y="1827940"/>
                  <a:pt x="1460959" y="1892348"/>
                  <a:pt x="1371795" y="1919897"/>
                </a:cubicBezTo>
                <a:cubicBezTo>
                  <a:pt x="1228031" y="1964316"/>
                  <a:pt x="1072976" y="1900399"/>
                  <a:pt x="1002277" y="1767573"/>
                </a:cubicBezTo>
                <a:cubicBezTo>
                  <a:pt x="931578" y="1634747"/>
                  <a:pt x="965150" y="1470429"/>
                  <a:pt x="1082284" y="1375980"/>
                </a:cubicBezTo>
                <a:cubicBezTo>
                  <a:pt x="1199418" y="1281531"/>
                  <a:pt x="1367118" y="1283556"/>
                  <a:pt x="1481937" y="1380807"/>
                </a:cubicBezTo>
                <a:lnTo>
                  <a:pt x="1674778" y="1153129"/>
                </a:lnTo>
                <a:cubicBezTo>
                  <a:pt x="1562764" y="1058254"/>
                  <a:pt x="1424955" y="1009828"/>
                  <a:pt x="1286582" y="1008157"/>
                </a:cubicBezTo>
                <a:close/>
                <a:moveTo>
                  <a:pt x="293028" y="0"/>
                </a:moveTo>
                <a:lnTo>
                  <a:pt x="2893796" y="0"/>
                </a:lnTo>
                <a:cubicBezTo>
                  <a:pt x="3055631" y="0"/>
                  <a:pt x="3186824" y="131193"/>
                  <a:pt x="3186824" y="293028"/>
                </a:cubicBezTo>
                <a:lnTo>
                  <a:pt x="3186824" y="2946972"/>
                </a:lnTo>
                <a:cubicBezTo>
                  <a:pt x="3186824" y="3108807"/>
                  <a:pt x="3055631" y="3240000"/>
                  <a:pt x="2893796" y="3240000"/>
                </a:cubicBezTo>
                <a:lnTo>
                  <a:pt x="293028" y="3240000"/>
                </a:lnTo>
                <a:cubicBezTo>
                  <a:pt x="131193" y="3240000"/>
                  <a:pt x="0" y="3108807"/>
                  <a:pt x="0" y="2946972"/>
                </a:cubicBezTo>
                <a:lnTo>
                  <a:pt x="0" y="293028"/>
                </a:lnTo>
                <a:cubicBezTo>
                  <a:pt x="0" y="131193"/>
                  <a:pt x="131193" y="0"/>
                  <a:pt x="293028" y="0"/>
                </a:cubicBezTo>
                <a:close/>
              </a:path>
            </a:pathLst>
          </a:custGeom>
          <a:solidFill>
            <a:srgbClr val="0DB7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p>
        </p:txBody>
      </p:sp>
      <p:sp>
        <p:nvSpPr>
          <p:cNvPr id="102" name="Block Arc 6">
            <a:extLst>
              <a:ext uri="{FF2B5EF4-FFF2-40B4-BE49-F238E27FC236}">
                <a16:creationId xmlns:a16="http://schemas.microsoft.com/office/drawing/2014/main" id="{62965521-2EFF-4BE9-866C-3D9369FA5C74}"/>
              </a:ext>
            </a:extLst>
          </p:cNvPr>
          <p:cNvSpPr/>
          <p:nvPr/>
        </p:nvSpPr>
        <p:spPr>
          <a:xfrm>
            <a:off x="8814582" y="5472314"/>
            <a:ext cx="539149" cy="580269"/>
          </a:xfrm>
          <a:custGeom>
            <a:avLst/>
            <a:gdLst>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734726 w 3221102"/>
              <a:gd name="connsiteY22" fmla="*/ 869255 h 3221116"/>
              <a:gd name="connsiteX23" fmla="*/ 1956122 w 3221102"/>
              <a:gd name="connsiteY23" fmla="*/ 1110076 h 3221116"/>
              <a:gd name="connsiteX24" fmla="*/ 1973374 w 3221102"/>
              <a:gd name="connsiteY24" fmla="*/ 875315 h 3221116"/>
              <a:gd name="connsiteX25" fmla="*/ 2333414 w 3221102"/>
              <a:gd name="connsiteY25" fmla="*/ 875315 h 3221116"/>
              <a:gd name="connsiteX26" fmla="*/ 2324788 w 3221102"/>
              <a:gd name="connsiteY26" fmla="*/ 2054049 h 3221116"/>
              <a:gd name="connsiteX27" fmla="*/ 2661746 w 3221102"/>
              <a:gd name="connsiteY27" fmla="*/ 2179658 h 3221116"/>
              <a:gd name="connsiteX28" fmla="*/ 2691046 w 3221102"/>
              <a:gd name="connsiteY28" fmla="*/ 2188689 h 3221116"/>
              <a:gd name="connsiteX29" fmla="*/ 2667011 w 3221102"/>
              <a:gd name="connsiteY29" fmla="*/ 2175828 h 3221116"/>
              <a:gd name="connsiteX30" fmla="*/ 2332141 w 3221102"/>
              <a:gd name="connsiteY30" fmla="*/ 653899 h 3221116"/>
              <a:gd name="connsiteX31" fmla="*/ 776764 w 3221102"/>
              <a:gd name="connsiteY31" fmla="*/ 749845 h 3221116"/>
              <a:gd name="connsiteX32" fmla="*/ 631487 w 3221102"/>
              <a:gd name="connsiteY32" fmla="*/ 2301392 h 3221116"/>
              <a:gd name="connsiteX33" fmla="*/ 2142017 w 3221102"/>
              <a:gd name="connsiteY33" fmla="*/ 2684410 h 3221116"/>
              <a:gd name="connsiteX34" fmla="*/ 2324866 w 3221102"/>
              <a:gd name="connsiteY34" fmla="*/ 3053856 h 3221116"/>
              <a:gd name="connsiteX35" fmla="*/ 294693 w 3221102"/>
              <a:gd name="connsiteY35" fmla="*/ 2539075 h 3221116"/>
              <a:gd name="connsiteX36" fmla="*/ 489947 w 3221102"/>
              <a:gd name="connsiteY36" fmla="*/ 453774 h 3221116"/>
              <a:gd name="connsiteX37" fmla="*/ 1651152 w 3221102"/>
              <a:gd name="connsiteY37"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734726 w 3221102"/>
              <a:gd name="connsiteY22" fmla="*/ 869255 h 3221116"/>
              <a:gd name="connsiteX23" fmla="*/ 1956122 w 3221102"/>
              <a:gd name="connsiteY23" fmla="*/ 1110076 h 3221116"/>
              <a:gd name="connsiteX24" fmla="*/ 1973374 w 3221102"/>
              <a:gd name="connsiteY24" fmla="*/ 875315 h 3221116"/>
              <a:gd name="connsiteX25" fmla="*/ 2333414 w 3221102"/>
              <a:gd name="connsiteY25" fmla="*/ 875315 h 3221116"/>
              <a:gd name="connsiteX26" fmla="*/ 2324788 w 3221102"/>
              <a:gd name="connsiteY26" fmla="*/ 2054049 h 3221116"/>
              <a:gd name="connsiteX27" fmla="*/ 2661746 w 3221102"/>
              <a:gd name="connsiteY27" fmla="*/ 2179658 h 3221116"/>
              <a:gd name="connsiteX28" fmla="*/ 2691046 w 3221102"/>
              <a:gd name="connsiteY28" fmla="*/ 2188689 h 3221116"/>
              <a:gd name="connsiteX29" fmla="*/ 2667011 w 3221102"/>
              <a:gd name="connsiteY29" fmla="*/ 2175828 h 3221116"/>
              <a:gd name="connsiteX30" fmla="*/ 2332141 w 3221102"/>
              <a:gd name="connsiteY30" fmla="*/ 653899 h 3221116"/>
              <a:gd name="connsiteX31" fmla="*/ 776764 w 3221102"/>
              <a:gd name="connsiteY31" fmla="*/ 749845 h 3221116"/>
              <a:gd name="connsiteX32" fmla="*/ 631487 w 3221102"/>
              <a:gd name="connsiteY32" fmla="*/ 2301392 h 3221116"/>
              <a:gd name="connsiteX33" fmla="*/ 2142017 w 3221102"/>
              <a:gd name="connsiteY33" fmla="*/ 2684410 h 3221116"/>
              <a:gd name="connsiteX34" fmla="*/ 2324866 w 3221102"/>
              <a:gd name="connsiteY34" fmla="*/ 3053856 h 3221116"/>
              <a:gd name="connsiteX35" fmla="*/ 294693 w 3221102"/>
              <a:gd name="connsiteY35" fmla="*/ 2539075 h 3221116"/>
              <a:gd name="connsiteX36" fmla="*/ 489947 w 3221102"/>
              <a:gd name="connsiteY36" fmla="*/ 453774 h 3221116"/>
              <a:gd name="connsiteX37" fmla="*/ 1651152 w 3221102"/>
              <a:gd name="connsiteY37"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151233"/>
              <a:gd name="connsiteY0" fmla="*/ 2175617 h 3221116"/>
              <a:gd name="connsiteX1" fmla="*/ 2658205 w 3151233"/>
              <a:gd name="connsiteY1" fmla="*/ 2178566 h 3221116"/>
              <a:gd name="connsiteX2" fmla="*/ 2664630 w 3151233"/>
              <a:gd name="connsiteY2" fmla="*/ 2175617 h 3221116"/>
              <a:gd name="connsiteX3" fmla="*/ 1477043 w 3151233"/>
              <a:gd name="connsiteY3" fmla="*/ 1144372 h 3221116"/>
              <a:gd name="connsiteX4" fmla="*/ 1409070 w 3151233"/>
              <a:gd name="connsiteY4" fmla="*/ 1159393 h 3221116"/>
              <a:gd name="connsiteX5" fmla="*/ 1152384 w 3151233"/>
              <a:gd name="connsiteY5" fmla="*/ 1703728 h 3221116"/>
              <a:gd name="connsiteX6" fmla="*/ 1514013 w 3151233"/>
              <a:gd name="connsiteY6" fmla="*/ 2152290 h 3221116"/>
              <a:gd name="connsiteX7" fmla="*/ 1850815 w 3151233"/>
              <a:gd name="connsiteY7" fmla="*/ 1654259 h 3221116"/>
              <a:gd name="connsiteX8" fmla="*/ 1830467 w 3151233"/>
              <a:gd name="connsiteY8" fmla="*/ 1515986 h 3221116"/>
              <a:gd name="connsiteX9" fmla="*/ 1477043 w 3151233"/>
              <a:gd name="connsiteY9" fmla="*/ 1144372 h 3221116"/>
              <a:gd name="connsiteX10" fmla="*/ 1651152 w 3151233"/>
              <a:gd name="connsiteY10" fmla="*/ 501 h 3221116"/>
              <a:gd name="connsiteX11" fmla="*/ 2580395 w 3151233"/>
              <a:gd name="connsiteY11" fmla="*/ 324821 h 3221116"/>
              <a:gd name="connsiteX12" fmla="*/ 3030464 w 3151233"/>
              <a:gd name="connsiteY12" fmla="*/ 2249544 h 3221116"/>
              <a:gd name="connsiteX13" fmla="*/ 2585849 w 3151233"/>
              <a:gd name="connsiteY13" fmla="*/ 2588887 h 3221116"/>
              <a:gd name="connsiteX14" fmla="*/ 1973374 w 3151233"/>
              <a:gd name="connsiteY14" fmla="*/ 2195096 h 3221116"/>
              <a:gd name="connsiteX15" fmla="*/ 1390827 w 3151233"/>
              <a:gd name="connsiteY15" fmla="*/ 2527630 h 3221116"/>
              <a:gd name="connsiteX16" fmla="*/ 783896 w 3151233"/>
              <a:gd name="connsiteY16" fmla="*/ 1665044 h 3221116"/>
              <a:gd name="connsiteX17" fmla="*/ 1268509 w 3151233"/>
              <a:gd name="connsiteY17" fmla="*/ 819983 h 3221116"/>
              <a:gd name="connsiteX18" fmla="*/ 1328805 w 3151233"/>
              <a:gd name="connsiteY18" fmla="*/ 807930 h 3221116"/>
              <a:gd name="connsiteX19" fmla="*/ 1390827 w 3151233"/>
              <a:gd name="connsiteY19" fmla="*/ 802457 h 3221116"/>
              <a:gd name="connsiteX20" fmla="*/ 1462242 w 3151233"/>
              <a:gd name="connsiteY20" fmla="*/ 801708 h 3221116"/>
              <a:gd name="connsiteX21" fmla="*/ 1956122 w 3151233"/>
              <a:gd name="connsiteY21" fmla="*/ 1110076 h 3221116"/>
              <a:gd name="connsiteX22" fmla="*/ 1973374 w 3151233"/>
              <a:gd name="connsiteY22" fmla="*/ 875315 h 3221116"/>
              <a:gd name="connsiteX23" fmla="*/ 2333414 w 3151233"/>
              <a:gd name="connsiteY23" fmla="*/ 875315 h 3221116"/>
              <a:gd name="connsiteX24" fmla="*/ 2324788 w 3151233"/>
              <a:gd name="connsiteY24" fmla="*/ 2054049 h 3221116"/>
              <a:gd name="connsiteX25" fmla="*/ 2661746 w 3151233"/>
              <a:gd name="connsiteY25" fmla="*/ 2179658 h 3221116"/>
              <a:gd name="connsiteX26" fmla="*/ 2691046 w 3151233"/>
              <a:gd name="connsiteY26" fmla="*/ 2188689 h 3221116"/>
              <a:gd name="connsiteX27" fmla="*/ 2667011 w 3151233"/>
              <a:gd name="connsiteY27" fmla="*/ 2175828 h 3221116"/>
              <a:gd name="connsiteX28" fmla="*/ 2332141 w 3151233"/>
              <a:gd name="connsiteY28" fmla="*/ 653899 h 3221116"/>
              <a:gd name="connsiteX29" fmla="*/ 776764 w 3151233"/>
              <a:gd name="connsiteY29" fmla="*/ 749845 h 3221116"/>
              <a:gd name="connsiteX30" fmla="*/ 631487 w 3151233"/>
              <a:gd name="connsiteY30" fmla="*/ 2301392 h 3221116"/>
              <a:gd name="connsiteX31" fmla="*/ 2142017 w 3151233"/>
              <a:gd name="connsiteY31" fmla="*/ 2684410 h 3221116"/>
              <a:gd name="connsiteX32" fmla="*/ 2324866 w 3151233"/>
              <a:gd name="connsiteY32" fmla="*/ 3053856 h 3221116"/>
              <a:gd name="connsiteX33" fmla="*/ 294693 w 3151233"/>
              <a:gd name="connsiteY33" fmla="*/ 2539075 h 3221116"/>
              <a:gd name="connsiteX34" fmla="*/ 489947 w 3151233"/>
              <a:gd name="connsiteY34" fmla="*/ 453774 h 3221116"/>
              <a:gd name="connsiteX35" fmla="*/ 1651152 w 3151233"/>
              <a:gd name="connsiteY35" fmla="*/ 501 h 3221116"/>
              <a:gd name="connsiteX0" fmla="*/ 2664630 w 3161851"/>
              <a:gd name="connsiteY0" fmla="*/ 2175617 h 3221116"/>
              <a:gd name="connsiteX1" fmla="*/ 2658205 w 3161851"/>
              <a:gd name="connsiteY1" fmla="*/ 2178566 h 3221116"/>
              <a:gd name="connsiteX2" fmla="*/ 2664630 w 3161851"/>
              <a:gd name="connsiteY2" fmla="*/ 2175617 h 3221116"/>
              <a:gd name="connsiteX3" fmla="*/ 1477043 w 3161851"/>
              <a:gd name="connsiteY3" fmla="*/ 1144372 h 3221116"/>
              <a:gd name="connsiteX4" fmla="*/ 1409070 w 3161851"/>
              <a:gd name="connsiteY4" fmla="*/ 1159393 h 3221116"/>
              <a:gd name="connsiteX5" fmla="*/ 1152384 w 3161851"/>
              <a:gd name="connsiteY5" fmla="*/ 1703728 h 3221116"/>
              <a:gd name="connsiteX6" fmla="*/ 1514013 w 3161851"/>
              <a:gd name="connsiteY6" fmla="*/ 2152290 h 3221116"/>
              <a:gd name="connsiteX7" fmla="*/ 1850815 w 3161851"/>
              <a:gd name="connsiteY7" fmla="*/ 1654259 h 3221116"/>
              <a:gd name="connsiteX8" fmla="*/ 1830467 w 3161851"/>
              <a:gd name="connsiteY8" fmla="*/ 1515986 h 3221116"/>
              <a:gd name="connsiteX9" fmla="*/ 1477043 w 3161851"/>
              <a:gd name="connsiteY9" fmla="*/ 1144372 h 3221116"/>
              <a:gd name="connsiteX10" fmla="*/ 1651152 w 3161851"/>
              <a:gd name="connsiteY10" fmla="*/ 501 h 3221116"/>
              <a:gd name="connsiteX11" fmla="*/ 2580395 w 3161851"/>
              <a:gd name="connsiteY11" fmla="*/ 324821 h 3221116"/>
              <a:gd name="connsiteX12" fmla="*/ 3030464 w 3161851"/>
              <a:gd name="connsiteY12" fmla="*/ 2249544 h 3221116"/>
              <a:gd name="connsiteX13" fmla="*/ 2585849 w 3161851"/>
              <a:gd name="connsiteY13" fmla="*/ 2588887 h 3221116"/>
              <a:gd name="connsiteX14" fmla="*/ 1973374 w 3161851"/>
              <a:gd name="connsiteY14" fmla="*/ 2195096 h 3221116"/>
              <a:gd name="connsiteX15" fmla="*/ 1390827 w 3161851"/>
              <a:gd name="connsiteY15" fmla="*/ 2527630 h 3221116"/>
              <a:gd name="connsiteX16" fmla="*/ 783896 w 3161851"/>
              <a:gd name="connsiteY16" fmla="*/ 1665044 h 3221116"/>
              <a:gd name="connsiteX17" fmla="*/ 1268509 w 3161851"/>
              <a:gd name="connsiteY17" fmla="*/ 819983 h 3221116"/>
              <a:gd name="connsiteX18" fmla="*/ 1328805 w 3161851"/>
              <a:gd name="connsiteY18" fmla="*/ 807930 h 3221116"/>
              <a:gd name="connsiteX19" fmla="*/ 1390827 w 3161851"/>
              <a:gd name="connsiteY19" fmla="*/ 802457 h 3221116"/>
              <a:gd name="connsiteX20" fmla="*/ 1462242 w 3161851"/>
              <a:gd name="connsiteY20" fmla="*/ 801708 h 3221116"/>
              <a:gd name="connsiteX21" fmla="*/ 1956122 w 3161851"/>
              <a:gd name="connsiteY21" fmla="*/ 1110076 h 3221116"/>
              <a:gd name="connsiteX22" fmla="*/ 1973374 w 3161851"/>
              <a:gd name="connsiteY22" fmla="*/ 875315 h 3221116"/>
              <a:gd name="connsiteX23" fmla="*/ 2333414 w 3161851"/>
              <a:gd name="connsiteY23" fmla="*/ 875315 h 3221116"/>
              <a:gd name="connsiteX24" fmla="*/ 2324788 w 3161851"/>
              <a:gd name="connsiteY24" fmla="*/ 2054049 h 3221116"/>
              <a:gd name="connsiteX25" fmla="*/ 2661746 w 3161851"/>
              <a:gd name="connsiteY25" fmla="*/ 2179658 h 3221116"/>
              <a:gd name="connsiteX26" fmla="*/ 2691046 w 3161851"/>
              <a:gd name="connsiteY26" fmla="*/ 2188689 h 3221116"/>
              <a:gd name="connsiteX27" fmla="*/ 2667011 w 3161851"/>
              <a:gd name="connsiteY27" fmla="*/ 2175828 h 3221116"/>
              <a:gd name="connsiteX28" fmla="*/ 2332141 w 3161851"/>
              <a:gd name="connsiteY28" fmla="*/ 653899 h 3221116"/>
              <a:gd name="connsiteX29" fmla="*/ 776764 w 3161851"/>
              <a:gd name="connsiteY29" fmla="*/ 749845 h 3221116"/>
              <a:gd name="connsiteX30" fmla="*/ 631487 w 3161851"/>
              <a:gd name="connsiteY30" fmla="*/ 2301392 h 3221116"/>
              <a:gd name="connsiteX31" fmla="*/ 2142017 w 3161851"/>
              <a:gd name="connsiteY31" fmla="*/ 2684410 h 3221116"/>
              <a:gd name="connsiteX32" fmla="*/ 2324866 w 3161851"/>
              <a:gd name="connsiteY32" fmla="*/ 3053856 h 3221116"/>
              <a:gd name="connsiteX33" fmla="*/ 294693 w 3161851"/>
              <a:gd name="connsiteY33" fmla="*/ 2539075 h 3221116"/>
              <a:gd name="connsiteX34" fmla="*/ 489947 w 3161851"/>
              <a:gd name="connsiteY34" fmla="*/ 453774 h 3221116"/>
              <a:gd name="connsiteX35" fmla="*/ 1651152 w 3161851"/>
              <a:gd name="connsiteY35" fmla="*/ 501 h 3221116"/>
              <a:gd name="connsiteX0" fmla="*/ 2664630 w 3182629"/>
              <a:gd name="connsiteY0" fmla="*/ 2175617 h 3221116"/>
              <a:gd name="connsiteX1" fmla="*/ 2658205 w 3182629"/>
              <a:gd name="connsiteY1" fmla="*/ 2178566 h 3221116"/>
              <a:gd name="connsiteX2" fmla="*/ 2664630 w 3182629"/>
              <a:gd name="connsiteY2" fmla="*/ 2175617 h 3221116"/>
              <a:gd name="connsiteX3" fmla="*/ 1477043 w 3182629"/>
              <a:gd name="connsiteY3" fmla="*/ 1144372 h 3221116"/>
              <a:gd name="connsiteX4" fmla="*/ 1409070 w 3182629"/>
              <a:gd name="connsiteY4" fmla="*/ 1159393 h 3221116"/>
              <a:gd name="connsiteX5" fmla="*/ 1152384 w 3182629"/>
              <a:gd name="connsiteY5" fmla="*/ 1703728 h 3221116"/>
              <a:gd name="connsiteX6" fmla="*/ 1514013 w 3182629"/>
              <a:gd name="connsiteY6" fmla="*/ 2152290 h 3221116"/>
              <a:gd name="connsiteX7" fmla="*/ 1850815 w 3182629"/>
              <a:gd name="connsiteY7" fmla="*/ 1654259 h 3221116"/>
              <a:gd name="connsiteX8" fmla="*/ 1830467 w 3182629"/>
              <a:gd name="connsiteY8" fmla="*/ 1515986 h 3221116"/>
              <a:gd name="connsiteX9" fmla="*/ 1477043 w 3182629"/>
              <a:gd name="connsiteY9" fmla="*/ 1144372 h 3221116"/>
              <a:gd name="connsiteX10" fmla="*/ 1651152 w 3182629"/>
              <a:gd name="connsiteY10" fmla="*/ 501 h 3221116"/>
              <a:gd name="connsiteX11" fmla="*/ 2580395 w 3182629"/>
              <a:gd name="connsiteY11" fmla="*/ 324821 h 3221116"/>
              <a:gd name="connsiteX12" fmla="*/ 3030464 w 3182629"/>
              <a:gd name="connsiteY12" fmla="*/ 2249544 h 3221116"/>
              <a:gd name="connsiteX13" fmla="*/ 2585849 w 3182629"/>
              <a:gd name="connsiteY13" fmla="*/ 2588887 h 3221116"/>
              <a:gd name="connsiteX14" fmla="*/ 1973374 w 3182629"/>
              <a:gd name="connsiteY14" fmla="*/ 2195096 h 3221116"/>
              <a:gd name="connsiteX15" fmla="*/ 1390827 w 3182629"/>
              <a:gd name="connsiteY15" fmla="*/ 2527630 h 3221116"/>
              <a:gd name="connsiteX16" fmla="*/ 783896 w 3182629"/>
              <a:gd name="connsiteY16" fmla="*/ 1665044 h 3221116"/>
              <a:gd name="connsiteX17" fmla="*/ 1268509 w 3182629"/>
              <a:gd name="connsiteY17" fmla="*/ 819983 h 3221116"/>
              <a:gd name="connsiteX18" fmla="*/ 1328805 w 3182629"/>
              <a:gd name="connsiteY18" fmla="*/ 807930 h 3221116"/>
              <a:gd name="connsiteX19" fmla="*/ 1390827 w 3182629"/>
              <a:gd name="connsiteY19" fmla="*/ 802457 h 3221116"/>
              <a:gd name="connsiteX20" fmla="*/ 1462242 w 3182629"/>
              <a:gd name="connsiteY20" fmla="*/ 801708 h 3221116"/>
              <a:gd name="connsiteX21" fmla="*/ 1956122 w 3182629"/>
              <a:gd name="connsiteY21" fmla="*/ 1110076 h 3221116"/>
              <a:gd name="connsiteX22" fmla="*/ 1973374 w 3182629"/>
              <a:gd name="connsiteY22" fmla="*/ 875315 h 3221116"/>
              <a:gd name="connsiteX23" fmla="*/ 2333414 w 3182629"/>
              <a:gd name="connsiteY23" fmla="*/ 875315 h 3221116"/>
              <a:gd name="connsiteX24" fmla="*/ 2324788 w 3182629"/>
              <a:gd name="connsiteY24" fmla="*/ 2054049 h 3221116"/>
              <a:gd name="connsiteX25" fmla="*/ 2661746 w 3182629"/>
              <a:gd name="connsiteY25" fmla="*/ 2179658 h 3221116"/>
              <a:gd name="connsiteX26" fmla="*/ 2691046 w 3182629"/>
              <a:gd name="connsiteY26" fmla="*/ 2188689 h 3221116"/>
              <a:gd name="connsiteX27" fmla="*/ 2667011 w 3182629"/>
              <a:gd name="connsiteY27" fmla="*/ 2175828 h 3221116"/>
              <a:gd name="connsiteX28" fmla="*/ 2332141 w 3182629"/>
              <a:gd name="connsiteY28" fmla="*/ 653899 h 3221116"/>
              <a:gd name="connsiteX29" fmla="*/ 776764 w 3182629"/>
              <a:gd name="connsiteY29" fmla="*/ 749845 h 3221116"/>
              <a:gd name="connsiteX30" fmla="*/ 631487 w 3182629"/>
              <a:gd name="connsiteY30" fmla="*/ 2301392 h 3221116"/>
              <a:gd name="connsiteX31" fmla="*/ 2142017 w 3182629"/>
              <a:gd name="connsiteY31" fmla="*/ 2684410 h 3221116"/>
              <a:gd name="connsiteX32" fmla="*/ 2324866 w 3182629"/>
              <a:gd name="connsiteY32" fmla="*/ 3053856 h 3221116"/>
              <a:gd name="connsiteX33" fmla="*/ 294693 w 3182629"/>
              <a:gd name="connsiteY33" fmla="*/ 2539075 h 3221116"/>
              <a:gd name="connsiteX34" fmla="*/ 489947 w 3182629"/>
              <a:gd name="connsiteY34" fmla="*/ 453774 h 3221116"/>
              <a:gd name="connsiteX35" fmla="*/ 1651152 w 3182629"/>
              <a:gd name="connsiteY35" fmla="*/ 501 h 3221116"/>
              <a:gd name="connsiteX0" fmla="*/ 2664630 w 3189723"/>
              <a:gd name="connsiteY0" fmla="*/ 2175617 h 3221116"/>
              <a:gd name="connsiteX1" fmla="*/ 2658205 w 3189723"/>
              <a:gd name="connsiteY1" fmla="*/ 2178566 h 3221116"/>
              <a:gd name="connsiteX2" fmla="*/ 2664630 w 3189723"/>
              <a:gd name="connsiteY2" fmla="*/ 2175617 h 3221116"/>
              <a:gd name="connsiteX3" fmla="*/ 1477043 w 3189723"/>
              <a:gd name="connsiteY3" fmla="*/ 1144372 h 3221116"/>
              <a:gd name="connsiteX4" fmla="*/ 1409070 w 3189723"/>
              <a:gd name="connsiteY4" fmla="*/ 1159393 h 3221116"/>
              <a:gd name="connsiteX5" fmla="*/ 1152384 w 3189723"/>
              <a:gd name="connsiteY5" fmla="*/ 1703728 h 3221116"/>
              <a:gd name="connsiteX6" fmla="*/ 1514013 w 3189723"/>
              <a:gd name="connsiteY6" fmla="*/ 2152290 h 3221116"/>
              <a:gd name="connsiteX7" fmla="*/ 1850815 w 3189723"/>
              <a:gd name="connsiteY7" fmla="*/ 1654259 h 3221116"/>
              <a:gd name="connsiteX8" fmla="*/ 1830467 w 3189723"/>
              <a:gd name="connsiteY8" fmla="*/ 1515986 h 3221116"/>
              <a:gd name="connsiteX9" fmla="*/ 1477043 w 3189723"/>
              <a:gd name="connsiteY9" fmla="*/ 1144372 h 3221116"/>
              <a:gd name="connsiteX10" fmla="*/ 1651152 w 3189723"/>
              <a:gd name="connsiteY10" fmla="*/ 501 h 3221116"/>
              <a:gd name="connsiteX11" fmla="*/ 2580395 w 3189723"/>
              <a:gd name="connsiteY11" fmla="*/ 324821 h 3221116"/>
              <a:gd name="connsiteX12" fmla="*/ 3030464 w 3189723"/>
              <a:gd name="connsiteY12" fmla="*/ 2249544 h 3221116"/>
              <a:gd name="connsiteX13" fmla="*/ 2585849 w 3189723"/>
              <a:gd name="connsiteY13" fmla="*/ 2588887 h 3221116"/>
              <a:gd name="connsiteX14" fmla="*/ 1973374 w 3189723"/>
              <a:gd name="connsiteY14" fmla="*/ 2195096 h 3221116"/>
              <a:gd name="connsiteX15" fmla="*/ 1390827 w 3189723"/>
              <a:gd name="connsiteY15" fmla="*/ 2527630 h 3221116"/>
              <a:gd name="connsiteX16" fmla="*/ 783896 w 3189723"/>
              <a:gd name="connsiteY16" fmla="*/ 1665044 h 3221116"/>
              <a:gd name="connsiteX17" fmla="*/ 1268509 w 3189723"/>
              <a:gd name="connsiteY17" fmla="*/ 819983 h 3221116"/>
              <a:gd name="connsiteX18" fmla="*/ 1328805 w 3189723"/>
              <a:gd name="connsiteY18" fmla="*/ 807930 h 3221116"/>
              <a:gd name="connsiteX19" fmla="*/ 1390827 w 3189723"/>
              <a:gd name="connsiteY19" fmla="*/ 802457 h 3221116"/>
              <a:gd name="connsiteX20" fmla="*/ 1462242 w 3189723"/>
              <a:gd name="connsiteY20" fmla="*/ 801708 h 3221116"/>
              <a:gd name="connsiteX21" fmla="*/ 1956122 w 3189723"/>
              <a:gd name="connsiteY21" fmla="*/ 1110076 h 3221116"/>
              <a:gd name="connsiteX22" fmla="*/ 1973374 w 3189723"/>
              <a:gd name="connsiteY22" fmla="*/ 875315 h 3221116"/>
              <a:gd name="connsiteX23" fmla="*/ 2333414 w 3189723"/>
              <a:gd name="connsiteY23" fmla="*/ 875315 h 3221116"/>
              <a:gd name="connsiteX24" fmla="*/ 2324788 w 3189723"/>
              <a:gd name="connsiteY24" fmla="*/ 2054049 h 3221116"/>
              <a:gd name="connsiteX25" fmla="*/ 2661746 w 3189723"/>
              <a:gd name="connsiteY25" fmla="*/ 2179658 h 3221116"/>
              <a:gd name="connsiteX26" fmla="*/ 2691046 w 3189723"/>
              <a:gd name="connsiteY26" fmla="*/ 2188689 h 3221116"/>
              <a:gd name="connsiteX27" fmla="*/ 2667011 w 3189723"/>
              <a:gd name="connsiteY27" fmla="*/ 2175828 h 3221116"/>
              <a:gd name="connsiteX28" fmla="*/ 2332141 w 3189723"/>
              <a:gd name="connsiteY28" fmla="*/ 653899 h 3221116"/>
              <a:gd name="connsiteX29" fmla="*/ 776764 w 3189723"/>
              <a:gd name="connsiteY29" fmla="*/ 749845 h 3221116"/>
              <a:gd name="connsiteX30" fmla="*/ 631487 w 3189723"/>
              <a:gd name="connsiteY30" fmla="*/ 2301392 h 3221116"/>
              <a:gd name="connsiteX31" fmla="*/ 2142017 w 3189723"/>
              <a:gd name="connsiteY31" fmla="*/ 2684410 h 3221116"/>
              <a:gd name="connsiteX32" fmla="*/ 2324866 w 3189723"/>
              <a:gd name="connsiteY32" fmla="*/ 3053856 h 3221116"/>
              <a:gd name="connsiteX33" fmla="*/ 294693 w 3189723"/>
              <a:gd name="connsiteY33" fmla="*/ 2539075 h 3221116"/>
              <a:gd name="connsiteX34" fmla="*/ 489947 w 3189723"/>
              <a:gd name="connsiteY34" fmla="*/ 453774 h 3221116"/>
              <a:gd name="connsiteX35" fmla="*/ 1651152 w 3189723"/>
              <a:gd name="connsiteY35" fmla="*/ 501 h 3221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189723" h="3221116">
                <a:moveTo>
                  <a:pt x="2664630" y="2175617"/>
                </a:moveTo>
                <a:lnTo>
                  <a:pt x="2658205" y="2178566"/>
                </a:lnTo>
                <a:cubicBezTo>
                  <a:pt x="2662222" y="2175972"/>
                  <a:pt x="2664284" y="2175096"/>
                  <a:pt x="2664630" y="2175617"/>
                </a:cubicBezTo>
                <a:close/>
                <a:moveTo>
                  <a:pt x="1477043" y="1144372"/>
                </a:moveTo>
                <a:lnTo>
                  <a:pt x="1409070" y="1159393"/>
                </a:lnTo>
                <a:cubicBezTo>
                  <a:pt x="1167974" y="1216277"/>
                  <a:pt x="1134894" y="1538245"/>
                  <a:pt x="1152384" y="1703728"/>
                </a:cubicBezTo>
                <a:cubicBezTo>
                  <a:pt x="1169874" y="1869211"/>
                  <a:pt x="1272747" y="2156947"/>
                  <a:pt x="1514013" y="2152290"/>
                </a:cubicBezTo>
                <a:cubicBezTo>
                  <a:pt x="1680659" y="2149073"/>
                  <a:pt x="1865876" y="1940767"/>
                  <a:pt x="1850815" y="1654259"/>
                </a:cubicBezTo>
                <a:cubicBezTo>
                  <a:pt x="1844015" y="1608142"/>
                  <a:pt x="1837162" y="1561942"/>
                  <a:pt x="1830467" y="1515986"/>
                </a:cubicBezTo>
                <a:cubicBezTo>
                  <a:pt x="1779361" y="1292438"/>
                  <a:pt x="1635542" y="1134285"/>
                  <a:pt x="1477043" y="1144372"/>
                </a:cubicBezTo>
                <a:close/>
                <a:moveTo>
                  <a:pt x="1651152" y="501"/>
                </a:moveTo>
                <a:cubicBezTo>
                  <a:pt x="1977584" y="8635"/>
                  <a:pt x="2235425" y="52153"/>
                  <a:pt x="2580395" y="324821"/>
                </a:cubicBezTo>
                <a:cubicBezTo>
                  <a:pt x="3000061" y="656529"/>
                  <a:pt x="3430704" y="1549940"/>
                  <a:pt x="3030464" y="2249544"/>
                </a:cubicBezTo>
                <a:cubicBezTo>
                  <a:pt x="2882259" y="2451798"/>
                  <a:pt x="2785813" y="2507403"/>
                  <a:pt x="2585849" y="2588887"/>
                </a:cubicBezTo>
                <a:cubicBezTo>
                  <a:pt x="2194785" y="2615774"/>
                  <a:pt x="1984876" y="2478759"/>
                  <a:pt x="1973374" y="2195096"/>
                </a:cubicBezTo>
                <a:cubicBezTo>
                  <a:pt x="1841986" y="2496540"/>
                  <a:pt x="1610941" y="2555551"/>
                  <a:pt x="1390827" y="2527630"/>
                </a:cubicBezTo>
                <a:cubicBezTo>
                  <a:pt x="1131071" y="2494680"/>
                  <a:pt x="853863" y="2136270"/>
                  <a:pt x="783896" y="1665044"/>
                </a:cubicBezTo>
                <a:cubicBezTo>
                  <a:pt x="715204" y="1202409"/>
                  <a:pt x="991941" y="900416"/>
                  <a:pt x="1268509" y="819983"/>
                </a:cubicBezTo>
                <a:cubicBezTo>
                  <a:pt x="1288264" y="814237"/>
                  <a:pt x="1308391" y="810536"/>
                  <a:pt x="1328805" y="807930"/>
                </a:cubicBezTo>
                <a:cubicBezTo>
                  <a:pt x="1349219" y="805325"/>
                  <a:pt x="1369921" y="803817"/>
                  <a:pt x="1390827" y="802457"/>
                </a:cubicBezTo>
                <a:cubicBezTo>
                  <a:pt x="1416795" y="800769"/>
                  <a:pt x="1355770" y="788713"/>
                  <a:pt x="1462242" y="801708"/>
                </a:cubicBezTo>
                <a:cubicBezTo>
                  <a:pt x="1599590" y="818472"/>
                  <a:pt x="1776043" y="890774"/>
                  <a:pt x="1956122" y="1110076"/>
                </a:cubicBezTo>
                <a:lnTo>
                  <a:pt x="1973374" y="875315"/>
                </a:lnTo>
                <a:lnTo>
                  <a:pt x="2333414" y="875315"/>
                </a:lnTo>
                <a:cubicBezTo>
                  <a:pt x="2330539" y="1325736"/>
                  <a:pt x="2327663" y="1603628"/>
                  <a:pt x="2324788" y="2054049"/>
                </a:cubicBezTo>
                <a:cubicBezTo>
                  <a:pt x="2290850" y="2479718"/>
                  <a:pt x="2627788" y="2217580"/>
                  <a:pt x="2661746" y="2179658"/>
                </a:cubicBezTo>
                <a:lnTo>
                  <a:pt x="2691046" y="2188689"/>
                </a:lnTo>
                <a:lnTo>
                  <a:pt x="2667011" y="2175828"/>
                </a:lnTo>
                <a:cubicBezTo>
                  <a:pt x="2945550" y="1655295"/>
                  <a:pt x="2803444" y="1009445"/>
                  <a:pt x="2332141" y="653899"/>
                </a:cubicBezTo>
                <a:cubicBezTo>
                  <a:pt x="1860838" y="298353"/>
                  <a:pt x="1200794" y="339069"/>
                  <a:pt x="776764" y="749845"/>
                </a:cubicBezTo>
                <a:cubicBezTo>
                  <a:pt x="352733" y="1160621"/>
                  <a:pt x="291083" y="1819040"/>
                  <a:pt x="631487" y="2301392"/>
                </a:cubicBezTo>
                <a:cubicBezTo>
                  <a:pt x="971891" y="2783745"/>
                  <a:pt x="1612904" y="2946283"/>
                  <a:pt x="2142017" y="2684410"/>
                </a:cubicBezTo>
                <a:lnTo>
                  <a:pt x="2324866" y="3053856"/>
                </a:lnTo>
                <a:cubicBezTo>
                  <a:pt x="1613730" y="3405817"/>
                  <a:pt x="752200" y="3187363"/>
                  <a:pt x="294693" y="2539075"/>
                </a:cubicBezTo>
                <a:cubicBezTo>
                  <a:pt x="-162814" y="1890787"/>
                  <a:pt x="-79956" y="1005863"/>
                  <a:pt x="489947" y="453774"/>
                </a:cubicBezTo>
                <a:cubicBezTo>
                  <a:pt x="810518" y="143225"/>
                  <a:pt x="1231454" y="-9956"/>
                  <a:pt x="1651152" y="501"/>
                </a:cubicBezTo>
                <a:close/>
              </a:path>
            </a:pathLst>
          </a:custGeom>
          <a:solidFill>
            <a:srgbClr val="0DB7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solidFill>
                <a:schemeClr val="tx1"/>
              </a:solidFill>
            </a:endParaRPr>
          </a:p>
        </p:txBody>
      </p:sp>
      <p:grpSp>
        <p:nvGrpSpPr>
          <p:cNvPr id="106" name="Google Shape;10001;p74"/>
          <p:cNvGrpSpPr/>
          <p:nvPr/>
        </p:nvGrpSpPr>
        <p:grpSpPr>
          <a:xfrm>
            <a:off x="10468701" y="5417610"/>
            <a:ext cx="547793" cy="583829"/>
            <a:chOff x="-65145700" y="3727425"/>
            <a:chExt cx="317425" cy="317425"/>
          </a:xfrm>
          <a:solidFill>
            <a:srgbClr val="0DB7C4"/>
          </a:solidFill>
        </p:grpSpPr>
        <p:sp>
          <p:nvSpPr>
            <p:cNvPr id="107" name="Google Shape;10002;p74"/>
            <p:cNvSpPr/>
            <p:nvPr/>
          </p:nvSpPr>
          <p:spPr>
            <a:xfrm>
              <a:off x="-65145700" y="3769150"/>
              <a:ext cx="275675" cy="275700"/>
            </a:xfrm>
            <a:custGeom>
              <a:avLst/>
              <a:gdLst/>
              <a:ahLst/>
              <a:cxnLst/>
              <a:rect l="l" t="t" r="r" b="b"/>
              <a:pathLst>
                <a:path w="11027" h="11028" extrusionOk="0">
                  <a:moveTo>
                    <a:pt x="5514" y="1"/>
                  </a:moveTo>
                  <a:cubicBezTo>
                    <a:pt x="2489" y="1"/>
                    <a:pt x="0" y="2458"/>
                    <a:pt x="0" y="5514"/>
                  </a:cubicBezTo>
                  <a:cubicBezTo>
                    <a:pt x="0" y="8539"/>
                    <a:pt x="2489" y="11027"/>
                    <a:pt x="5514" y="11027"/>
                  </a:cubicBezTo>
                  <a:cubicBezTo>
                    <a:pt x="8538" y="11027"/>
                    <a:pt x="11027" y="8539"/>
                    <a:pt x="11027" y="5514"/>
                  </a:cubicBezTo>
                  <a:cubicBezTo>
                    <a:pt x="11027" y="5294"/>
                    <a:pt x="10869" y="5105"/>
                    <a:pt x="10649" y="5105"/>
                  </a:cubicBezTo>
                  <a:lnTo>
                    <a:pt x="5955" y="5105"/>
                  </a:lnTo>
                  <a:lnTo>
                    <a:pt x="5955" y="410"/>
                  </a:lnTo>
                  <a:cubicBezTo>
                    <a:pt x="5955" y="190"/>
                    <a:pt x="5766" y="1"/>
                    <a:pt x="5514" y="1"/>
                  </a:cubicBezTo>
                  <a:close/>
                </a:path>
              </a:pathLst>
            </a:custGeom>
            <a:grpFill/>
            <a:ln>
              <a:noFill/>
            </a:ln>
          </p:spPr>
          <p:txBody>
            <a:bodyPr spcFirstLastPara="1" wrap="square" lIns="91425" tIns="91425" rIns="91425" bIns="91425" anchor="ctr" anchorCtr="0">
              <a:noAutofit/>
            </a:bodyPr>
            <a:lstStyle/>
            <a:p>
              <a:endParaRPr sz="1400"/>
            </a:p>
          </p:txBody>
        </p:sp>
        <p:sp>
          <p:nvSpPr>
            <p:cNvPr id="108" name="Google Shape;10003;p74"/>
            <p:cNvSpPr/>
            <p:nvPr/>
          </p:nvSpPr>
          <p:spPr>
            <a:xfrm>
              <a:off x="-64977150" y="3727425"/>
              <a:ext cx="148875" cy="147300"/>
            </a:xfrm>
            <a:custGeom>
              <a:avLst/>
              <a:gdLst/>
              <a:ahLst/>
              <a:cxnLst/>
              <a:rect l="l" t="t" r="r" b="b"/>
              <a:pathLst>
                <a:path w="5955" h="5892" extrusionOk="0">
                  <a:moveTo>
                    <a:pt x="441" y="0"/>
                  </a:moveTo>
                  <a:cubicBezTo>
                    <a:pt x="189" y="0"/>
                    <a:pt x="0" y="158"/>
                    <a:pt x="0" y="378"/>
                  </a:cubicBezTo>
                  <a:lnTo>
                    <a:pt x="0" y="5513"/>
                  </a:lnTo>
                  <a:cubicBezTo>
                    <a:pt x="0" y="5702"/>
                    <a:pt x="189" y="5891"/>
                    <a:pt x="441" y="5891"/>
                  </a:cubicBezTo>
                  <a:lnTo>
                    <a:pt x="5514" y="5891"/>
                  </a:lnTo>
                  <a:cubicBezTo>
                    <a:pt x="5734" y="5891"/>
                    <a:pt x="5955" y="5702"/>
                    <a:pt x="5955" y="5513"/>
                  </a:cubicBezTo>
                  <a:cubicBezTo>
                    <a:pt x="5955" y="2489"/>
                    <a:pt x="3466" y="0"/>
                    <a:pt x="441"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132" name="Google Shape;10027;p74"/>
          <p:cNvGrpSpPr/>
          <p:nvPr/>
        </p:nvGrpSpPr>
        <p:grpSpPr>
          <a:xfrm>
            <a:off x="5311456" y="3702822"/>
            <a:ext cx="523675" cy="508109"/>
            <a:chOff x="-61354875" y="3751050"/>
            <a:chExt cx="316650" cy="288275"/>
          </a:xfrm>
          <a:solidFill>
            <a:srgbClr val="0DB7C4"/>
          </a:solidFill>
        </p:grpSpPr>
        <p:sp>
          <p:nvSpPr>
            <p:cNvPr id="133" name="Google Shape;10028;p74"/>
            <p:cNvSpPr/>
            <p:nvPr/>
          </p:nvSpPr>
          <p:spPr>
            <a:xfrm>
              <a:off x="-61200500" y="3875475"/>
              <a:ext cx="41775" cy="41000"/>
            </a:xfrm>
            <a:custGeom>
              <a:avLst/>
              <a:gdLst/>
              <a:ahLst/>
              <a:cxnLst/>
              <a:rect l="l" t="t" r="r" b="b"/>
              <a:pathLst>
                <a:path w="1671" h="1640" extrusionOk="0">
                  <a:moveTo>
                    <a:pt x="820" y="1"/>
                  </a:moveTo>
                  <a:cubicBezTo>
                    <a:pt x="379" y="1"/>
                    <a:pt x="1" y="348"/>
                    <a:pt x="1" y="820"/>
                  </a:cubicBezTo>
                  <a:cubicBezTo>
                    <a:pt x="1" y="1261"/>
                    <a:pt x="379" y="1639"/>
                    <a:pt x="820" y="1639"/>
                  </a:cubicBezTo>
                  <a:cubicBezTo>
                    <a:pt x="1292" y="1639"/>
                    <a:pt x="1670" y="1261"/>
                    <a:pt x="1670" y="820"/>
                  </a:cubicBezTo>
                  <a:cubicBezTo>
                    <a:pt x="1670" y="348"/>
                    <a:pt x="1292" y="1"/>
                    <a:pt x="820" y="1"/>
                  </a:cubicBezTo>
                  <a:close/>
                </a:path>
              </a:pathLst>
            </a:custGeom>
            <a:grpFill/>
            <a:ln>
              <a:noFill/>
            </a:ln>
          </p:spPr>
          <p:txBody>
            <a:bodyPr spcFirstLastPara="1" wrap="square" lIns="91425" tIns="91425" rIns="91425" bIns="91425" anchor="ctr" anchorCtr="0">
              <a:noAutofit/>
            </a:bodyPr>
            <a:lstStyle/>
            <a:p>
              <a:endParaRPr sz="1400"/>
            </a:p>
          </p:txBody>
        </p:sp>
        <p:sp>
          <p:nvSpPr>
            <p:cNvPr id="134" name="Google Shape;10029;p74"/>
            <p:cNvSpPr/>
            <p:nvPr/>
          </p:nvSpPr>
          <p:spPr>
            <a:xfrm>
              <a:off x="-61293425" y="3813275"/>
              <a:ext cx="192975" cy="165425"/>
            </a:xfrm>
            <a:custGeom>
              <a:avLst/>
              <a:gdLst/>
              <a:ahLst/>
              <a:cxnLst/>
              <a:rect l="l" t="t" r="r" b="b"/>
              <a:pathLst>
                <a:path w="7719" h="6617" extrusionOk="0">
                  <a:moveTo>
                    <a:pt x="6191" y="1260"/>
                  </a:moveTo>
                  <a:cubicBezTo>
                    <a:pt x="6301" y="1260"/>
                    <a:pt x="6411" y="1292"/>
                    <a:pt x="6490" y="1355"/>
                  </a:cubicBezTo>
                  <a:cubicBezTo>
                    <a:pt x="6648" y="1512"/>
                    <a:pt x="6648" y="1796"/>
                    <a:pt x="6490" y="1953"/>
                  </a:cubicBezTo>
                  <a:lnTo>
                    <a:pt x="5954" y="2457"/>
                  </a:lnTo>
                  <a:cubicBezTo>
                    <a:pt x="6112" y="2709"/>
                    <a:pt x="6207" y="3025"/>
                    <a:pt x="6207" y="3308"/>
                  </a:cubicBezTo>
                  <a:cubicBezTo>
                    <a:pt x="6207" y="3592"/>
                    <a:pt x="6112" y="3907"/>
                    <a:pt x="5954" y="4127"/>
                  </a:cubicBezTo>
                  <a:lnTo>
                    <a:pt x="6490" y="4631"/>
                  </a:lnTo>
                  <a:cubicBezTo>
                    <a:pt x="6648" y="4789"/>
                    <a:pt x="6648" y="5072"/>
                    <a:pt x="6490" y="5230"/>
                  </a:cubicBezTo>
                  <a:cubicBezTo>
                    <a:pt x="6396" y="5324"/>
                    <a:pt x="6270" y="5356"/>
                    <a:pt x="6207" y="5356"/>
                  </a:cubicBezTo>
                  <a:cubicBezTo>
                    <a:pt x="6080" y="5356"/>
                    <a:pt x="6017" y="5324"/>
                    <a:pt x="5923" y="5230"/>
                  </a:cubicBezTo>
                  <a:lnTo>
                    <a:pt x="5419" y="4726"/>
                  </a:lnTo>
                  <a:cubicBezTo>
                    <a:pt x="5167" y="4883"/>
                    <a:pt x="4852" y="4946"/>
                    <a:pt x="4600" y="4946"/>
                  </a:cubicBezTo>
                  <a:cubicBezTo>
                    <a:pt x="4316" y="4946"/>
                    <a:pt x="4001" y="4883"/>
                    <a:pt x="3749" y="4726"/>
                  </a:cubicBezTo>
                  <a:lnTo>
                    <a:pt x="3245" y="5230"/>
                  </a:lnTo>
                  <a:cubicBezTo>
                    <a:pt x="3182" y="5324"/>
                    <a:pt x="3056" y="5356"/>
                    <a:pt x="2961" y="5356"/>
                  </a:cubicBezTo>
                  <a:cubicBezTo>
                    <a:pt x="2835" y="5356"/>
                    <a:pt x="2772" y="5324"/>
                    <a:pt x="2709" y="5230"/>
                  </a:cubicBezTo>
                  <a:cubicBezTo>
                    <a:pt x="2552" y="5072"/>
                    <a:pt x="2552" y="4789"/>
                    <a:pt x="2709" y="4631"/>
                  </a:cubicBezTo>
                  <a:lnTo>
                    <a:pt x="3214" y="4127"/>
                  </a:lnTo>
                  <a:cubicBezTo>
                    <a:pt x="2961" y="3907"/>
                    <a:pt x="2898" y="3623"/>
                    <a:pt x="2898" y="3308"/>
                  </a:cubicBezTo>
                  <a:cubicBezTo>
                    <a:pt x="2898" y="2993"/>
                    <a:pt x="2961" y="2709"/>
                    <a:pt x="3119" y="2457"/>
                  </a:cubicBezTo>
                  <a:lnTo>
                    <a:pt x="2615" y="1953"/>
                  </a:lnTo>
                  <a:cubicBezTo>
                    <a:pt x="2457" y="1796"/>
                    <a:pt x="2457" y="1512"/>
                    <a:pt x="2615" y="1355"/>
                  </a:cubicBezTo>
                  <a:cubicBezTo>
                    <a:pt x="2694" y="1292"/>
                    <a:pt x="2804" y="1260"/>
                    <a:pt x="2914" y="1260"/>
                  </a:cubicBezTo>
                  <a:cubicBezTo>
                    <a:pt x="3025" y="1260"/>
                    <a:pt x="3135" y="1292"/>
                    <a:pt x="3214" y="1355"/>
                  </a:cubicBezTo>
                  <a:lnTo>
                    <a:pt x="3718" y="1890"/>
                  </a:lnTo>
                  <a:cubicBezTo>
                    <a:pt x="3970" y="1733"/>
                    <a:pt x="4253" y="1638"/>
                    <a:pt x="4537" y="1638"/>
                  </a:cubicBezTo>
                  <a:cubicBezTo>
                    <a:pt x="4820" y="1638"/>
                    <a:pt x="5135" y="1733"/>
                    <a:pt x="5387" y="1890"/>
                  </a:cubicBezTo>
                  <a:lnTo>
                    <a:pt x="5891" y="1355"/>
                  </a:lnTo>
                  <a:cubicBezTo>
                    <a:pt x="5970" y="1292"/>
                    <a:pt x="6080" y="1260"/>
                    <a:pt x="6191" y="1260"/>
                  </a:cubicBezTo>
                  <a:close/>
                  <a:moveTo>
                    <a:pt x="0" y="0"/>
                  </a:moveTo>
                  <a:lnTo>
                    <a:pt x="0" y="1260"/>
                  </a:lnTo>
                  <a:lnTo>
                    <a:pt x="851" y="1260"/>
                  </a:lnTo>
                  <a:cubicBezTo>
                    <a:pt x="1071" y="1260"/>
                    <a:pt x="1260" y="1449"/>
                    <a:pt x="1260" y="1638"/>
                  </a:cubicBezTo>
                  <a:cubicBezTo>
                    <a:pt x="1260" y="1859"/>
                    <a:pt x="1071" y="2079"/>
                    <a:pt x="851" y="2079"/>
                  </a:cubicBezTo>
                  <a:lnTo>
                    <a:pt x="0" y="2079"/>
                  </a:lnTo>
                  <a:lnTo>
                    <a:pt x="0" y="4568"/>
                  </a:lnTo>
                  <a:lnTo>
                    <a:pt x="851" y="4568"/>
                  </a:lnTo>
                  <a:cubicBezTo>
                    <a:pt x="1071" y="4568"/>
                    <a:pt x="1260" y="4757"/>
                    <a:pt x="1260" y="4946"/>
                  </a:cubicBezTo>
                  <a:cubicBezTo>
                    <a:pt x="1260" y="5198"/>
                    <a:pt x="1071" y="5387"/>
                    <a:pt x="851" y="5387"/>
                  </a:cubicBezTo>
                  <a:lnTo>
                    <a:pt x="0" y="5387"/>
                  </a:lnTo>
                  <a:lnTo>
                    <a:pt x="0" y="6616"/>
                  </a:lnTo>
                  <a:lnTo>
                    <a:pt x="7719" y="6616"/>
                  </a:lnTo>
                  <a:lnTo>
                    <a:pt x="7719" y="0"/>
                  </a:lnTo>
                  <a:close/>
                </a:path>
              </a:pathLst>
            </a:custGeom>
            <a:grpFill/>
            <a:ln>
              <a:noFill/>
            </a:ln>
          </p:spPr>
          <p:txBody>
            <a:bodyPr spcFirstLastPara="1" wrap="square" lIns="91425" tIns="91425" rIns="91425" bIns="91425" anchor="ctr" anchorCtr="0">
              <a:noAutofit/>
            </a:bodyPr>
            <a:lstStyle/>
            <a:p>
              <a:endParaRPr sz="1400"/>
            </a:p>
          </p:txBody>
        </p:sp>
        <p:sp>
          <p:nvSpPr>
            <p:cNvPr id="135" name="Google Shape;10030;p74"/>
            <p:cNvSpPr/>
            <p:nvPr/>
          </p:nvSpPr>
          <p:spPr>
            <a:xfrm>
              <a:off x="-61354875" y="3751050"/>
              <a:ext cx="316650" cy="288275"/>
            </a:xfrm>
            <a:custGeom>
              <a:avLst/>
              <a:gdLst/>
              <a:ahLst/>
              <a:cxnLst/>
              <a:rect l="l" t="t" r="r" b="b"/>
              <a:pathLst>
                <a:path w="12666" h="11531" extrusionOk="0">
                  <a:moveTo>
                    <a:pt x="10618" y="1701"/>
                  </a:moveTo>
                  <a:cubicBezTo>
                    <a:pt x="10870" y="1701"/>
                    <a:pt x="11027" y="1890"/>
                    <a:pt x="11027" y="2080"/>
                  </a:cubicBezTo>
                  <a:lnTo>
                    <a:pt x="11027" y="9546"/>
                  </a:lnTo>
                  <a:cubicBezTo>
                    <a:pt x="11027" y="9767"/>
                    <a:pt x="10807" y="9956"/>
                    <a:pt x="10618" y="9956"/>
                  </a:cubicBezTo>
                  <a:lnTo>
                    <a:pt x="2080" y="9956"/>
                  </a:lnTo>
                  <a:cubicBezTo>
                    <a:pt x="1828" y="9956"/>
                    <a:pt x="1670" y="9767"/>
                    <a:pt x="1670" y="9546"/>
                  </a:cubicBezTo>
                  <a:lnTo>
                    <a:pt x="1670" y="2080"/>
                  </a:lnTo>
                  <a:cubicBezTo>
                    <a:pt x="1670" y="1859"/>
                    <a:pt x="1891" y="1701"/>
                    <a:pt x="2080" y="1701"/>
                  </a:cubicBezTo>
                  <a:close/>
                  <a:moveTo>
                    <a:pt x="1198" y="0"/>
                  </a:moveTo>
                  <a:cubicBezTo>
                    <a:pt x="536" y="0"/>
                    <a:pt x="1" y="567"/>
                    <a:pt x="1" y="1229"/>
                  </a:cubicBezTo>
                  <a:lnTo>
                    <a:pt x="1" y="10334"/>
                  </a:lnTo>
                  <a:cubicBezTo>
                    <a:pt x="1" y="10995"/>
                    <a:pt x="536" y="11531"/>
                    <a:pt x="1198" y="11531"/>
                  </a:cubicBezTo>
                  <a:lnTo>
                    <a:pt x="11405" y="11531"/>
                  </a:lnTo>
                  <a:cubicBezTo>
                    <a:pt x="12067" y="11531"/>
                    <a:pt x="12666" y="10995"/>
                    <a:pt x="12666" y="10334"/>
                  </a:cubicBezTo>
                  <a:lnTo>
                    <a:pt x="12666" y="1260"/>
                  </a:lnTo>
                  <a:cubicBezTo>
                    <a:pt x="12666" y="567"/>
                    <a:pt x="12130" y="0"/>
                    <a:pt x="11405"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179" name="Google Shape;10074;p74"/>
          <p:cNvGrpSpPr/>
          <p:nvPr/>
        </p:nvGrpSpPr>
        <p:grpSpPr>
          <a:xfrm>
            <a:off x="6104272" y="3669066"/>
            <a:ext cx="523675" cy="547020"/>
            <a:chOff x="-60988625" y="3740800"/>
            <a:chExt cx="316650" cy="310350"/>
          </a:xfrm>
          <a:solidFill>
            <a:srgbClr val="0DB7C4"/>
          </a:solidFill>
        </p:grpSpPr>
        <p:sp>
          <p:nvSpPr>
            <p:cNvPr id="180" name="Google Shape;10075;p74"/>
            <p:cNvSpPr/>
            <p:nvPr/>
          </p:nvSpPr>
          <p:spPr>
            <a:xfrm>
              <a:off x="-60988625" y="3740800"/>
              <a:ext cx="311125" cy="310350"/>
            </a:xfrm>
            <a:custGeom>
              <a:avLst/>
              <a:gdLst/>
              <a:ahLst/>
              <a:cxnLst/>
              <a:rect l="l" t="t" r="r" b="b"/>
              <a:pathLst>
                <a:path w="12445" h="12414" extrusionOk="0">
                  <a:moveTo>
                    <a:pt x="7026" y="1670"/>
                  </a:moveTo>
                  <a:cubicBezTo>
                    <a:pt x="7278" y="1670"/>
                    <a:pt x="7467" y="1859"/>
                    <a:pt x="7467" y="2111"/>
                  </a:cubicBezTo>
                  <a:cubicBezTo>
                    <a:pt x="7467" y="2332"/>
                    <a:pt x="7278" y="2490"/>
                    <a:pt x="7026" y="2490"/>
                  </a:cubicBezTo>
                  <a:lnTo>
                    <a:pt x="2080" y="2490"/>
                  </a:lnTo>
                  <a:cubicBezTo>
                    <a:pt x="1828" y="2490"/>
                    <a:pt x="1639" y="2300"/>
                    <a:pt x="1639" y="2111"/>
                  </a:cubicBezTo>
                  <a:cubicBezTo>
                    <a:pt x="1639" y="1828"/>
                    <a:pt x="1828" y="1670"/>
                    <a:pt x="2080" y="1670"/>
                  </a:cubicBezTo>
                  <a:close/>
                  <a:moveTo>
                    <a:pt x="7026" y="4159"/>
                  </a:moveTo>
                  <a:cubicBezTo>
                    <a:pt x="7278" y="4159"/>
                    <a:pt x="7467" y="4348"/>
                    <a:pt x="7467" y="4537"/>
                  </a:cubicBezTo>
                  <a:cubicBezTo>
                    <a:pt x="7467" y="4789"/>
                    <a:pt x="7278" y="4978"/>
                    <a:pt x="7026" y="4978"/>
                  </a:cubicBezTo>
                  <a:lnTo>
                    <a:pt x="2080" y="4978"/>
                  </a:lnTo>
                  <a:cubicBezTo>
                    <a:pt x="1828" y="4978"/>
                    <a:pt x="1639" y="4789"/>
                    <a:pt x="1639" y="4537"/>
                  </a:cubicBezTo>
                  <a:cubicBezTo>
                    <a:pt x="1639" y="4317"/>
                    <a:pt x="1828" y="4159"/>
                    <a:pt x="2080" y="4159"/>
                  </a:cubicBezTo>
                  <a:close/>
                  <a:moveTo>
                    <a:pt x="7026" y="6648"/>
                  </a:moveTo>
                  <a:cubicBezTo>
                    <a:pt x="7278" y="6648"/>
                    <a:pt x="7467" y="6837"/>
                    <a:pt x="7467" y="7058"/>
                  </a:cubicBezTo>
                  <a:cubicBezTo>
                    <a:pt x="7467" y="7310"/>
                    <a:pt x="7278" y="7467"/>
                    <a:pt x="7026" y="7467"/>
                  </a:cubicBezTo>
                  <a:lnTo>
                    <a:pt x="2080" y="7467"/>
                  </a:lnTo>
                  <a:cubicBezTo>
                    <a:pt x="1828" y="7467"/>
                    <a:pt x="1639" y="7278"/>
                    <a:pt x="1639" y="7058"/>
                  </a:cubicBezTo>
                  <a:cubicBezTo>
                    <a:pt x="1639" y="6806"/>
                    <a:pt x="1828" y="6648"/>
                    <a:pt x="2080" y="6648"/>
                  </a:cubicBezTo>
                  <a:close/>
                  <a:moveTo>
                    <a:pt x="7026" y="9106"/>
                  </a:moveTo>
                  <a:cubicBezTo>
                    <a:pt x="7278" y="9106"/>
                    <a:pt x="7467" y="9295"/>
                    <a:pt x="7467" y="9515"/>
                  </a:cubicBezTo>
                  <a:cubicBezTo>
                    <a:pt x="7467" y="9736"/>
                    <a:pt x="7278" y="9893"/>
                    <a:pt x="7026" y="9893"/>
                  </a:cubicBezTo>
                  <a:lnTo>
                    <a:pt x="2080" y="9893"/>
                  </a:lnTo>
                  <a:cubicBezTo>
                    <a:pt x="1828" y="9893"/>
                    <a:pt x="1639" y="9704"/>
                    <a:pt x="1639" y="9515"/>
                  </a:cubicBezTo>
                  <a:cubicBezTo>
                    <a:pt x="1639" y="9263"/>
                    <a:pt x="1828" y="9106"/>
                    <a:pt x="2080" y="9106"/>
                  </a:cubicBezTo>
                  <a:close/>
                  <a:moveTo>
                    <a:pt x="11500" y="10775"/>
                  </a:moveTo>
                  <a:cubicBezTo>
                    <a:pt x="11342" y="11248"/>
                    <a:pt x="10870" y="11594"/>
                    <a:pt x="10303" y="11594"/>
                  </a:cubicBezTo>
                  <a:cubicBezTo>
                    <a:pt x="9767" y="11594"/>
                    <a:pt x="9326" y="11248"/>
                    <a:pt x="9137" y="10775"/>
                  </a:cubicBezTo>
                  <a:close/>
                  <a:moveTo>
                    <a:pt x="1261" y="1"/>
                  </a:moveTo>
                  <a:cubicBezTo>
                    <a:pt x="568" y="1"/>
                    <a:pt x="32" y="568"/>
                    <a:pt x="32" y="1229"/>
                  </a:cubicBezTo>
                  <a:lnTo>
                    <a:pt x="32" y="10334"/>
                  </a:lnTo>
                  <a:cubicBezTo>
                    <a:pt x="0" y="11468"/>
                    <a:pt x="946" y="12414"/>
                    <a:pt x="2080" y="12414"/>
                  </a:cubicBezTo>
                  <a:lnTo>
                    <a:pt x="10334" y="12414"/>
                  </a:lnTo>
                  <a:cubicBezTo>
                    <a:pt x="11500" y="12414"/>
                    <a:pt x="12445" y="11468"/>
                    <a:pt x="12445" y="10334"/>
                  </a:cubicBezTo>
                  <a:cubicBezTo>
                    <a:pt x="12445" y="10082"/>
                    <a:pt x="12224" y="9893"/>
                    <a:pt x="12004" y="9893"/>
                  </a:cubicBezTo>
                  <a:lnTo>
                    <a:pt x="9074" y="9893"/>
                  </a:lnTo>
                  <a:lnTo>
                    <a:pt x="9074" y="1229"/>
                  </a:lnTo>
                  <a:cubicBezTo>
                    <a:pt x="9074" y="568"/>
                    <a:pt x="8538" y="1"/>
                    <a:pt x="7877" y="1"/>
                  </a:cubicBezTo>
                  <a:close/>
                </a:path>
              </a:pathLst>
            </a:custGeom>
            <a:grpFill/>
            <a:ln>
              <a:noFill/>
            </a:ln>
          </p:spPr>
          <p:txBody>
            <a:bodyPr spcFirstLastPara="1" wrap="square" lIns="91425" tIns="91425" rIns="91425" bIns="91425" anchor="ctr" anchorCtr="0">
              <a:noAutofit/>
            </a:bodyPr>
            <a:lstStyle/>
            <a:p>
              <a:endParaRPr sz="1400"/>
            </a:p>
          </p:txBody>
        </p:sp>
        <p:sp>
          <p:nvSpPr>
            <p:cNvPr id="181" name="Google Shape;10076;p74"/>
            <p:cNvSpPr/>
            <p:nvPr/>
          </p:nvSpPr>
          <p:spPr>
            <a:xfrm>
              <a:off x="-60742100" y="3920375"/>
              <a:ext cx="68550" cy="55175"/>
            </a:xfrm>
            <a:custGeom>
              <a:avLst/>
              <a:gdLst/>
              <a:ahLst/>
              <a:cxnLst/>
              <a:rect l="l" t="t" r="r" b="b"/>
              <a:pathLst>
                <a:path w="2742" h="2207" extrusionOk="0">
                  <a:moveTo>
                    <a:pt x="0" y="1"/>
                  </a:moveTo>
                  <a:lnTo>
                    <a:pt x="0" y="32"/>
                  </a:lnTo>
                  <a:lnTo>
                    <a:pt x="1009" y="1986"/>
                  </a:lnTo>
                  <a:cubicBezTo>
                    <a:pt x="1103" y="2080"/>
                    <a:pt x="1261" y="2206"/>
                    <a:pt x="1418" y="2206"/>
                  </a:cubicBezTo>
                  <a:cubicBezTo>
                    <a:pt x="1576" y="2206"/>
                    <a:pt x="1733" y="2143"/>
                    <a:pt x="1796" y="1986"/>
                  </a:cubicBezTo>
                  <a:lnTo>
                    <a:pt x="2741" y="32"/>
                  </a:lnTo>
                  <a:lnTo>
                    <a:pt x="2741" y="1"/>
                  </a:lnTo>
                  <a:close/>
                </a:path>
              </a:pathLst>
            </a:custGeom>
            <a:grpFill/>
            <a:ln>
              <a:noFill/>
            </a:ln>
          </p:spPr>
          <p:txBody>
            <a:bodyPr spcFirstLastPara="1" wrap="square" lIns="91425" tIns="91425" rIns="91425" bIns="91425" anchor="ctr" anchorCtr="0">
              <a:noAutofit/>
            </a:bodyPr>
            <a:lstStyle/>
            <a:p>
              <a:endParaRPr sz="1400"/>
            </a:p>
          </p:txBody>
        </p:sp>
        <p:sp>
          <p:nvSpPr>
            <p:cNvPr id="182" name="Google Shape;10077;p74"/>
            <p:cNvSpPr/>
            <p:nvPr/>
          </p:nvSpPr>
          <p:spPr>
            <a:xfrm>
              <a:off x="-60740525" y="3741600"/>
              <a:ext cx="68550" cy="158325"/>
            </a:xfrm>
            <a:custGeom>
              <a:avLst/>
              <a:gdLst/>
              <a:ahLst/>
              <a:cxnLst/>
              <a:rect l="l" t="t" r="r" b="b"/>
              <a:pathLst>
                <a:path w="2742" h="6333" extrusionOk="0">
                  <a:moveTo>
                    <a:pt x="1796" y="819"/>
                  </a:moveTo>
                  <a:cubicBezTo>
                    <a:pt x="1891" y="819"/>
                    <a:pt x="1922" y="882"/>
                    <a:pt x="1922" y="945"/>
                  </a:cubicBezTo>
                  <a:lnTo>
                    <a:pt x="1922" y="1638"/>
                  </a:lnTo>
                  <a:lnTo>
                    <a:pt x="820" y="1638"/>
                  </a:lnTo>
                  <a:lnTo>
                    <a:pt x="820" y="945"/>
                  </a:lnTo>
                  <a:cubicBezTo>
                    <a:pt x="820" y="851"/>
                    <a:pt x="883" y="819"/>
                    <a:pt x="977" y="819"/>
                  </a:cubicBezTo>
                  <a:close/>
                  <a:moveTo>
                    <a:pt x="977" y="0"/>
                  </a:moveTo>
                  <a:cubicBezTo>
                    <a:pt x="410" y="0"/>
                    <a:pt x="1" y="410"/>
                    <a:pt x="1" y="945"/>
                  </a:cubicBezTo>
                  <a:lnTo>
                    <a:pt x="1" y="6333"/>
                  </a:lnTo>
                  <a:lnTo>
                    <a:pt x="2741" y="6333"/>
                  </a:lnTo>
                  <a:lnTo>
                    <a:pt x="2741" y="945"/>
                  </a:lnTo>
                  <a:cubicBezTo>
                    <a:pt x="2741" y="410"/>
                    <a:pt x="2300" y="0"/>
                    <a:pt x="1796"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189" name="Google Shape;10084;p74"/>
          <p:cNvGrpSpPr/>
          <p:nvPr/>
        </p:nvGrpSpPr>
        <p:grpSpPr>
          <a:xfrm>
            <a:off x="9506835" y="3681090"/>
            <a:ext cx="479551" cy="494716"/>
            <a:chOff x="-59447250" y="3706150"/>
            <a:chExt cx="319000" cy="308775"/>
          </a:xfrm>
          <a:solidFill>
            <a:srgbClr val="0DB7C4"/>
          </a:solidFill>
        </p:grpSpPr>
        <p:sp>
          <p:nvSpPr>
            <p:cNvPr id="190" name="Google Shape;10085;p74"/>
            <p:cNvSpPr/>
            <p:nvPr/>
          </p:nvSpPr>
          <p:spPr>
            <a:xfrm>
              <a:off x="-59381875" y="3922750"/>
              <a:ext cx="79575" cy="29950"/>
            </a:xfrm>
            <a:custGeom>
              <a:avLst/>
              <a:gdLst/>
              <a:ahLst/>
              <a:cxnLst/>
              <a:rect l="l" t="t" r="r" b="b"/>
              <a:pathLst>
                <a:path w="3183" h="1198" extrusionOk="0">
                  <a:moveTo>
                    <a:pt x="1607" y="0"/>
                  </a:moveTo>
                  <a:cubicBezTo>
                    <a:pt x="820" y="0"/>
                    <a:pt x="190" y="504"/>
                    <a:pt x="1" y="1197"/>
                  </a:cubicBezTo>
                  <a:lnTo>
                    <a:pt x="3183" y="1197"/>
                  </a:lnTo>
                  <a:cubicBezTo>
                    <a:pt x="3025" y="536"/>
                    <a:pt x="2363" y="0"/>
                    <a:pt x="1607" y="0"/>
                  </a:cubicBezTo>
                  <a:close/>
                </a:path>
              </a:pathLst>
            </a:custGeom>
            <a:grpFill/>
            <a:ln>
              <a:noFill/>
            </a:ln>
          </p:spPr>
          <p:txBody>
            <a:bodyPr spcFirstLastPara="1" wrap="square" lIns="91425" tIns="91425" rIns="91425" bIns="91425" anchor="ctr" anchorCtr="0">
              <a:noAutofit/>
            </a:bodyPr>
            <a:lstStyle/>
            <a:p>
              <a:endParaRPr sz="1400"/>
            </a:p>
          </p:txBody>
        </p:sp>
        <p:sp>
          <p:nvSpPr>
            <p:cNvPr id="191" name="Google Shape;10086;p74"/>
            <p:cNvSpPr/>
            <p:nvPr/>
          </p:nvSpPr>
          <p:spPr>
            <a:xfrm>
              <a:off x="-59364550" y="3861525"/>
              <a:ext cx="43350" cy="40900"/>
            </a:xfrm>
            <a:custGeom>
              <a:avLst/>
              <a:gdLst/>
              <a:ahLst/>
              <a:cxnLst/>
              <a:rect l="l" t="t" r="r" b="b"/>
              <a:pathLst>
                <a:path w="1734" h="1636" extrusionOk="0">
                  <a:moveTo>
                    <a:pt x="858" y="0"/>
                  </a:moveTo>
                  <a:cubicBezTo>
                    <a:pt x="784" y="0"/>
                    <a:pt x="707" y="8"/>
                    <a:pt x="631" y="23"/>
                  </a:cubicBezTo>
                  <a:cubicBezTo>
                    <a:pt x="347" y="118"/>
                    <a:pt x="127" y="307"/>
                    <a:pt x="95" y="590"/>
                  </a:cubicBezTo>
                  <a:cubicBezTo>
                    <a:pt x="1" y="906"/>
                    <a:pt x="95" y="1189"/>
                    <a:pt x="284" y="1410"/>
                  </a:cubicBezTo>
                  <a:cubicBezTo>
                    <a:pt x="446" y="1548"/>
                    <a:pt x="658" y="1636"/>
                    <a:pt x="871" y="1636"/>
                  </a:cubicBezTo>
                  <a:cubicBezTo>
                    <a:pt x="949" y="1636"/>
                    <a:pt x="1027" y="1624"/>
                    <a:pt x="1103" y="1599"/>
                  </a:cubicBezTo>
                  <a:cubicBezTo>
                    <a:pt x="1387" y="1536"/>
                    <a:pt x="1607" y="1347"/>
                    <a:pt x="1670" y="1063"/>
                  </a:cubicBezTo>
                  <a:cubicBezTo>
                    <a:pt x="1733" y="748"/>
                    <a:pt x="1670" y="464"/>
                    <a:pt x="1450" y="244"/>
                  </a:cubicBezTo>
                  <a:cubicBezTo>
                    <a:pt x="1307" y="77"/>
                    <a:pt x="1091" y="0"/>
                    <a:pt x="858" y="0"/>
                  </a:cubicBezTo>
                  <a:close/>
                </a:path>
              </a:pathLst>
            </a:custGeom>
            <a:grpFill/>
            <a:ln>
              <a:noFill/>
            </a:ln>
          </p:spPr>
          <p:txBody>
            <a:bodyPr spcFirstLastPara="1" wrap="square" lIns="91425" tIns="91425" rIns="91425" bIns="91425" anchor="ctr" anchorCtr="0">
              <a:noAutofit/>
            </a:bodyPr>
            <a:lstStyle/>
            <a:p>
              <a:endParaRPr sz="1400"/>
            </a:p>
          </p:txBody>
        </p:sp>
        <p:sp>
          <p:nvSpPr>
            <p:cNvPr id="192" name="Google Shape;10087;p74"/>
            <p:cNvSpPr/>
            <p:nvPr/>
          </p:nvSpPr>
          <p:spPr>
            <a:xfrm>
              <a:off x="-59447250" y="3706150"/>
              <a:ext cx="319000" cy="308775"/>
            </a:xfrm>
            <a:custGeom>
              <a:avLst/>
              <a:gdLst/>
              <a:ahLst/>
              <a:cxnLst/>
              <a:rect l="l" t="t" r="r" b="b"/>
              <a:pathLst>
                <a:path w="12760" h="12351" extrusionOk="0">
                  <a:moveTo>
                    <a:pt x="6428" y="820"/>
                  </a:moveTo>
                  <a:cubicBezTo>
                    <a:pt x="6900" y="820"/>
                    <a:pt x="7247" y="1166"/>
                    <a:pt x="7247" y="1639"/>
                  </a:cubicBezTo>
                  <a:lnTo>
                    <a:pt x="7247" y="4128"/>
                  </a:lnTo>
                  <a:lnTo>
                    <a:pt x="5609" y="4128"/>
                  </a:lnTo>
                  <a:lnTo>
                    <a:pt x="5609" y="1639"/>
                  </a:lnTo>
                  <a:cubicBezTo>
                    <a:pt x="5609" y="1166"/>
                    <a:pt x="5955" y="820"/>
                    <a:pt x="6428" y="820"/>
                  </a:cubicBezTo>
                  <a:close/>
                  <a:moveTo>
                    <a:pt x="10681" y="6616"/>
                  </a:moveTo>
                  <a:cubicBezTo>
                    <a:pt x="10901" y="6616"/>
                    <a:pt x="11059" y="6805"/>
                    <a:pt x="11059" y="6994"/>
                  </a:cubicBezTo>
                  <a:cubicBezTo>
                    <a:pt x="11122" y="7247"/>
                    <a:pt x="10901" y="7436"/>
                    <a:pt x="10681" y="7436"/>
                  </a:cubicBezTo>
                  <a:lnTo>
                    <a:pt x="8192" y="7436"/>
                  </a:lnTo>
                  <a:cubicBezTo>
                    <a:pt x="7971" y="7436"/>
                    <a:pt x="7751" y="7247"/>
                    <a:pt x="7751" y="6994"/>
                  </a:cubicBezTo>
                  <a:cubicBezTo>
                    <a:pt x="7751" y="6742"/>
                    <a:pt x="7971" y="6616"/>
                    <a:pt x="8192" y="6616"/>
                  </a:cubicBezTo>
                  <a:close/>
                  <a:moveTo>
                    <a:pt x="10681" y="8255"/>
                  </a:moveTo>
                  <a:cubicBezTo>
                    <a:pt x="10901" y="8255"/>
                    <a:pt x="11059" y="8444"/>
                    <a:pt x="11059" y="8696"/>
                  </a:cubicBezTo>
                  <a:cubicBezTo>
                    <a:pt x="11122" y="8885"/>
                    <a:pt x="10901" y="9074"/>
                    <a:pt x="10681" y="9074"/>
                  </a:cubicBezTo>
                  <a:lnTo>
                    <a:pt x="8192" y="9074"/>
                  </a:lnTo>
                  <a:cubicBezTo>
                    <a:pt x="7971" y="9074"/>
                    <a:pt x="7751" y="8885"/>
                    <a:pt x="7751" y="8696"/>
                  </a:cubicBezTo>
                  <a:cubicBezTo>
                    <a:pt x="7751" y="8444"/>
                    <a:pt x="7971" y="8255"/>
                    <a:pt x="8192" y="8255"/>
                  </a:cubicBezTo>
                  <a:close/>
                  <a:moveTo>
                    <a:pt x="4233" y="5360"/>
                  </a:moveTo>
                  <a:cubicBezTo>
                    <a:pt x="4671" y="5360"/>
                    <a:pt x="5082" y="5531"/>
                    <a:pt x="5388" y="5860"/>
                  </a:cubicBezTo>
                  <a:cubicBezTo>
                    <a:pt x="5829" y="6301"/>
                    <a:pt x="5987" y="6868"/>
                    <a:pt x="5829" y="7467"/>
                  </a:cubicBezTo>
                  <a:cubicBezTo>
                    <a:pt x="5766" y="7751"/>
                    <a:pt x="5640" y="7971"/>
                    <a:pt x="5451" y="8192"/>
                  </a:cubicBezTo>
                  <a:cubicBezTo>
                    <a:pt x="6176" y="8601"/>
                    <a:pt x="6711" y="9389"/>
                    <a:pt x="6711" y="10334"/>
                  </a:cubicBezTo>
                  <a:cubicBezTo>
                    <a:pt x="6711" y="10555"/>
                    <a:pt x="6491" y="10744"/>
                    <a:pt x="6270" y="10744"/>
                  </a:cubicBezTo>
                  <a:lnTo>
                    <a:pt x="2143" y="10744"/>
                  </a:lnTo>
                  <a:cubicBezTo>
                    <a:pt x="1891" y="10744"/>
                    <a:pt x="1733" y="10555"/>
                    <a:pt x="1733" y="10303"/>
                  </a:cubicBezTo>
                  <a:cubicBezTo>
                    <a:pt x="1733" y="9357"/>
                    <a:pt x="2238" y="8570"/>
                    <a:pt x="3025" y="8129"/>
                  </a:cubicBezTo>
                  <a:cubicBezTo>
                    <a:pt x="2647" y="7688"/>
                    <a:pt x="2490" y="7121"/>
                    <a:pt x="2647" y="6553"/>
                  </a:cubicBezTo>
                  <a:cubicBezTo>
                    <a:pt x="2805" y="6018"/>
                    <a:pt x="3246" y="5577"/>
                    <a:pt x="3781" y="5419"/>
                  </a:cubicBezTo>
                  <a:cubicBezTo>
                    <a:pt x="3933" y="5379"/>
                    <a:pt x="4084" y="5360"/>
                    <a:pt x="4233" y="5360"/>
                  </a:cubicBezTo>
                  <a:close/>
                  <a:moveTo>
                    <a:pt x="10681" y="9893"/>
                  </a:moveTo>
                  <a:cubicBezTo>
                    <a:pt x="10901" y="9893"/>
                    <a:pt x="11059" y="10113"/>
                    <a:pt x="11059" y="10303"/>
                  </a:cubicBezTo>
                  <a:cubicBezTo>
                    <a:pt x="11122" y="10555"/>
                    <a:pt x="10901" y="10744"/>
                    <a:pt x="10681" y="10744"/>
                  </a:cubicBezTo>
                  <a:lnTo>
                    <a:pt x="8192" y="10744"/>
                  </a:lnTo>
                  <a:cubicBezTo>
                    <a:pt x="7971" y="10744"/>
                    <a:pt x="7751" y="10555"/>
                    <a:pt x="7751" y="10303"/>
                  </a:cubicBezTo>
                  <a:cubicBezTo>
                    <a:pt x="7751" y="10050"/>
                    <a:pt x="7971" y="9893"/>
                    <a:pt x="8192" y="9893"/>
                  </a:cubicBezTo>
                  <a:close/>
                  <a:moveTo>
                    <a:pt x="6396" y="0"/>
                  </a:moveTo>
                  <a:cubicBezTo>
                    <a:pt x="5483" y="0"/>
                    <a:pt x="4726" y="725"/>
                    <a:pt x="4726" y="1639"/>
                  </a:cubicBezTo>
                  <a:lnTo>
                    <a:pt x="4726" y="2458"/>
                  </a:lnTo>
                  <a:lnTo>
                    <a:pt x="1261" y="2458"/>
                  </a:lnTo>
                  <a:cubicBezTo>
                    <a:pt x="599" y="2458"/>
                    <a:pt x="1" y="3025"/>
                    <a:pt x="1" y="3686"/>
                  </a:cubicBezTo>
                  <a:lnTo>
                    <a:pt x="1" y="11122"/>
                  </a:lnTo>
                  <a:cubicBezTo>
                    <a:pt x="1" y="11815"/>
                    <a:pt x="568" y="12350"/>
                    <a:pt x="1261" y="12350"/>
                  </a:cubicBezTo>
                  <a:lnTo>
                    <a:pt x="11468" y="12350"/>
                  </a:lnTo>
                  <a:cubicBezTo>
                    <a:pt x="12130" y="12350"/>
                    <a:pt x="12697" y="11815"/>
                    <a:pt x="12697" y="11122"/>
                  </a:cubicBezTo>
                  <a:lnTo>
                    <a:pt x="12697" y="3686"/>
                  </a:lnTo>
                  <a:cubicBezTo>
                    <a:pt x="12760" y="3025"/>
                    <a:pt x="12162" y="2458"/>
                    <a:pt x="11500" y="2458"/>
                  </a:cubicBezTo>
                  <a:lnTo>
                    <a:pt x="8034" y="2458"/>
                  </a:lnTo>
                  <a:lnTo>
                    <a:pt x="8034" y="1639"/>
                  </a:lnTo>
                  <a:cubicBezTo>
                    <a:pt x="8034" y="725"/>
                    <a:pt x="7278" y="0"/>
                    <a:pt x="6396" y="0"/>
                  </a:cubicBezTo>
                  <a:close/>
                </a:path>
              </a:pathLst>
            </a:custGeom>
            <a:grpFill/>
            <a:ln>
              <a:noFill/>
            </a:ln>
          </p:spPr>
          <p:txBody>
            <a:bodyPr spcFirstLastPara="1" wrap="square" lIns="91425" tIns="91425" rIns="91425" bIns="91425" anchor="ctr" anchorCtr="0">
              <a:noAutofit/>
            </a:bodyPr>
            <a:lstStyle/>
            <a:p>
              <a:endParaRPr sz="1400"/>
            </a:p>
          </p:txBody>
        </p:sp>
        <p:sp>
          <p:nvSpPr>
            <p:cNvPr id="193" name="Google Shape;10088;p74"/>
            <p:cNvSpPr/>
            <p:nvPr/>
          </p:nvSpPr>
          <p:spPr>
            <a:xfrm>
              <a:off x="-59293650" y="3740025"/>
              <a:ext cx="14175" cy="14200"/>
            </a:xfrm>
            <a:custGeom>
              <a:avLst/>
              <a:gdLst/>
              <a:ahLst/>
              <a:cxnLst/>
              <a:rect l="l" t="t" r="r" b="b"/>
              <a:pathLst>
                <a:path w="567" h="568" extrusionOk="0">
                  <a:moveTo>
                    <a:pt x="284" y="0"/>
                  </a:moveTo>
                  <a:cubicBezTo>
                    <a:pt x="126" y="0"/>
                    <a:pt x="0" y="126"/>
                    <a:pt x="0" y="284"/>
                  </a:cubicBezTo>
                  <a:cubicBezTo>
                    <a:pt x="0" y="441"/>
                    <a:pt x="126" y="567"/>
                    <a:pt x="284" y="567"/>
                  </a:cubicBezTo>
                  <a:cubicBezTo>
                    <a:pt x="441" y="567"/>
                    <a:pt x="567" y="441"/>
                    <a:pt x="567" y="284"/>
                  </a:cubicBezTo>
                  <a:cubicBezTo>
                    <a:pt x="567" y="126"/>
                    <a:pt x="441" y="0"/>
                    <a:pt x="284"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194" name="Google Shape;10089;p74"/>
          <p:cNvGrpSpPr/>
          <p:nvPr/>
        </p:nvGrpSpPr>
        <p:grpSpPr>
          <a:xfrm>
            <a:off x="8538025" y="1572829"/>
            <a:ext cx="687344" cy="724676"/>
            <a:chOff x="-64406125" y="3362225"/>
            <a:chExt cx="318225" cy="314800"/>
          </a:xfrm>
          <a:solidFill>
            <a:srgbClr val="0DB7C4"/>
          </a:solidFill>
        </p:grpSpPr>
        <p:sp>
          <p:nvSpPr>
            <p:cNvPr id="195" name="Google Shape;10090;p74"/>
            <p:cNvSpPr/>
            <p:nvPr/>
          </p:nvSpPr>
          <p:spPr>
            <a:xfrm>
              <a:off x="-64332100" y="3362225"/>
              <a:ext cx="170150" cy="199025"/>
            </a:xfrm>
            <a:custGeom>
              <a:avLst/>
              <a:gdLst/>
              <a:ahLst/>
              <a:cxnLst/>
              <a:rect l="l" t="t" r="r" b="b"/>
              <a:pathLst>
                <a:path w="6806" h="7961" extrusionOk="0">
                  <a:moveTo>
                    <a:pt x="4506" y="3266"/>
                  </a:moveTo>
                  <a:cubicBezTo>
                    <a:pt x="4569" y="3266"/>
                    <a:pt x="4601" y="3298"/>
                    <a:pt x="4632" y="3298"/>
                  </a:cubicBezTo>
                  <a:lnTo>
                    <a:pt x="5577" y="4621"/>
                  </a:lnTo>
                  <a:cubicBezTo>
                    <a:pt x="5420" y="5881"/>
                    <a:pt x="4664" y="7110"/>
                    <a:pt x="3403" y="7110"/>
                  </a:cubicBezTo>
                  <a:cubicBezTo>
                    <a:pt x="2206" y="7110"/>
                    <a:pt x="1419" y="5944"/>
                    <a:pt x="1261" y="4621"/>
                  </a:cubicBezTo>
                  <a:lnTo>
                    <a:pt x="2206" y="3298"/>
                  </a:lnTo>
                  <a:cubicBezTo>
                    <a:pt x="2238" y="3266"/>
                    <a:pt x="2269" y="3266"/>
                    <a:pt x="2301" y="3266"/>
                  </a:cubicBezTo>
                  <a:close/>
                  <a:moveTo>
                    <a:pt x="4055" y="1"/>
                  </a:moveTo>
                  <a:cubicBezTo>
                    <a:pt x="3400" y="1"/>
                    <a:pt x="2703" y="167"/>
                    <a:pt x="2049" y="494"/>
                  </a:cubicBezTo>
                  <a:cubicBezTo>
                    <a:pt x="1957" y="483"/>
                    <a:pt x="1867" y="478"/>
                    <a:pt x="1779" y="478"/>
                  </a:cubicBezTo>
                  <a:cubicBezTo>
                    <a:pt x="1354" y="478"/>
                    <a:pt x="976" y="600"/>
                    <a:pt x="662" y="809"/>
                  </a:cubicBezTo>
                  <a:cubicBezTo>
                    <a:pt x="347" y="1061"/>
                    <a:pt x="1" y="1534"/>
                    <a:pt x="1" y="2384"/>
                  </a:cubicBezTo>
                  <a:cubicBezTo>
                    <a:pt x="1" y="2857"/>
                    <a:pt x="95" y="3613"/>
                    <a:pt x="347" y="4621"/>
                  </a:cubicBezTo>
                  <a:cubicBezTo>
                    <a:pt x="473" y="4810"/>
                    <a:pt x="536" y="6070"/>
                    <a:pt x="1482" y="7078"/>
                  </a:cubicBezTo>
                  <a:cubicBezTo>
                    <a:pt x="2049" y="7646"/>
                    <a:pt x="2710" y="7961"/>
                    <a:pt x="3403" y="7961"/>
                  </a:cubicBezTo>
                  <a:cubicBezTo>
                    <a:pt x="5136" y="7961"/>
                    <a:pt x="6207" y="6417"/>
                    <a:pt x="6396" y="4621"/>
                  </a:cubicBezTo>
                  <a:cubicBezTo>
                    <a:pt x="6554" y="4085"/>
                    <a:pt x="6774" y="3046"/>
                    <a:pt x="6806" y="2447"/>
                  </a:cubicBezTo>
                  <a:cubicBezTo>
                    <a:pt x="6806" y="1565"/>
                    <a:pt x="6459" y="872"/>
                    <a:pt x="5703" y="431"/>
                  </a:cubicBezTo>
                  <a:cubicBezTo>
                    <a:pt x="5234" y="143"/>
                    <a:pt x="4662" y="1"/>
                    <a:pt x="4055" y="1"/>
                  </a:cubicBezTo>
                  <a:close/>
                </a:path>
              </a:pathLst>
            </a:custGeom>
            <a:grpFill/>
            <a:ln>
              <a:noFill/>
            </a:ln>
          </p:spPr>
          <p:txBody>
            <a:bodyPr spcFirstLastPara="1" wrap="square" lIns="91425" tIns="91425" rIns="91425" bIns="91425" anchor="ctr" anchorCtr="0">
              <a:noAutofit/>
            </a:bodyPr>
            <a:lstStyle/>
            <a:p>
              <a:endParaRPr sz="1400"/>
            </a:p>
          </p:txBody>
        </p:sp>
        <p:sp>
          <p:nvSpPr>
            <p:cNvPr id="196" name="Google Shape;10091;p74"/>
            <p:cNvSpPr/>
            <p:nvPr/>
          </p:nvSpPr>
          <p:spPr>
            <a:xfrm>
              <a:off x="-64406125" y="3559050"/>
              <a:ext cx="318225" cy="117975"/>
            </a:xfrm>
            <a:custGeom>
              <a:avLst/>
              <a:gdLst/>
              <a:ahLst/>
              <a:cxnLst/>
              <a:rect l="l" t="t" r="r" b="b"/>
              <a:pathLst>
                <a:path w="12729" h="4719" extrusionOk="0">
                  <a:moveTo>
                    <a:pt x="4474" y="1001"/>
                  </a:moveTo>
                  <a:lnTo>
                    <a:pt x="5797" y="2293"/>
                  </a:lnTo>
                  <a:lnTo>
                    <a:pt x="5199" y="2891"/>
                  </a:lnTo>
                  <a:lnTo>
                    <a:pt x="4002" y="1159"/>
                  </a:lnTo>
                  <a:cubicBezTo>
                    <a:pt x="4159" y="1096"/>
                    <a:pt x="4380" y="1064"/>
                    <a:pt x="4474" y="1001"/>
                  </a:cubicBezTo>
                  <a:close/>
                  <a:moveTo>
                    <a:pt x="8318" y="1001"/>
                  </a:moveTo>
                  <a:cubicBezTo>
                    <a:pt x="8475" y="1064"/>
                    <a:pt x="8633" y="1159"/>
                    <a:pt x="8790" y="1190"/>
                  </a:cubicBezTo>
                  <a:lnTo>
                    <a:pt x="7593" y="2891"/>
                  </a:lnTo>
                  <a:lnTo>
                    <a:pt x="6995" y="2293"/>
                  </a:lnTo>
                  <a:lnTo>
                    <a:pt x="8318" y="1001"/>
                  </a:lnTo>
                  <a:close/>
                  <a:moveTo>
                    <a:pt x="10681" y="3112"/>
                  </a:moveTo>
                  <a:cubicBezTo>
                    <a:pt x="10901" y="3112"/>
                    <a:pt x="11059" y="3301"/>
                    <a:pt x="11059" y="3553"/>
                  </a:cubicBezTo>
                  <a:cubicBezTo>
                    <a:pt x="11059" y="3742"/>
                    <a:pt x="10870" y="3931"/>
                    <a:pt x="10681" y="3931"/>
                  </a:cubicBezTo>
                  <a:lnTo>
                    <a:pt x="9578" y="3931"/>
                  </a:lnTo>
                  <a:cubicBezTo>
                    <a:pt x="9326" y="3931"/>
                    <a:pt x="9137" y="3742"/>
                    <a:pt x="9137" y="3553"/>
                  </a:cubicBezTo>
                  <a:cubicBezTo>
                    <a:pt x="9137" y="3301"/>
                    <a:pt x="9326" y="3112"/>
                    <a:pt x="9578" y="3112"/>
                  </a:cubicBezTo>
                  <a:close/>
                  <a:moveTo>
                    <a:pt x="4458" y="1"/>
                  </a:moveTo>
                  <a:cubicBezTo>
                    <a:pt x="4348" y="1"/>
                    <a:pt x="4238" y="40"/>
                    <a:pt x="4159" y="119"/>
                  </a:cubicBezTo>
                  <a:cubicBezTo>
                    <a:pt x="4065" y="245"/>
                    <a:pt x="3939" y="308"/>
                    <a:pt x="3781" y="308"/>
                  </a:cubicBezTo>
                  <a:lnTo>
                    <a:pt x="2395" y="308"/>
                  </a:lnTo>
                  <a:cubicBezTo>
                    <a:pt x="914" y="308"/>
                    <a:pt x="0" y="1442"/>
                    <a:pt x="0" y="2639"/>
                  </a:cubicBezTo>
                  <a:lnTo>
                    <a:pt x="0" y="4341"/>
                  </a:lnTo>
                  <a:cubicBezTo>
                    <a:pt x="0" y="4561"/>
                    <a:pt x="189" y="4719"/>
                    <a:pt x="441" y="4719"/>
                  </a:cubicBezTo>
                  <a:lnTo>
                    <a:pt x="12287" y="4719"/>
                  </a:lnTo>
                  <a:cubicBezTo>
                    <a:pt x="12508" y="4719"/>
                    <a:pt x="12665" y="4530"/>
                    <a:pt x="12665" y="4341"/>
                  </a:cubicBezTo>
                  <a:lnTo>
                    <a:pt x="12665" y="2639"/>
                  </a:lnTo>
                  <a:cubicBezTo>
                    <a:pt x="12728" y="1474"/>
                    <a:pt x="11783" y="371"/>
                    <a:pt x="10303" y="371"/>
                  </a:cubicBezTo>
                  <a:lnTo>
                    <a:pt x="8948" y="371"/>
                  </a:lnTo>
                  <a:cubicBezTo>
                    <a:pt x="8727" y="371"/>
                    <a:pt x="8664" y="277"/>
                    <a:pt x="8538" y="151"/>
                  </a:cubicBezTo>
                  <a:cubicBezTo>
                    <a:pt x="8456" y="52"/>
                    <a:pt x="8339" y="5"/>
                    <a:pt x="8219" y="5"/>
                  </a:cubicBezTo>
                  <a:cubicBezTo>
                    <a:pt x="8110" y="5"/>
                    <a:pt x="7998" y="44"/>
                    <a:pt x="7908" y="119"/>
                  </a:cubicBezTo>
                  <a:lnTo>
                    <a:pt x="6333" y="1694"/>
                  </a:lnTo>
                  <a:lnTo>
                    <a:pt x="4758" y="119"/>
                  </a:lnTo>
                  <a:cubicBezTo>
                    <a:pt x="4679" y="40"/>
                    <a:pt x="4569" y="1"/>
                    <a:pt x="4458" y="1"/>
                  </a:cubicBezTo>
                  <a:close/>
                </a:path>
              </a:pathLst>
            </a:custGeom>
            <a:grpFill/>
            <a:ln>
              <a:noFill/>
            </a:ln>
          </p:spPr>
          <p:txBody>
            <a:bodyPr spcFirstLastPara="1" wrap="square" lIns="91425" tIns="91425" rIns="91425" bIns="91425" anchor="ctr" anchorCtr="0">
              <a:noAutofit/>
            </a:bodyPr>
            <a:lstStyle/>
            <a:p>
              <a:endParaRPr sz="1400"/>
            </a:p>
          </p:txBody>
        </p:sp>
      </p:grpSp>
      <p:sp>
        <p:nvSpPr>
          <p:cNvPr id="218" name="Google Shape;10113;p74"/>
          <p:cNvSpPr/>
          <p:nvPr/>
        </p:nvSpPr>
        <p:spPr>
          <a:xfrm>
            <a:off x="6972647" y="3640886"/>
            <a:ext cx="527560" cy="556052"/>
          </a:xfrm>
          <a:custGeom>
            <a:avLst/>
            <a:gdLst/>
            <a:ahLst/>
            <a:cxnLst/>
            <a:rect l="l" t="t" r="r" b="b"/>
            <a:pathLst>
              <a:path w="12760" h="12619" extrusionOk="0">
                <a:moveTo>
                  <a:pt x="10082" y="2190"/>
                </a:moveTo>
                <a:lnTo>
                  <a:pt x="11027" y="2726"/>
                </a:lnTo>
                <a:lnTo>
                  <a:pt x="8948" y="6317"/>
                </a:lnTo>
                <a:lnTo>
                  <a:pt x="8003" y="5781"/>
                </a:lnTo>
                <a:cubicBezTo>
                  <a:pt x="8349" y="5151"/>
                  <a:pt x="9704" y="2820"/>
                  <a:pt x="10082" y="2190"/>
                </a:cubicBezTo>
                <a:close/>
                <a:moveTo>
                  <a:pt x="7813" y="6601"/>
                </a:moveTo>
                <a:lnTo>
                  <a:pt x="8318" y="6916"/>
                </a:lnTo>
                <a:lnTo>
                  <a:pt x="7782" y="7262"/>
                </a:lnTo>
                <a:lnTo>
                  <a:pt x="7813" y="6601"/>
                </a:lnTo>
                <a:close/>
                <a:moveTo>
                  <a:pt x="10554" y="8522"/>
                </a:moveTo>
                <a:cubicBezTo>
                  <a:pt x="10806" y="8522"/>
                  <a:pt x="10964" y="8711"/>
                  <a:pt x="10964" y="8900"/>
                </a:cubicBezTo>
                <a:cubicBezTo>
                  <a:pt x="10964" y="9153"/>
                  <a:pt x="10806" y="9342"/>
                  <a:pt x="10554" y="9342"/>
                </a:cubicBezTo>
                <a:lnTo>
                  <a:pt x="5608" y="9342"/>
                </a:lnTo>
                <a:cubicBezTo>
                  <a:pt x="5356" y="9342"/>
                  <a:pt x="5167" y="9153"/>
                  <a:pt x="5167" y="8900"/>
                </a:cubicBezTo>
                <a:cubicBezTo>
                  <a:pt x="5167" y="8680"/>
                  <a:pt x="5356" y="8522"/>
                  <a:pt x="5608" y="8522"/>
                </a:cubicBezTo>
                <a:close/>
                <a:moveTo>
                  <a:pt x="3088" y="5592"/>
                </a:moveTo>
                <a:cubicBezTo>
                  <a:pt x="3308" y="5592"/>
                  <a:pt x="3497" y="5813"/>
                  <a:pt x="3497" y="6002"/>
                </a:cubicBezTo>
                <a:lnTo>
                  <a:pt x="3497" y="6286"/>
                </a:lnTo>
                <a:cubicBezTo>
                  <a:pt x="3970" y="6443"/>
                  <a:pt x="4348" y="6916"/>
                  <a:pt x="4348" y="7451"/>
                </a:cubicBezTo>
                <a:cubicBezTo>
                  <a:pt x="4348" y="7703"/>
                  <a:pt x="4159" y="7861"/>
                  <a:pt x="3907" y="7861"/>
                </a:cubicBezTo>
                <a:cubicBezTo>
                  <a:pt x="3655" y="7861"/>
                  <a:pt x="3497" y="7640"/>
                  <a:pt x="3497" y="7451"/>
                </a:cubicBezTo>
                <a:cubicBezTo>
                  <a:pt x="3497" y="7231"/>
                  <a:pt x="3308" y="7010"/>
                  <a:pt x="3088" y="7010"/>
                </a:cubicBezTo>
                <a:cubicBezTo>
                  <a:pt x="2836" y="7010"/>
                  <a:pt x="2678" y="7231"/>
                  <a:pt x="2678" y="7451"/>
                </a:cubicBezTo>
                <a:cubicBezTo>
                  <a:pt x="2678" y="7703"/>
                  <a:pt x="3025" y="7924"/>
                  <a:pt x="3340" y="8176"/>
                </a:cubicBezTo>
                <a:cubicBezTo>
                  <a:pt x="3781" y="8491"/>
                  <a:pt x="4348" y="8869"/>
                  <a:pt x="4348" y="9531"/>
                </a:cubicBezTo>
                <a:cubicBezTo>
                  <a:pt x="4348" y="10098"/>
                  <a:pt x="3970" y="10539"/>
                  <a:pt x="3497" y="10728"/>
                </a:cubicBezTo>
                <a:lnTo>
                  <a:pt x="3497" y="11011"/>
                </a:lnTo>
                <a:cubicBezTo>
                  <a:pt x="3497" y="11232"/>
                  <a:pt x="3308" y="11452"/>
                  <a:pt x="3088" y="11452"/>
                </a:cubicBezTo>
                <a:cubicBezTo>
                  <a:pt x="2836" y="11452"/>
                  <a:pt x="2678" y="11232"/>
                  <a:pt x="2678" y="11011"/>
                </a:cubicBezTo>
                <a:lnTo>
                  <a:pt x="2678" y="10728"/>
                </a:lnTo>
                <a:cubicBezTo>
                  <a:pt x="2206" y="10570"/>
                  <a:pt x="1859" y="10098"/>
                  <a:pt x="1859" y="9531"/>
                </a:cubicBezTo>
                <a:cubicBezTo>
                  <a:pt x="1859" y="9310"/>
                  <a:pt x="2048" y="9121"/>
                  <a:pt x="2300" y="9121"/>
                </a:cubicBezTo>
                <a:cubicBezTo>
                  <a:pt x="2521" y="9121"/>
                  <a:pt x="2678" y="9310"/>
                  <a:pt x="2678" y="9531"/>
                </a:cubicBezTo>
                <a:cubicBezTo>
                  <a:pt x="2678" y="9783"/>
                  <a:pt x="2867" y="9940"/>
                  <a:pt x="3088" y="9940"/>
                </a:cubicBezTo>
                <a:cubicBezTo>
                  <a:pt x="3308" y="9940"/>
                  <a:pt x="3497" y="9751"/>
                  <a:pt x="3497" y="9531"/>
                </a:cubicBezTo>
                <a:cubicBezTo>
                  <a:pt x="3497" y="9310"/>
                  <a:pt x="3182" y="9089"/>
                  <a:pt x="2836" y="8837"/>
                </a:cubicBezTo>
                <a:cubicBezTo>
                  <a:pt x="2395" y="8522"/>
                  <a:pt x="1859" y="8113"/>
                  <a:pt x="1859" y="7451"/>
                </a:cubicBezTo>
                <a:cubicBezTo>
                  <a:pt x="1859" y="6916"/>
                  <a:pt x="2206" y="6475"/>
                  <a:pt x="2678" y="6286"/>
                </a:cubicBezTo>
                <a:lnTo>
                  <a:pt x="2678" y="6002"/>
                </a:lnTo>
                <a:cubicBezTo>
                  <a:pt x="2678" y="5750"/>
                  <a:pt x="2867" y="5592"/>
                  <a:pt x="3088" y="5592"/>
                </a:cubicBezTo>
                <a:close/>
                <a:moveTo>
                  <a:pt x="10554" y="11011"/>
                </a:moveTo>
                <a:cubicBezTo>
                  <a:pt x="10806" y="11011"/>
                  <a:pt x="10964" y="11200"/>
                  <a:pt x="10964" y="11452"/>
                </a:cubicBezTo>
                <a:cubicBezTo>
                  <a:pt x="10964" y="11641"/>
                  <a:pt x="10806" y="11830"/>
                  <a:pt x="10554" y="11830"/>
                </a:cubicBezTo>
                <a:lnTo>
                  <a:pt x="5608" y="11830"/>
                </a:lnTo>
                <a:cubicBezTo>
                  <a:pt x="5356" y="11830"/>
                  <a:pt x="5167" y="11641"/>
                  <a:pt x="5167" y="11452"/>
                </a:cubicBezTo>
                <a:cubicBezTo>
                  <a:pt x="5167" y="11200"/>
                  <a:pt x="5356" y="11011"/>
                  <a:pt x="5608" y="11011"/>
                </a:cubicBezTo>
                <a:close/>
                <a:moveTo>
                  <a:pt x="10933" y="1"/>
                </a:moveTo>
                <a:cubicBezTo>
                  <a:pt x="10599" y="1"/>
                  <a:pt x="10280" y="176"/>
                  <a:pt x="10113" y="489"/>
                </a:cubicBezTo>
                <a:lnTo>
                  <a:pt x="7877" y="4395"/>
                </a:lnTo>
                <a:lnTo>
                  <a:pt x="1229" y="4395"/>
                </a:lnTo>
                <a:cubicBezTo>
                  <a:pt x="567" y="4395"/>
                  <a:pt x="0" y="4931"/>
                  <a:pt x="0" y="5592"/>
                </a:cubicBezTo>
                <a:lnTo>
                  <a:pt x="0" y="11389"/>
                </a:lnTo>
                <a:cubicBezTo>
                  <a:pt x="0" y="12051"/>
                  <a:pt x="567" y="12618"/>
                  <a:pt x="1229" y="12618"/>
                </a:cubicBezTo>
                <a:lnTo>
                  <a:pt x="11437" y="12618"/>
                </a:lnTo>
                <a:cubicBezTo>
                  <a:pt x="12098" y="12618"/>
                  <a:pt x="12697" y="12082"/>
                  <a:pt x="12697" y="11389"/>
                </a:cubicBezTo>
                <a:lnTo>
                  <a:pt x="12697" y="5592"/>
                </a:lnTo>
                <a:cubicBezTo>
                  <a:pt x="12602" y="4931"/>
                  <a:pt x="12067" y="4395"/>
                  <a:pt x="11374" y="4395"/>
                </a:cubicBezTo>
                <a:lnTo>
                  <a:pt x="11027" y="4395"/>
                </a:lnTo>
                <a:lnTo>
                  <a:pt x="12476" y="1875"/>
                </a:lnTo>
                <a:cubicBezTo>
                  <a:pt x="12760" y="1402"/>
                  <a:pt x="12602" y="804"/>
                  <a:pt x="12130" y="583"/>
                </a:cubicBezTo>
                <a:lnTo>
                  <a:pt x="11437" y="142"/>
                </a:lnTo>
                <a:cubicBezTo>
                  <a:pt x="11277" y="46"/>
                  <a:pt x="11103" y="1"/>
                  <a:pt x="10933" y="1"/>
                </a:cubicBezTo>
                <a:close/>
              </a:path>
            </a:pathLst>
          </a:custGeom>
          <a:solidFill>
            <a:srgbClr val="0DB7C4"/>
          </a:solidFill>
          <a:ln>
            <a:noFill/>
          </a:ln>
        </p:spPr>
        <p:txBody>
          <a:bodyPr spcFirstLastPara="1" wrap="square" lIns="91425" tIns="91425" rIns="91425" bIns="91425" anchor="ctr" anchorCtr="0">
            <a:noAutofit/>
          </a:bodyPr>
          <a:lstStyle/>
          <a:p>
            <a:endParaRPr sz="1400"/>
          </a:p>
        </p:txBody>
      </p:sp>
      <p:grpSp>
        <p:nvGrpSpPr>
          <p:cNvPr id="223" name="Google Shape;10118;p74"/>
          <p:cNvGrpSpPr/>
          <p:nvPr/>
        </p:nvGrpSpPr>
        <p:grpSpPr>
          <a:xfrm>
            <a:off x="11299091" y="2764180"/>
            <a:ext cx="467528" cy="505891"/>
            <a:chOff x="-59400775" y="4084200"/>
            <a:chExt cx="311125" cy="315875"/>
          </a:xfrm>
          <a:solidFill>
            <a:srgbClr val="0DB7C4"/>
          </a:solidFill>
        </p:grpSpPr>
        <p:sp>
          <p:nvSpPr>
            <p:cNvPr id="224" name="Google Shape;10119;p74"/>
            <p:cNvSpPr/>
            <p:nvPr/>
          </p:nvSpPr>
          <p:spPr>
            <a:xfrm>
              <a:off x="-59400775" y="4317350"/>
              <a:ext cx="89800" cy="82725"/>
            </a:xfrm>
            <a:custGeom>
              <a:avLst/>
              <a:gdLst/>
              <a:ahLst/>
              <a:cxnLst/>
              <a:rect l="l" t="t" r="r" b="b"/>
              <a:pathLst>
                <a:path w="3592" h="3309" extrusionOk="0">
                  <a:moveTo>
                    <a:pt x="1796" y="851"/>
                  </a:moveTo>
                  <a:cubicBezTo>
                    <a:pt x="2048" y="851"/>
                    <a:pt x="2237" y="1071"/>
                    <a:pt x="2237" y="1260"/>
                  </a:cubicBezTo>
                  <a:cubicBezTo>
                    <a:pt x="2237" y="1449"/>
                    <a:pt x="2048" y="1701"/>
                    <a:pt x="1796" y="1701"/>
                  </a:cubicBezTo>
                  <a:cubicBezTo>
                    <a:pt x="1576" y="1701"/>
                    <a:pt x="1418" y="1481"/>
                    <a:pt x="1418" y="1260"/>
                  </a:cubicBezTo>
                  <a:cubicBezTo>
                    <a:pt x="1418" y="1008"/>
                    <a:pt x="1576" y="851"/>
                    <a:pt x="1796" y="851"/>
                  </a:cubicBezTo>
                  <a:close/>
                  <a:moveTo>
                    <a:pt x="0" y="0"/>
                  </a:moveTo>
                  <a:lnTo>
                    <a:pt x="0" y="2079"/>
                  </a:lnTo>
                  <a:cubicBezTo>
                    <a:pt x="0" y="2741"/>
                    <a:pt x="536" y="3308"/>
                    <a:pt x="1229" y="3308"/>
                  </a:cubicBezTo>
                  <a:lnTo>
                    <a:pt x="2332" y="3308"/>
                  </a:lnTo>
                  <a:cubicBezTo>
                    <a:pt x="2993" y="3308"/>
                    <a:pt x="3592" y="2741"/>
                    <a:pt x="3592" y="2079"/>
                  </a:cubicBezTo>
                  <a:lnTo>
                    <a:pt x="3592" y="0"/>
                  </a:lnTo>
                  <a:close/>
                </a:path>
              </a:pathLst>
            </a:custGeom>
            <a:grpFill/>
            <a:ln>
              <a:noFill/>
            </a:ln>
          </p:spPr>
          <p:txBody>
            <a:bodyPr spcFirstLastPara="1" wrap="square" lIns="91425" tIns="91425" rIns="91425" bIns="91425" anchor="ctr" anchorCtr="0">
              <a:noAutofit/>
            </a:bodyPr>
            <a:lstStyle/>
            <a:p>
              <a:endParaRPr sz="1400"/>
            </a:p>
          </p:txBody>
        </p:sp>
        <p:sp>
          <p:nvSpPr>
            <p:cNvPr id="225" name="Google Shape;10120;p74"/>
            <p:cNvSpPr/>
            <p:nvPr/>
          </p:nvSpPr>
          <p:spPr>
            <a:xfrm>
              <a:off x="-59400000" y="4084200"/>
              <a:ext cx="89825" cy="212700"/>
            </a:xfrm>
            <a:custGeom>
              <a:avLst/>
              <a:gdLst/>
              <a:ahLst/>
              <a:cxnLst/>
              <a:rect l="l" t="t" r="r" b="b"/>
              <a:pathLst>
                <a:path w="3593" h="8508" extrusionOk="0">
                  <a:moveTo>
                    <a:pt x="1734" y="1607"/>
                  </a:moveTo>
                  <a:cubicBezTo>
                    <a:pt x="1923" y="1607"/>
                    <a:pt x="2175" y="1797"/>
                    <a:pt x="2175" y="2049"/>
                  </a:cubicBezTo>
                  <a:lnTo>
                    <a:pt x="2175" y="7278"/>
                  </a:lnTo>
                  <a:cubicBezTo>
                    <a:pt x="2175" y="7499"/>
                    <a:pt x="1986" y="7656"/>
                    <a:pt x="1734" y="7656"/>
                  </a:cubicBezTo>
                  <a:cubicBezTo>
                    <a:pt x="1513" y="7656"/>
                    <a:pt x="1356" y="7467"/>
                    <a:pt x="1356" y="7278"/>
                  </a:cubicBezTo>
                  <a:lnTo>
                    <a:pt x="1356" y="2049"/>
                  </a:lnTo>
                  <a:cubicBezTo>
                    <a:pt x="1356" y="1797"/>
                    <a:pt x="1545" y="1607"/>
                    <a:pt x="1734" y="1607"/>
                  </a:cubicBezTo>
                  <a:close/>
                  <a:moveTo>
                    <a:pt x="1230" y="1"/>
                  </a:moveTo>
                  <a:cubicBezTo>
                    <a:pt x="568" y="1"/>
                    <a:pt x="1" y="536"/>
                    <a:pt x="1" y="1198"/>
                  </a:cubicBezTo>
                  <a:lnTo>
                    <a:pt x="1" y="8507"/>
                  </a:lnTo>
                  <a:lnTo>
                    <a:pt x="3593" y="8507"/>
                  </a:lnTo>
                  <a:lnTo>
                    <a:pt x="3593" y="1198"/>
                  </a:lnTo>
                  <a:cubicBezTo>
                    <a:pt x="3561" y="536"/>
                    <a:pt x="2994" y="1"/>
                    <a:pt x="2332" y="1"/>
                  </a:cubicBezTo>
                  <a:close/>
                </a:path>
              </a:pathLst>
            </a:custGeom>
            <a:grpFill/>
            <a:ln>
              <a:noFill/>
            </a:ln>
          </p:spPr>
          <p:txBody>
            <a:bodyPr spcFirstLastPara="1" wrap="square" lIns="91425" tIns="91425" rIns="91425" bIns="91425" anchor="ctr" anchorCtr="0">
              <a:noAutofit/>
            </a:bodyPr>
            <a:lstStyle/>
            <a:p>
              <a:endParaRPr sz="1400"/>
            </a:p>
          </p:txBody>
        </p:sp>
        <p:sp>
          <p:nvSpPr>
            <p:cNvPr id="226" name="Google Shape;10121;p74"/>
            <p:cNvSpPr/>
            <p:nvPr/>
          </p:nvSpPr>
          <p:spPr>
            <a:xfrm>
              <a:off x="-59290500" y="4317350"/>
              <a:ext cx="89800" cy="82725"/>
            </a:xfrm>
            <a:custGeom>
              <a:avLst/>
              <a:gdLst/>
              <a:ahLst/>
              <a:cxnLst/>
              <a:rect l="l" t="t" r="r" b="b"/>
              <a:pathLst>
                <a:path w="3592" h="3309" extrusionOk="0">
                  <a:moveTo>
                    <a:pt x="1796" y="851"/>
                  </a:moveTo>
                  <a:cubicBezTo>
                    <a:pt x="2048" y="851"/>
                    <a:pt x="2205" y="1071"/>
                    <a:pt x="2205" y="1260"/>
                  </a:cubicBezTo>
                  <a:cubicBezTo>
                    <a:pt x="2205" y="1449"/>
                    <a:pt x="2016" y="1701"/>
                    <a:pt x="1796" y="1701"/>
                  </a:cubicBezTo>
                  <a:cubicBezTo>
                    <a:pt x="1575" y="1701"/>
                    <a:pt x="1386" y="1481"/>
                    <a:pt x="1386" y="1260"/>
                  </a:cubicBezTo>
                  <a:cubicBezTo>
                    <a:pt x="1386" y="1008"/>
                    <a:pt x="1575" y="851"/>
                    <a:pt x="1796" y="851"/>
                  </a:cubicBezTo>
                  <a:close/>
                  <a:moveTo>
                    <a:pt x="0" y="0"/>
                  </a:moveTo>
                  <a:lnTo>
                    <a:pt x="0" y="2079"/>
                  </a:lnTo>
                  <a:cubicBezTo>
                    <a:pt x="0" y="2741"/>
                    <a:pt x="536" y="3308"/>
                    <a:pt x="1260" y="3308"/>
                  </a:cubicBezTo>
                  <a:lnTo>
                    <a:pt x="2363" y="3308"/>
                  </a:lnTo>
                  <a:cubicBezTo>
                    <a:pt x="3025" y="3308"/>
                    <a:pt x="3592" y="2741"/>
                    <a:pt x="3592" y="2079"/>
                  </a:cubicBezTo>
                  <a:lnTo>
                    <a:pt x="3592" y="0"/>
                  </a:lnTo>
                  <a:close/>
                </a:path>
              </a:pathLst>
            </a:custGeom>
            <a:grpFill/>
            <a:ln>
              <a:noFill/>
            </a:ln>
          </p:spPr>
          <p:txBody>
            <a:bodyPr spcFirstLastPara="1" wrap="square" lIns="91425" tIns="91425" rIns="91425" bIns="91425" anchor="ctr" anchorCtr="0">
              <a:noAutofit/>
            </a:bodyPr>
            <a:lstStyle/>
            <a:p>
              <a:endParaRPr sz="1400"/>
            </a:p>
          </p:txBody>
        </p:sp>
        <p:sp>
          <p:nvSpPr>
            <p:cNvPr id="227" name="Google Shape;10122;p74"/>
            <p:cNvSpPr/>
            <p:nvPr/>
          </p:nvSpPr>
          <p:spPr>
            <a:xfrm>
              <a:off x="-59290500" y="4084200"/>
              <a:ext cx="89800" cy="212700"/>
            </a:xfrm>
            <a:custGeom>
              <a:avLst/>
              <a:gdLst/>
              <a:ahLst/>
              <a:cxnLst/>
              <a:rect l="l" t="t" r="r" b="b"/>
              <a:pathLst>
                <a:path w="3592" h="8508" extrusionOk="0">
                  <a:moveTo>
                    <a:pt x="1796" y="1607"/>
                  </a:moveTo>
                  <a:cubicBezTo>
                    <a:pt x="2048" y="1607"/>
                    <a:pt x="2205" y="1797"/>
                    <a:pt x="2205" y="2049"/>
                  </a:cubicBezTo>
                  <a:lnTo>
                    <a:pt x="2205" y="7278"/>
                  </a:lnTo>
                  <a:cubicBezTo>
                    <a:pt x="2205" y="7499"/>
                    <a:pt x="2016" y="7656"/>
                    <a:pt x="1796" y="7656"/>
                  </a:cubicBezTo>
                  <a:cubicBezTo>
                    <a:pt x="1607" y="7656"/>
                    <a:pt x="1386" y="7467"/>
                    <a:pt x="1386" y="7278"/>
                  </a:cubicBezTo>
                  <a:lnTo>
                    <a:pt x="1386" y="2049"/>
                  </a:lnTo>
                  <a:cubicBezTo>
                    <a:pt x="1386" y="1797"/>
                    <a:pt x="1575" y="1607"/>
                    <a:pt x="1796" y="1607"/>
                  </a:cubicBezTo>
                  <a:close/>
                  <a:moveTo>
                    <a:pt x="1260" y="1"/>
                  </a:moveTo>
                  <a:cubicBezTo>
                    <a:pt x="599" y="1"/>
                    <a:pt x="0" y="536"/>
                    <a:pt x="0" y="1198"/>
                  </a:cubicBezTo>
                  <a:lnTo>
                    <a:pt x="0" y="8507"/>
                  </a:lnTo>
                  <a:lnTo>
                    <a:pt x="3592" y="8507"/>
                  </a:lnTo>
                  <a:lnTo>
                    <a:pt x="3592" y="1198"/>
                  </a:lnTo>
                  <a:cubicBezTo>
                    <a:pt x="3592" y="536"/>
                    <a:pt x="3025" y="1"/>
                    <a:pt x="2363" y="1"/>
                  </a:cubicBezTo>
                  <a:close/>
                </a:path>
              </a:pathLst>
            </a:custGeom>
            <a:grpFill/>
            <a:ln>
              <a:noFill/>
            </a:ln>
          </p:spPr>
          <p:txBody>
            <a:bodyPr spcFirstLastPara="1" wrap="square" lIns="91425" tIns="91425" rIns="91425" bIns="91425" anchor="ctr" anchorCtr="0">
              <a:noAutofit/>
            </a:bodyPr>
            <a:lstStyle/>
            <a:p>
              <a:endParaRPr sz="1400"/>
            </a:p>
          </p:txBody>
        </p:sp>
        <p:sp>
          <p:nvSpPr>
            <p:cNvPr id="228" name="Google Shape;10123;p74"/>
            <p:cNvSpPr/>
            <p:nvPr/>
          </p:nvSpPr>
          <p:spPr>
            <a:xfrm>
              <a:off x="-59181025" y="4317350"/>
              <a:ext cx="89800" cy="82725"/>
            </a:xfrm>
            <a:custGeom>
              <a:avLst/>
              <a:gdLst/>
              <a:ahLst/>
              <a:cxnLst/>
              <a:rect l="l" t="t" r="r" b="b"/>
              <a:pathLst>
                <a:path w="3592" h="3309" extrusionOk="0">
                  <a:moveTo>
                    <a:pt x="1828" y="851"/>
                  </a:moveTo>
                  <a:cubicBezTo>
                    <a:pt x="2080" y="851"/>
                    <a:pt x="2269" y="1071"/>
                    <a:pt x="2269" y="1260"/>
                  </a:cubicBezTo>
                  <a:cubicBezTo>
                    <a:pt x="2269" y="1449"/>
                    <a:pt x="2080" y="1701"/>
                    <a:pt x="1828" y="1701"/>
                  </a:cubicBezTo>
                  <a:cubicBezTo>
                    <a:pt x="1607" y="1701"/>
                    <a:pt x="1450" y="1481"/>
                    <a:pt x="1450" y="1260"/>
                  </a:cubicBezTo>
                  <a:cubicBezTo>
                    <a:pt x="1450" y="1008"/>
                    <a:pt x="1607" y="851"/>
                    <a:pt x="1828" y="851"/>
                  </a:cubicBezTo>
                  <a:close/>
                  <a:moveTo>
                    <a:pt x="0" y="0"/>
                  </a:moveTo>
                  <a:lnTo>
                    <a:pt x="0" y="2079"/>
                  </a:lnTo>
                  <a:lnTo>
                    <a:pt x="32" y="2079"/>
                  </a:lnTo>
                  <a:cubicBezTo>
                    <a:pt x="32" y="2741"/>
                    <a:pt x="567" y="3308"/>
                    <a:pt x="1261" y="3308"/>
                  </a:cubicBezTo>
                  <a:lnTo>
                    <a:pt x="2363" y="3308"/>
                  </a:lnTo>
                  <a:cubicBezTo>
                    <a:pt x="3025" y="3308"/>
                    <a:pt x="3592" y="2741"/>
                    <a:pt x="3592" y="2079"/>
                  </a:cubicBezTo>
                  <a:lnTo>
                    <a:pt x="3592" y="0"/>
                  </a:lnTo>
                  <a:close/>
                </a:path>
              </a:pathLst>
            </a:custGeom>
            <a:grpFill/>
            <a:ln>
              <a:noFill/>
            </a:ln>
          </p:spPr>
          <p:txBody>
            <a:bodyPr spcFirstLastPara="1" wrap="square" lIns="91425" tIns="91425" rIns="91425" bIns="91425" anchor="ctr" anchorCtr="0">
              <a:noAutofit/>
            </a:bodyPr>
            <a:lstStyle/>
            <a:p>
              <a:endParaRPr sz="1400"/>
            </a:p>
          </p:txBody>
        </p:sp>
        <p:sp>
          <p:nvSpPr>
            <p:cNvPr id="229" name="Google Shape;10124;p74"/>
            <p:cNvSpPr/>
            <p:nvPr/>
          </p:nvSpPr>
          <p:spPr>
            <a:xfrm>
              <a:off x="-59179450" y="4084200"/>
              <a:ext cx="89800" cy="212700"/>
            </a:xfrm>
            <a:custGeom>
              <a:avLst/>
              <a:gdLst/>
              <a:ahLst/>
              <a:cxnLst/>
              <a:rect l="l" t="t" r="r" b="b"/>
              <a:pathLst>
                <a:path w="3592" h="8508" extrusionOk="0">
                  <a:moveTo>
                    <a:pt x="1733" y="1607"/>
                  </a:moveTo>
                  <a:cubicBezTo>
                    <a:pt x="1922" y="1607"/>
                    <a:pt x="2174" y="1797"/>
                    <a:pt x="2174" y="2049"/>
                  </a:cubicBezTo>
                  <a:lnTo>
                    <a:pt x="2174" y="7278"/>
                  </a:lnTo>
                  <a:cubicBezTo>
                    <a:pt x="2174" y="7499"/>
                    <a:pt x="1985" y="7656"/>
                    <a:pt x="1733" y="7656"/>
                  </a:cubicBezTo>
                  <a:cubicBezTo>
                    <a:pt x="1513" y="7656"/>
                    <a:pt x="1355" y="7467"/>
                    <a:pt x="1355" y="7278"/>
                  </a:cubicBezTo>
                  <a:lnTo>
                    <a:pt x="1355" y="2049"/>
                  </a:lnTo>
                  <a:cubicBezTo>
                    <a:pt x="1355" y="1797"/>
                    <a:pt x="1544" y="1607"/>
                    <a:pt x="1733" y="1607"/>
                  </a:cubicBezTo>
                  <a:close/>
                  <a:moveTo>
                    <a:pt x="1229" y="1"/>
                  </a:moveTo>
                  <a:cubicBezTo>
                    <a:pt x="567" y="1"/>
                    <a:pt x="0" y="536"/>
                    <a:pt x="0" y="1198"/>
                  </a:cubicBezTo>
                  <a:lnTo>
                    <a:pt x="0" y="8507"/>
                  </a:lnTo>
                  <a:lnTo>
                    <a:pt x="3592" y="8507"/>
                  </a:lnTo>
                  <a:lnTo>
                    <a:pt x="3592" y="1198"/>
                  </a:lnTo>
                  <a:cubicBezTo>
                    <a:pt x="3560" y="536"/>
                    <a:pt x="2993" y="1"/>
                    <a:pt x="2332"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234" name="Google Shape;10129;p74"/>
          <p:cNvGrpSpPr/>
          <p:nvPr/>
        </p:nvGrpSpPr>
        <p:grpSpPr>
          <a:xfrm>
            <a:off x="7821709" y="1613796"/>
            <a:ext cx="570257" cy="714064"/>
            <a:chOff x="-64022550" y="3727425"/>
            <a:chExt cx="270175" cy="317425"/>
          </a:xfrm>
          <a:solidFill>
            <a:srgbClr val="0DB7C4"/>
          </a:solidFill>
        </p:grpSpPr>
        <p:sp>
          <p:nvSpPr>
            <p:cNvPr id="235" name="Google Shape;10130;p74"/>
            <p:cNvSpPr/>
            <p:nvPr/>
          </p:nvSpPr>
          <p:spPr>
            <a:xfrm>
              <a:off x="-64022550" y="3912500"/>
              <a:ext cx="270175" cy="90600"/>
            </a:xfrm>
            <a:custGeom>
              <a:avLst/>
              <a:gdLst/>
              <a:ahLst/>
              <a:cxnLst/>
              <a:rect l="l" t="t" r="r" b="b"/>
              <a:pathLst>
                <a:path w="10807" h="3624" extrusionOk="0">
                  <a:moveTo>
                    <a:pt x="2111" y="1"/>
                  </a:moveTo>
                  <a:cubicBezTo>
                    <a:pt x="945" y="1"/>
                    <a:pt x="0" y="946"/>
                    <a:pt x="0" y="2080"/>
                  </a:cubicBezTo>
                  <a:lnTo>
                    <a:pt x="0" y="3183"/>
                  </a:lnTo>
                  <a:cubicBezTo>
                    <a:pt x="0" y="3435"/>
                    <a:pt x="221" y="3624"/>
                    <a:pt x="441" y="3624"/>
                  </a:cubicBezTo>
                  <a:lnTo>
                    <a:pt x="10365" y="3624"/>
                  </a:lnTo>
                  <a:cubicBezTo>
                    <a:pt x="10618" y="3624"/>
                    <a:pt x="10807" y="3435"/>
                    <a:pt x="10807" y="3183"/>
                  </a:cubicBezTo>
                  <a:lnTo>
                    <a:pt x="10807" y="2080"/>
                  </a:lnTo>
                  <a:cubicBezTo>
                    <a:pt x="10807" y="946"/>
                    <a:pt x="9861" y="1"/>
                    <a:pt x="8727" y="1"/>
                  </a:cubicBezTo>
                  <a:close/>
                </a:path>
              </a:pathLst>
            </a:custGeom>
            <a:grpFill/>
            <a:ln>
              <a:noFill/>
            </a:ln>
          </p:spPr>
          <p:txBody>
            <a:bodyPr spcFirstLastPara="1" wrap="square" lIns="91425" tIns="91425" rIns="91425" bIns="91425" anchor="ctr" anchorCtr="0">
              <a:noAutofit/>
            </a:bodyPr>
            <a:lstStyle/>
            <a:p>
              <a:endParaRPr sz="1400"/>
            </a:p>
          </p:txBody>
        </p:sp>
        <p:sp>
          <p:nvSpPr>
            <p:cNvPr id="236" name="Google Shape;10131;p74"/>
            <p:cNvSpPr/>
            <p:nvPr/>
          </p:nvSpPr>
          <p:spPr>
            <a:xfrm>
              <a:off x="-64000500" y="4023550"/>
              <a:ext cx="227650" cy="21300"/>
            </a:xfrm>
            <a:custGeom>
              <a:avLst/>
              <a:gdLst/>
              <a:ahLst/>
              <a:cxnLst/>
              <a:rect l="l" t="t" r="r" b="b"/>
              <a:pathLst>
                <a:path w="9106" h="852" extrusionOk="0">
                  <a:moveTo>
                    <a:pt x="0" y="1"/>
                  </a:moveTo>
                  <a:lnTo>
                    <a:pt x="0" y="442"/>
                  </a:lnTo>
                  <a:cubicBezTo>
                    <a:pt x="0" y="694"/>
                    <a:pt x="190" y="851"/>
                    <a:pt x="442" y="851"/>
                  </a:cubicBezTo>
                  <a:lnTo>
                    <a:pt x="8696" y="851"/>
                  </a:lnTo>
                  <a:cubicBezTo>
                    <a:pt x="8948" y="851"/>
                    <a:pt x="9105" y="631"/>
                    <a:pt x="9105" y="442"/>
                  </a:cubicBezTo>
                  <a:lnTo>
                    <a:pt x="9105" y="1"/>
                  </a:lnTo>
                  <a:close/>
                </a:path>
              </a:pathLst>
            </a:custGeom>
            <a:grpFill/>
            <a:ln>
              <a:noFill/>
            </a:ln>
          </p:spPr>
          <p:txBody>
            <a:bodyPr spcFirstLastPara="1" wrap="square" lIns="91425" tIns="91425" rIns="91425" bIns="91425" anchor="ctr" anchorCtr="0">
              <a:noAutofit/>
            </a:bodyPr>
            <a:lstStyle/>
            <a:p>
              <a:endParaRPr sz="1400"/>
            </a:p>
          </p:txBody>
        </p:sp>
        <p:sp>
          <p:nvSpPr>
            <p:cNvPr id="237" name="Google Shape;10132;p74"/>
            <p:cNvSpPr/>
            <p:nvPr/>
          </p:nvSpPr>
          <p:spPr>
            <a:xfrm>
              <a:off x="-63960325" y="3727425"/>
              <a:ext cx="144925" cy="165425"/>
            </a:xfrm>
            <a:custGeom>
              <a:avLst/>
              <a:gdLst/>
              <a:ahLst/>
              <a:cxnLst/>
              <a:rect l="l" t="t" r="r" b="b"/>
              <a:pathLst>
                <a:path w="5797" h="6617" extrusionOk="0">
                  <a:moveTo>
                    <a:pt x="2930" y="0"/>
                  </a:moveTo>
                  <a:cubicBezTo>
                    <a:pt x="1292" y="0"/>
                    <a:pt x="0" y="1292"/>
                    <a:pt x="0" y="2867"/>
                  </a:cubicBezTo>
                  <a:cubicBezTo>
                    <a:pt x="32" y="3812"/>
                    <a:pt x="504" y="4694"/>
                    <a:pt x="1260" y="5230"/>
                  </a:cubicBezTo>
                  <a:lnTo>
                    <a:pt x="1260" y="6616"/>
                  </a:lnTo>
                  <a:lnTo>
                    <a:pt x="4568" y="6616"/>
                  </a:lnTo>
                  <a:lnTo>
                    <a:pt x="4568" y="5230"/>
                  </a:lnTo>
                  <a:cubicBezTo>
                    <a:pt x="5356" y="4694"/>
                    <a:pt x="5797" y="3812"/>
                    <a:pt x="5797" y="2867"/>
                  </a:cubicBezTo>
                  <a:cubicBezTo>
                    <a:pt x="5797" y="1260"/>
                    <a:pt x="4505" y="0"/>
                    <a:pt x="2930"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259" name="Google Shape;10154;p74"/>
          <p:cNvGrpSpPr/>
          <p:nvPr/>
        </p:nvGrpSpPr>
        <p:grpSpPr>
          <a:xfrm>
            <a:off x="7924637" y="3640452"/>
            <a:ext cx="523675" cy="557947"/>
            <a:chOff x="-60255350" y="3733825"/>
            <a:chExt cx="316650" cy="316550"/>
          </a:xfrm>
          <a:solidFill>
            <a:srgbClr val="0DB7C4"/>
          </a:solidFill>
        </p:grpSpPr>
        <p:sp>
          <p:nvSpPr>
            <p:cNvPr id="260" name="Google Shape;10155;p74"/>
            <p:cNvSpPr/>
            <p:nvPr/>
          </p:nvSpPr>
          <p:spPr>
            <a:xfrm>
              <a:off x="-60218325" y="3733825"/>
              <a:ext cx="235525" cy="316550"/>
            </a:xfrm>
            <a:custGeom>
              <a:avLst/>
              <a:gdLst/>
              <a:ahLst/>
              <a:cxnLst/>
              <a:rect l="l" t="t" r="r" b="b"/>
              <a:pathLst>
                <a:path w="9421" h="12662" extrusionOk="0">
                  <a:moveTo>
                    <a:pt x="4821" y="1666"/>
                  </a:moveTo>
                  <a:cubicBezTo>
                    <a:pt x="5073" y="1666"/>
                    <a:pt x="5262" y="1886"/>
                    <a:pt x="5262" y="2075"/>
                  </a:cubicBezTo>
                  <a:lnTo>
                    <a:pt x="5262" y="2359"/>
                  </a:lnTo>
                  <a:cubicBezTo>
                    <a:pt x="5734" y="2485"/>
                    <a:pt x="6081" y="2989"/>
                    <a:pt x="6081" y="3525"/>
                  </a:cubicBezTo>
                  <a:cubicBezTo>
                    <a:pt x="6081" y="3777"/>
                    <a:pt x="5892" y="3934"/>
                    <a:pt x="5640" y="3934"/>
                  </a:cubicBezTo>
                  <a:cubicBezTo>
                    <a:pt x="5419" y="3934"/>
                    <a:pt x="5262" y="3714"/>
                    <a:pt x="5262" y="3525"/>
                  </a:cubicBezTo>
                  <a:cubicBezTo>
                    <a:pt x="5262" y="3273"/>
                    <a:pt x="5073" y="3084"/>
                    <a:pt x="4821" y="3084"/>
                  </a:cubicBezTo>
                  <a:cubicBezTo>
                    <a:pt x="4569" y="3084"/>
                    <a:pt x="4411" y="3273"/>
                    <a:pt x="4411" y="3525"/>
                  </a:cubicBezTo>
                  <a:cubicBezTo>
                    <a:pt x="4411" y="3777"/>
                    <a:pt x="4789" y="3997"/>
                    <a:pt x="5104" y="4249"/>
                  </a:cubicBezTo>
                  <a:cubicBezTo>
                    <a:pt x="5514" y="4564"/>
                    <a:pt x="6081" y="4942"/>
                    <a:pt x="6081" y="5604"/>
                  </a:cubicBezTo>
                  <a:cubicBezTo>
                    <a:pt x="6081" y="6171"/>
                    <a:pt x="5734" y="6612"/>
                    <a:pt x="5262" y="6801"/>
                  </a:cubicBezTo>
                  <a:lnTo>
                    <a:pt x="5262" y="7085"/>
                  </a:lnTo>
                  <a:cubicBezTo>
                    <a:pt x="5262" y="7305"/>
                    <a:pt x="5041" y="7463"/>
                    <a:pt x="4821" y="7463"/>
                  </a:cubicBezTo>
                  <a:cubicBezTo>
                    <a:pt x="4569" y="7463"/>
                    <a:pt x="4411" y="7274"/>
                    <a:pt x="4411" y="7085"/>
                  </a:cubicBezTo>
                  <a:lnTo>
                    <a:pt x="4411" y="6801"/>
                  </a:lnTo>
                  <a:cubicBezTo>
                    <a:pt x="3938" y="6644"/>
                    <a:pt x="3592" y="6171"/>
                    <a:pt x="3592" y="5604"/>
                  </a:cubicBezTo>
                  <a:cubicBezTo>
                    <a:pt x="3592" y="5383"/>
                    <a:pt x="3781" y="5194"/>
                    <a:pt x="4033" y="5194"/>
                  </a:cubicBezTo>
                  <a:cubicBezTo>
                    <a:pt x="4253" y="5194"/>
                    <a:pt x="4411" y="5383"/>
                    <a:pt x="4411" y="5604"/>
                  </a:cubicBezTo>
                  <a:cubicBezTo>
                    <a:pt x="4411" y="5856"/>
                    <a:pt x="4632" y="6014"/>
                    <a:pt x="4821" y="6014"/>
                  </a:cubicBezTo>
                  <a:cubicBezTo>
                    <a:pt x="5041" y="6014"/>
                    <a:pt x="5262" y="5824"/>
                    <a:pt x="5262" y="5604"/>
                  </a:cubicBezTo>
                  <a:cubicBezTo>
                    <a:pt x="5262" y="5383"/>
                    <a:pt x="4947" y="5131"/>
                    <a:pt x="4569" y="4911"/>
                  </a:cubicBezTo>
                  <a:cubicBezTo>
                    <a:pt x="4159" y="4596"/>
                    <a:pt x="3592" y="4186"/>
                    <a:pt x="3592" y="3525"/>
                  </a:cubicBezTo>
                  <a:cubicBezTo>
                    <a:pt x="3592" y="2989"/>
                    <a:pt x="3938" y="2548"/>
                    <a:pt x="4411" y="2359"/>
                  </a:cubicBezTo>
                  <a:lnTo>
                    <a:pt x="4411" y="2075"/>
                  </a:lnTo>
                  <a:cubicBezTo>
                    <a:pt x="4411" y="1823"/>
                    <a:pt x="4632" y="1666"/>
                    <a:pt x="4821" y="1666"/>
                  </a:cubicBezTo>
                  <a:close/>
                  <a:moveTo>
                    <a:pt x="6081" y="9385"/>
                  </a:moveTo>
                  <a:lnTo>
                    <a:pt x="6081" y="10235"/>
                  </a:lnTo>
                  <a:lnTo>
                    <a:pt x="3592" y="10235"/>
                  </a:lnTo>
                  <a:lnTo>
                    <a:pt x="3592" y="9385"/>
                  </a:lnTo>
                  <a:close/>
                  <a:moveTo>
                    <a:pt x="4801" y="0"/>
                  </a:moveTo>
                  <a:cubicBezTo>
                    <a:pt x="4498" y="0"/>
                    <a:pt x="4188" y="29"/>
                    <a:pt x="3875" y="91"/>
                  </a:cubicBezTo>
                  <a:cubicBezTo>
                    <a:pt x="2111" y="500"/>
                    <a:pt x="693" y="1949"/>
                    <a:pt x="378" y="3714"/>
                  </a:cubicBezTo>
                  <a:cubicBezTo>
                    <a:pt x="0" y="5698"/>
                    <a:pt x="1008" y="7652"/>
                    <a:pt x="2773" y="8565"/>
                  </a:cubicBezTo>
                  <a:lnTo>
                    <a:pt x="2773" y="10582"/>
                  </a:lnTo>
                  <a:cubicBezTo>
                    <a:pt x="2773" y="11716"/>
                    <a:pt x="3718" y="12661"/>
                    <a:pt x="4852" y="12661"/>
                  </a:cubicBezTo>
                  <a:cubicBezTo>
                    <a:pt x="5986" y="12661"/>
                    <a:pt x="6963" y="11716"/>
                    <a:pt x="6963" y="10582"/>
                  </a:cubicBezTo>
                  <a:lnTo>
                    <a:pt x="6963" y="8565"/>
                  </a:lnTo>
                  <a:cubicBezTo>
                    <a:pt x="8444" y="7778"/>
                    <a:pt x="9420" y="6234"/>
                    <a:pt x="9420" y="4501"/>
                  </a:cubicBezTo>
                  <a:cubicBezTo>
                    <a:pt x="9392" y="2000"/>
                    <a:pt x="7308" y="0"/>
                    <a:pt x="4801" y="0"/>
                  </a:cubicBezTo>
                  <a:close/>
                </a:path>
              </a:pathLst>
            </a:custGeom>
            <a:grpFill/>
            <a:ln>
              <a:noFill/>
            </a:ln>
          </p:spPr>
          <p:txBody>
            <a:bodyPr spcFirstLastPara="1" wrap="square" lIns="91425" tIns="91425" rIns="91425" bIns="91425" anchor="ctr" anchorCtr="0">
              <a:noAutofit/>
            </a:bodyPr>
            <a:lstStyle/>
            <a:p>
              <a:endParaRPr sz="1400"/>
            </a:p>
          </p:txBody>
        </p:sp>
        <p:sp>
          <p:nvSpPr>
            <p:cNvPr id="261" name="Google Shape;10156;p74"/>
            <p:cNvSpPr/>
            <p:nvPr/>
          </p:nvSpPr>
          <p:spPr>
            <a:xfrm>
              <a:off x="-60255350" y="3844775"/>
              <a:ext cx="34675" cy="20500"/>
            </a:xfrm>
            <a:custGeom>
              <a:avLst/>
              <a:gdLst/>
              <a:ahLst/>
              <a:cxnLst/>
              <a:rect l="l" t="t" r="r" b="b"/>
              <a:pathLst>
                <a:path w="1387" h="820" extrusionOk="0">
                  <a:moveTo>
                    <a:pt x="379" y="0"/>
                  </a:moveTo>
                  <a:cubicBezTo>
                    <a:pt x="158" y="0"/>
                    <a:pt x="1" y="189"/>
                    <a:pt x="1" y="378"/>
                  </a:cubicBezTo>
                  <a:cubicBezTo>
                    <a:pt x="1" y="630"/>
                    <a:pt x="190" y="819"/>
                    <a:pt x="379" y="819"/>
                  </a:cubicBezTo>
                  <a:lnTo>
                    <a:pt x="946" y="819"/>
                  </a:lnTo>
                  <a:cubicBezTo>
                    <a:pt x="1166" y="819"/>
                    <a:pt x="1387" y="630"/>
                    <a:pt x="1387" y="378"/>
                  </a:cubicBezTo>
                  <a:cubicBezTo>
                    <a:pt x="1387" y="158"/>
                    <a:pt x="1166" y="0"/>
                    <a:pt x="946" y="0"/>
                  </a:cubicBezTo>
                  <a:close/>
                </a:path>
              </a:pathLst>
            </a:custGeom>
            <a:grpFill/>
            <a:ln>
              <a:noFill/>
            </a:ln>
          </p:spPr>
          <p:txBody>
            <a:bodyPr spcFirstLastPara="1" wrap="square" lIns="91425" tIns="91425" rIns="91425" bIns="91425" anchor="ctr" anchorCtr="0">
              <a:noAutofit/>
            </a:bodyPr>
            <a:lstStyle/>
            <a:p>
              <a:endParaRPr sz="1400"/>
            </a:p>
          </p:txBody>
        </p:sp>
        <p:sp>
          <p:nvSpPr>
            <p:cNvPr id="262" name="Google Shape;10157;p74"/>
            <p:cNvSpPr/>
            <p:nvPr/>
          </p:nvSpPr>
          <p:spPr>
            <a:xfrm>
              <a:off x="-59974175" y="3844775"/>
              <a:ext cx="35475" cy="20500"/>
            </a:xfrm>
            <a:custGeom>
              <a:avLst/>
              <a:gdLst/>
              <a:ahLst/>
              <a:cxnLst/>
              <a:rect l="l" t="t" r="r" b="b"/>
              <a:pathLst>
                <a:path w="1419" h="820" extrusionOk="0">
                  <a:moveTo>
                    <a:pt x="442" y="0"/>
                  </a:moveTo>
                  <a:cubicBezTo>
                    <a:pt x="221" y="0"/>
                    <a:pt x="1" y="189"/>
                    <a:pt x="1" y="378"/>
                  </a:cubicBezTo>
                  <a:cubicBezTo>
                    <a:pt x="1" y="630"/>
                    <a:pt x="221" y="819"/>
                    <a:pt x="442" y="819"/>
                  </a:cubicBezTo>
                  <a:lnTo>
                    <a:pt x="1009" y="819"/>
                  </a:lnTo>
                  <a:cubicBezTo>
                    <a:pt x="1230" y="819"/>
                    <a:pt x="1387" y="630"/>
                    <a:pt x="1387" y="378"/>
                  </a:cubicBezTo>
                  <a:cubicBezTo>
                    <a:pt x="1419" y="158"/>
                    <a:pt x="1230" y="0"/>
                    <a:pt x="1009" y="0"/>
                  </a:cubicBezTo>
                  <a:close/>
                </a:path>
              </a:pathLst>
            </a:custGeom>
            <a:grpFill/>
            <a:ln>
              <a:noFill/>
            </a:ln>
          </p:spPr>
          <p:txBody>
            <a:bodyPr spcFirstLastPara="1" wrap="square" lIns="91425" tIns="91425" rIns="91425" bIns="91425" anchor="ctr" anchorCtr="0">
              <a:noAutofit/>
            </a:bodyPr>
            <a:lstStyle/>
            <a:p>
              <a:endParaRPr sz="1400"/>
            </a:p>
          </p:txBody>
        </p:sp>
        <p:sp>
          <p:nvSpPr>
            <p:cNvPr id="263" name="Google Shape;10158;p74"/>
            <p:cNvSpPr/>
            <p:nvPr/>
          </p:nvSpPr>
          <p:spPr>
            <a:xfrm>
              <a:off x="-60212825" y="3939475"/>
              <a:ext cx="32325" cy="30350"/>
            </a:xfrm>
            <a:custGeom>
              <a:avLst/>
              <a:gdLst/>
              <a:ahLst/>
              <a:cxnLst/>
              <a:rect l="l" t="t" r="r" b="b"/>
              <a:pathLst>
                <a:path w="1293" h="1214" extrusionOk="0">
                  <a:moveTo>
                    <a:pt x="836" y="1"/>
                  </a:moveTo>
                  <a:cubicBezTo>
                    <a:pt x="725" y="1"/>
                    <a:pt x="615" y="40"/>
                    <a:pt x="536" y="119"/>
                  </a:cubicBezTo>
                  <a:lnTo>
                    <a:pt x="158" y="497"/>
                  </a:lnTo>
                  <a:cubicBezTo>
                    <a:pt x="1" y="654"/>
                    <a:pt x="1" y="938"/>
                    <a:pt x="158" y="1096"/>
                  </a:cubicBezTo>
                  <a:cubicBezTo>
                    <a:pt x="237" y="1174"/>
                    <a:pt x="340" y="1214"/>
                    <a:pt x="442" y="1214"/>
                  </a:cubicBezTo>
                  <a:cubicBezTo>
                    <a:pt x="544" y="1214"/>
                    <a:pt x="647" y="1174"/>
                    <a:pt x="725" y="1096"/>
                  </a:cubicBezTo>
                  <a:lnTo>
                    <a:pt x="1135" y="686"/>
                  </a:lnTo>
                  <a:cubicBezTo>
                    <a:pt x="1293" y="528"/>
                    <a:pt x="1293" y="245"/>
                    <a:pt x="1135" y="119"/>
                  </a:cubicBezTo>
                  <a:cubicBezTo>
                    <a:pt x="1056" y="40"/>
                    <a:pt x="946" y="1"/>
                    <a:pt x="836" y="1"/>
                  </a:cubicBezTo>
                  <a:close/>
                </a:path>
              </a:pathLst>
            </a:custGeom>
            <a:grpFill/>
            <a:ln>
              <a:noFill/>
            </a:ln>
          </p:spPr>
          <p:txBody>
            <a:bodyPr spcFirstLastPara="1" wrap="square" lIns="91425" tIns="91425" rIns="91425" bIns="91425" anchor="ctr" anchorCtr="0">
              <a:noAutofit/>
            </a:bodyPr>
            <a:lstStyle/>
            <a:p>
              <a:endParaRPr sz="1400"/>
            </a:p>
          </p:txBody>
        </p:sp>
        <p:sp>
          <p:nvSpPr>
            <p:cNvPr id="264" name="Google Shape;10159;p74"/>
            <p:cNvSpPr/>
            <p:nvPr/>
          </p:nvSpPr>
          <p:spPr>
            <a:xfrm>
              <a:off x="-60012750" y="3739425"/>
              <a:ext cx="32300" cy="30350"/>
            </a:xfrm>
            <a:custGeom>
              <a:avLst/>
              <a:gdLst/>
              <a:ahLst/>
              <a:cxnLst/>
              <a:rect l="l" t="t" r="r" b="b"/>
              <a:pathLst>
                <a:path w="1292" h="1214" extrusionOk="0">
                  <a:moveTo>
                    <a:pt x="835" y="1"/>
                  </a:moveTo>
                  <a:cubicBezTo>
                    <a:pt x="725" y="1"/>
                    <a:pt x="614" y="40"/>
                    <a:pt x="536" y="119"/>
                  </a:cubicBezTo>
                  <a:lnTo>
                    <a:pt x="126" y="497"/>
                  </a:lnTo>
                  <a:cubicBezTo>
                    <a:pt x="0" y="654"/>
                    <a:pt x="0" y="938"/>
                    <a:pt x="126" y="1095"/>
                  </a:cubicBezTo>
                  <a:cubicBezTo>
                    <a:pt x="205" y="1174"/>
                    <a:pt x="315" y="1213"/>
                    <a:pt x="425" y="1213"/>
                  </a:cubicBezTo>
                  <a:cubicBezTo>
                    <a:pt x="536" y="1213"/>
                    <a:pt x="646" y="1174"/>
                    <a:pt x="725" y="1095"/>
                  </a:cubicBezTo>
                  <a:lnTo>
                    <a:pt x="1134" y="686"/>
                  </a:lnTo>
                  <a:cubicBezTo>
                    <a:pt x="1292" y="560"/>
                    <a:pt x="1292" y="276"/>
                    <a:pt x="1134" y="119"/>
                  </a:cubicBezTo>
                  <a:cubicBezTo>
                    <a:pt x="1056" y="40"/>
                    <a:pt x="945" y="1"/>
                    <a:pt x="835" y="1"/>
                  </a:cubicBezTo>
                  <a:close/>
                </a:path>
              </a:pathLst>
            </a:custGeom>
            <a:grpFill/>
            <a:ln>
              <a:noFill/>
            </a:ln>
          </p:spPr>
          <p:txBody>
            <a:bodyPr spcFirstLastPara="1" wrap="square" lIns="91425" tIns="91425" rIns="91425" bIns="91425" anchor="ctr" anchorCtr="0">
              <a:noAutofit/>
            </a:bodyPr>
            <a:lstStyle/>
            <a:p>
              <a:endParaRPr sz="1400"/>
            </a:p>
          </p:txBody>
        </p:sp>
        <p:sp>
          <p:nvSpPr>
            <p:cNvPr id="265" name="Google Shape;10160;p74"/>
            <p:cNvSpPr/>
            <p:nvPr/>
          </p:nvSpPr>
          <p:spPr>
            <a:xfrm>
              <a:off x="-60012750" y="3939475"/>
              <a:ext cx="32300" cy="30350"/>
            </a:xfrm>
            <a:custGeom>
              <a:avLst/>
              <a:gdLst/>
              <a:ahLst/>
              <a:cxnLst/>
              <a:rect l="l" t="t" r="r" b="b"/>
              <a:pathLst>
                <a:path w="1292" h="1214" extrusionOk="0">
                  <a:moveTo>
                    <a:pt x="425" y="1"/>
                  </a:moveTo>
                  <a:cubicBezTo>
                    <a:pt x="315" y="1"/>
                    <a:pt x="205" y="40"/>
                    <a:pt x="126" y="119"/>
                  </a:cubicBezTo>
                  <a:cubicBezTo>
                    <a:pt x="0" y="245"/>
                    <a:pt x="0" y="528"/>
                    <a:pt x="126" y="686"/>
                  </a:cubicBezTo>
                  <a:lnTo>
                    <a:pt x="536" y="1096"/>
                  </a:lnTo>
                  <a:cubicBezTo>
                    <a:pt x="614" y="1174"/>
                    <a:pt x="725" y="1214"/>
                    <a:pt x="835" y="1214"/>
                  </a:cubicBezTo>
                  <a:cubicBezTo>
                    <a:pt x="945" y="1214"/>
                    <a:pt x="1056" y="1174"/>
                    <a:pt x="1134" y="1096"/>
                  </a:cubicBezTo>
                  <a:cubicBezTo>
                    <a:pt x="1292" y="938"/>
                    <a:pt x="1292" y="654"/>
                    <a:pt x="1134" y="497"/>
                  </a:cubicBezTo>
                  <a:lnTo>
                    <a:pt x="725" y="119"/>
                  </a:lnTo>
                  <a:cubicBezTo>
                    <a:pt x="646" y="40"/>
                    <a:pt x="536" y="1"/>
                    <a:pt x="425" y="1"/>
                  </a:cubicBezTo>
                  <a:close/>
                </a:path>
              </a:pathLst>
            </a:custGeom>
            <a:grpFill/>
            <a:ln>
              <a:noFill/>
            </a:ln>
          </p:spPr>
          <p:txBody>
            <a:bodyPr spcFirstLastPara="1" wrap="square" lIns="91425" tIns="91425" rIns="91425" bIns="91425" anchor="ctr" anchorCtr="0">
              <a:noAutofit/>
            </a:bodyPr>
            <a:lstStyle/>
            <a:p>
              <a:endParaRPr sz="1400"/>
            </a:p>
          </p:txBody>
        </p:sp>
        <p:sp>
          <p:nvSpPr>
            <p:cNvPr id="266" name="Google Shape;10161;p74"/>
            <p:cNvSpPr/>
            <p:nvPr/>
          </p:nvSpPr>
          <p:spPr>
            <a:xfrm>
              <a:off x="-60212825" y="3739425"/>
              <a:ext cx="32325" cy="30350"/>
            </a:xfrm>
            <a:custGeom>
              <a:avLst/>
              <a:gdLst/>
              <a:ahLst/>
              <a:cxnLst/>
              <a:rect l="l" t="t" r="r" b="b"/>
              <a:pathLst>
                <a:path w="1293" h="1214" extrusionOk="0">
                  <a:moveTo>
                    <a:pt x="442" y="1"/>
                  </a:moveTo>
                  <a:cubicBezTo>
                    <a:pt x="340" y="1"/>
                    <a:pt x="237" y="40"/>
                    <a:pt x="158" y="119"/>
                  </a:cubicBezTo>
                  <a:cubicBezTo>
                    <a:pt x="1" y="276"/>
                    <a:pt x="1" y="560"/>
                    <a:pt x="158" y="686"/>
                  </a:cubicBezTo>
                  <a:lnTo>
                    <a:pt x="536" y="1095"/>
                  </a:lnTo>
                  <a:cubicBezTo>
                    <a:pt x="615" y="1174"/>
                    <a:pt x="725" y="1213"/>
                    <a:pt x="836" y="1213"/>
                  </a:cubicBezTo>
                  <a:cubicBezTo>
                    <a:pt x="946" y="1213"/>
                    <a:pt x="1056" y="1174"/>
                    <a:pt x="1135" y="1095"/>
                  </a:cubicBezTo>
                  <a:cubicBezTo>
                    <a:pt x="1293" y="938"/>
                    <a:pt x="1293" y="654"/>
                    <a:pt x="1135" y="497"/>
                  </a:cubicBezTo>
                  <a:lnTo>
                    <a:pt x="725" y="119"/>
                  </a:lnTo>
                  <a:cubicBezTo>
                    <a:pt x="647" y="40"/>
                    <a:pt x="544" y="1"/>
                    <a:pt x="442"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277" name="Google Shape;10172;p74"/>
          <p:cNvGrpSpPr/>
          <p:nvPr/>
        </p:nvGrpSpPr>
        <p:grpSpPr>
          <a:xfrm>
            <a:off x="9424969" y="1631796"/>
            <a:ext cx="683991" cy="722277"/>
            <a:chOff x="-63679950" y="4093450"/>
            <a:chExt cx="320600" cy="317650"/>
          </a:xfrm>
          <a:solidFill>
            <a:srgbClr val="0DB7C4"/>
          </a:solidFill>
        </p:grpSpPr>
        <p:sp>
          <p:nvSpPr>
            <p:cNvPr id="278" name="Google Shape;10173;p74"/>
            <p:cNvSpPr/>
            <p:nvPr/>
          </p:nvSpPr>
          <p:spPr>
            <a:xfrm>
              <a:off x="-63595650" y="4093450"/>
              <a:ext cx="236300" cy="230425"/>
            </a:xfrm>
            <a:custGeom>
              <a:avLst/>
              <a:gdLst/>
              <a:ahLst/>
              <a:cxnLst/>
              <a:rect l="l" t="t" r="r" b="b"/>
              <a:pathLst>
                <a:path w="9452" h="9217" extrusionOk="0">
                  <a:moveTo>
                    <a:pt x="3387" y="836"/>
                  </a:moveTo>
                  <a:cubicBezTo>
                    <a:pt x="3497" y="836"/>
                    <a:pt x="3607" y="875"/>
                    <a:pt x="3686" y="954"/>
                  </a:cubicBezTo>
                  <a:cubicBezTo>
                    <a:pt x="3844" y="1111"/>
                    <a:pt x="3844" y="1395"/>
                    <a:pt x="3686" y="1553"/>
                  </a:cubicBezTo>
                  <a:lnTo>
                    <a:pt x="1638" y="3600"/>
                  </a:lnTo>
                  <a:cubicBezTo>
                    <a:pt x="1560" y="3679"/>
                    <a:pt x="1449" y="3718"/>
                    <a:pt x="1339" y="3718"/>
                  </a:cubicBezTo>
                  <a:cubicBezTo>
                    <a:pt x="1229" y="3718"/>
                    <a:pt x="1118" y="3679"/>
                    <a:pt x="1040" y="3600"/>
                  </a:cubicBezTo>
                  <a:cubicBezTo>
                    <a:pt x="882" y="3443"/>
                    <a:pt x="882" y="3159"/>
                    <a:pt x="1040" y="3002"/>
                  </a:cubicBezTo>
                  <a:lnTo>
                    <a:pt x="3088" y="954"/>
                  </a:lnTo>
                  <a:cubicBezTo>
                    <a:pt x="3166" y="875"/>
                    <a:pt x="3277" y="836"/>
                    <a:pt x="3387" y="836"/>
                  </a:cubicBezTo>
                  <a:close/>
                  <a:moveTo>
                    <a:pt x="8081" y="5530"/>
                  </a:moveTo>
                  <a:cubicBezTo>
                    <a:pt x="8191" y="5530"/>
                    <a:pt x="8302" y="5569"/>
                    <a:pt x="8380" y="5648"/>
                  </a:cubicBezTo>
                  <a:cubicBezTo>
                    <a:pt x="8538" y="5806"/>
                    <a:pt x="8538" y="6089"/>
                    <a:pt x="8380" y="6247"/>
                  </a:cubicBezTo>
                  <a:lnTo>
                    <a:pt x="6333" y="8295"/>
                  </a:lnTo>
                  <a:cubicBezTo>
                    <a:pt x="6254" y="8358"/>
                    <a:pt x="6143" y="8389"/>
                    <a:pt x="6033" y="8389"/>
                  </a:cubicBezTo>
                  <a:cubicBezTo>
                    <a:pt x="5923" y="8389"/>
                    <a:pt x="5813" y="8358"/>
                    <a:pt x="5734" y="8295"/>
                  </a:cubicBezTo>
                  <a:cubicBezTo>
                    <a:pt x="5576" y="8137"/>
                    <a:pt x="5576" y="7853"/>
                    <a:pt x="5734" y="7696"/>
                  </a:cubicBezTo>
                  <a:lnTo>
                    <a:pt x="7782" y="5648"/>
                  </a:lnTo>
                  <a:cubicBezTo>
                    <a:pt x="7861" y="5569"/>
                    <a:pt x="7971" y="5530"/>
                    <a:pt x="8081" y="5530"/>
                  </a:cubicBezTo>
                  <a:close/>
                  <a:moveTo>
                    <a:pt x="3414" y="1"/>
                  </a:moveTo>
                  <a:cubicBezTo>
                    <a:pt x="3095" y="1"/>
                    <a:pt x="2772" y="119"/>
                    <a:pt x="2520" y="355"/>
                  </a:cubicBezTo>
                  <a:lnTo>
                    <a:pt x="473" y="2403"/>
                  </a:lnTo>
                  <a:cubicBezTo>
                    <a:pt x="0" y="2876"/>
                    <a:pt x="0" y="3663"/>
                    <a:pt x="473" y="4199"/>
                  </a:cubicBezTo>
                  <a:cubicBezTo>
                    <a:pt x="700" y="4406"/>
                    <a:pt x="1008" y="4544"/>
                    <a:pt x="1345" y="4544"/>
                  </a:cubicBezTo>
                  <a:cubicBezTo>
                    <a:pt x="1522" y="4544"/>
                    <a:pt x="1706" y="4506"/>
                    <a:pt x="1890" y="4419"/>
                  </a:cubicBezTo>
                  <a:lnTo>
                    <a:pt x="4915" y="7444"/>
                  </a:lnTo>
                  <a:cubicBezTo>
                    <a:pt x="4663" y="7980"/>
                    <a:pt x="4789" y="8515"/>
                    <a:pt x="5135" y="8862"/>
                  </a:cubicBezTo>
                  <a:cubicBezTo>
                    <a:pt x="5372" y="9098"/>
                    <a:pt x="5687" y="9216"/>
                    <a:pt x="6010" y="9216"/>
                  </a:cubicBezTo>
                  <a:cubicBezTo>
                    <a:pt x="6333" y="9216"/>
                    <a:pt x="6663" y="9098"/>
                    <a:pt x="6931" y="8862"/>
                  </a:cubicBezTo>
                  <a:lnTo>
                    <a:pt x="8979" y="6814"/>
                  </a:lnTo>
                  <a:cubicBezTo>
                    <a:pt x="9452" y="6341"/>
                    <a:pt x="9452" y="5554"/>
                    <a:pt x="8979" y="5050"/>
                  </a:cubicBezTo>
                  <a:cubicBezTo>
                    <a:pt x="8757" y="4828"/>
                    <a:pt x="8445" y="4696"/>
                    <a:pt x="8117" y="4696"/>
                  </a:cubicBezTo>
                  <a:cubicBezTo>
                    <a:pt x="7933" y="4696"/>
                    <a:pt x="7743" y="4738"/>
                    <a:pt x="7561" y="4829"/>
                  </a:cubicBezTo>
                  <a:lnTo>
                    <a:pt x="4505" y="1773"/>
                  </a:lnTo>
                  <a:cubicBezTo>
                    <a:pt x="4757" y="1269"/>
                    <a:pt x="4631" y="733"/>
                    <a:pt x="4285" y="355"/>
                  </a:cubicBezTo>
                  <a:cubicBezTo>
                    <a:pt x="4048" y="119"/>
                    <a:pt x="3733" y="1"/>
                    <a:pt x="3414" y="1"/>
                  </a:cubicBezTo>
                  <a:close/>
                </a:path>
              </a:pathLst>
            </a:custGeom>
            <a:grpFill/>
            <a:ln>
              <a:noFill/>
            </a:ln>
          </p:spPr>
          <p:txBody>
            <a:bodyPr spcFirstLastPara="1" wrap="square" lIns="91425" tIns="91425" rIns="91425" bIns="91425" anchor="ctr" anchorCtr="0">
              <a:noAutofit/>
            </a:bodyPr>
            <a:lstStyle/>
            <a:p>
              <a:endParaRPr sz="1400"/>
            </a:p>
          </p:txBody>
        </p:sp>
        <p:sp>
          <p:nvSpPr>
            <p:cNvPr id="279" name="Google Shape;10174;p74"/>
            <p:cNvSpPr/>
            <p:nvPr/>
          </p:nvSpPr>
          <p:spPr>
            <a:xfrm>
              <a:off x="-63679950" y="4233850"/>
              <a:ext cx="177250" cy="177250"/>
            </a:xfrm>
            <a:custGeom>
              <a:avLst/>
              <a:gdLst/>
              <a:ahLst/>
              <a:cxnLst/>
              <a:rect l="l" t="t" r="r" b="b"/>
              <a:pathLst>
                <a:path w="7090" h="7090" extrusionOk="0">
                  <a:moveTo>
                    <a:pt x="5325" y="1"/>
                  </a:moveTo>
                  <a:lnTo>
                    <a:pt x="4160" y="1166"/>
                  </a:lnTo>
                  <a:cubicBezTo>
                    <a:pt x="4081" y="1088"/>
                    <a:pt x="3971" y="1048"/>
                    <a:pt x="3860" y="1048"/>
                  </a:cubicBezTo>
                  <a:cubicBezTo>
                    <a:pt x="3750" y="1048"/>
                    <a:pt x="3640" y="1088"/>
                    <a:pt x="3561" y="1166"/>
                  </a:cubicBezTo>
                  <a:lnTo>
                    <a:pt x="474" y="4254"/>
                  </a:lnTo>
                  <a:cubicBezTo>
                    <a:pt x="159" y="4569"/>
                    <a:pt x="1" y="4947"/>
                    <a:pt x="1" y="5419"/>
                  </a:cubicBezTo>
                  <a:cubicBezTo>
                    <a:pt x="1" y="5861"/>
                    <a:pt x="159" y="6302"/>
                    <a:pt x="474" y="6617"/>
                  </a:cubicBezTo>
                  <a:cubicBezTo>
                    <a:pt x="789" y="6932"/>
                    <a:pt x="1214" y="7089"/>
                    <a:pt x="1639" y="7089"/>
                  </a:cubicBezTo>
                  <a:cubicBezTo>
                    <a:pt x="2065" y="7089"/>
                    <a:pt x="2490" y="6932"/>
                    <a:pt x="2805" y="6617"/>
                  </a:cubicBezTo>
                  <a:lnTo>
                    <a:pt x="5892" y="3529"/>
                  </a:lnTo>
                  <a:cubicBezTo>
                    <a:pt x="6081" y="3372"/>
                    <a:pt x="6081" y="3088"/>
                    <a:pt x="5924" y="2931"/>
                  </a:cubicBezTo>
                  <a:lnTo>
                    <a:pt x="7090" y="1765"/>
                  </a:lnTo>
                  <a:lnTo>
                    <a:pt x="5325" y="1"/>
                  </a:lnTo>
                  <a:close/>
                </a:path>
              </a:pathLst>
            </a:custGeom>
            <a:grpFill/>
            <a:ln>
              <a:noFill/>
            </a:ln>
          </p:spPr>
          <p:txBody>
            <a:bodyPr spcFirstLastPara="1" wrap="square" lIns="91425" tIns="91425" rIns="91425" bIns="91425" anchor="ctr" anchorCtr="0">
              <a:noAutofit/>
            </a:bodyPr>
            <a:lstStyle/>
            <a:p>
              <a:endParaRPr sz="1400"/>
            </a:p>
          </p:txBody>
        </p:sp>
        <p:sp>
          <p:nvSpPr>
            <p:cNvPr id="280" name="Google Shape;10175;p74"/>
            <p:cNvSpPr/>
            <p:nvPr/>
          </p:nvSpPr>
          <p:spPr>
            <a:xfrm>
              <a:off x="-63548400" y="4348850"/>
              <a:ext cx="185900" cy="62250"/>
            </a:xfrm>
            <a:custGeom>
              <a:avLst/>
              <a:gdLst/>
              <a:ahLst/>
              <a:cxnLst/>
              <a:rect l="l" t="t" r="r" b="b"/>
              <a:pathLst>
                <a:path w="7436" h="2490" extrusionOk="0">
                  <a:moveTo>
                    <a:pt x="2048" y="0"/>
                  </a:moveTo>
                  <a:cubicBezTo>
                    <a:pt x="1355" y="0"/>
                    <a:pt x="819" y="536"/>
                    <a:pt x="819" y="1229"/>
                  </a:cubicBezTo>
                  <a:lnTo>
                    <a:pt x="819" y="1639"/>
                  </a:lnTo>
                  <a:lnTo>
                    <a:pt x="410" y="1639"/>
                  </a:lnTo>
                  <a:cubicBezTo>
                    <a:pt x="189" y="1639"/>
                    <a:pt x="0" y="1859"/>
                    <a:pt x="0" y="2048"/>
                  </a:cubicBezTo>
                  <a:cubicBezTo>
                    <a:pt x="0" y="2269"/>
                    <a:pt x="189" y="2489"/>
                    <a:pt x="410" y="2489"/>
                  </a:cubicBezTo>
                  <a:lnTo>
                    <a:pt x="7026" y="2489"/>
                  </a:lnTo>
                  <a:cubicBezTo>
                    <a:pt x="7278" y="2489"/>
                    <a:pt x="7435" y="2269"/>
                    <a:pt x="7435" y="2048"/>
                  </a:cubicBezTo>
                  <a:cubicBezTo>
                    <a:pt x="7435" y="1859"/>
                    <a:pt x="7246" y="1639"/>
                    <a:pt x="6994" y="1639"/>
                  </a:cubicBezTo>
                  <a:lnTo>
                    <a:pt x="6616" y="1639"/>
                  </a:lnTo>
                  <a:lnTo>
                    <a:pt x="6616" y="1229"/>
                  </a:lnTo>
                  <a:cubicBezTo>
                    <a:pt x="6616" y="536"/>
                    <a:pt x="6049" y="0"/>
                    <a:pt x="5356"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289" name="Google Shape;10184;p74"/>
          <p:cNvGrpSpPr/>
          <p:nvPr/>
        </p:nvGrpSpPr>
        <p:grpSpPr>
          <a:xfrm>
            <a:off x="4275841" y="3638747"/>
            <a:ext cx="523675" cy="559533"/>
            <a:chOff x="-61783350" y="3743950"/>
            <a:chExt cx="316650" cy="317450"/>
          </a:xfrm>
          <a:solidFill>
            <a:srgbClr val="0DB7C4"/>
          </a:solidFill>
        </p:grpSpPr>
        <p:sp>
          <p:nvSpPr>
            <p:cNvPr id="290" name="Google Shape;10185;p74"/>
            <p:cNvSpPr/>
            <p:nvPr/>
          </p:nvSpPr>
          <p:spPr>
            <a:xfrm>
              <a:off x="-61783350" y="3743950"/>
              <a:ext cx="316650" cy="317450"/>
            </a:xfrm>
            <a:custGeom>
              <a:avLst/>
              <a:gdLst/>
              <a:ahLst/>
              <a:cxnLst/>
              <a:rect l="l" t="t" r="r" b="b"/>
              <a:pathLst>
                <a:path w="12666" h="12698" extrusionOk="0">
                  <a:moveTo>
                    <a:pt x="379" y="1"/>
                  </a:moveTo>
                  <a:cubicBezTo>
                    <a:pt x="158" y="1"/>
                    <a:pt x="1" y="190"/>
                    <a:pt x="1" y="410"/>
                  </a:cubicBezTo>
                  <a:lnTo>
                    <a:pt x="1" y="12256"/>
                  </a:lnTo>
                  <a:cubicBezTo>
                    <a:pt x="1" y="12508"/>
                    <a:pt x="190" y="12697"/>
                    <a:pt x="379" y="12697"/>
                  </a:cubicBezTo>
                  <a:lnTo>
                    <a:pt x="12256" y="12697"/>
                  </a:lnTo>
                  <a:cubicBezTo>
                    <a:pt x="12477" y="12697"/>
                    <a:pt x="12666" y="12508"/>
                    <a:pt x="12666" y="12256"/>
                  </a:cubicBezTo>
                  <a:cubicBezTo>
                    <a:pt x="12634" y="12067"/>
                    <a:pt x="12477" y="11878"/>
                    <a:pt x="12256" y="11878"/>
                  </a:cubicBezTo>
                  <a:lnTo>
                    <a:pt x="820" y="11878"/>
                  </a:lnTo>
                  <a:lnTo>
                    <a:pt x="820" y="410"/>
                  </a:lnTo>
                  <a:cubicBezTo>
                    <a:pt x="820" y="158"/>
                    <a:pt x="631" y="1"/>
                    <a:pt x="379" y="1"/>
                  </a:cubicBezTo>
                  <a:close/>
                </a:path>
              </a:pathLst>
            </a:custGeom>
            <a:grpFill/>
            <a:ln>
              <a:noFill/>
            </a:ln>
          </p:spPr>
          <p:txBody>
            <a:bodyPr spcFirstLastPara="1" wrap="square" lIns="91425" tIns="91425" rIns="91425" bIns="91425" anchor="ctr" anchorCtr="0">
              <a:noAutofit/>
            </a:bodyPr>
            <a:lstStyle/>
            <a:p>
              <a:endParaRPr sz="1400"/>
            </a:p>
          </p:txBody>
        </p:sp>
        <p:sp>
          <p:nvSpPr>
            <p:cNvPr id="291" name="Google Shape;10186;p74"/>
            <p:cNvSpPr/>
            <p:nvPr/>
          </p:nvSpPr>
          <p:spPr>
            <a:xfrm>
              <a:off x="-61739225" y="3833750"/>
              <a:ext cx="272525" cy="149675"/>
            </a:xfrm>
            <a:custGeom>
              <a:avLst/>
              <a:gdLst/>
              <a:ahLst/>
              <a:cxnLst/>
              <a:rect l="l" t="t" r="r" b="b"/>
              <a:pathLst>
                <a:path w="10901" h="5987" extrusionOk="0">
                  <a:moveTo>
                    <a:pt x="9641" y="0"/>
                  </a:moveTo>
                  <a:cubicBezTo>
                    <a:pt x="8979" y="0"/>
                    <a:pt x="8444" y="536"/>
                    <a:pt x="8444" y="1229"/>
                  </a:cubicBezTo>
                  <a:cubicBezTo>
                    <a:pt x="8444" y="1418"/>
                    <a:pt x="8475" y="1575"/>
                    <a:pt x="8538" y="1733"/>
                  </a:cubicBezTo>
                  <a:lnTo>
                    <a:pt x="6900" y="3403"/>
                  </a:lnTo>
                  <a:cubicBezTo>
                    <a:pt x="6742" y="3308"/>
                    <a:pt x="6553" y="3277"/>
                    <a:pt x="6396" y="3277"/>
                  </a:cubicBezTo>
                  <a:cubicBezTo>
                    <a:pt x="6238" y="3277"/>
                    <a:pt x="6018" y="3308"/>
                    <a:pt x="5860" y="3403"/>
                  </a:cubicBezTo>
                  <a:lnTo>
                    <a:pt x="5041" y="2552"/>
                  </a:lnTo>
                  <a:cubicBezTo>
                    <a:pt x="5136" y="2395"/>
                    <a:pt x="5167" y="2206"/>
                    <a:pt x="5167" y="2048"/>
                  </a:cubicBezTo>
                  <a:cubicBezTo>
                    <a:pt x="5167" y="1386"/>
                    <a:pt x="4600" y="819"/>
                    <a:pt x="3938" y="819"/>
                  </a:cubicBezTo>
                  <a:cubicBezTo>
                    <a:pt x="3277" y="819"/>
                    <a:pt x="2710" y="1386"/>
                    <a:pt x="2710" y="2048"/>
                  </a:cubicBezTo>
                  <a:cubicBezTo>
                    <a:pt x="2710" y="2237"/>
                    <a:pt x="2773" y="2395"/>
                    <a:pt x="2836" y="2552"/>
                  </a:cubicBezTo>
                  <a:lnTo>
                    <a:pt x="1733" y="3655"/>
                  </a:lnTo>
                  <a:cubicBezTo>
                    <a:pt x="1575" y="3592"/>
                    <a:pt x="1386" y="3560"/>
                    <a:pt x="1229" y="3560"/>
                  </a:cubicBezTo>
                  <a:cubicBezTo>
                    <a:pt x="567" y="3560"/>
                    <a:pt x="0" y="4096"/>
                    <a:pt x="0" y="4757"/>
                  </a:cubicBezTo>
                  <a:cubicBezTo>
                    <a:pt x="0" y="5451"/>
                    <a:pt x="567" y="5986"/>
                    <a:pt x="1229" y="5986"/>
                  </a:cubicBezTo>
                  <a:cubicBezTo>
                    <a:pt x="1891" y="5986"/>
                    <a:pt x="2458" y="5451"/>
                    <a:pt x="2458" y="4757"/>
                  </a:cubicBezTo>
                  <a:cubicBezTo>
                    <a:pt x="2458" y="4568"/>
                    <a:pt x="2395" y="4411"/>
                    <a:pt x="2332" y="4253"/>
                  </a:cubicBezTo>
                  <a:lnTo>
                    <a:pt x="3434" y="3151"/>
                  </a:lnTo>
                  <a:cubicBezTo>
                    <a:pt x="3592" y="3214"/>
                    <a:pt x="3781" y="3277"/>
                    <a:pt x="3938" y="3277"/>
                  </a:cubicBezTo>
                  <a:cubicBezTo>
                    <a:pt x="4096" y="3277"/>
                    <a:pt x="4285" y="3214"/>
                    <a:pt x="4442" y="3151"/>
                  </a:cubicBezTo>
                  <a:lnTo>
                    <a:pt x="5293" y="3970"/>
                  </a:lnTo>
                  <a:cubicBezTo>
                    <a:pt x="5199" y="4127"/>
                    <a:pt x="5167" y="4348"/>
                    <a:pt x="5167" y="4505"/>
                  </a:cubicBezTo>
                  <a:cubicBezTo>
                    <a:pt x="5167" y="5167"/>
                    <a:pt x="5703" y="5703"/>
                    <a:pt x="6396" y="5703"/>
                  </a:cubicBezTo>
                  <a:cubicBezTo>
                    <a:pt x="7057" y="5703"/>
                    <a:pt x="7593" y="5167"/>
                    <a:pt x="7593" y="4505"/>
                  </a:cubicBezTo>
                  <a:cubicBezTo>
                    <a:pt x="7593" y="4285"/>
                    <a:pt x="7561" y="4127"/>
                    <a:pt x="7498" y="3970"/>
                  </a:cubicBezTo>
                  <a:lnTo>
                    <a:pt x="9137" y="2332"/>
                  </a:lnTo>
                  <a:cubicBezTo>
                    <a:pt x="9294" y="2395"/>
                    <a:pt x="9483" y="2458"/>
                    <a:pt x="9641" y="2458"/>
                  </a:cubicBezTo>
                  <a:cubicBezTo>
                    <a:pt x="10334" y="2458"/>
                    <a:pt x="10901" y="1890"/>
                    <a:pt x="10901" y="1229"/>
                  </a:cubicBezTo>
                  <a:cubicBezTo>
                    <a:pt x="10901" y="536"/>
                    <a:pt x="10334" y="0"/>
                    <a:pt x="9641" y="0"/>
                  </a:cubicBezTo>
                  <a:close/>
                </a:path>
              </a:pathLst>
            </a:custGeom>
            <a:grpFill/>
            <a:ln>
              <a:noFill/>
            </a:ln>
          </p:spPr>
          <p:txBody>
            <a:bodyPr spcFirstLastPara="1" wrap="square" lIns="91425" tIns="91425" rIns="91425" bIns="91425" anchor="ctr" anchorCtr="0">
              <a:noAutofit/>
            </a:bodyPr>
            <a:lstStyle/>
            <a:p>
              <a:endParaRPr sz="1400"/>
            </a:p>
          </p:txBody>
        </p:sp>
      </p:grpSp>
      <p:sp>
        <p:nvSpPr>
          <p:cNvPr id="294" name="Google Shape;10189;p74"/>
          <p:cNvSpPr/>
          <p:nvPr/>
        </p:nvSpPr>
        <p:spPr>
          <a:xfrm>
            <a:off x="8747950" y="3717611"/>
            <a:ext cx="526279" cy="437343"/>
          </a:xfrm>
          <a:custGeom>
            <a:avLst/>
            <a:gdLst/>
            <a:ahLst/>
            <a:cxnLst/>
            <a:rect l="l" t="t" r="r" b="b"/>
            <a:pathLst>
              <a:path w="12729" h="9925" extrusionOk="0">
                <a:moveTo>
                  <a:pt x="925" y="3644"/>
                </a:moveTo>
                <a:cubicBezTo>
                  <a:pt x="944" y="3644"/>
                  <a:pt x="963" y="3648"/>
                  <a:pt x="978" y="3655"/>
                </a:cubicBezTo>
                <a:lnTo>
                  <a:pt x="1608" y="3970"/>
                </a:lnTo>
                <a:lnTo>
                  <a:pt x="1608" y="5924"/>
                </a:lnTo>
                <a:lnTo>
                  <a:pt x="978" y="6239"/>
                </a:lnTo>
                <a:cubicBezTo>
                  <a:pt x="960" y="6256"/>
                  <a:pt x="937" y="6264"/>
                  <a:pt x="914" y="6264"/>
                </a:cubicBezTo>
                <a:cubicBezTo>
                  <a:pt x="854" y="6264"/>
                  <a:pt x="788" y="6212"/>
                  <a:pt x="788" y="6144"/>
                </a:cubicBezTo>
                <a:lnTo>
                  <a:pt x="788" y="3781"/>
                </a:lnTo>
                <a:cubicBezTo>
                  <a:pt x="788" y="3685"/>
                  <a:pt x="862" y="3644"/>
                  <a:pt x="925" y="3644"/>
                </a:cubicBezTo>
                <a:close/>
                <a:moveTo>
                  <a:pt x="4128" y="7184"/>
                </a:moveTo>
                <a:lnTo>
                  <a:pt x="6963" y="8035"/>
                </a:lnTo>
                <a:cubicBezTo>
                  <a:pt x="6648" y="8507"/>
                  <a:pt x="6176" y="8759"/>
                  <a:pt x="5640" y="8759"/>
                </a:cubicBezTo>
                <a:cubicBezTo>
                  <a:pt x="4821" y="8759"/>
                  <a:pt x="4097" y="8066"/>
                  <a:pt x="4128" y="7184"/>
                </a:cubicBezTo>
                <a:close/>
                <a:moveTo>
                  <a:pt x="11374" y="820"/>
                </a:moveTo>
                <a:cubicBezTo>
                  <a:pt x="11626" y="820"/>
                  <a:pt x="11815" y="1009"/>
                  <a:pt x="11815" y="1198"/>
                </a:cubicBezTo>
                <a:lnTo>
                  <a:pt x="11815" y="8665"/>
                </a:lnTo>
                <a:cubicBezTo>
                  <a:pt x="11815" y="8885"/>
                  <a:pt x="11626" y="9043"/>
                  <a:pt x="11374" y="9043"/>
                </a:cubicBezTo>
                <a:cubicBezTo>
                  <a:pt x="11154" y="9043"/>
                  <a:pt x="10996" y="8854"/>
                  <a:pt x="10996" y="8665"/>
                </a:cubicBezTo>
                <a:lnTo>
                  <a:pt x="10996" y="1198"/>
                </a:lnTo>
                <a:cubicBezTo>
                  <a:pt x="10996" y="977"/>
                  <a:pt x="11185" y="820"/>
                  <a:pt x="11374" y="820"/>
                </a:cubicBezTo>
                <a:close/>
                <a:moveTo>
                  <a:pt x="11437" y="1"/>
                </a:moveTo>
                <a:cubicBezTo>
                  <a:pt x="10870" y="1"/>
                  <a:pt x="10366" y="379"/>
                  <a:pt x="10240" y="883"/>
                </a:cubicBezTo>
                <a:lnTo>
                  <a:pt x="2080" y="3246"/>
                </a:lnTo>
                <a:lnTo>
                  <a:pt x="1387" y="2899"/>
                </a:lnTo>
                <a:cubicBezTo>
                  <a:pt x="1251" y="2831"/>
                  <a:pt x="1109" y="2800"/>
                  <a:pt x="970" y="2800"/>
                </a:cubicBezTo>
                <a:cubicBezTo>
                  <a:pt x="466" y="2800"/>
                  <a:pt x="1" y="3213"/>
                  <a:pt x="1" y="3781"/>
                </a:cubicBezTo>
                <a:lnTo>
                  <a:pt x="1" y="6144"/>
                </a:lnTo>
                <a:cubicBezTo>
                  <a:pt x="1" y="6687"/>
                  <a:pt x="465" y="7095"/>
                  <a:pt x="983" y="7095"/>
                </a:cubicBezTo>
                <a:cubicBezTo>
                  <a:pt x="1127" y="7095"/>
                  <a:pt x="1275" y="7063"/>
                  <a:pt x="1419" y="6995"/>
                </a:cubicBezTo>
                <a:lnTo>
                  <a:pt x="2143" y="6648"/>
                </a:lnTo>
                <a:lnTo>
                  <a:pt x="3340" y="6995"/>
                </a:lnTo>
                <a:cubicBezTo>
                  <a:pt x="3151" y="8444"/>
                  <a:pt x="4286" y="9641"/>
                  <a:pt x="5672" y="9641"/>
                </a:cubicBezTo>
                <a:cubicBezTo>
                  <a:pt x="6585" y="9641"/>
                  <a:pt x="7405" y="9074"/>
                  <a:pt x="7814" y="8287"/>
                </a:cubicBezTo>
                <a:lnTo>
                  <a:pt x="10271" y="9011"/>
                </a:lnTo>
                <a:cubicBezTo>
                  <a:pt x="10429" y="9515"/>
                  <a:pt x="10902" y="9925"/>
                  <a:pt x="11469" y="9925"/>
                </a:cubicBezTo>
                <a:cubicBezTo>
                  <a:pt x="12130" y="9925"/>
                  <a:pt x="12729" y="9358"/>
                  <a:pt x="12729" y="8696"/>
                </a:cubicBezTo>
                <a:lnTo>
                  <a:pt x="12729" y="1261"/>
                </a:lnTo>
                <a:cubicBezTo>
                  <a:pt x="12634" y="536"/>
                  <a:pt x="12099" y="1"/>
                  <a:pt x="11437" y="1"/>
                </a:cubicBezTo>
                <a:close/>
              </a:path>
            </a:pathLst>
          </a:custGeom>
          <a:solidFill>
            <a:srgbClr val="0DB7C4"/>
          </a:solidFill>
          <a:ln>
            <a:noFill/>
          </a:ln>
        </p:spPr>
        <p:txBody>
          <a:bodyPr spcFirstLastPara="1" wrap="square" lIns="91425" tIns="91425" rIns="91425" bIns="91425" anchor="ctr" anchorCtr="0">
            <a:noAutofit/>
          </a:bodyPr>
          <a:lstStyle/>
          <a:p>
            <a:endParaRPr sz="1400"/>
          </a:p>
        </p:txBody>
      </p:sp>
      <p:grpSp>
        <p:nvGrpSpPr>
          <p:cNvPr id="295" name="Google Shape;10190;p74"/>
          <p:cNvGrpSpPr/>
          <p:nvPr/>
        </p:nvGrpSpPr>
        <p:grpSpPr>
          <a:xfrm>
            <a:off x="10482871" y="3656982"/>
            <a:ext cx="479588" cy="504969"/>
            <a:chOff x="-59869425" y="4102225"/>
            <a:chExt cx="319025" cy="315175"/>
          </a:xfrm>
          <a:solidFill>
            <a:srgbClr val="0DB7C4"/>
          </a:solidFill>
        </p:grpSpPr>
        <p:sp>
          <p:nvSpPr>
            <p:cNvPr id="296" name="Google Shape;10191;p74"/>
            <p:cNvSpPr/>
            <p:nvPr/>
          </p:nvSpPr>
          <p:spPr>
            <a:xfrm>
              <a:off x="-59869425" y="4102225"/>
              <a:ext cx="149675" cy="256825"/>
            </a:xfrm>
            <a:custGeom>
              <a:avLst/>
              <a:gdLst/>
              <a:ahLst/>
              <a:cxnLst/>
              <a:rect l="l" t="t" r="r" b="b"/>
              <a:pathLst>
                <a:path w="5987" h="10273" extrusionOk="0">
                  <a:moveTo>
                    <a:pt x="5532" y="1"/>
                  </a:moveTo>
                  <a:cubicBezTo>
                    <a:pt x="5515" y="1"/>
                    <a:pt x="5499" y="2"/>
                    <a:pt x="5483" y="4"/>
                  </a:cubicBezTo>
                  <a:cubicBezTo>
                    <a:pt x="2364" y="445"/>
                    <a:pt x="1" y="3123"/>
                    <a:pt x="1" y="6274"/>
                  </a:cubicBezTo>
                  <a:cubicBezTo>
                    <a:pt x="1" y="7692"/>
                    <a:pt x="442" y="8983"/>
                    <a:pt x="1293" y="10086"/>
                  </a:cubicBezTo>
                  <a:cubicBezTo>
                    <a:pt x="1381" y="10209"/>
                    <a:pt x="1507" y="10273"/>
                    <a:pt x="1635" y="10273"/>
                  </a:cubicBezTo>
                  <a:cubicBezTo>
                    <a:pt x="1737" y="10273"/>
                    <a:pt x="1839" y="10233"/>
                    <a:pt x="1923" y="10149"/>
                  </a:cubicBezTo>
                  <a:lnTo>
                    <a:pt x="3719" y="8353"/>
                  </a:lnTo>
                  <a:cubicBezTo>
                    <a:pt x="3813" y="8259"/>
                    <a:pt x="3845" y="8007"/>
                    <a:pt x="3782" y="7849"/>
                  </a:cubicBezTo>
                  <a:cubicBezTo>
                    <a:pt x="3498" y="7376"/>
                    <a:pt x="3341" y="6809"/>
                    <a:pt x="3341" y="6274"/>
                  </a:cubicBezTo>
                  <a:cubicBezTo>
                    <a:pt x="3341" y="4888"/>
                    <a:pt x="4286" y="3659"/>
                    <a:pt x="5672" y="3312"/>
                  </a:cubicBezTo>
                  <a:cubicBezTo>
                    <a:pt x="5861" y="3281"/>
                    <a:pt x="5987" y="3123"/>
                    <a:pt x="5987" y="2934"/>
                  </a:cubicBezTo>
                  <a:lnTo>
                    <a:pt x="5987" y="414"/>
                  </a:lnTo>
                  <a:cubicBezTo>
                    <a:pt x="5958" y="180"/>
                    <a:pt x="5739" y="1"/>
                    <a:pt x="5532" y="1"/>
                  </a:cubicBezTo>
                  <a:close/>
                </a:path>
              </a:pathLst>
            </a:custGeom>
            <a:grpFill/>
            <a:ln>
              <a:noFill/>
            </a:ln>
          </p:spPr>
          <p:txBody>
            <a:bodyPr spcFirstLastPara="1" wrap="square" lIns="91425" tIns="91425" rIns="91425" bIns="91425" anchor="ctr" anchorCtr="0">
              <a:noAutofit/>
            </a:bodyPr>
            <a:lstStyle/>
            <a:p>
              <a:endParaRPr sz="1400"/>
            </a:p>
          </p:txBody>
        </p:sp>
        <p:sp>
          <p:nvSpPr>
            <p:cNvPr id="297" name="Google Shape;10192;p74"/>
            <p:cNvSpPr/>
            <p:nvPr/>
          </p:nvSpPr>
          <p:spPr>
            <a:xfrm>
              <a:off x="-59811125" y="4322075"/>
              <a:ext cx="201650" cy="95325"/>
            </a:xfrm>
            <a:custGeom>
              <a:avLst/>
              <a:gdLst/>
              <a:ahLst/>
              <a:cxnLst/>
              <a:rect l="l" t="t" r="r" b="b"/>
              <a:pathLst>
                <a:path w="8066" h="3813" extrusionOk="0">
                  <a:moveTo>
                    <a:pt x="5758" y="0"/>
                  </a:moveTo>
                  <a:cubicBezTo>
                    <a:pt x="5692" y="0"/>
                    <a:pt x="5629" y="11"/>
                    <a:pt x="5577" y="32"/>
                  </a:cubicBezTo>
                  <a:cubicBezTo>
                    <a:pt x="5091" y="339"/>
                    <a:pt x="4530" y="489"/>
                    <a:pt x="3972" y="489"/>
                  </a:cubicBezTo>
                  <a:cubicBezTo>
                    <a:pt x="3444" y="489"/>
                    <a:pt x="2917" y="355"/>
                    <a:pt x="2458" y="95"/>
                  </a:cubicBezTo>
                  <a:cubicBezTo>
                    <a:pt x="2389" y="53"/>
                    <a:pt x="2314" y="30"/>
                    <a:pt x="2239" y="30"/>
                  </a:cubicBezTo>
                  <a:cubicBezTo>
                    <a:pt x="2141" y="30"/>
                    <a:pt x="2042" y="69"/>
                    <a:pt x="1954" y="158"/>
                  </a:cubicBezTo>
                  <a:lnTo>
                    <a:pt x="189" y="1922"/>
                  </a:lnTo>
                  <a:cubicBezTo>
                    <a:pt x="0" y="2143"/>
                    <a:pt x="32" y="2395"/>
                    <a:pt x="221" y="2552"/>
                  </a:cubicBezTo>
                  <a:cubicBezTo>
                    <a:pt x="1324" y="3403"/>
                    <a:pt x="2615" y="3812"/>
                    <a:pt x="4001" y="3812"/>
                  </a:cubicBezTo>
                  <a:cubicBezTo>
                    <a:pt x="5388" y="3812"/>
                    <a:pt x="6711" y="3403"/>
                    <a:pt x="7814" y="2521"/>
                  </a:cubicBezTo>
                  <a:cubicBezTo>
                    <a:pt x="8034" y="2363"/>
                    <a:pt x="8066" y="2080"/>
                    <a:pt x="7877" y="1890"/>
                  </a:cubicBezTo>
                  <a:lnTo>
                    <a:pt x="6112" y="126"/>
                  </a:lnTo>
                  <a:cubicBezTo>
                    <a:pt x="6028" y="42"/>
                    <a:pt x="5888" y="0"/>
                    <a:pt x="5758" y="0"/>
                  </a:cubicBezTo>
                  <a:close/>
                </a:path>
              </a:pathLst>
            </a:custGeom>
            <a:grpFill/>
            <a:ln>
              <a:noFill/>
            </a:ln>
          </p:spPr>
          <p:txBody>
            <a:bodyPr spcFirstLastPara="1" wrap="square" lIns="91425" tIns="91425" rIns="91425" bIns="91425" anchor="ctr" anchorCtr="0">
              <a:noAutofit/>
            </a:bodyPr>
            <a:lstStyle/>
            <a:p>
              <a:endParaRPr sz="1400"/>
            </a:p>
          </p:txBody>
        </p:sp>
        <p:sp>
          <p:nvSpPr>
            <p:cNvPr id="298" name="Google Shape;10193;p74"/>
            <p:cNvSpPr/>
            <p:nvPr/>
          </p:nvSpPr>
          <p:spPr>
            <a:xfrm>
              <a:off x="-59700075" y="4102225"/>
              <a:ext cx="149675" cy="256525"/>
            </a:xfrm>
            <a:custGeom>
              <a:avLst/>
              <a:gdLst/>
              <a:ahLst/>
              <a:cxnLst/>
              <a:rect l="l" t="t" r="r" b="b"/>
              <a:pathLst>
                <a:path w="5987" h="10261" extrusionOk="0">
                  <a:moveTo>
                    <a:pt x="418" y="1"/>
                  </a:moveTo>
                  <a:cubicBezTo>
                    <a:pt x="190" y="1"/>
                    <a:pt x="1" y="180"/>
                    <a:pt x="1" y="414"/>
                  </a:cubicBezTo>
                  <a:lnTo>
                    <a:pt x="1" y="2934"/>
                  </a:lnTo>
                  <a:cubicBezTo>
                    <a:pt x="1" y="3123"/>
                    <a:pt x="127" y="3281"/>
                    <a:pt x="316" y="3312"/>
                  </a:cubicBezTo>
                  <a:cubicBezTo>
                    <a:pt x="1639" y="3659"/>
                    <a:pt x="2647" y="4856"/>
                    <a:pt x="2647" y="6274"/>
                  </a:cubicBezTo>
                  <a:cubicBezTo>
                    <a:pt x="2647" y="6809"/>
                    <a:pt x="2489" y="7376"/>
                    <a:pt x="2206" y="7849"/>
                  </a:cubicBezTo>
                  <a:cubicBezTo>
                    <a:pt x="2080" y="8007"/>
                    <a:pt x="2111" y="8196"/>
                    <a:pt x="2269" y="8353"/>
                  </a:cubicBezTo>
                  <a:lnTo>
                    <a:pt x="4065" y="10149"/>
                  </a:lnTo>
                  <a:cubicBezTo>
                    <a:pt x="4137" y="10221"/>
                    <a:pt x="4242" y="10260"/>
                    <a:pt x="4350" y="10260"/>
                  </a:cubicBezTo>
                  <a:cubicBezTo>
                    <a:pt x="4478" y="10260"/>
                    <a:pt x="4609" y="10205"/>
                    <a:pt x="4695" y="10086"/>
                  </a:cubicBezTo>
                  <a:cubicBezTo>
                    <a:pt x="5514" y="8983"/>
                    <a:pt x="5987" y="7660"/>
                    <a:pt x="5987" y="6274"/>
                  </a:cubicBezTo>
                  <a:cubicBezTo>
                    <a:pt x="5892" y="3123"/>
                    <a:pt x="3592" y="445"/>
                    <a:pt x="473" y="4"/>
                  </a:cubicBezTo>
                  <a:cubicBezTo>
                    <a:pt x="455" y="2"/>
                    <a:pt x="436" y="1"/>
                    <a:pt x="418" y="1"/>
                  </a:cubicBezTo>
                  <a:close/>
                </a:path>
              </a:pathLst>
            </a:custGeom>
            <a:grpFill/>
            <a:ln>
              <a:noFill/>
            </a:ln>
          </p:spPr>
          <p:txBody>
            <a:bodyPr spcFirstLastPara="1" wrap="square" lIns="91425" tIns="91425" rIns="91425" bIns="91425" anchor="ctr" anchorCtr="0">
              <a:noAutofit/>
            </a:bodyPr>
            <a:lstStyle/>
            <a:p>
              <a:endParaRPr sz="1400"/>
            </a:p>
          </p:txBody>
        </p:sp>
        <p:sp>
          <p:nvSpPr>
            <p:cNvPr id="299" name="Google Shape;10194;p74"/>
            <p:cNvSpPr/>
            <p:nvPr/>
          </p:nvSpPr>
          <p:spPr>
            <a:xfrm>
              <a:off x="-59742600" y="4187375"/>
              <a:ext cx="63025" cy="144950"/>
            </a:xfrm>
            <a:custGeom>
              <a:avLst/>
              <a:gdLst/>
              <a:ahLst/>
              <a:cxnLst/>
              <a:rect l="l" t="t" r="r" b="b"/>
              <a:pathLst>
                <a:path w="2521" h="5798" extrusionOk="0">
                  <a:moveTo>
                    <a:pt x="1260" y="1"/>
                  </a:moveTo>
                  <a:cubicBezTo>
                    <a:pt x="1040" y="1"/>
                    <a:pt x="819" y="190"/>
                    <a:pt x="819" y="379"/>
                  </a:cubicBezTo>
                  <a:lnTo>
                    <a:pt x="819" y="662"/>
                  </a:lnTo>
                  <a:cubicBezTo>
                    <a:pt x="347" y="820"/>
                    <a:pt x="0" y="1293"/>
                    <a:pt x="0" y="1860"/>
                  </a:cubicBezTo>
                  <a:cubicBezTo>
                    <a:pt x="0" y="2521"/>
                    <a:pt x="567" y="2899"/>
                    <a:pt x="977" y="3214"/>
                  </a:cubicBezTo>
                  <a:cubicBezTo>
                    <a:pt x="1292" y="3466"/>
                    <a:pt x="1670" y="3687"/>
                    <a:pt x="1670" y="3939"/>
                  </a:cubicBezTo>
                  <a:cubicBezTo>
                    <a:pt x="1670" y="4160"/>
                    <a:pt x="1450" y="4380"/>
                    <a:pt x="1260" y="4380"/>
                  </a:cubicBezTo>
                  <a:cubicBezTo>
                    <a:pt x="1071" y="4380"/>
                    <a:pt x="819" y="4160"/>
                    <a:pt x="819" y="3939"/>
                  </a:cubicBezTo>
                  <a:cubicBezTo>
                    <a:pt x="819" y="3687"/>
                    <a:pt x="630" y="3529"/>
                    <a:pt x="441" y="3529"/>
                  </a:cubicBezTo>
                  <a:cubicBezTo>
                    <a:pt x="252" y="3529"/>
                    <a:pt x="32" y="3750"/>
                    <a:pt x="32" y="3939"/>
                  </a:cubicBezTo>
                  <a:cubicBezTo>
                    <a:pt x="32" y="4475"/>
                    <a:pt x="410" y="4916"/>
                    <a:pt x="882" y="5105"/>
                  </a:cubicBezTo>
                  <a:lnTo>
                    <a:pt x="882" y="5388"/>
                  </a:lnTo>
                  <a:cubicBezTo>
                    <a:pt x="882" y="5640"/>
                    <a:pt x="1071" y="5798"/>
                    <a:pt x="1292" y="5798"/>
                  </a:cubicBezTo>
                  <a:cubicBezTo>
                    <a:pt x="1544" y="5798"/>
                    <a:pt x="1702" y="5577"/>
                    <a:pt x="1702" y="5388"/>
                  </a:cubicBezTo>
                  <a:lnTo>
                    <a:pt x="1702" y="5073"/>
                  </a:lnTo>
                  <a:cubicBezTo>
                    <a:pt x="2174" y="4916"/>
                    <a:pt x="2521" y="4443"/>
                    <a:pt x="2521" y="3907"/>
                  </a:cubicBezTo>
                  <a:cubicBezTo>
                    <a:pt x="2521" y="3214"/>
                    <a:pt x="1985" y="2836"/>
                    <a:pt x="1544" y="2521"/>
                  </a:cubicBezTo>
                  <a:cubicBezTo>
                    <a:pt x="1229" y="2269"/>
                    <a:pt x="882" y="2049"/>
                    <a:pt x="882" y="1797"/>
                  </a:cubicBezTo>
                  <a:cubicBezTo>
                    <a:pt x="882" y="1576"/>
                    <a:pt x="1071" y="1419"/>
                    <a:pt x="1292" y="1419"/>
                  </a:cubicBezTo>
                  <a:cubicBezTo>
                    <a:pt x="1544" y="1419"/>
                    <a:pt x="1702" y="1608"/>
                    <a:pt x="1702" y="1797"/>
                  </a:cubicBezTo>
                  <a:cubicBezTo>
                    <a:pt x="1702" y="2049"/>
                    <a:pt x="1891" y="2238"/>
                    <a:pt x="2143" y="2238"/>
                  </a:cubicBezTo>
                  <a:cubicBezTo>
                    <a:pt x="2363" y="2238"/>
                    <a:pt x="2521" y="2049"/>
                    <a:pt x="2521" y="1797"/>
                  </a:cubicBezTo>
                  <a:cubicBezTo>
                    <a:pt x="2521" y="1261"/>
                    <a:pt x="2174" y="820"/>
                    <a:pt x="1702" y="631"/>
                  </a:cubicBezTo>
                  <a:lnTo>
                    <a:pt x="1702" y="347"/>
                  </a:lnTo>
                  <a:cubicBezTo>
                    <a:pt x="1702" y="158"/>
                    <a:pt x="1513" y="1"/>
                    <a:pt x="1260"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326" name="Google Shape;10221;p74"/>
          <p:cNvGrpSpPr/>
          <p:nvPr/>
        </p:nvGrpSpPr>
        <p:grpSpPr>
          <a:xfrm>
            <a:off x="5113963" y="4622598"/>
            <a:ext cx="422624" cy="511209"/>
            <a:chOff x="2423775" y="3226875"/>
            <a:chExt cx="259925" cy="295000"/>
          </a:xfrm>
          <a:solidFill>
            <a:srgbClr val="0DB7C4"/>
          </a:solidFill>
        </p:grpSpPr>
        <p:sp>
          <p:nvSpPr>
            <p:cNvPr id="327" name="Google Shape;10222;p74"/>
            <p:cNvSpPr/>
            <p:nvPr/>
          </p:nvSpPr>
          <p:spPr>
            <a:xfrm>
              <a:off x="2509625" y="3365900"/>
              <a:ext cx="86650" cy="52000"/>
            </a:xfrm>
            <a:custGeom>
              <a:avLst/>
              <a:gdLst/>
              <a:ahLst/>
              <a:cxnLst/>
              <a:rect l="l" t="t" r="r" b="b"/>
              <a:pathLst>
                <a:path w="3466" h="2080" extrusionOk="0">
                  <a:moveTo>
                    <a:pt x="1733" y="0"/>
                  </a:moveTo>
                  <a:cubicBezTo>
                    <a:pt x="788" y="0"/>
                    <a:pt x="0" y="788"/>
                    <a:pt x="0" y="1733"/>
                  </a:cubicBezTo>
                  <a:lnTo>
                    <a:pt x="0" y="2080"/>
                  </a:lnTo>
                  <a:lnTo>
                    <a:pt x="3466" y="2080"/>
                  </a:lnTo>
                  <a:lnTo>
                    <a:pt x="3466" y="1733"/>
                  </a:lnTo>
                  <a:cubicBezTo>
                    <a:pt x="3466" y="788"/>
                    <a:pt x="2678" y="0"/>
                    <a:pt x="1733" y="0"/>
                  </a:cubicBezTo>
                  <a:close/>
                </a:path>
              </a:pathLst>
            </a:custGeom>
            <a:grpFill/>
            <a:ln>
              <a:noFill/>
            </a:ln>
          </p:spPr>
          <p:txBody>
            <a:bodyPr spcFirstLastPara="1" wrap="square" lIns="91425" tIns="91425" rIns="91425" bIns="91425" anchor="ctr" anchorCtr="0">
              <a:noAutofit/>
            </a:bodyPr>
            <a:lstStyle/>
            <a:p>
              <a:endParaRPr sz="1400"/>
            </a:p>
          </p:txBody>
        </p:sp>
        <p:sp>
          <p:nvSpPr>
            <p:cNvPr id="328" name="Google Shape;10223;p74"/>
            <p:cNvSpPr/>
            <p:nvPr/>
          </p:nvSpPr>
          <p:spPr>
            <a:xfrm>
              <a:off x="2534825" y="3313925"/>
              <a:ext cx="35475" cy="35450"/>
            </a:xfrm>
            <a:custGeom>
              <a:avLst/>
              <a:gdLst/>
              <a:ahLst/>
              <a:cxnLst/>
              <a:rect l="l" t="t" r="r" b="b"/>
              <a:pathLst>
                <a:path w="1419" h="1418" extrusionOk="0">
                  <a:moveTo>
                    <a:pt x="725" y="0"/>
                  </a:moveTo>
                  <a:cubicBezTo>
                    <a:pt x="316" y="0"/>
                    <a:pt x="0" y="315"/>
                    <a:pt x="0" y="725"/>
                  </a:cubicBezTo>
                  <a:cubicBezTo>
                    <a:pt x="0" y="1103"/>
                    <a:pt x="316" y="1418"/>
                    <a:pt x="725" y="1418"/>
                  </a:cubicBezTo>
                  <a:cubicBezTo>
                    <a:pt x="1103" y="1418"/>
                    <a:pt x="1418" y="1103"/>
                    <a:pt x="1418" y="725"/>
                  </a:cubicBezTo>
                  <a:cubicBezTo>
                    <a:pt x="1418" y="315"/>
                    <a:pt x="1103" y="0"/>
                    <a:pt x="725" y="0"/>
                  </a:cubicBezTo>
                  <a:close/>
                </a:path>
              </a:pathLst>
            </a:custGeom>
            <a:grpFill/>
            <a:ln>
              <a:noFill/>
            </a:ln>
          </p:spPr>
          <p:txBody>
            <a:bodyPr spcFirstLastPara="1" wrap="square" lIns="91425" tIns="91425" rIns="91425" bIns="91425" anchor="ctr" anchorCtr="0">
              <a:noAutofit/>
            </a:bodyPr>
            <a:lstStyle/>
            <a:p>
              <a:endParaRPr sz="1400"/>
            </a:p>
          </p:txBody>
        </p:sp>
        <p:sp>
          <p:nvSpPr>
            <p:cNvPr id="329" name="Google Shape;10224;p74"/>
            <p:cNvSpPr/>
            <p:nvPr/>
          </p:nvSpPr>
          <p:spPr>
            <a:xfrm>
              <a:off x="2423775" y="3226875"/>
              <a:ext cx="259925" cy="295000"/>
            </a:xfrm>
            <a:custGeom>
              <a:avLst/>
              <a:gdLst/>
              <a:ahLst/>
              <a:cxnLst/>
              <a:rect l="l" t="t" r="r" b="b"/>
              <a:pathLst>
                <a:path w="10397" h="11800" extrusionOk="0">
                  <a:moveTo>
                    <a:pt x="5167" y="2757"/>
                  </a:moveTo>
                  <a:cubicBezTo>
                    <a:pt x="5923" y="2757"/>
                    <a:pt x="6553" y="3388"/>
                    <a:pt x="6553" y="4144"/>
                  </a:cubicBezTo>
                  <a:cubicBezTo>
                    <a:pt x="6553" y="4490"/>
                    <a:pt x="6396" y="4805"/>
                    <a:pt x="6175" y="5089"/>
                  </a:cubicBezTo>
                  <a:cubicBezTo>
                    <a:pt x="7026" y="5498"/>
                    <a:pt x="7593" y="6317"/>
                    <a:pt x="7593" y="7294"/>
                  </a:cubicBezTo>
                  <a:lnTo>
                    <a:pt x="7593" y="8019"/>
                  </a:lnTo>
                  <a:cubicBezTo>
                    <a:pt x="7593" y="8208"/>
                    <a:pt x="7435" y="8365"/>
                    <a:pt x="7246" y="8365"/>
                  </a:cubicBezTo>
                  <a:lnTo>
                    <a:pt x="3088" y="8365"/>
                  </a:lnTo>
                  <a:cubicBezTo>
                    <a:pt x="2867" y="8365"/>
                    <a:pt x="2710" y="8208"/>
                    <a:pt x="2710" y="8019"/>
                  </a:cubicBezTo>
                  <a:lnTo>
                    <a:pt x="2710" y="7294"/>
                  </a:lnTo>
                  <a:cubicBezTo>
                    <a:pt x="2710" y="6317"/>
                    <a:pt x="3308" y="5498"/>
                    <a:pt x="4127" y="5089"/>
                  </a:cubicBezTo>
                  <a:cubicBezTo>
                    <a:pt x="3907" y="4868"/>
                    <a:pt x="3781" y="4553"/>
                    <a:pt x="3781" y="4144"/>
                  </a:cubicBezTo>
                  <a:cubicBezTo>
                    <a:pt x="3781" y="3388"/>
                    <a:pt x="4411" y="2757"/>
                    <a:pt x="5167" y="2757"/>
                  </a:cubicBezTo>
                  <a:close/>
                  <a:moveTo>
                    <a:pt x="5183" y="1"/>
                  </a:moveTo>
                  <a:cubicBezTo>
                    <a:pt x="5128" y="1"/>
                    <a:pt x="5073" y="17"/>
                    <a:pt x="5010" y="48"/>
                  </a:cubicBezTo>
                  <a:cubicBezTo>
                    <a:pt x="3964" y="646"/>
                    <a:pt x="2946" y="940"/>
                    <a:pt x="1919" y="940"/>
                  </a:cubicBezTo>
                  <a:cubicBezTo>
                    <a:pt x="1430" y="940"/>
                    <a:pt x="939" y="873"/>
                    <a:pt x="441" y="741"/>
                  </a:cubicBezTo>
                  <a:cubicBezTo>
                    <a:pt x="402" y="722"/>
                    <a:pt x="363" y="714"/>
                    <a:pt x="326" y="714"/>
                  </a:cubicBezTo>
                  <a:cubicBezTo>
                    <a:pt x="243" y="714"/>
                    <a:pt x="170" y="751"/>
                    <a:pt x="126" y="773"/>
                  </a:cubicBezTo>
                  <a:cubicBezTo>
                    <a:pt x="32" y="836"/>
                    <a:pt x="0" y="930"/>
                    <a:pt x="0" y="1056"/>
                  </a:cubicBezTo>
                  <a:lnTo>
                    <a:pt x="0" y="5026"/>
                  </a:lnTo>
                  <a:cubicBezTo>
                    <a:pt x="0" y="8145"/>
                    <a:pt x="2080" y="10949"/>
                    <a:pt x="5104" y="11799"/>
                  </a:cubicBezTo>
                  <a:lnTo>
                    <a:pt x="5262" y="11799"/>
                  </a:lnTo>
                  <a:cubicBezTo>
                    <a:pt x="8255" y="10917"/>
                    <a:pt x="10397" y="8145"/>
                    <a:pt x="10397" y="5026"/>
                  </a:cubicBezTo>
                  <a:lnTo>
                    <a:pt x="10397" y="1056"/>
                  </a:lnTo>
                  <a:cubicBezTo>
                    <a:pt x="10397" y="930"/>
                    <a:pt x="10365" y="836"/>
                    <a:pt x="10271" y="773"/>
                  </a:cubicBezTo>
                  <a:cubicBezTo>
                    <a:pt x="10162" y="751"/>
                    <a:pt x="10084" y="714"/>
                    <a:pt x="10014" y="714"/>
                  </a:cubicBezTo>
                  <a:cubicBezTo>
                    <a:pt x="9983" y="714"/>
                    <a:pt x="9954" y="722"/>
                    <a:pt x="9924" y="741"/>
                  </a:cubicBezTo>
                  <a:cubicBezTo>
                    <a:pt x="9414" y="877"/>
                    <a:pt x="8910" y="946"/>
                    <a:pt x="8409" y="946"/>
                  </a:cubicBezTo>
                  <a:cubicBezTo>
                    <a:pt x="7395" y="946"/>
                    <a:pt x="6389" y="660"/>
                    <a:pt x="5356" y="48"/>
                  </a:cubicBezTo>
                  <a:cubicBezTo>
                    <a:pt x="5293" y="17"/>
                    <a:pt x="5238" y="1"/>
                    <a:pt x="5183"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345" name="Google Shape;10240;p74"/>
          <p:cNvGrpSpPr/>
          <p:nvPr/>
        </p:nvGrpSpPr>
        <p:grpSpPr>
          <a:xfrm>
            <a:off x="6965529" y="4627478"/>
            <a:ext cx="486688" cy="480493"/>
            <a:chOff x="4266025" y="3609275"/>
            <a:chExt cx="299325" cy="277275"/>
          </a:xfrm>
          <a:solidFill>
            <a:srgbClr val="0DB7C4"/>
          </a:solidFill>
        </p:grpSpPr>
        <p:sp>
          <p:nvSpPr>
            <p:cNvPr id="346" name="Google Shape;10241;p74"/>
            <p:cNvSpPr/>
            <p:nvPr/>
          </p:nvSpPr>
          <p:spPr>
            <a:xfrm>
              <a:off x="4266025" y="3609275"/>
              <a:ext cx="299325" cy="224500"/>
            </a:xfrm>
            <a:custGeom>
              <a:avLst/>
              <a:gdLst/>
              <a:ahLst/>
              <a:cxnLst/>
              <a:rect l="l" t="t" r="r" b="b"/>
              <a:pathLst>
                <a:path w="11973" h="8980" extrusionOk="0">
                  <a:moveTo>
                    <a:pt x="2017" y="3749"/>
                  </a:moveTo>
                  <a:lnTo>
                    <a:pt x="3119" y="5514"/>
                  </a:lnTo>
                  <a:lnTo>
                    <a:pt x="914" y="5514"/>
                  </a:lnTo>
                  <a:lnTo>
                    <a:pt x="2017" y="3749"/>
                  </a:lnTo>
                  <a:close/>
                  <a:moveTo>
                    <a:pt x="9641" y="3749"/>
                  </a:moveTo>
                  <a:lnTo>
                    <a:pt x="10744" y="5514"/>
                  </a:lnTo>
                  <a:lnTo>
                    <a:pt x="8538" y="5514"/>
                  </a:lnTo>
                  <a:lnTo>
                    <a:pt x="9641" y="3749"/>
                  </a:lnTo>
                  <a:close/>
                  <a:moveTo>
                    <a:pt x="5892" y="0"/>
                  </a:moveTo>
                  <a:cubicBezTo>
                    <a:pt x="5325" y="0"/>
                    <a:pt x="4852" y="473"/>
                    <a:pt x="4852" y="1040"/>
                  </a:cubicBezTo>
                  <a:lnTo>
                    <a:pt x="4852" y="1166"/>
                  </a:lnTo>
                  <a:lnTo>
                    <a:pt x="4537" y="1324"/>
                  </a:lnTo>
                  <a:cubicBezTo>
                    <a:pt x="3812" y="1733"/>
                    <a:pt x="3529" y="1891"/>
                    <a:pt x="3025" y="1954"/>
                  </a:cubicBezTo>
                  <a:cubicBezTo>
                    <a:pt x="2867" y="1607"/>
                    <a:pt x="2521" y="1324"/>
                    <a:pt x="2080" y="1324"/>
                  </a:cubicBezTo>
                  <a:cubicBezTo>
                    <a:pt x="1702" y="1324"/>
                    <a:pt x="1324" y="1576"/>
                    <a:pt x="1166" y="1922"/>
                  </a:cubicBezTo>
                  <a:cubicBezTo>
                    <a:pt x="946" y="1891"/>
                    <a:pt x="693" y="1796"/>
                    <a:pt x="504" y="1733"/>
                  </a:cubicBezTo>
                  <a:cubicBezTo>
                    <a:pt x="454" y="1708"/>
                    <a:pt x="403" y="1696"/>
                    <a:pt x="355" y="1696"/>
                  </a:cubicBezTo>
                  <a:cubicBezTo>
                    <a:pt x="223" y="1696"/>
                    <a:pt x="110" y="1784"/>
                    <a:pt x="63" y="1922"/>
                  </a:cubicBezTo>
                  <a:cubicBezTo>
                    <a:pt x="0" y="2111"/>
                    <a:pt x="63" y="2332"/>
                    <a:pt x="252" y="2363"/>
                  </a:cubicBezTo>
                  <a:cubicBezTo>
                    <a:pt x="536" y="2489"/>
                    <a:pt x="820" y="2552"/>
                    <a:pt x="1135" y="2615"/>
                  </a:cubicBezTo>
                  <a:cubicBezTo>
                    <a:pt x="1198" y="2867"/>
                    <a:pt x="1387" y="3119"/>
                    <a:pt x="1607" y="3277"/>
                  </a:cubicBezTo>
                  <a:lnTo>
                    <a:pt x="95" y="5671"/>
                  </a:lnTo>
                  <a:cubicBezTo>
                    <a:pt x="95" y="5703"/>
                    <a:pt x="63" y="5829"/>
                    <a:pt x="63" y="5860"/>
                  </a:cubicBezTo>
                  <a:lnTo>
                    <a:pt x="63" y="6238"/>
                  </a:lnTo>
                  <a:cubicBezTo>
                    <a:pt x="63" y="7372"/>
                    <a:pt x="1009" y="8318"/>
                    <a:pt x="2143" y="8318"/>
                  </a:cubicBezTo>
                  <a:cubicBezTo>
                    <a:pt x="3308" y="8318"/>
                    <a:pt x="4254" y="7372"/>
                    <a:pt x="4254" y="6238"/>
                  </a:cubicBezTo>
                  <a:lnTo>
                    <a:pt x="4254" y="5860"/>
                  </a:lnTo>
                  <a:cubicBezTo>
                    <a:pt x="4254" y="5829"/>
                    <a:pt x="4191" y="5703"/>
                    <a:pt x="4191" y="5671"/>
                  </a:cubicBezTo>
                  <a:lnTo>
                    <a:pt x="2710" y="3277"/>
                  </a:lnTo>
                  <a:cubicBezTo>
                    <a:pt x="2930" y="3151"/>
                    <a:pt x="3088" y="2930"/>
                    <a:pt x="3182" y="2647"/>
                  </a:cubicBezTo>
                  <a:cubicBezTo>
                    <a:pt x="3844" y="2521"/>
                    <a:pt x="4191" y="2363"/>
                    <a:pt x="4947" y="1922"/>
                  </a:cubicBezTo>
                  <a:lnTo>
                    <a:pt x="4947" y="8979"/>
                  </a:lnTo>
                  <a:lnTo>
                    <a:pt x="7089" y="8979"/>
                  </a:lnTo>
                  <a:lnTo>
                    <a:pt x="7089" y="1922"/>
                  </a:lnTo>
                  <a:cubicBezTo>
                    <a:pt x="7814" y="2332"/>
                    <a:pt x="8192" y="2521"/>
                    <a:pt x="8853" y="2647"/>
                  </a:cubicBezTo>
                  <a:cubicBezTo>
                    <a:pt x="8916" y="2899"/>
                    <a:pt x="9074" y="3119"/>
                    <a:pt x="9326" y="3277"/>
                  </a:cubicBezTo>
                  <a:lnTo>
                    <a:pt x="7814" y="5671"/>
                  </a:lnTo>
                  <a:cubicBezTo>
                    <a:pt x="7814" y="5703"/>
                    <a:pt x="7782" y="5829"/>
                    <a:pt x="7782" y="5860"/>
                  </a:cubicBezTo>
                  <a:lnTo>
                    <a:pt x="7782" y="6238"/>
                  </a:lnTo>
                  <a:cubicBezTo>
                    <a:pt x="7782" y="7372"/>
                    <a:pt x="8727" y="8318"/>
                    <a:pt x="9861" y="8318"/>
                  </a:cubicBezTo>
                  <a:cubicBezTo>
                    <a:pt x="11027" y="8318"/>
                    <a:pt x="11972" y="7372"/>
                    <a:pt x="11972" y="6238"/>
                  </a:cubicBezTo>
                  <a:lnTo>
                    <a:pt x="11972" y="5860"/>
                  </a:lnTo>
                  <a:cubicBezTo>
                    <a:pt x="11972" y="5829"/>
                    <a:pt x="11909" y="5703"/>
                    <a:pt x="11909" y="5671"/>
                  </a:cubicBezTo>
                  <a:lnTo>
                    <a:pt x="10429" y="3277"/>
                  </a:lnTo>
                  <a:cubicBezTo>
                    <a:pt x="10429" y="3151"/>
                    <a:pt x="10618" y="2930"/>
                    <a:pt x="10681" y="2615"/>
                  </a:cubicBezTo>
                  <a:cubicBezTo>
                    <a:pt x="10933" y="2521"/>
                    <a:pt x="11248" y="2458"/>
                    <a:pt x="11531" y="2363"/>
                  </a:cubicBezTo>
                  <a:cubicBezTo>
                    <a:pt x="11720" y="2300"/>
                    <a:pt x="11815" y="2080"/>
                    <a:pt x="11720" y="1922"/>
                  </a:cubicBezTo>
                  <a:cubicBezTo>
                    <a:pt x="11674" y="1784"/>
                    <a:pt x="11560" y="1696"/>
                    <a:pt x="11429" y="1696"/>
                  </a:cubicBezTo>
                  <a:cubicBezTo>
                    <a:pt x="11380" y="1696"/>
                    <a:pt x="11330" y="1708"/>
                    <a:pt x="11279" y="1733"/>
                  </a:cubicBezTo>
                  <a:cubicBezTo>
                    <a:pt x="11059" y="1796"/>
                    <a:pt x="10870" y="1891"/>
                    <a:pt x="10618" y="1922"/>
                  </a:cubicBezTo>
                  <a:cubicBezTo>
                    <a:pt x="10460" y="1576"/>
                    <a:pt x="10113" y="1324"/>
                    <a:pt x="9704" y="1324"/>
                  </a:cubicBezTo>
                  <a:cubicBezTo>
                    <a:pt x="9294" y="1324"/>
                    <a:pt x="8916" y="1576"/>
                    <a:pt x="8790" y="1954"/>
                  </a:cubicBezTo>
                  <a:cubicBezTo>
                    <a:pt x="8255" y="1891"/>
                    <a:pt x="8003" y="1733"/>
                    <a:pt x="7278" y="1324"/>
                  </a:cubicBezTo>
                  <a:lnTo>
                    <a:pt x="6963" y="1166"/>
                  </a:lnTo>
                  <a:lnTo>
                    <a:pt x="6963" y="1040"/>
                  </a:lnTo>
                  <a:cubicBezTo>
                    <a:pt x="6963" y="441"/>
                    <a:pt x="6490" y="0"/>
                    <a:pt x="5892" y="0"/>
                  </a:cubicBezTo>
                  <a:close/>
                </a:path>
              </a:pathLst>
            </a:custGeom>
            <a:grpFill/>
            <a:ln>
              <a:noFill/>
            </a:ln>
          </p:spPr>
          <p:txBody>
            <a:bodyPr spcFirstLastPara="1" wrap="square" lIns="91425" tIns="91425" rIns="91425" bIns="91425" anchor="ctr" anchorCtr="0">
              <a:noAutofit/>
            </a:bodyPr>
            <a:lstStyle/>
            <a:p>
              <a:endParaRPr sz="1400"/>
            </a:p>
          </p:txBody>
        </p:sp>
        <p:sp>
          <p:nvSpPr>
            <p:cNvPr id="347" name="Google Shape;10242;p74"/>
            <p:cNvSpPr/>
            <p:nvPr/>
          </p:nvSpPr>
          <p:spPr>
            <a:xfrm>
              <a:off x="4332975" y="3851850"/>
              <a:ext cx="157550" cy="34700"/>
            </a:xfrm>
            <a:custGeom>
              <a:avLst/>
              <a:gdLst/>
              <a:ahLst/>
              <a:cxnLst/>
              <a:rect l="l" t="t" r="r" b="b"/>
              <a:pathLst>
                <a:path w="6302" h="1388" extrusionOk="0">
                  <a:moveTo>
                    <a:pt x="693" y="1"/>
                  </a:moveTo>
                  <a:cubicBezTo>
                    <a:pt x="315" y="1"/>
                    <a:pt x="0" y="316"/>
                    <a:pt x="0" y="694"/>
                  </a:cubicBezTo>
                  <a:lnTo>
                    <a:pt x="0" y="1040"/>
                  </a:lnTo>
                  <a:cubicBezTo>
                    <a:pt x="0" y="1261"/>
                    <a:pt x="158" y="1387"/>
                    <a:pt x="347" y="1387"/>
                  </a:cubicBezTo>
                  <a:lnTo>
                    <a:pt x="5955" y="1387"/>
                  </a:lnTo>
                  <a:cubicBezTo>
                    <a:pt x="6144" y="1356"/>
                    <a:pt x="6301" y="1198"/>
                    <a:pt x="6301" y="1040"/>
                  </a:cubicBezTo>
                  <a:lnTo>
                    <a:pt x="6301" y="694"/>
                  </a:lnTo>
                  <a:cubicBezTo>
                    <a:pt x="6301" y="316"/>
                    <a:pt x="5986" y="1"/>
                    <a:pt x="5577"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408" name="Google Shape;10303;p74"/>
          <p:cNvGrpSpPr/>
          <p:nvPr/>
        </p:nvGrpSpPr>
        <p:grpSpPr>
          <a:xfrm>
            <a:off x="7899452" y="4585629"/>
            <a:ext cx="480307" cy="511859"/>
            <a:chOff x="4628325" y="3599825"/>
            <a:chExt cx="295400" cy="295375"/>
          </a:xfrm>
          <a:solidFill>
            <a:srgbClr val="0DB7C4"/>
          </a:solidFill>
        </p:grpSpPr>
        <p:sp>
          <p:nvSpPr>
            <p:cNvPr id="409" name="Google Shape;10304;p74"/>
            <p:cNvSpPr/>
            <p:nvPr/>
          </p:nvSpPr>
          <p:spPr>
            <a:xfrm>
              <a:off x="4679525" y="3686450"/>
              <a:ext cx="17350" cy="86675"/>
            </a:xfrm>
            <a:custGeom>
              <a:avLst/>
              <a:gdLst/>
              <a:ahLst/>
              <a:cxnLst/>
              <a:rect l="l" t="t" r="r" b="b"/>
              <a:pathLst>
                <a:path w="694" h="3467" extrusionOk="0">
                  <a:moveTo>
                    <a:pt x="0" y="1"/>
                  </a:moveTo>
                  <a:lnTo>
                    <a:pt x="0" y="3466"/>
                  </a:lnTo>
                  <a:lnTo>
                    <a:pt x="694" y="3466"/>
                  </a:lnTo>
                  <a:lnTo>
                    <a:pt x="694" y="1"/>
                  </a:lnTo>
                  <a:close/>
                </a:path>
              </a:pathLst>
            </a:custGeom>
            <a:grpFill/>
            <a:ln>
              <a:noFill/>
            </a:ln>
          </p:spPr>
          <p:txBody>
            <a:bodyPr spcFirstLastPara="1" wrap="square" lIns="91425" tIns="91425" rIns="91425" bIns="91425" anchor="ctr" anchorCtr="0">
              <a:noAutofit/>
            </a:bodyPr>
            <a:lstStyle/>
            <a:p>
              <a:endParaRPr sz="1400"/>
            </a:p>
          </p:txBody>
        </p:sp>
        <p:sp>
          <p:nvSpPr>
            <p:cNvPr id="410" name="Google Shape;10305;p74"/>
            <p:cNvSpPr/>
            <p:nvPr/>
          </p:nvSpPr>
          <p:spPr>
            <a:xfrm>
              <a:off x="4854375" y="3686450"/>
              <a:ext cx="18150" cy="86675"/>
            </a:xfrm>
            <a:custGeom>
              <a:avLst/>
              <a:gdLst/>
              <a:ahLst/>
              <a:cxnLst/>
              <a:rect l="l" t="t" r="r" b="b"/>
              <a:pathLst>
                <a:path w="726" h="3467" extrusionOk="0">
                  <a:moveTo>
                    <a:pt x="1" y="1"/>
                  </a:moveTo>
                  <a:lnTo>
                    <a:pt x="1" y="3466"/>
                  </a:lnTo>
                  <a:lnTo>
                    <a:pt x="725" y="3466"/>
                  </a:lnTo>
                  <a:lnTo>
                    <a:pt x="725" y="1"/>
                  </a:lnTo>
                  <a:close/>
                </a:path>
              </a:pathLst>
            </a:custGeom>
            <a:grpFill/>
            <a:ln>
              <a:noFill/>
            </a:ln>
          </p:spPr>
          <p:txBody>
            <a:bodyPr spcFirstLastPara="1" wrap="square" lIns="91425" tIns="91425" rIns="91425" bIns="91425" anchor="ctr" anchorCtr="0">
              <a:noAutofit/>
            </a:bodyPr>
            <a:lstStyle/>
            <a:p>
              <a:endParaRPr sz="1400"/>
            </a:p>
          </p:txBody>
        </p:sp>
        <p:sp>
          <p:nvSpPr>
            <p:cNvPr id="411" name="Google Shape;10306;p74"/>
            <p:cNvSpPr/>
            <p:nvPr/>
          </p:nvSpPr>
          <p:spPr>
            <a:xfrm>
              <a:off x="4679525" y="3790425"/>
              <a:ext cx="17350" cy="104000"/>
            </a:xfrm>
            <a:custGeom>
              <a:avLst/>
              <a:gdLst/>
              <a:ahLst/>
              <a:cxnLst/>
              <a:rect l="l" t="t" r="r" b="b"/>
              <a:pathLst>
                <a:path w="694" h="4160" extrusionOk="0">
                  <a:moveTo>
                    <a:pt x="0" y="0"/>
                  </a:moveTo>
                  <a:lnTo>
                    <a:pt x="0" y="4159"/>
                  </a:lnTo>
                  <a:lnTo>
                    <a:pt x="694" y="4159"/>
                  </a:lnTo>
                  <a:lnTo>
                    <a:pt x="694" y="0"/>
                  </a:lnTo>
                  <a:close/>
                </a:path>
              </a:pathLst>
            </a:custGeom>
            <a:grpFill/>
            <a:ln>
              <a:noFill/>
            </a:ln>
          </p:spPr>
          <p:txBody>
            <a:bodyPr spcFirstLastPara="1" wrap="square" lIns="91425" tIns="91425" rIns="91425" bIns="91425" anchor="ctr" anchorCtr="0">
              <a:noAutofit/>
            </a:bodyPr>
            <a:lstStyle/>
            <a:p>
              <a:endParaRPr sz="1400"/>
            </a:p>
          </p:txBody>
        </p:sp>
        <p:sp>
          <p:nvSpPr>
            <p:cNvPr id="412" name="Google Shape;10307;p74"/>
            <p:cNvSpPr/>
            <p:nvPr/>
          </p:nvSpPr>
          <p:spPr>
            <a:xfrm>
              <a:off x="4854375" y="3790425"/>
              <a:ext cx="18150" cy="104000"/>
            </a:xfrm>
            <a:custGeom>
              <a:avLst/>
              <a:gdLst/>
              <a:ahLst/>
              <a:cxnLst/>
              <a:rect l="l" t="t" r="r" b="b"/>
              <a:pathLst>
                <a:path w="726" h="4160" extrusionOk="0">
                  <a:moveTo>
                    <a:pt x="1" y="0"/>
                  </a:moveTo>
                  <a:lnTo>
                    <a:pt x="1" y="4159"/>
                  </a:lnTo>
                  <a:lnTo>
                    <a:pt x="725" y="4159"/>
                  </a:lnTo>
                  <a:lnTo>
                    <a:pt x="725" y="0"/>
                  </a:lnTo>
                  <a:close/>
                </a:path>
              </a:pathLst>
            </a:custGeom>
            <a:grpFill/>
            <a:ln>
              <a:noFill/>
            </a:ln>
          </p:spPr>
          <p:txBody>
            <a:bodyPr spcFirstLastPara="1" wrap="square" lIns="91425" tIns="91425" rIns="91425" bIns="91425" anchor="ctr" anchorCtr="0">
              <a:noAutofit/>
            </a:bodyPr>
            <a:lstStyle/>
            <a:p>
              <a:endParaRPr sz="1400"/>
            </a:p>
          </p:txBody>
        </p:sp>
        <p:sp>
          <p:nvSpPr>
            <p:cNvPr id="413" name="Google Shape;10308;p74"/>
            <p:cNvSpPr/>
            <p:nvPr/>
          </p:nvSpPr>
          <p:spPr>
            <a:xfrm>
              <a:off x="4628325" y="3686450"/>
              <a:ext cx="34675" cy="86675"/>
            </a:xfrm>
            <a:custGeom>
              <a:avLst/>
              <a:gdLst/>
              <a:ahLst/>
              <a:cxnLst/>
              <a:rect l="l" t="t" r="r" b="b"/>
              <a:pathLst>
                <a:path w="1387" h="3467" extrusionOk="0">
                  <a:moveTo>
                    <a:pt x="1009" y="1"/>
                  </a:moveTo>
                  <a:cubicBezTo>
                    <a:pt x="442" y="1"/>
                    <a:pt x="1" y="442"/>
                    <a:pt x="1" y="1009"/>
                  </a:cubicBezTo>
                  <a:lnTo>
                    <a:pt x="1" y="2049"/>
                  </a:lnTo>
                  <a:cubicBezTo>
                    <a:pt x="1" y="2427"/>
                    <a:pt x="158" y="2773"/>
                    <a:pt x="442" y="3025"/>
                  </a:cubicBezTo>
                  <a:cubicBezTo>
                    <a:pt x="662" y="3340"/>
                    <a:pt x="1009" y="3466"/>
                    <a:pt x="1387" y="3466"/>
                  </a:cubicBezTo>
                  <a:lnTo>
                    <a:pt x="1387" y="1"/>
                  </a:lnTo>
                  <a:close/>
                </a:path>
              </a:pathLst>
            </a:custGeom>
            <a:grpFill/>
            <a:ln>
              <a:noFill/>
            </a:ln>
          </p:spPr>
          <p:txBody>
            <a:bodyPr spcFirstLastPara="1" wrap="square" lIns="91425" tIns="91425" rIns="91425" bIns="91425" anchor="ctr" anchorCtr="0">
              <a:noAutofit/>
            </a:bodyPr>
            <a:lstStyle/>
            <a:p>
              <a:endParaRPr sz="1400"/>
            </a:p>
          </p:txBody>
        </p:sp>
        <p:sp>
          <p:nvSpPr>
            <p:cNvPr id="414" name="Google Shape;10309;p74"/>
            <p:cNvSpPr/>
            <p:nvPr/>
          </p:nvSpPr>
          <p:spPr>
            <a:xfrm>
              <a:off x="4714975" y="3686450"/>
              <a:ext cx="122100" cy="86675"/>
            </a:xfrm>
            <a:custGeom>
              <a:avLst/>
              <a:gdLst/>
              <a:ahLst/>
              <a:cxnLst/>
              <a:rect l="l" t="t" r="r" b="b"/>
              <a:pathLst>
                <a:path w="4884" h="3467" extrusionOk="0">
                  <a:moveTo>
                    <a:pt x="0" y="1"/>
                  </a:moveTo>
                  <a:lnTo>
                    <a:pt x="0" y="3466"/>
                  </a:lnTo>
                  <a:lnTo>
                    <a:pt x="4883" y="3466"/>
                  </a:lnTo>
                  <a:lnTo>
                    <a:pt x="4883" y="1"/>
                  </a:lnTo>
                  <a:close/>
                </a:path>
              </a:pathLst>
            </a:custGeom>
            <a:grpFill/>
            <a:ln>
              <a:noFill/>
            </a:ln>
          </p:spPr>
          <p:txBody>
            <a:bodyPr spcFirstLastPara="1" wrap="square" lIns="91425" tIns="91425" rIns="91425" bIns="91425" anchor="ctr" anchorCtr="0">
              <a:noAutofit/>
            </a:bodyPr>
            <a:lstStyle/>
            <a:p>
              <a:endParaRPr sz="1400"/>
            </a:p>
          </p:txBody>
        </p:sp>
        <p:sp>
          <p:nvSpPr>
            <p:cNvPr id="415" name="Google Shape;10310;p74"/>
            <p:cNvSpPr/>
            <p:nvPr/>
          </p:nvSpPr>
          <p:spPr>
            <a:xfrm>
              <a:off x="4889025" y="3777825"/>
              <a:ext cx="34700" cy="117375"/>
            </a:xfrm>
            <a:custGeom>
              <a:avLst/>
              <a:gdLst/>
              <a:ahLst/>
              <a:cxnLst/>
              <a:rect l="l" t="t" r="r" b="b"/>
              <a:pathLst>
                <a:path w="1388" h="4695" extrusionOk="0">
                  <a:moveTo>
                    <a:pt x="1387" y="0"/>
                  </a:moveTo>
                  <a:cubicBezTo>
                    <a:pt x="977" y="315"/>
                    <a:pt x="505" y="504"/>
                    <a:pt x="1" y="504"/>
                  </a:cubicBezTo>
                  <a:lnTo>
                    <a:pt x="1" y="4695"/>
                  </a:lnTo>
                  <a:lnTo>
                    <a:pt x="347" y="4695"/>
                  </a:lnTo>
                  <a:cubicBezTo>
                    <a:pt x="946" y="4695"/>
                    <a:pt x="1387" y="4222"/>
                    <a:pt x="1387" y="3655"/>
                  </a:cubicBezTo>
                  <a:lnTo>
                    <a:pt x="1387" y="0"/>
                  </a:lnTo>
                  <a:close/>
                </a:path>
              </a:pathLst>
            </a:custGeom>
            <a:grpFill/>
            <a:ln>
              <a:noFill/>
            </a:ln>
          </p:spPr>
          <p:txBody>
            <a:bodyPr spcFirstLastPara="1" wrap="square" lIns="91425" tIns="91425" rIns="91425" bIns="91425" anchor="ctr" anchorCtr="0">
              <a:noAutofit/>
            </a:bodyPr>
            <a:lstStyle/>
            <a:p>
              <a:endParaRPr sz="1400"/>
            </a:p>
          </p:txBody>
        </p:sp>
        <p:sp>
          <p:nvSpPr>
            <p:cNvPr id="416" name="Google Shape;10311;p74"/>
            <p:cNvSpPr/>
            <p:nvPr/>
          </p:nvSpPr>
          <p:spPr>
            <a:xfrm>
              <a:off x="4628325" y="3777825"/>
              <a:ext cx="34675" cy="116600"/>
            </a:xfrm>
            <a:custGeom>
              <a:avLst/>
              <a:gdLst/>
              <a:ahLst/>
              <a:cxnLst/>
              <a:rect l="l" t="t" r="r" b="b"/>
              <a:pathLst>
                <a:path w="1387" h="4664" extrusionOk="0">
                  <a:moveTo>
                    <a:pt x="1" y="0"/>
                  </a:moveTo>
                  <a:lnTo>
                    <a:pt x="1" y="3655"/>
                  </a:lnTo>
                  <a:cubicBezTo>
                    <a:pt x="1" y="4222"/>
                    <a:pt x="442" y="4663"/>
                    <a:pt x="1009" y="4663"/>
                  </a:cubicBezTo>
                  <a:lnTo>
                    <a:pt x="1387" y="4663"/>
                  </a:lnTo>
                  <a:lnTo>
                    <a:pt x="1387" y="504"/>
                  </a:lnTo>
                  <a:cubicBezTo>
                    <a:pt x="851" y="504"/>
                    <a:pt x="379" y="315"/>
                    <a:pt x="1" y="0"/>
                  </a:cubicBezTo>
                  <a:close/>
                </a:path>
              </a:pathLst>
            </a:custGeom>
            <a:grpFill/>
            <a:ln>
              <a:noFill/>
            </a:ln>
          </p:spPr>
          <p:txBody>
            <a:bodyPr spcFirstLastPara="1" wrap="square" lIns="91425" tIns="91425" rIns="91425" bIns="91425" anchor="ctr" anchorCtr="0">
              <a:noAutofit/>
            </a:bodyPr>
            <a:lstStyle/>
            <a:p>
              <a:endParaRPr sz="1400"/>
            </a:p>
          </p:txBody>
        </p:sp>
        <p:sp>
          <p:nvSpPr>
            <p:cNvPr id="417" name="Google Shape;10312;p74"/>
            <p:cNvSpPr/>
            <p:nvPr/>
          </p:nvSpPr>
          <p:spPr>
            <a:xfrm>
              <a:off x="4766950" y="3790425"/>
              <a:ext cx="17350" cy="18150"/>
            </a:xfrm>
            <a:custGeom>
              <a:avLst/>
              <a:gdLst/>
              <a:ahLst/>
              <a:cxnLst/>
              <a:rect l="l" t="t" r="r" b="b"/>
              <a:pathLst>
                <a:path w="694" h="726" extrusionOk="0">
                  <a:moveTo>
                    <a:pt x="1" y="0"/>
                  </a:moveTo>
                  <a:lnTo>
                    <a:pt x="1" y="347"/>
                  </a:lnTo>
                  <a:cubicBezTo>
                    <a:pt x="1" y="568"/>
                    <a:pt x="158" y="725"/>
                    <a:pt x="347" y="725"/>
                  </a:cubicBezTo>
                  <a:cubicBezTo>
                    <a:pt x="568" y="725"/>
                    <a:pt x="694" y="568"/>
                    <a:pt x="694" y="347"/>
                  </a:cubicBezTo>
                  <a:lnTo>
                    <a:pt x="694" y="0"/>
                  </a:lnTo>
                  <a:close/>
                </a:path>
              </a:pathLst>
            </a:custGeom>
            <a:grpFill/>
            <a:ln>
              <a:noFill/>
            </a:ln>
          </p:spPr>
          <p:txBody>
            <a:bodyPr spcFirstLastPara="1" wrap="square" lIns="91425" tIns="91425" rIns="91425" bIns="91425" anchor="ctr" anchorCtr="0">
              <a:noAutofit/>
            </a:bodyPr>
            <a:lstStyle/>
            <a:p>
              <a:endParaRPr sz="1400"/>
            </a:p>
          </p:txBody>
        </p:sp>
        <p:sp>
          <p:nvSpPr>
            <p:cNvPr id="418" name="Google Shape;10313;p74"/>
            <p:cNvSpPr/>
            <p:nvPr/>
          </p:nvSpPr>
          <p:spPr>
            <a:xfrm>
              <a:off x="4889025" y="3686450"/>
              <a:ext cx="34700" cy="86675"/>
            </a:xfrm>
            <a:custGeom>
              <a:avLst/>
              <a:gdLst/>
              <a:ahLst/>
              <a:cxnLst/>
              <a:rect l="l" t="t" r="r" b="b"/>
              <a:pathLst>
                <a:path w="1388" h="3467" extrusionOk="0">
                  <a:moveTo>
                    <a:pt x="1" y="1"/>
                  </a:moveTo>
                  <a:lnTo>
                    <a:pt x="1" y="3466"/>
                  </a:lnTo>
                  <a:cubicBezTo>
                    <a:pt x="347" y="3466"/>
                    <a:pt x="662" y="3340"/>
                    <a:pt x="946" y="3088"/>
                  </a:cubicBezTo>
                  <a:cubicBezTo>
                    <a:pt x="1229" y="2836"/>
                    <a:pt x="1387" y="2458"/>
                    <a:pt x="1387" y="2080"/>
                  </a:cubicBezTo>
                  <a:lnTo>
                    <a:pt x="1387" y="1040"/>
                  </a:lnTo>
                  <a:cubicBezTo>
                    <a:pt x="1387" y="442"/>
                    <a:pt x="914" y="1"/>
                    <a:pt x="347" y="1"/>
                  </a:cubicBezTo>
                  <a:close/>
                </a:path>
              </a:pathLst>
            </a:custGeom>
            <a:grpFill/>
            <a:ln>
              <a:noFill/>
            </a:ln>
          </p:spPr>
          <p:txBody>
            <a:bodyPr spcFirstLastPara="1" wrap="square" lIns="91425" tIns="91425" rIns="91425" bIns="91425" anchor="ctr" anchorCtr="0">
              <a:noAutofit/>
            </a:bodyPr>
            <a:lstStyle/>
            <a:p>
              <a:endParaRPr sz="1400"/>
            </a:p>
          </p:txBody>
        </p:sp>
        <p:sp>
          <p:nvSpPr>
            <p:cNvPr id="419" name="Google Shape;10314;p74"/>
            <p:cNvSpPr/>
            <p:nvPr/>
          </p:nvSpPr>
          <p:spPr>
            <a:xfrm>
              <a:off x="4714975" y="3790425"/>
              <a:ext cx="122100" cy="104000"/>
            </a:xfrm>
            <a:custGeom>
              <a:avLst/>
              <a:gdLst/>
              <a:ahLst/>
              <a:cxnLst/>
              <a:rect l="l" t="t" r="r" b="b"/>
              <a:pathLst>
                <a:path w="4884" h="4160" extrusionOk="0">
                  <a:moveTo>
                    <a:pt x="0" y="0"/>
                  </a:moveTo>
                  <a:lnTo>
                    <a:pt x="0" y="4159"/>
                  </a:lnTo>
                  <a:lnTo>
                    <a:pt x="4883" y="4159"/>
                  </a:lnTo>
                  <a:lnTo>
                    <a:pt x="4883" y="0"/>
                  </a:lnTo>
                  <a:lnTo>
                    <a:pt x="3466" y="0"/>
                  </a:lnTo>
                  <a:lnTo>
                    <a:pt x="3466" y="347"/>
                  </a:lnTo>
                  <a:cubicBezTo>
                    <a:pt x="3466" y="946"/>
                    <a:pt x="2993" y="1387"/>
                    <a:pt x="2426" y="1387"/>
                  </a:cubicBezTo>
                  <a:cubicBezTo>
                    <a:pt x="1827" y="1387"/>
                    <a:pt x="1418" y="914"/>
                    <a:pt x="1418" y="347"/>
                  </a:cubicBezTo>
                  <a:lnTo>
                    <a:pt x="1418" y="0"/>
                  </a:lnTo>
                  <a:close/>
                </a:path>
              </a:pathLst>
            </a:custGeom>
            <a:grpFill/>
            <a:ln>
              <a:noFill/>
            </a:ln>
          </p:spPr>
          <p:txBody>
            <a:bodyPr spcFirstLastPara="1" wrap="square" lIns="91425" tIns="91425" rIns="91425" bIns="91425" anchor="ctr" anchorCtr="0">
              <a:noAutofit/>
            </a:bodyPr>
            <a:lstStyle/>
            <a:p>
              <a:endParaRPr sz="1400"/>
            </a:p>
          </p:txBody>
        </p:sp>
        <p:sp>
          <p:nvSpPr>
            <p:cNvPr id="420" name="Google Shape;10315;p74"/>
            <p:cNvSpPr/>
            <p:nvPr/>
          </p:nvSpPr>
          <p:spPr>
            <a:xfrm>
              <a:off x="4714175" y="3599825"/>
              <a:ext cx="122100" cy="69325"/>
            </a:xfrm>
            <a:custGeom>
              <a:avLst/>
              <a:gdLst/>
              <a:ahLst/>
              <a:cxnLst/>
              <a:rect l="l" t="t" r="r" b="b"/>
              <a:pathLst>
                <a:path w="4884" h="2773" extrusionOk="0">
                  <a:moveTo>
                    <a:pt x="2427" y="0"/>
                  </a:moveTo>
                  <a:cubicBezTo>
                    <a:pt x="1103" y="0"/>
                    <a:pt x="1" y="1103"/>
                    <a:pt x="1" y="2426"/>
                  </a:cubicBezTo>
                  <a:lnTo>
                    <a:pt x="1" y="2773"/>
                  </a:lnTo>
                  <a:lnTo>
                    <a:pt x="1355" y="2773"/>
                  </a:lnTo>
                  <a:lnTo>
                    <a:pt x="1355" y="2426"/>
                  </a:lnTo>
                  <a:cubicBezTo>
                    <a:pt x="1355" y="1828"/>
                    <a:pt x="1828" y="1418"/>
                    <a:pt x="2395" y="1418"/>
                  </a:cubicBezTo>
                  <a:cubicBezTo>
                    <a:pt x="2994" y="1418"/>
                    <a:pt x="3403" y="1891"/>
                    <a:pt x="3403" y="2426"/>
                  </a:cubicBezTo>
                  <a:lnTo>
                    <a:pt x="3403" y="2773"/>
                  </a:lnTo>
                  <a:lnTo>
                    <a:pt x="4884" y="2773"/>
                  </a:lnTo>
                  <a:lnTo>
                    <a:pt x="4884" y="2426"/>
                  </a:lnTo>
                  <a:cubicBezTo>
                    <a:pt x="4884" y="1103"/>
                    <a:pt x="3781" y="0"/>
                    <a:pt x="2427"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438" name="Google Shape;10341;p74"/>
          <p:cNvGrpSpPr/>
          <p:nvPr/>
        </p:nvGrpSpPr>
        <p:grpSpPr>
          <a:xfrm>
            <a:off x="11370265" y="3665358"/>
            <a:ext cx="346009" cy="483471"/>
            <a:chOff x="3167275" y="3227275"/>
            <a:chExt cx="225300" cy="295375"/>
          </a:xfrm>
          <a:solidFill>
            <a:srgbClr val="0DB7C4"/>
          </a:solidFill>
        </p:grpSpPr>
        <p:sp>
          <p:nvSpPr>
            <p:cNvPr id="439" name="Google Shape;10342;p74"/>
            <p:cNvSpPr/>
            <p:nvPr/>
          </p:nvSpPr>
          <p:spPr>
            <a:xfrm>
              <a:off x="3167275" y="3227275"/>
              <a:ext cx="225300" cy="207950"/>
            </a:xfrm>
            <a:custGeom>
              <a:avLst/>
              <a:gdLst/>
              <a:ahLst/>
              <a:cxnLst/>
              <a:rect l="l" t="t" r="r" b="b"/>
              <a:pathLst>
                <a:path w="9012" h="8318" extrusionOk="0">
                  <a:moveTo>
                    <a:pt x="4538" y="1"/>
                  </a:moveTo>
                  <a:cubicBezTo>
                    <a:pt x="2112" y="1"/>
                    <a:pt x="1" y="1985"/>
                    <a:pt x="32" y="4537"/>
                  </a:cubicBezTo>
                  <a:cubicBezTo>
                    <a:pt x="32" y="5860"/>
                    <a:pt x="631" y="7184"/>
                    <a:pt x="1797" y="8066"/>
                  </a:cubicBezTo>
                  <a:cubicBezTo>
                    <a:pt x="1923" y="8192"/>
                    <a:pt x="2017" y="8223"/>
                    <a:pt x="2049" y="8318"/>
                  </a:cubicBezTo>
                  <a:lnTo>
                    <a:pt x="4160" y="8318"/>
                  </a:lnTo>
                  <a:lnTo>
                    <a:pt x="4160" y="6900"/>
                  </a:lnTo>
                  <a:lnTo>
                    <a:pt x="2427" y="6900"/>
                  </a:lnTo>
                  <a:cubicBezTo>
                    <a:pt x="2238" y="6900"/>
                    <a:pt x="2080" y="6743"/>
                    <a:pt x="2080" y="6554"/>
                  </a:cubicBezTo>
                  <a:lnTo>
                    <a:pt x="2080" y="5829"/>
                  </a:lnTo>
                  <a:cubicBezTo>
                    <a:pt x="2080" y="4852"/>
                    <a:pt x="2679" y="4033"/>
                    <a:pt x="3498" y="3624"/>
                  </a:cubicBezTo>
                  <a:cubicBezTo>
                    <a:pt x="3277" y="3403"/>
                    <a:pt x="3151" y="3088"/>
                    <a:pt x="3151" y="2678"/>
                  </a:cubicBezTo>
                  <a:cubicBezTo>
                    <a:pt x="3151" y="1922"/>
                    <a:pt x="3782" y="1292"/>
                    <a:pt x="4538" y="1292"/>
                  </a:cubicBezTo>
                  <a:cubicBezTo>
                    <a:pt x="5262" y="1292"/>
                    <a:pt x="5892" y="1922"/>
                    <a:pt x="5892" y="2678"/>
                  </a:cubicBezTo>
                  <a:cubicBezTo>
                    <a:pt x="5892" y="3025"/>
                    <a:pt x="5735" y="3340"/>
                    <a:pt x="5546" y="3624"/>
                  </a:cubicBezTo>
                  <a:cubicBezTo>
                    <a:pt x="6365" y="4033"/>
                    <a:pt x="6964" y="4852"/>
                    <a:pt x="6964" y="5829"/>
                  </a:cubicBezTo>
                  <a:lnTo>
                    <a:pt x="6964" y="6554"/>
                  </a:lnTo>
                  <a:cubicBezTo>
                    <a:pt x="6964" y="6743"/>
                    <a:pt x="6806" y="6900"/>
                    <a:pt x="6617" y="6900"/>
                  </a:cubicBezTo>
                  <a:lnTo>
                    <a:pt x="4884" y="6900"/>
                  </a:lnTo>
                  <a:lnTo>
                    <a:pt x="4884" y="8318"/>
                  </a:lnTo>
                  <a:lnTo>
                    <a:pt x="6995" y="8318"/>
                  </a:lnTo>
                  <a:cubicBezTo>
                    <a:pt x="7027" y="8286"/>
                    <a:pt x="7121" y="8192"/>
                    <a:pt x="7247" y="8129"/>
                  </a:cubicBezTo>
                  <a:cubicBezTo>
                    <a:pt x="8413" y="7184"/>
                    <a:pt x="9011" y="5829"/>
                    <a:pt x="9011" y="4506"/>
                  </a:cubicBezTo>
                  <a:cubicBezTo>
                    <a:pt x="9011" y="2017"/>
                    <a:pt x="6995" y="1"/>
                    <a:pt x="4538" y="1"/>
                  </a:cubicBezTo>
                  <a:close/>
                </a:path>
              </a:pathLst>
            </a:custGeom>
            <a:grpFill/>
            <a:ln>
              <a:noFill/>
            </a:ln>
          </p:spPr>
          <p:txBody>
            <a:bodyPr spcFirstLastPara="1" wrap="square" lIns="91425" tIns="91425" rIns="91425" bIns="91425" anchor="ctr" anchorCtr="0">
              <a:noAutofit/>
            </a:bodyPr>
            <a:lstStyle/>
            <a:p>
              <a:endParaRPr sz="1400"/>
            </a:p>
          </p:txBody>
        </p:sp>
        <p:sp>
          <p:nvSpPr>
            <p:cNvPr id="440" name="Google Shape;10343;p74"/>
            <p:cNvSpPr/>
            <p:nvPr/>
          </p:nvSpPr>
          <p:spPr>
            <a:xfrm>
              <a:off x="3262600" y="3278475"/>
              <a:ext cx="35450" cy="35475"/>
            </a:xfrm>
            <a:custGeom>
              <a:avLst/>
              <a:gdLst/>
              <a:ahLst/>
              <a:cxnLst/>
              <a:rect l="l" t="t" r="r" b="b"/>
              <a:pathLst>
                <a:path w="1418" h="1419" extrusionOk="0">
                  <a:moveTo>
                    <a:pt x="725" y="0"/>
                  </a:moveTo>
                  <a:cubicBezTo>
                    <a:pt x="315" y="0"/>
                    <a:pt x="0" y="315"/>
                    <a:pt x="0" y="725"/>
                  </a:cubicBezTo>
                  <a:cubicBezTo>
                    <a:pt x="0" y="1103"/>
                    <a:pt x="315" y="1418"/>
                    <a:pt x="725" y="1418"/>
                  </a:cubicBezTo>
                  <a:cubicBezTo>
                    <a:pt x="1103" y="1418"/>
                    <a:pt x="1418" y="1103"/>
                    <a:pt x="1418" y="725"/>
                  </a:cubicBezTo>
                  <a:cubicBezTo>
                    <a:pt x="1418" y="315"/>
                    <a:pt x="1103" y="0"/>
                    <a:pt x="725" y="0"/>
                  </a:cubicBezTo>
                  <a:close/>
                </a:path>
              </a:pathLst>
            </a:custGeom>
            <a:grpFill/>
            <a:ln>
              <a:noFill/>
            </a:ln>
          </p:spPr>
          <p:txBody>
            <a:bodyPr spcFirstLastPara="1" wrap="square" lIns="91425" tIns="91425" rIns="91425" bIns="91425" anchor="ctr" anchorCtr="0">
              <a:noAutofit/>
            </a:bodyPr>
            <a:lstStyle/>
            <a:p>
              <a:endParaRPr sz="1400"/>
            </a:p>
          </p:txBody>
        </p:sp>
        <p:sp>
          <p:nvSpPr>
            <p:cNvPr id="441" name="Google Shape;10344;p74"/>
            <p:cNvSpPr/>
            <p:nvPr/>
          </p:nvSpPr>
          <p:spPr>
            <a:xfrm>
              <a:off x="3220050" y="3452525"/>
              <a:ext cx="121325" cy="35475"/>
            </a:xfrm>
            <a:custGeom>
              <a:avLst/>
              <a:gdLst/>
              <a:ahLst/>
              <a:cxnLst/>
              <a:rect l="l" t="t" r="r" b="b"/>
              <a:pathLst>
                <a:path w="4853" h="1419" extrusionOk="0">
                  <a:moveTo>
                    <a:pt x="1" y="1"/>
                  </a:moveTo>
                  <a:lnTo>
                    <a:pt x="1" y="347"/>
                  </a:lnTo>
                  <a:cubicBezTo>
                    <a:pt x="1" y="946"/>
                    <a:pt x="473" y="1419"/>
                    <a:pt x="1040" y="1419"/>
                  </a:cubicBezTo>
                  <a:lnTo>
                    <a:pt x="3781" y="1419"/>
                  </a:lnTo>
                  <a:cubicBezTo>
                    <a:pt x="4380" y="1419"/>
                    <a:pt x="4853" y="946"/>
                    <a:pt x="4853" y="347"/>
                  </a:cubicBezTo>
                  <a:lnTo>
                    <a:pt x="4853" y="1"/>
                  </a:lnTo>
                  <a:close/>
                </a:path>
              </a:pathLst>
            </a:custGeom>
            <a:grpFill/>
            <a:ln>
              <a:noFill/>
            </a:ln>
          </p:spPr>
          <p:txBody>
            <a:bodyPr spcFirstLastPara="1" wrap="square" lIns="91425" tIns="91425" rIns="91425" bIns="91425" anchor="ctr" anchorCtr="0">
              <a:noAutofit/>
            </a:bodyPr>
            <a:lstStyle/>
            <a:p>
              <a:endParaRPr sz="1400"/>
            </a:p>
          </p:txBody>
        </p:sp>
        <p:sp>
          <p:nvSpPr>
            <p:cNvPr id="442" name="Google Shape;10345;p74"/>
            <p:cNvSpPr/>
            <p:nvPr/>
          </p:nvSpPr>
          <p:spPr>
            <a:xfrm>
              <a:off x="3237375" y="3332025"/>
              <a:ext cx="86675" cy="52000"/>
            </a:xfrm>
            <a:custGeom>
              <a:avLst/>
              <a:gdLst/>
              <a:ahLst/>
              <a:cxnLst/>
              <a:rect l="l" t="t" r="r" b="b"/>
              <a:pathLst>
                <a:path w="3467" h="2080" extrusionOk="0">
                  <a:moveTo>
                    <a:pt x="1734" y="1"/>
                  </a:moveTo>
                  <a:cubicBezTo>
                    <a:pt x="789" y="1"/>
                    <a:pt x="1" y="725"/>
                    <a:pt x="1" y="1733"/>
                  </a:cubicBezTo>
                  <a:lnTo>
                    <a:pt x="1" y="2080"/>
                  </a:lnTo>
                  <a:lnTo>
                    <a:pt x="3466" y="2080"/>
                  </a:lnTo>
                  <a:lnTo>
                    <a:pt x="3466" y="1733"/>
                  </a:lnTo>
                  <a:cubicBezTo>
                    <a:pt x="3466" y="788"/>
                    <a:pt x="2679" y="1"/>
                    <a:pt x="1734" y="1"/>
                  </a:cubicBezTo>
                  <a:close/>
                </a:path>
              </a:pathLst>
            </a:custGeom>
            <a:grpFill/>
            <a:ln>
              <a:noFill/>
            </a:ln>
          </p:spPr>
          <p:txBody>
            <a:bodyPr spcFirstLastPara="1" wrap="square" lIns="91425" tIns="91425" rIns="91425" bIns="91425" anchor="ctr" anchorCtr="0">
              <a:noAutofit/>
            </a:bodyPr>
            <a:lstStyle/>
            <a:p>
              <a:endParaRPr sz="1400"/>
            </a:p>
          </p:txBody>
        </p:sp>
        <p:sp>
          <p:nvSpPr>
            <p:cNvPr id="443" name="Google Shape;10346;p74"/>
            <p:cNvSpPr/>
            <p:nvPr/>
          </p:nvSpPr>
          <p:spPr>
            <a:xfrm>
              <a:off x="3237375" y="3505300"/>
              <a:ext cx="87450" cy="17350"/>
            </a:xfrm>
            <a:custGeom>
              <a:avLst/>
              <a:gdLst/>
              <a:ahLst/>
              <a:cxnLst/>
              <a:rect l="l" t="t" r="r" b="b"/>
              <a:pathLst>
                <a:path w="3498" h="694" extrusionOk="0">
                  <a:moveTo>
                    <a:pt x="32" y="1"/>
                  </a:moveTo>
                  <a:cubicBezTo>
                    <a:pt x="1" y="379"/>
                    <a:pt x="284" y="694"/>
                    <a:pt x="694" y="694"/>
                  </a:cubicBezTo>
                  <a:lnTo>
                    <a:pt x="2773" y="694"/>
                  </a:lnTo>
                  <a:cubicBezTo>
                    <a:pt x="3183" y="694"/>
                    <a:pt x="3498" y="379"/>
                    <a:pt x="3498"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451" name="Google Shape;10359;p74"/>
          <p:cNvGrpSpPr/>
          <p:nvPr/>
        </p:nvGrpSpPr>
        <p:grpSpPr>
          <a:xfrm>
            <a:off x="8779666" y="4641759"/>
            <a:ext cx="481567" cy="451813"/>
            <a:chOff x="4991425" y="3617150"/>
            <a:chExt cx="296175" cy="260725"/>
          </a:xfrm>
          <a:solidFill>
            <a:srgbClr val="0DB7C4"/>
          </a:solidFill>
        </p:grpSpPr>
        <p:sp>
          <p:nvSpPr>
            <p:cNvPr id="452" name="Google Shape;10360;p74"/>
            <p:cNvSpPr/>
            <p:nvPr/>
          </p:nvSpPr>
          <p:spPr>
            <a:xfrm>
              <a:off x="5069400" y="3738450"/>
              <a:ext cx="139425" cy="139425"/>
            </a:xfrm>
            <a:custGeom>
              <a:avLst/>
              <a:gdLst/>
              <a:ahLst/>
              <a:cxnLst/>
              <a:rect l="l" t="t" r="r" b="b"/>
              <a:pathLst>
                <a:path w="5577" h="5577" extrusionOk="0">
                  <a:moveTo>
                    <a:pt x="2804" y="0"/>
                  </a:moveTo>
                  <a:cubicBezTo>
                    <a:pt x="1607" y="0"/>
                    <a:pt x="1450" y="725"/>
                    <a:pt x="1009" y="3308"/>
                  </a:cubicBezTo>
                  <a:cubicBezTo>
                    <a:pt x="946" y="3749"/>
                    <a:pt x="851" y="4285"/>
                    <a:pt x="757" y="4883"/>
                  </a:cubicBezTo>
                  <a:lnTo>
                    <a:pt x="347" y="4883"/>
                  </a:lnTo>
                  <a:cubicBezTo>
                    <a:pt x="158" y="4883"/>
                    <a:pt x="0" y="5041"/>
                    <a:pt x="0" y="5230"/>
                  </a:cubicBezTo>
                  <a:cubicBezTo>
                    <a:pt x="0" y="5419"/>
                    <a:pt x="158" y="5576"/>
                    <a:pt x="347" y="5576"/>
                  </a:cubicBezTo>
                  <a:lnTo>
                    <a:pt x="5230" y="5576"/>
                  </a:lnTo>
                  <a:cubicBezTo>
                    <a:pt x="5419" y="5545"/>
                    <a:pt x="5577" y="5387"/>
                    <a:pt x="5577" y="5198"/>
                  </a:cubicBezTo>
                  <a:cubicBezTo>
                    <a:pt x="5577" y="5009"/>
                    <a:pt x="5419" y="4852"/>
                    <a:pt x="5230" y="4852"/>
                  </a:cubicBezTo>
                  <a:lnTo>
                    <a:pt x="4852" y="4852"/>
                  </a:lnTo>
                  <a:cubicBezTo>
                    <a:pt x="4726" y="4253"/>
                    <a:pt x="4632" y="3749"/>
                    <a:pt x="4569" y="3277"/>
                  </a:cubicBezTo>
                  <a:cubicBezTo>
                    <a:pt x="4128" y="756"/>
                    <a:pt x="3970" y="0"/>
                    <a:pt x="2804" y="0"/>
                  </a:cubicBezTo>
                  <a:close/>
                </a:path>
              </a:pathLst>
            </a:custGeom>
            <a:grpFill/>
            <a:ln>
              <a:noFill/>
            </a:ln>
          </p:spPr>
          <p:txBody>
            <a:bodyPr spcFirstLastPara="1" wrap="square" lIns="91425" tIns="91425" rIns="91425" bIns="91425" anchor="ctr" anchorCtr="0">
              <a:noAutofit/>
            </a:bodyPr>
            <a:lstStyle/>
            <a:p>
              <a:endParaRPr sz="1400"/>
            </a:p>
          </p:txBody>
        </p:sp>
        <p:sp>
          <p:nvSpPr>
            <p:cNvPr id="453" name="Google Shape;10361;p74"/>
            <p:cNvSpPr/>
            <p:nvPr/>
          </p:nvSpPr>
          <p:spPr>
            <a:xfrm>
              <a:off x="5200150" y="3617150"/>
              <a:ext cx="69325" cy="69325"/>
            </a:xfrm>
            <a:custGeom>
              <a:avLst/>
              <a:gdLst/>
              <a:ahLst/>
              <a:cxnLst/>
              <a:rect l="l" t="t" r="r" b="b"/>
              <a:pathLst>
                <a:path w="2773" h="2773" extrusionOk="0">
                  <a:moveTo>
                    <a:pt x="1386" y="0"/>
                  </a:moveTo>
                  <a:cubicBezTo>
                    <a:pt x="630" y="0"/>
                    <a:pt x="0" y="630"/>
                    <a:pt x="0" y="1387"/>
                  </a:cubicBezTo>
                  <a:cubicBezTo>
                    <a:pt x="0" y="2111"/>
                    <a:pt x="630" y="2773"/>
                    <a:pt x="1386" y="2773"/>
                  </a:cubicBezTo>
                  <a:cubicBezTo>
                    <a:pt x="2143" y="2773"/>
                    <a:pt x="2773" y="2111"/>
                    <a:pt x="2773" y="1387"/>
                  </a:cubicBezTo>
                  <a:cubicBezTo>
                    <a:pt x="2773" y="630"/>
                    <a:pt x="2143" y="0"/>
                    <a:pt x="1386" y="0"/>
                  </a:cubicBezTo>
                  <a:close/>
                </a:path>
              </a:pathLst>
            </a:custGeom>
            <a:grpFill/>
            <a:ln>
              <a:noFill/>
            </a:ln>
          </p:spPr>
          <p:txBody>
            <a:bodyPr spcFirstLastPara="1" wrap="square" lIns="91425" tIns="91425" rIns="91425" bIns="91425" anchor="ctr" anchorCtr="0">
              <a:noAutofit/>
            </a:bodyPr>
            <a:lstStyle/>
            <a:p>
              <a:endParaRPr sz="1400"/>
            </a:p>
          </p:txBody>
        </p:sp>
        <p:sp>
          <p:nvSpPr>
            <p:cNvPr id="454" name="Google Shape;10362;p74"/>
            <p:cNvSpPr/>
            <p:nvPr/>
          </p:nvSpPr>
          <p:spPr>
            <a:xfrm>
              <a:off x="5009550" y="3617150"/>
              <a:ext cx="68525" cy="69325"/>
            </a:xfrm>
            <a:custGeom>
              <a:avLst/>
              <a:gdLst/>
              <a:ahLst/>
              <a:cxnLst/>
              <a:rect l="l" t="t" r="r" b="b"/>
              <a:pathLst>
                <a:path w="2741" h="2773" extrusionOk="0">
                  <a:moveTo>
                    <a:pt x="1355" y="0"/>
                  </a:moveTo>
                  <a:cubicBezTo>
                    <a:pt x="599" y="0"/>
                    <a:pt x="0" y="630"/>
                    <a:pt x="0" y="1387"/>
                  </a:cubicBezTo>
                  <a:cubicBezTo>
                    <a:pt x="0" y="2143"/>
                    <a:pt x="599" y="2773"/>
                    <a:pt x="1355" y="2773"/>
                  </a:cubicBezTo>
                  <a:cubicBezTo>
                    <a:pt x="2111" y="2773"/>
                    <a:pt x="2741" y="2143"/>
                    <a:pt x="2741" y="1387"/>
                  </a:cubicBezTo>
                  <a:cubicBezTo>
                    <a:pt x="2741" y="630"/>
                    <a:pt x="2111" y="0"/>
                    <a:pt x="1355" y="0"/>
                  </a:cubicBezTo>
                  <a:close/>
                </a:path>
              </a:pathLst>
            </a:custGeom>
            <a:grpFill/>
            <a:ln>
              <a:noFill/>
            </a:ln>
          </p:spPr>
          <p:txBody>
            <a:bodyPr spcFirstLastPara="1" wrap="square" lIns="91425" tIns="91425" rIns="91425" bIns="91425" anchor="ctr" anchorCtr="0">
              <a:noAutofit/>
            </a:bodyPr>
            <a:lstStyle/>
            <a:p>
              <a:endParaRPr sz="1400"/>
            </a:p>
          </p:txBody>
        </p:sp>
        <p:sp>
          <p:nvSpPr>
            <p:cNvPr id="455" name="Google Shape;10363;p74"/>
            <p:cNvSpPr/>
            <p:nvPr/>
          </p:nvSpPr>
          <p:spPr>
            <a:xfrm>
              <a:off x="4991425" y="3686450"/>
              <a:ext cx="104775" cy="52025"/>
            </a:xfrm>
            <a:custGeom>
              <a:avLst/>
              <a:gdLst/>
              <a:ahLst/>
              <a:cxnLst/>
              <a:rect l="l" t="t" r="r" b="b"/>
              <a:pathLst>
                <a:path w="4191" h="2081" extrusionOk="0">
                  <a:moveTo>
                    <a:pt x="568" y="1"/>
                  </a:moveTo>
                  <a:cubicBezTo>
                    <a:pt x="252" y="347"/>
                    <a:pt x="0" y="851"/>
                    <a:pt x="0" y="1356"/>
                  </a:cubicBezTo>
                  <a:lnTo>
                    <a:pt x="0" y="1734"/>
                  </a:lnTo>
                  <a:cubicBezTo>
                    <a:pt x="0" y="1923"/>
                    <a:pt x="158" y="2080"/>
                    <a:pt x="347" y="2080"/>
                  </a:cubicBezTo>
                  <a:lnTo>
                    <a:pt x="3813" y="2080"/>
                  </a:lnTo>
                  <a:cubicBezTo>
                    <a:pt x="4033" y="2080"/>
                    <a:pt x="4191" y="1923"/>
                    <a:pt x="4191" y="1734"/>
                  </a:cubicBezTo>
                  <a:lnTo>
                    <a:pt x="4191" y="1356"/>
                  </a:lnTo>
                  <a:cubicBezTo>
                    <a:pt x="4191" y="820"/>
                    <a:pt x="3970" y="347"/>
                    <a:pt x="3624" y="1"/>
                  </a:cubicBezTo>
                  <a:cubicBezTo>
                    <a:pt x="3245" y="410"/>
                    <a:pt x="2678" y="694"/>
                    <a:pt x="2080" y="694"/>
                  </a:cubicBezTo>
                  <a:cubicBezTo>
                    <a:pt x="1513" y="694"/>
                    <a:pt x="946" y="410"/>
                    <a:pt x="568" y="1"/>
                  </a:cubicBezTo>
                  <a:close/>
                </a:path>
              </a:pathLst>
            </a:custGeom>
            <a:grpFill/>
            <a:ln>
              <a:noFill/>
            </a:ln>
          </p:spPr>
          <p:txBody>
            <a:bodyPr spcFirstLastPara="1" wrap="square" lIns="91425" tIns="91425" rIns="91425" bIns="91425" anchor="ctr" anchorCtr="0">
              <a:noAutofit/>
            </a:bodyPr>
            <a:lstStyle/>
            <a:p>
              <a:endParaRPr sz="1400"/>
            </a:p>
          </p:txBody>
        </p:sp>
        <p:sp>
          <p:nvSpPr>
            <p:cNvPr id="456" name="Google Shape;10364;p74"/>
            <p:cNvSpPr/>
            <p:nvPr/>
          </p:nvSpPr>
          <p:spPr>
            <a:xfrm>
              <a:off x="5183600" y="3686450"/>
              <a:ext cx="104000" cy="52025"/>
            </a:xfrm>
            <a:custGeom>
              <a:avLst/>
              <a:gdLst/>
              <a:ahLst/>
              <a:cxnLst/>
              <a:rect l="l" t="t" r="r" b="b"/>
              <a:pathLst>
                <a:path w="4160" h="2081" extrusionOk="0">
                  <a:moveTo>
                    <a:pt x="536" y="1"/>
                  </a:moveTo>
                  <a:cubicBezTo>
                    <a:pt x="221" y="347"/>
                    <a:pt x="1" y="851"/>
                    <a:pt x="1" y="1356"/>
                  </a:cubicBezTo>
                  <a:lnTo>
                    <a:pt x="1" y="1702"/>
                  </a:lnTo>
                  <a:cubicBezTo>
                    <a:pt x="1" y="1923"/>
                    <a:pt x="158" y="2080"/>
                    <a:pt x="347" y="2080"/>
                  </a:cubicBezTo>
                  <a:lnTo>
                    <a:pt x="3813" y="2080"/>
                  </a:lnTo>
                  <a:cubicBezTo>
                    <a:pt x="4002" y="2080"/>
                    <a:pt x="4159" y="1923"/>
                    <a:pt x="4159" y="1702"/>
                  </a:cubicBezTo>
                  <a:lnTo>
                    <a:pt x="4159" y="1356"/>
                  </a:lnTo>
                  <a:cubicBezTo>
                    <a:pt x="4159" y="820"/>
                    <a:pt x="3970" y="347"/>
                    <a:pt x="3624" y="1"/>
                  </a:cubicBezTo>
                  <a:cubicBezTo>
                    <a:pt x="3214" y="410"/>
                    <a:pt x="2679" y="694"/>
                    <a:pt x="2080" y="694"/>
                  </a:cubicBezTo>
                  <a:cubicBezTo>
                    <a:pt x="1450" y="694"/>
                    <a:pt x="946" y="410"/>
                    <a:pt x="536" y="1"/>
                  </a:cubicBezTo>
                  <a:close/>
                </a:path>
              </a:pathLst>
            </a:custGeom>
            <a:grpFill/>
            <a:ln>
              <a:noFill/>
            </a:ln>
          </p:spPr>
          <p:txBody>
            <a:bodyPr spcFirstLastPara="1" wrap="square" lIns="91425" tIns="91425" rIns="91425" bIns="91425" anchor="ctr" anchorCtr="0">
              <a:noAutofit/>
            </a:bodyPr>
            <a:lstStyle/>
            <a:p>
              <a:endParaRPr sz="1400"/>
            </a:p>
          </p:txBody>
        </p:sp>
        <p:sp>
          <p:nvSpPr>
            <p:cNvPr id="457" name="Google Shape;10365;p74"/>
            <p:cNvSpPr/>
            <p:nvPr/>
          </p:nvSpPr>
          <p:spPr>
            <a:xfrm>
              <a:off x="5187550" y="3755775"/>
              <a:ext cx="100050" cy="52800"/>
            </a:xfrm>
            <a:custGeom>
              <a:avLst/>
              <a:gdLst/>
              <a:ahLst/>
              <a:cxnLst/>
              <a:rect l="l" t="t" r="r" b="b"/>
              <a:pathLst>
                <a:path w="4002" h="2112" extrusionOk="0">
                  <a:moveTo>
                    <a:pt x="0" y="0"/>
                  </a:moveTo>
                  <a:cubicBezTo>
                    <a:pt x="189" y="567"/>
                    <a:pt x="315" y="1229"/>
                    <a:pt x="473" y="2111"/>
                  </a:cubicBezTo>
                  <a:lnTo>
                    <a:pt x="3655" y="2111"/>
                  </a:lnTo>
                  <a:cubicBezTo>
                    <a:pt x="3844" y="2111"/>
                    <a:pt x="4001" y="1954"/>
                    <a:pt x="4001" y="1733"/>
                  </a:cubicBezTo>
                  <a:lnTo>
                    <a:pt x="4001" y="378"/>
                  </a:lnTo>
                  <a:cubicBezTo>
                    <a:pt x="3970" y="158"/>
                    <a:pt x="3844" y="0"/>
                    <a:pt x="3655" y="0"/>
                  </a:cubicBezTo>
                  <a:close/>
                </a:path>
              </a:pathLst>
            </a:custGeom>
            <a:grpFill/>
            <a:ln>
              <a:noFill/>
            </a:ln>
          </p:spPr>
          <p:txBody>
            <a:bodyPr spcFirstLastPara="1" wrap="square" lIns="91425" tIns="91425" rIns="91425" bIns="91425" anchor="ctr" anchorCtr="0">
              <a:noAutofit/>
            </a:bodyPr>
            <a:lstStyle/>
            <a:p>
              <a:endParaRPr sz="1400"/>
            </a:p>
          </p:txBody>
        </p:sp>
        <p:sp>
          <p:nvSpPr>
            <p:cNvPr id="458" name="Google Shape;10366;p74"/>
            <p:cNvSpPr/>
            <p:nvPr/>
          </p:nvSpPr>
          <p:spPr>
            <a:xfrm>
              <a:off x="4991425" y="3755775"/>
              <a:ext cx="100850" cy="52000"/>
            </a:xfrm>
            <a:custGeom>
              <a:avLst/>
              <a:gdLst/>
              <a:ahLst/>
              <a:cxnLst/>
              <a:rect l="l" t="t" r="r" b="b"/>
              <a:pathLst>
                <a:path w="4034" h="2080" extrusionOk="0">
                  <a:moveTo>
                    <a:pt x="347" y="0"/>
                  </a:moveTo>
                  <a:cubicBezTo>
                    <a:pt x="158" y="0"/>
                    <a:pt x="0" y="158"/>
                    <a:pt x="0" y="347"/>
                  </a:cubicBezTo>
                  <a:lnTo>
                    <a:pt x="0" y="1733"/>
                  </a:lnTo>
                  <a:cubicBezTo>
                    <a:pt x="0" y="1954"/>
                    <a:pt x="158" y="2080"/>
                    <a:pt x="347" y="2080"/>
                  </a:cubicBezTo>
                  <a:lnTo>
                    <a:pt x="3561" y="2080"/>
                  </a:lnTo>
                  <a:cubicBezTo>
                    <a:pt x="3718" y="1229"/>
                    <a:pt x="3813" y="567"/>
                    <a:pt x="4033"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484" name="Google Shape;10399;p74"/>
          <p:cNvGrpSpPr/>
          <p:nvPr/>
        </p:nvGrpSpPr>
        <p:grpSpPr>
          <a:xfrm>
            <a:off x="4176396" y="4547344"/>
            <a:ext cx="480265" cy="509131"/>
            <a:chOff x="3497300" y="3591950"/>
            <a:chExt cx="295375" cy="293800"/>
          </a:xfrm>
          <a:solidFill>
            <a:srgbClr val="0DB7C4"/>
          </a:solidFill>
        </p:grpSpPr>
        <p:sp>
          <p:nvSpPr>
            <p:cNvPr id="485" name="Google Shape;10400;p74"/>
            <p:cNvSpPr/>
            <p:nvPr/>
          </p:nvSpPr>
          <p:spPr>
            <a:xfrm>
              <a:off x="3628825" y="3724275"/>
              <a:ext cx="18150" cy="16550"/>
            </a:xfrm>
            <a:custGeom>
              <a:avLst/>
              <a:gdLst/>
              <a:ahLst/>
              <a:cxnLst/>
              <a:rect l="l" t="t" r="r" b="b"/>
              <a:pathLst>
                <a:path w="726" h="662" extrusionOk="0">
                  <a:moveTo>
                    <a:pt x="375" y="0"/>
                  </a:moveTo>
                  <a:cubicBezTo>
                    <a:pt x="292" y="0"/>
                    <a:pt x="206" y="32"/>
                    <a:pt x="127" y="95"/>
                  </a:cubicBezTo>
                  <a:cubicBezTo>
                    <a:pt x="1" y="221"/>
                    <a:pt x="1" y="441"/>
                    <a:pt x="127" y="567"/>
                  </a:cubicBezTo>
                  <a:cubicBezTo>
                    <a:pt x="190" y="630"/>
                    <a:pt x="277" y="662"/>
                    <a:pt x="363" y="662"/>
                  </a:cubicBezTo>
                  <a:cubicBezTo>
                    <a:pt x="450" y="662"/>
                    <a:pt x="536" y="630"/>
                    <a:pt x="599" y="567"/>
                  </a:cubicBezTo>
                  <a:cubicBezTo>
                    <a:pt x="725" y="441"/>
                    <a:pt x="725" y="221"/>
                    <a:pt x="599" y="95"/>
                  </a:cubicBezTo>
                  <a:cubicBezTo>
                    <a:pt x="536" y="32"/>
                    <a:pt x="458" y="0"/>
                    <a:pt x="375" y="0"/>
                  </a:cubicBezTo>
                  <a:close/>
                </a:path>
              </a:pathLst>
            </a:custGeom>
            <a:grpFill/>
            <a:ln>
              <a:noFill/>
            </a:ln>
          </p:spPr>
          <p:txBody>
            <a:bodyPr spcFirstLastPara="1" wrap="square" lIns="91425" tIns="91425" rIns="91425" bIns="91425" anchor="ctr" anchorCtr="0">
              <a:noAutofit/>
            </a:bodyPr>
            <a:lstStyle/>
            <a:p>
              <a:endParaRPr sz="1400"/>
            </a:p>
          </p:txBody>
        </p:sp>
        <p:sp>
          <p:nvSpPr>
            <p:cNvPr id="486" name="Google Shape;10401;p74"/>
            <p:cNvSpPr/>
            <p:nvPr/>
          </p:nvSpPr>
          <p:spPr>
            <a:xfrm>
              <a:off x="3590250" y="3689400"/>
              <a:ext cx="94525" cy="86675"/>
            </a:xfrm>
            <a:custGeom>
              <a:avLst/>
              <a:gdLst/>
              <a:ahLst/>
              <a:cxnLst/>
              <a:rect l="l" t="t" r="r" b="b"/>
              <a:pathLst>
                <a:path w="3781" h="3467" extrusionOk="0">
                  <a:moveTo>
                    <a:pt x="1922" y="710"/>
                  </a:moveTo>
                  <a:cubicBezTo>
                    <a:pt x="2190" y="710"/>
                    <a:pt x="2458" y="812"/>
                    <a:pt x="2647" y="1017"/>
                  </a:cubicBezTo>
                  <a:cubicBezTo>
                    <a:pt x="3088" y="1395"/>
                    <a:pt x="3088" y="2088"/>
                    <a:pt x="2647" y="2466"/>
                  </a:cubicBezTo>
                  <a:cubicBezTo>
                    <a:pt x="2458" y="2671"/>
                    <a:pt x="2190" y="2773"/>
                    <a:pt x="1922" y="2773"/>
                  </a:cubicBezTo>
                  <a:cubicBezTo>
                    <a:pt x="1654" y="2773"/>
                    <a:pt x="1386" y="2671"/>
                    <a:pt x="1197" y="2466"/>
                  </a:cubicBezTo>
                  <a:cubicBezTo>
                    <a:pt x="788" y="2088"/>
                    <a:pt x="788" y="1395"/>
                    <a:pt x="1197" y="1017"/>
                  </a:cubicBezTo>
                  <a:cubicBezTo>
                    <a:pt x="1386" y="812"/>
                    <a:pt x="1654" y="710"/>
                    <a:pt x="1922" y="710"/>
                  </a:cubicBezTo>
                  <a:close/>
                  <a:moveTo>
                    <a:pt x="1930" y="1"/>
                  </a:moveTo>
                  <a:cubicBezTo>
                    <a:pt x="1489" y="1"/>
                    <a:pt x="1040" y="182"/>
                    <a:pt x="693" y="544"/>
                  </a:cubicBezTo>
                  <a:cubicBezTo>
                    <a:pt x="0" y="1206"/>
                    <a:pt x="0" y="2309"/>
                    <a:pt x="693" y="2970"/>
                  </a:cubicBezTo>
                  <a:cubicBezTo>
                    <a:pt x="1024" y="3301"/>
                    <a:pt x="1473" y="3466"/>
                    <a:pt x="1918" y="3466"/>
                  </a:cubicBezTo>
                  <a:cubicBezTo>
                    <a:pt x="2363" y="3466"/>
                    <a:pt x="2804" y="3301"/>
                    <a:pt x="3119" y="2970"/>
                  </a:cubicBezTo>
                  <a:cubicBezTo>
                    <a:pt x="3781" y="2309"/>
                    <a:pt x="3781" y="1206"/>
                    <a:pt x="3119" y="544"/>
                  </a:cubicBezTo>
                  <a:cubicBezTo>
                    <a:pt x="2804" y="182"/>
                    <a:pt x="2371" y="1"/>
                    <a:pt x="1930" y="1"/>
                  </a:cubicBezTo>
                  <a:close/>
                </a:path>
              </a:pathLst>
            </a:custGeom>
            <a:grpFill/>
            <a:ln>
              <a:noFill/>
            </a:ln>
          </p:spPr>
          <p:txBody>
            <a:bodyPr spcFirstLastPara="1" wrap="square" lIns="91425" tIns="91425" rIns="91425" bIns="91425" anchor="ctr" anchorCtr="0">
              <a:noAutofit/>
            </a:bodyPr>
            <a:lstStyle/>
            <a:p>
              <a:endParaRPr sz="1400"/>
            </a:p>
          </p:txBody>
        </p:sp>
        <p:sp>
          <p:nvSpPr>
            <p:cNvPr id="487" name="Google Shape;10402;p74"/>
            <p:cNvSpPr/>
            <p:nvPr/>
          </p:nvSpPr>
          <p:spPr>
            <a:xfrm>
              <a:off x="3674525" y="3601400"/>
              <a:ext cx="118150" cy="118950"/>
            </a:xfrm>
            <a:custGeom>
              <a:avLst/>
              <a:gdLst/>
              <a:ahLst/>
              <a:cxnLst/>
              <a:rect l="l" t="t" r="r" b="b"/>
              <a:pathLst>
                <a:path w="4726" h="4758" extrusionOk="0">
                  <a:moveTo>
                    <a:pt x="3533" y="0"/>
                  </a:moveTo>
                  <a:cubicBezTo>
                    <a:pt x="3442" y="0"/>
                    <a:pt x="3355" y="32"/>
                    <a:pt x="3308" y="95"/>
                  </a:cubicBezTo>
                  <a:lnTo>
                    <a:pt x="0" y="3308"/>
                  </a:lnTo>
                  <a:cubicBezTo>
                    <a:pt x="410" y="3623"/>
                    <a:pt x="788" y="4127"/>
                    <a:pt x="1953" y="4758"/>
                  </a:cubicBezTo>
                  <a:lnTo>
                    <a:pt x="4600" y="2678"/>
                  </a:lnTo>
                  <a:cubicBezTo>
                    <a:pt x="4663" y="2615"/>
                    <a:pt x="4726" y="2521"/>
                    <a:pt x="4726" y="2395"/>
                  </a:cubicBezTo>
                  <a:cubicBezTo>
                    <a:pt x="4726" y="1544"/>
                    <a:pt x="4348" y="693"/>
                    <a:pt x="3781" y="95"/>
                  </a:cubicBezTo>
                  <a:cubicBezTo>
                    <a:pt x="3718" y="32"/>
                    <a:pt x="3623" y="0"/>
                    <a:pt x="3533" y="0"/>
                  </a:cubicBezTo>
                  <a:close/>
                </a:path>
              </a:pathLst>
            </a:custGeom>
            <a:grpFill/>
            <a:ln>
              <a:noFill/>
            </a:ln>
          </p:spPr>
          <p:txBody>
            <a:bodyPr spcFirstLastPara="1" wrap="square" lIns="91425" tIns="91425" rIns="91425" bIns="91425" anchor="ctr" anchorCtr="0">
              <a:noAutofit/>
            </a:bodyPr>
            <a:lstStyle/>
            <a:p>
              <a:endParaRPr sz="1400"/>
            </a:p>
          </p:txBody>
        </p:sp>
        <p:sp>
          <p:nvSpPr>
            <p:cNvPr id="488" name="Google Shape;10403;p74"/>
            <p:cNvSpPr/>
            <p:nvPr/>
          </p:nvSpPr>
          <p:spPr>
            <a:xfrm>
              <a:off x="3631200" y="3774675"/>
              <a:ext cx="103200" cy="102400"/>
            </a:xfrm>
            <a:custGeom>
              <a:avLst/>
              <a:gdLst/>
              <a:ahLst/>
              <a:cxnLst/>
              <a:rect l="l" t="t" r="r" b="b"/>
              <a:pathLst>
                <a:path w="4128" h="4096" extrusionOk="0">
                  <a:moveTo>
                    <a:pt x="2048" y="0"/>
                  </a:moveTo>
                  <a:cubicBezTo>
                    <a:pt x="1985" y="32"/>
                    <a:pt x="1985" y="63"/>
                    <a:pt x="1954" y="126"/>
                  </a:cubicBezTo>
                  <a:cubicBezTo>
                    <a:pt x="1506" y="546"/>
                    <a:pt x="859" y="767"/>
                    <a:pt x="235" y="767"/>
                  </a:cubicBezTo>
                  <a:cubicBezTo>
                    <a:pt x="156" y="767"/>
                    <a:pt x="78" y="764"/>
                    <a:pt x="0" y="756"/>
                  </a:cubicBezTo>
                  <a:lnTo>
                    <a:pt x="0" y="756"/>
                  </a:lnTo>
                  <a:cubicBezTo>
                    <a:pt x="567" y="1670"/>
                    <a:pt x="1355" y="3749"/>
                    <a:pt x="1418" y="3875"/>
                  </a:cubicBezTo>
                  <a:cubicBezTo>
                    <a:pt x="1450" y="4001"/>
                    <a:pt x="1607" y="4096"/>
                    <a:pt x="1733" y="4096"/>
                  </a:cubicBezTo>
                  <a:cubicBezTo>
                    <a:pt x="1891" y="4096"/>
                    <a:pt x="1985" y="4033"/>
                    <a:pt x="2048" y="3875"/>
                  </a:cubicBezTo>
                  <a:lnTo>
                    <a:pt x="2426" y="2647"/>
                  </a:lnTo>
                  <a:lnTo>
                    <a:pt x="3182" y="2647"/>
                  </a:lnTo>
                  <a:cubicBezTo>
                    <a:pt x="4128" y="2647"/>
                    <a:pt x="2710" y="630"/>
                    <a:pt x="2048" y="0"/>
                  </a:cubicBezTo>
                  <a:close/>
                </a:path>
              </a:pathLst>
            </a:custGeom>
            <a:grpFill/>
            <a:ln>
              <a:noFill/>
            </a:ln>
          </p:spPr>
          <p:txBody>
            <a:bodyPr spcFirstLastPara="1" wrap="square" lIns="91425" tIns="91425" rIns="91425" bIns="91425" anchor="ctr" anchorCtr="0">
              <a:noAutofit/>
            </a:bodyPr>
            <a:lstStyle/>
            <a:p>
              <a:endParaRPr sz="1400"/>
            </a:p>
          </p:txBody>
        </p:sp>
        <p:sp>
          <p:nvSpPr>
            <p:cNvPr id="489" name="Google Shape;10404;p74"/>
            <p:cNvSpPr/>
            <p:nvPr/>
          </p:nvSpPr>
          <p:spPr>
            <a:xfrm>
              <a:off x="3691850" y="3726625"/>
              <a:ext cx="89800" cy="89050"/>
            </a:xfrm>
            <a:custGeom>
              <a:avLst/>
              <a:gdLst/>
              <a:ahLst/>
              <a:cxnLst/>
              <a:rect l="l" t="t" r="r" b="b"/>
              <a:pathLst>
                <a:path w="3592" h="3562" extrusionOk="0">
                  <a:moveTo>
                    <a:pt x="252" y="1"/>
                  </a:moveTo>
                  <a:cubicBezTo>
                    <a:pt x="284" y="410"/>
                    <a:pt x="189" y="883"/>
                    <a:pt x="0" y="1292"/>
                  </a:cubicBezTo>
                  <a:cubicBezTo>
                    <a:pt x="630" y="1922"/>
                    <a:pt x="1134" y="2615"/>
                    <a:pt x="1544" y="3466"/>
                  </a:cubicBezTo>
                  <a:cubicBezTo>
                    <a:pt x="1565" y="3530"/>
                    <a:pt x="1634" y="3562"/>
                    <a:pt x="1715" y="3562"/>
                  </a:cubicBezTo>
                  <a:cubicBezTo>
                    <a:pt x="1874" y="3562"/>
                    <a:pt x="2080" y="3443"/>
                    <a:pt x="2080" y="3214"/>
                  </a:cubicBezTo>
                  <a:lnTo>
                    <a:pt x="2080" y="2458"/>
                  </a:lnTo>
                  <a:lnTo>
                    <a:pt x="3308" y="2080"/>
                  </a:lnTo>
                  <a:cubicBezTo>
                    <a:pt x="3497" y="1985"/>
                    <a:pt x="3592" y="1891"/>
                    <a:pt x="3592" y="1733"/>
                  </a:cubicBezTo>
                  <a:cubicBezTo>
                    <a:pt x="3592" y="1576"/>
                    <a:pt x="3497" y="1450"/>
                    <a:pt x="3340" y="1418"/>
                  </a:cubicBezTo>
                  <a:cubicBezTo>
                    <a:pt x="3182" y="1355"/>
                    <a:pt x="1134" y="568"/>
                    <a:pt x="252" y="1"/>
                  </a:cubicBezTo>
                  <a:close/>
                </a:path>
              </a:pathLst>
            </a:custGeom>
            <a:grpFill/>
            <a:ln>
              <a:noFill/>
            </a:ln>
          </p:spPr>
          <p:txBody>
            <a:bodyPr spcFirstLastPara="1" wrap="square" lIns="91425" tIns="91425" rIns="91425" bIns="91425" anchor="ctr" anchorCtr="0">
              <a:noAutofit/>
            </a:bodyPr>
            <a:lstStyle/>
            <a:p>
              <a:endParaRPr sz="1400"/>
            </a:p>
          </p:txBody>
        </p:sp>
        <p:sp>
          <p:nvSpPr>
            <p:cNvPr id="490" name="Google Shape;10405;p74"/>
            <p:cNvSpPr/>
            <p:nvPr/>
          </p:nvSpPr>
          <p:spPr>
            <a:xfrm>
              <a:off x="3505175" y="3767575"/>
              <a:ext cx="120525" cy="118175"/>
            </a:xfrm>
            <a:custGeom>
              <a:avLst/>
              <a:gdLst/>
              <a:ahLst/>
              <a:cxnLst/>
              <a:rect l="l" t="t" r="r" b="b"/>
              <a:pathLst>
                <a:path w="4821" h="4727" extrusionOk="0">
                  <a:moveTo>
                    <a:pt x="3372" y="1"/>
                  </a:moveTo>
                  <a:lnTo>
                    <a:pt x="95" y="3277"/>
                  </a:lnTo>
                  <a:cubicBezTo>
                    <a:pt x="1" y="3435"/>
                    <a:pt x="1" y="3687"/>
                    <a:pt x="158" y="3781"/>
                  </a:cubicBezTo>
                  <a:cubicBezTo>
                    <a:pt x="788" y="4411"/>
                    <a:pt x="1607" y="4727"/>
                    <a:pt x="2458" y="4727"/>
                  </a:cubicBezTo>
                  <a:cubicBezTo>
                    <a:pt x="2584" y="4727"/>
                    <a:pt x="2679" y="4695"/>
                    <a:pt x="2742" y="4632"/>
                  </a:cubicBezTo>
                  <a:lnTo>
                    <a:pt x="4821" y="1986"/>
                  </a:lnTo>
                  <a:cubicBezTo>
                    <a:pt x="4254" y="851"/>
                    <a:pt x="3718" y="442"/>
                    <a:pt x="3372" y="1"/>
                  </a:cubicBezTo>
                  <a:close/>
                </a:path>
              </a:pathLst>
            </a:custGeom>
            <a:grpFill/>
            <a:ln>
              <a:noFill/>
            </a:ln>
          </p:spPr>
          <p:txBody>
            <a:bodyPr spcFirstLastPara="1" wrap="square" lIns="91425" tIns="91425" rIns="91425" bIns="91425" anchor="ctr" anchorCtr="0">
              <a:noAutofit/>
            </a:bodyPr>
            <a:lstStyle/>
            <a:p>
              <a:endParaRPr sz="1400"/>
            </a:p>
          </p:txBody>
        </p:sp>
        <p:sp>
          <p:nvSpPr>
            <p:cNvPr id="491" name="Google Shape;10406;p74"/>
            <p:cNvSpPr/>
            <p:nvPr/>
          </p:nvSpPr>
          <p:spPr>
            <a:xfrm>
              <a:off x="3631200" y="3591950"/>
              <a:ext cx="104000" cy="84300"/>
            </a:xfrm>
            <a:custGeom>
              <a:avLst/>
              <a:gdLst/>
              <a:ahLst/>
              <a:cxnLst/>
              <a:rect l="l" t="t" r="r" b="b"/>
              <a:pathLst>
                <a:path w="4160" h="3372" extrusionOk="0">
                  <a:moveTo>
                    <a:pt x="2836" y="0"/>
                  </a:moveTo>
                  <a:cubicBezTo>
                    <a:pt x="2678" y="0"/>
                    <a:pt x="2584" y="32"/>
                    <a:pt x="2521" y="95"/>
                  </a:cubicBezTo>
                  <a:lnTo>
                    <a:pt x="0" y="3245"/>
                  </a:lnTo>
                  <a:cubicBezTo>
                    <a:pt x="90" y="3238"/>
                    <a:pt x="181" y="3234"/>
                    <a:pt x="272" y="3234"/>
                  </a:cubicBezTo>
                  <a:cubicBezTo>
                    <a:pt x="568" y="3234"/>
                    <a:pt x="870" y="3275"/>
                    <a:pt x="1135" y="3371"/>
                  </a:cubicBezTo>
                  <a:cubicBezTo>
                    <a:pt x="1324" y="3119"/>
                    <a:pt x="3939" y="567"/>
                    <a:pt x="4159" y="347"/>
                  </a:cubicBezTo>
                  <a:cubicBezTo>
                    <a:pt x="3718" y="158"/>
                    <a:pt x="3308" y="0"/>
                    <a:pt x="2836" y="0"/>
                  </a:cubicBezTo>
                  <a:close/>
                </a:path>
              </a:pathLst>
            </a:custGeom>
            <a:grpFill/>
            <a:ln>
              <a:noFill/>
            </a:ln>
          </p:spPr>
          <p:txBody>
            <a:bodyPr spcFirstLastPara="1" wrap="square" lIns="91425" tIns="91425" rIns="91425" bIns="91425" anchor="ctr" anchorCtr="0">
              <a:noAutofit/>
            </a:bodyPr>
            <a:lstStyle/>
            <a:p>
              <a:endParaRPr sz="1400"/>
            </a:p>
          </p:txBody>
        </p:sp>
        <p:sp>
          <p:nvSpPr>
            <p:cNvPr id="492" name="Google Shape;10407;p74"/>
            <p:cNvSpPr/>
            <p:nvPr/>
          </p:nvSpPr>
          <p:spPr>
            <a:xfrm>
              <a:off x="3497300" y="3721900"/>
              <a:ext cx="84300" cy="107150"/>
            </a:xfrm>
            <a:custGeom>
              <a:avLst/>
              <a:gdLst/>
              <a:ahLst/>
              <a:cxnLst/>
              <a:rect l="l" t="t" r="r" b="b"/>
              <a:pathLst>
                <a:path w="3372" h="4286" extrusionOk="0">
                  <a:moveTo>
                    <a:pt x="3246" y="1"/>
                  </a:moveTo>
                  <a:lnTo>
                    <a:pt x="95" y="2552"/>
                  </a:lnTo>
                  <a:cubicBezTo>
                    <a:pt x="32" y="2615"/>
                    <a:pt x="1" y="2710"/>
                    <a:pt x="1" y="2836"/>
                  </a:cubicBezTo>
                  <a:cubicBezTo>
                    <a:pt x="1" y="3340"/>
                    <a:pt x="95" y="3844"/>
                    <a:pt x="347" y="4285"/>
                  </a:cubicBezTo>
                  <a:lnTo>
                    <a:pt x="3372" y="1261"/>
                  </a:lnTo>
                  <a:cubicBezTo>
                    <a:pt x="3214" y="851"/>
                    <a:pt x="3183" y="410"/>
                    <a:pt x="3246"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506" name="Google Shape;10421;p74"/>
          <p:cNvGrpSpPr/>
          <p:nvPr/>
        </p:nvGrpSpPr>
        <p:grpSpPr>
          <a:xfrm>
            <a:off x="9515358" y="4559056"/>
            <a:ext cx="482865" cy="515973"/>
            <a:chOff x="5355300" y="3598250"/>
            <a:chExt cx="296975" cy="297750"/>
          </a:xfrm>
          <a:solidFill>
            <a:srgbClr val="0DB7C4"/>
          </a:solidFill>
        </p:grpSpPr>
        <p:sp>
          <p:nvSpPr>
            <p:cNvPr id="507" name="Google Shape;10422;p74"/>
            <p:cNvSpPr/>
            <p:nvPr/>
          </p:nvSpPr>
          <p:spPr>
            <a:xfrm>
              <a:off x="5355300" y="3703000"/>
              <a:ext cx="35475" cy="191425"/>
            </a:xfrm>
            <a:custGeom>
              <a:avLst/>
              <a:gdLst/>
              <a:ahLst/>
              <a:cxnLst/>
              <a:rect l="l" t="t" r="r" b="b"/>
              <a:pathLst>
                <a:path w="1419" h="7657" extrusionOk="0">
                  <a:moveTo>
                    <a:pt x="410" y="0"/>
                  </a:moveTo>
                  <a:cubicBezTo>
                    <a:pt x="221" y="0"/>
                    <a:pt x="64" y="158"/>
                    <a:pt x="64" y="347"/>
                  </a:cubicBezTo>
                  <a:cubicBezTo>
                    <a:pt x="1" y="2867"/>
                    <a:pt x="1" y="4789"/>
                    <a:pt x="1" y="7310"/>
                  </a:cubicBezTo>
                  <a:cubicBezTo>
                    <a:pt x="1" y="7530"/>
                    <a:pt x="158" y="7656"/>
                    <a:pt x="379" y="7656"/>
                  </a:cubicBezTo>
                  <a:cubicBezTo>
                    <a:pt x="568" y="7656"/>
                    <a:pt x="725" y="7530"/>
                    <a:pt x="725" y="7310"/>
                  </a:cubicBezTo>
                  <a:lnTo>
                    <a:pt x="725" y="1355"/>
                  </a:lnTo>
                  <a:lnTo>
                    <a:pt x="1418" y="1355"/>
                  </a:lnTo>
                  <a:lnTo>
                    <a:pt x="1418" y="0"/>
                  </a:lnTo>
                  <a:close/>
                </a:path>
              </a:pathLst>
            </a:custGeom>
            <a:grpFill/>
            <a:ln>
              <a:noFill/>
            </a:ln>
          </p:spPr>
          <p:txBody>
            <a:bodyPr spcFirstLastPara="1" wrap="square" lIns="91425" tIns="91425" rIns="91425" bIns="91425" anchor="ctr" anchorCtr="0">
              <a:noAutofit/>
            </a:bodyPr>
            <a:lstStyle/>
            <a:p>
              <a:endParaRPr sz="1400"/>
            </a:p>
          </p:txBody>
        </p:sp>
        <p:sp>
          <p:nvSpPr>
            <p:cNvPr id="508" name="Google Shape;10423;p74"/>
            <p:cNvSpPr/>
            <p:nvPr/>
          </p:nvSpPr>
          <p:spPr>
            <a:xfrm>
              <a:off x="5389175" y="3773100"/>
              <a:ext cx="122900" cy="122900"/>
            </a:xfrm>
            <a:custGeom>
              <a:avLst/>
              <a:gdLst/>
              <a:ahLst/>
              <a:cxnLst/>
              <a:rect l="l" t="t" r="r" b="b"/>
              <a:pathLst>
                <a:path w="4916" h="4916" extrusionOk="0">
                  <a:moveTo>
                    <a:pt x="2080" y="0"/>
                  </a:moveTo>
                  <a:lnTo>
                    <a:pt x="2080" y="693"/>
                  </a:lnTo>
                  <a:lnTo>
                    <a:pt x="1733" y="693"/>
                  </a:lnTo>
                  <a:cubicBezTo>
                    <a:pt x="788" y="693"/>
                    <a:pt x="0" y="1481"/>
                    <a:pt x="0" y="2458"/>
                  </a:cubicBezTo>
                  <a:cubicBezTo>
                    <a:pt x="0" y="2678"/>
                    <a:pt x="158" y="2836"/>
                    <a:pt x="347" y="2836"/>
                  </a:cubicBezTo>
                  <a:lnTo>
                    <a:pt x="2080" y="2836"/>
                  </a:lnTo>
                  <a:lnTo>
                    <a:pt x="2080" y="3529"/>
                  </a:lnTo>
                  <a:lnTo>
                    <a:pt x="1072" y="3529"/>
                  </a:lnTo>
                  <a:cubicBezTo>
                    <a:pt x="473" y="3529"/>
                    <a:pt x="32" y="4001"/>
                    <a:pt x="32" y="4569"/>
                  </a:cubicBezTo>
                  <a:cubicBezTo>
                    <a:pt x="32" y="4758"/>
                    <a:pt x="189" y="4915"/>
                    <a:pt x="410" y="4915"/>
                  </a:cubicBezTo>
                  <a:cubicBezTo>
                    <a:pt x="599" y="4915"/>
                    <a:pt x="757" y="4758"/>
                    <a:pt x="757" y="4569"/>
                  </a:cubicBezTo>
                  <a:cubicBezTo>
                    <a:pt x="757" y="4348"/>
                    <a:pt x="914" y="4190"/>
                    <a:pt x="1103" y="4190"/>
                  </a:cubicBezTo>
                  <a:lnTo>
                    <a:pt x="2143" y="4190"/>
                  </a:lnTo>
                  <a:lnTo>
                    <a:pt x="2143" y="4569"/>
                  </a:lnTo>
                  <a:cubicBezTo>
                    <a:pt x="2143" y="4758"/>
                    <a:pt x="2300" y="4915"/>
                    <a:pt x="2489" y="4915"/>
                  </a:cubicBezTo>
                  <a:cubicBezTo>
                    <a:pt x="2678" y="4915"/>
                    <a:pt x="2836" y="4758"/>
                    <a:pt x="2836" y="4569"/>
                  </a:cubicBezTo>
                  <a:lnTo>
                    <a:pt x="2836" y="4190"/>
                  </a:lnTo>
                  <a:lnTo>
                    <a:pt x="3876" y="4190"/>
                  </a:lnTo>
                  <a:cubicBezTo>
                    <a:pt x="4065" y="4190"/>
                    <a:pt x="4222" y="4348"/>
                    <a:pt x="4222" y="4569"/>
                  </a:cubicBezTo>
                  <a:cubicBezTo>
                    <a:pt x="4222" y="4758"/>
                    <a:pt x="4380" y="4915"/>
                    <a:pt x="4569" y="4915"/>
                  </a:cubicBezTo>
                  <a:cubicBezTo>
                    <a:pt x="4758" y="4915"/>
                    <a:pt x="4915" y="4758"/>
                    <a:pt x="4915" y="4569"/>
                  </a:cubicBezTo>
                  <a:cubicBezTo>
                    <a:pt x="4915" y="3970"/>
                    <a:pt x="4443" y="3529"/>
                    <a:pt x="3907" y="3529"/>
                  </a:cubicBezTo>
                  <a:lnTo>
                    <a:pt x="2867" y="3529"/>
                  </a:lnTo>
                  <a:lnTo>
                    <a:pt x="2867" y="2836"/>
                  </a:lnTo>
                  <a:lnTo>
                    <a:pt x="4537" y="2836"/>
                  </a:lnTo>
                  <a:lnTo>
                    <a:pt x="4537" y="2773"/>
                  </a:lnTo>
                  <a:cubicBezTo>
                    <a:pt x="4726" y="2773"/>
                    <a:pt x="4884" y="2615"/>
                    <a:pt x="4884" y="2426"/>
                  </a:cubicBezTo>
                  <a:cubicBezTo>
                    <a:pt x="4884" y="1481"/>
                    <a:pt x="4096" y="662"/>
                    <a:pt x="3151" y="662"/>
                  </a:cubicBezTo>
                  <a:lnTo>
                    <a:pt x="2804" y="662"/>
                  </a:lnTo>
                  <a:lnTo>
                    <a:pt x="2804" y="0"/>
                  </a:lnTo>
                  <a:close/>
                </a:path>
              </a:pathLst>
            </a:custGeom>
            <a:grpFill/>
            <a:ln>
              <a:noFill/>
            </a:ln>
          </p:spPr>
          <p:txBody>
            <a:bodyPr spcFirstLastPara="1" wrap="square" lIns="91425" tIns="91425" rIns="91425" bIns="91425" anchor="ctr" anchorCtr="0">
              <a:noAutofit/>
            </a:bodyPr>
            <a:lstStyle/>
            <a:p>
              <a:endParaRPr sz="1400"/>
            </a:p>
          </p:txBody>
        </p:sp>
        <p:sp>
          <p:nvSpPr>
            <p:cNvPr id="509" name="Google Shape;10424;p74"/>
            <p:cNvSpPr/>
            <p:nvPr/>
          </p:nvSpPr>
          <p:spPr>
            <a:xfrm>
              <a:off x="5527800" y="3598250"/>
              <a:ext cx="105550" cy="35450"/>
            </a:xfrm>
            <a:custGeom>
              <a:avLst/>
              <a:gdLst/>
              <a:ahLst/>
              <a:cxnLst/>
              <a:rect l="l" t="t" r="r" b="b"/>
              <a:pathLst>
                <a:path w="4222" h="1418" extrusionOk="0">
                  <a:moveTo>
                    <a:pt x="725" y="0"/>
                  </a:moveTo>
                  <a:cubicBezTo>
                    <a:pt x="315" y="0"/>
                    <a:pt x="0" y="315"/>
                    <a:pt x="0" y="725"/>
                  </a:cubicBezTo>
                  <a:cubicBezTo>
                    <a:pt x="63" y="1103"/>
                    <a:pt x="378" y="1418"/>
                    <a:pt x="725" y="1418"/>
                  </a:cubicBezTo>
                  <a:lnTo>
                    <a:pt x="3875" y="1418"/>
                  </a:lnTo>
                  <a:cubicBezTo>
                    <a:pt x="4064" y="1418"/>
                    <a:pt x="4222" y="1260"/>
                    <a:pt x="4222" y="1071"/>
                  </a:cubicBezTo>
                  <a:lnTo>
                    <a:pt x="4222" y="378"/>
                  </a:lnTo>
                  <a:cubicBezTo>
                    <a:pt x="4222" y="158"/>
                    <a:pt x="4064" y="0"/>
                    <a:pt x="3875" y="0"/>
                  </a:cubicBezTo>
                  <a:close/>
                </a:path>
              </a:pathLst>
            </a:custGeom>
            <a:grpFill/>
            <a:ln>
              <a:noFill/>
            </a:ln>
          </p:spPr>
          <p:txBody>
            <a:bodyPr spcFirstLastPara="1" wrap="square" lIns="91425" tIns="91425" rIns="91425" bIns="91425" anchor="ctr" anchorCtr="0">
              <a:noAutofit/>
            </a:bodyPr>
            <a:lstStyle/>
            <a:p>
              <a:endParaRPr sz="1400"/>
            </a:p>
          </p:txBody>
        </p:sp>
        <p:sp>
          <p:nvSpPr>
            <p:cNvPr id="510" name="Google Shape;10425;p74"/>
            <p:cNvSpPr/>
            <p:nvPr/>
          </p:nvSpPr>
          <p:spPr>
            <a:xfrm>
              <a:off x="5545900" y="3651800"/>
              <a:ext cx="104800" cy="35475"/>
            </a:xfrm>
            <a:custGeom>
              <a:avLst/>
              <a:gdLst/>
              <a:ahLst/>
              <a:cxnLst/>
              <a:rect l="l" t="t" r="r" b="b"/>
              <a:pathLst>
                <a:path w="4192" h="1419" extrusionOk="0">
                  <a:moveTo>
                    <a:pt x="694" y="1"/>
                  </a:moveTo>
                  <a:cubicBezTo>
                    <a:pt x="316" y="1"/>
                    <a:pt x="1" y="316"/>
                    <a:pt x="1" y="694"/>
                  </a:cubicBezTo>
                  <a:cubicBezTo>
                    <a:pt x="1" y="1103"/>
                    <a:pt x="316" y="1418"/>
                    <a:pt x="694" y="1418"/>
                  </a:cubicBezTo>
                  <a:lnTo>
                    <a:pt x="3845" y="1418"/>
                  </a:lnTo>
                  <a:cubicBezTo>
                    <a:pt x="4065" y="1418"/>
                    <a:pt x="4191" y="1261"/>
                    <a:pt x="4191" y="1072"/>
                  </a:cubicBezTo>
                  <a:lnTo>
                    <a:pt x="4191" y="347"/>
                  </a:lnTo>
                  <a:cubicBezTo>
                    <a:pt x="4191" y="158"/>
                    <a:pt x="4065" y="1"/>
                    <a:pt x="3845" y="1"/>
                  </a:cubicBezTo>
                  <a:close/>
                </a:path>
              </a:pathLst>
            </a:custGeom>
            <a:grpFill/>
            <a:ln>
              <a:noFill/>
            </a:ln>
          </p:spPr>
          <p:txBody>
            <a:bodyPr spcFirstLastPara="1" wrap="square" lIns="91425" tIns="91425" rIns="91425" bIns="91425" anchor="ctr" anchorCtr="0">
              <a:noAutofit/>
            </a:bodyPr>
            <a:lstStyle/>
            <a:p>
              <a:endParaRPr sz="1400"/>
            </a:p>
          </p:txBody>
        </p:sp>
        <p:sp>
          <p:nvSpPr>
            <p:cNvPr id="511" name="Google Shape;10426;p74"/>
            <p:cNvSpPr/>
            <p:nvPr/>
          </p:nvSpPr>
          <p:spPr>
            <a:xfrm>
              <a:off x="5529375" y="3754975"/>
              <a:ext cx="122100" cy="35475"/>
            </a:xfrm>
            <a:custGeom>
              <a:avLst/>
              <a:gdLst/>
              <a:ahLst/>
              <a:cxnLst/>
              <a:rect l="l" t="t" r="r" b="b"/>
              <a:pathLst>
                <a:path w="4884" h="1419" extrusionOk="0">
                  <a:moveTo>
                    <a:pt x="0" y="1"/>
                  </a:moveTo>
                  <a:lnTo>
                    <a:pt x="0" y="1418"/>
                  </a:lnTo>
                  <a:lnTo>
                    <a:pt x="4884" y="1418"/>
                  </a:lnTo>
                  <a:lnTo>
                    <a:pt x="4884" y="1"/>
                  </a:lnTo>
                  <a:lnTo>
                    <a:pt x="2773" y="1"/>
                  </a:lnTo>
                  <a:lnTo>
                    <a:pt x="2773" y="347"/>
                  </a:lnTo>
                  <a:cubicBezTo>
                    <a:pt x="2773" y="568"/>
                    <a:pt x="2615" y="725"/>
                    <a:pt x="2426" y="725"/>
                  </a:cubicBezTo>
                  <a:cubicBezTo>
                    <a:pt x="2237" y="725"/>
                    <a:pt x="2080" y="568"/>
                    <a:pt x="2080" y="347"/>
                  </a:cubicBezTo>
                  <a:lnTo>
                    <a:pt x="2080" y="1"/>
                  </a:lnTo>
                  <a:close/>
                </a:path>
              </a:pathLst>
            </a:custGeom>
            <a:grpFill/>
            <a:ln>
              <a:noFill/>
            </a:ln>
          </p:spPr>
          <p:txBody>
            <a:bodyPr spcFirstLastPara="1" wrap="square" lIns="91425" tIns="91425" rIns="91425" bIns="91425" anchor="ctr" anchorCtr="0">
              <a:noAutofit/>
            </a:bodyPr>
            <a:lstStyle/>
            <a:p>
              <a:endParaRPr sz="1400"/>
            </a:p>
          </p:txBody>
        </p:sp>
        <p:sp>
          <p:nvSpPr>
            <p:cNvPr id="512" name="Google Shape;10427;p74"/>
            <p:cNvSpPr/>
            <p:nvPr/>
          </p:nvSpPr>
          <p:spPr>
            <a:xfrm>
              <a:off x="5511250" y="3703000"/>
              <a:ext cx="140225" cy="33900"/>
            </a:xfrm>
            <a:custGeom>
              <a:avLst/>
              <a:gdLst/>
              <a:ahLst/>
              <a:cxnLst/>
              <a:rect l="l" t="t" r="r" b="b"/>
              <a:pathLst>
                <a:path w="5609" h="1356" extrusionOk="0">
                  <a:moveTo>
                    <a:pt x="1" y="0"/>
                  </a:moveTo>
                  <a:lnTo>
                    <a:pt x="1" y="1355"/>
                  </a:lnTo>
                  <a:lnTo>
                    <a:pt x="5609" y="1355"/>
                  </a:lnTo>
                  <a:lnTo>
                    <a:pt x="5609" y="347"/>
                  </a:lnTo>
                  <a:cubicBezTo>
                    <a:pt x="5577" y="158"/>
                    <a:pt x="5451" y="0"/>
                    <a:pt x="5231" y="0"/>
                  </a:cubicBezTo>
                  <a:close/>
                </a:path>
              </a:pathLst>
            </a:custGeom>
            <a:grpFill/>
            <a:ln>
              <a:noFill/>
            </a:ln>
          </p:spPr>
          <p:txBody>
            <a:bodyPr spcFirstLastPara="1" wrap="square" lIns="91425" tIns="91425" rIns="91425" bIns="91425" anchor="ctr" anchorCtr="0">
              <a:noAutofit/>
            </a:bodyPr>
            <a:lstStyle/>
            <a:p>
              <a:endParaRPr sz="1400"/>
            </a:p>
          </p:txBody>
        </p:sp>
        <p:sp>
          <p:nvSpPr>
            <p:cNvPr id="513" name="Google Shape;10428;p74"/>
            <p:cNvSpPr/>
            <p:nvPr/>
          </p:nvSpPr>
          <p:spPr>
            <a:xfrm>
              <a:off x="5529375" y="3808550"/>
              <a:ext cx="122900" cy="87450"/>
            </a:xfrm>
            <a:custGeom>
              <a:avLst/>
              <a:gdLst/>
              <a:ahLst/>
              <a:cxnLst/>
              <a:rect l="l" t="t" r="r" b="b"/>
              <a:pathLst>
                <a:path w="4916" h="3498" extrusionOk="0">
                  <a:moveTo>
                    <a:pt x="0" y="0"/>
                  </a:moveTo>
                  <a:lnTo>
                    <a:pt x="0" y="3151"/>
                  </a:lnTo>
                  <a:cubicBezTo>
                    <a:pt x="0" y="3340"/>
                    <a:pt x="158" y="3497"/>
                    <a:pt x="347" y="3497"/>
                  </a:cubicBezTo>
                  <a:cubicBezTo>
                    <a:pt x="536" y="3497"/>
                    <a:pt x="693" y="3340"/>
                    <a:pt x="693" y="3151"/>
                  </a:cubicBezTo>
                  <a:lnTo>
                    <a:pt x="693" y="1418"/>
                  </a:lnTo>
                  <a:lnTo>
                    <a:pt x="4190" y="1418"/>
                  </a:lnTo>
                  <a:lnTo>
                    <a:pt x="4190" y="3151"/>
                  </a:lnTo>
                  <a:cubicBezTo>
                    <a:pt x="4190" y="3340"/>
                    <a:pt x="4348" y="3497"/>
                    <a:pt x="4569" y="3497"/>
                  </a:cubicBezTo>
                  <a:cubicBezTo>
                    <a:pt x="4758" y="3497"/>
                    <a:pt x="4915" y="3340"/>
                    <a:pt x="4915" y="3151"/>
                  </a:cubicBezTo>
                  <a:lnTo>
                    <a:pt x="4915" y="0"/>
                  </a:lnTo>
                  <a:lnTo>
                    <a:pt x="2773" y="0"/>
                  </a:lnTo>
                  <a:lnTo>
                    <a:pt x="2773" y="347"/>
                  </a:lnTo>
                  <a:cubicBezTo>
                    <a:pt x="2773" y="536"/>
                    <a:pt x="2615" y="693"/>
                    <a:pt x="2426" y="693"/>
                  </a:cubicBezTo>
                  <a:cubicBezTo>
                    <a:pt x="2237" y="693"/>
                    <a:pt x="2080" y="536"/>
                    <a:pt x="2080" y="347"/>
                  </a:cubicBezTo>
                  <a:lnTo>
                    <a:pt x="2080" y="0"/>
                  </a:lnTo>
                  <a:close/>
                </a:path>
              </a:pathLst>
            </a:custGeom>
            <a:grpFill/>
            <a:ln>
              <a:noFill/>
            </a:ln>
          </p:spPr>
          <p:txBody>
            <a:bodyPr spcFirstLastPara="1" wrap="square" lIns="91425" tIns="91425" rIns="91425" bIns="91425" anchor="ctr" anchorCtr="0">
              <a:noAutofit/>
            </a:bodyPr>
            <a:lstStyle/>
            <a:p>
              <a:endParaRPr sz="1400"/>
            </a:p>
          </p:txBody>
        </p:sp>
        <p:sp>
          <p:nvSpPr>
            <p:cNvPr id="514" name="Google Shape;10429;p74"/>
            <p:cNvSpPr/>
            <p:nvPr/>
          </p:nvSpPr>
          <p:spPr>
            <a:xfrm>
              <a:off x="5408075" y="3651025"/>
              <a:ext cx="86675" cy="103975"/>
            </a:xfrm>
            <a:custGeom>
              <a:avLst/>
              <a:gdLst/>
              <a:ahLst/>
              <a:cxnLst/>
              <a:rect l="l" t="t" r="r" b="b"/>
              <a:pathLst>
                <a:path w="3467" h="4159" extrusionOk="0">
                  <a:moveTo>
                    <a:pt x="1733" y="0"/>
                  </a:moveTo>
                  <a:cubicBezTo>
                    <a:pt x="788" y="0"/>
                    <a:pt x="1" y="788"/>
                    <a:pt x="1" y="1733"/>
                  </a:cubicBezTo>
                  <a:lnTo>
                    <a:pt x="1" y="3812"/>
                  </a:lnTo>
                  <a:cubicBezTo>
                    <a:pt x="1" y="4001"/>
                    <a:pt x="158" y="4159"/>
                    <a:pt x="347" y="4159"/>
                  </a:cubicBezTo>
                  <a:lnTo>
                    <a:pt x="3120" y="4159"/>
                  </a:lnTo>
                  <a:cubicBezTo>
                    <a:pt x="3309" y="4159"/>
                    <a:pt x="3466" y="4001"/>
                    <a:pt x="3466" y="3812"/>
                  </a:cubicBezTo>
                  <a:lnTo>
                    <a:pt x="3466" y="1733"/>
                  </a:lnTo>
                  <a:cubicBezTo>
                    <a:pt x="3466" y="788"/>
                    <a:pt x="2678" y="0"/>
                    <a:pt x="1733"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520" name="Google Shape;10435;p74"/>
          <p:cNvGrpSpPr/>
          <p:nvPr/>
        </p:nvGrpSpPr>
        <p:grpSpPr>
          <a:xfrm>
            <a:off x="9486976" y="5286303"/>
            <a:ext cx="709641" cy="701253"/>
            <a:chOff x="6543825" y="3202075"/>
            <a:chExt cx="296975" cy="275350"/>
          </a:xfrm>
          <a:solidFill>
            <a:srgbClr val="0DB7C4"/>
          </a:solidFill>
        </p:grpSpPr>
        <p:sp>
          <p:nvSpPr>
            <p:cNvPr id="521" name="Google Shape;10436;p74"/>
            <p:cNvSpPr/>
            <p:nvPr/>
          </p:nvSpPr>
          <p:spPr>
            <a:xfrm>
              <a:off x="6683250" y="3202075"/>
              <a:ext cx="17350" cy="43350"/>
            </a:xfrm>
            <a:custGeom>
              <a:avLst/>
              <a:gdLst/>
              <a:ahLst/>
              <a:cxnLst/>
              <a:rect l="l" t="t" r="r" b="b"/>
              <a:pathLst>
                <a:path w="694" h="1734" extrusionOk="0">
                  <a:moveTo>
                    <a:pt x="347" y="0"/>
                  </a:moveTo>
                  <a:cubicBezTo>
                    <a:pt x="158" y="0"/>
                    <a:pt x="0" y="158"/>
                    <a:pt x="0" y="347"/>
                  </a:cubicBezTo>
                  <a:lnTo>
                    <a:pt x="0" y="1355"/>
                  </a:lnTo>
                  <a:cubicBezTo>
                    <a:pt x="0" y="1576"/>
                    <a:pt x="158" y="1733"/>
                    <a:pt x="347" y="1733"/>
                  </a:cubicBezTo>
                  <a:cubicBezTo>
                    <a:pt x="536" y="1733"/>
                    <a:pt x="693" y="1576"/>
                    <a:pt x="693" y="1355"/>
                  </a:cubicBezTo>
                  <a:lnTo>
                    <a:pt x="693" y="347"/>
                  </a:lnTo>
                  <a:cubicBezTo>
                    <a:pt x="693" y="158"/>
                    <a:pt x="536" y="0"/>
                    <a:pt x="347" y="0"/>
                  </a:cubicBezTo>
                  <a:close/>
                </a:path>
              </a:pathLst>
            </a:custGeom>
            <a:grpFill/>
            <a:ln>
              <a:noFill/>
            </a:ln>
          </p:spPr>
          <p:txBody>
            <a:bodyPr spcFirstLastPara="1" wrap="square" lIns="91425" tIns="91425" rIns="91425" bIns="91425" anchor="ctr" anchorCtr="0">
              <a:noAutofit/>
            </a:bodyPr>
            <a:lstStyle/>
            <a:p>
              <a:endParaRPr sz="1400"/>
            </a:p>
          </p:txBody>
        </p:sp>
        <p:sp>
          <p:nvSpPr>
            <p:cNvPr id="522" name="Google Shape;10437;p74"/>
            <p:cNvSpPr/>
            <p:nvPr/>
          </p:nvSpPr>
          <p:spPr>
            <a:xfrm>
              <a:off x="6613925" y="3236125"/>
              <a:ext cx="35475" cy="34700"/>
            </a:xfrm>
            <a:custGeom>
              <a:avLst/>
              <a:gdLst/>
              <a:ahLst/>
              <a:cxnLst/>
              <a:rect l="l" t="t" r="r" b="b"/>
              <a:pathLst>
                <a:path w="1419" h="1388" extrusionOk="0">
                  <a:moveTo>
                    <a:pt x="363" y="1"/>
                  </a:moveTo>
                  <a:cubicBezTo>
                    <a:pt x="276" y="1"/>
                    <a:pt x="190" y="40"/>
                    <a:pt x="127" y="119"/>
                  </a:cubicBezTo>
                  <a:cubicBezTo>
                    <a:pt x="1" y="245"/>
                    <a:pt x="1" y="466"/>
                    <a:pt x="127" y="592"/>
                  </a:cubicBezTo>
                  <a:lnTo>
                    <a:pt x="820" y="1316"/>
                  </a:lnTo>
                  <a:cubicBezTo>
                    <a:pt x="883" y="1364"/>
                    <a:pt x="969" y="1387"/>
                    <a:pt x="1056" y="1387"/>
                  </a:cubicBezTo>
                  <a:cubicBezTo>
                    <a:pt x="1143" y="1387"/>
                    <a:pt x="1229" y="1364"/>
                    <a:pt x="1292" y="1316"/>
                  </a:cubicBezTo>
                  <a:cubicBezTo>
                    <a:pt x="1418" y="1190"/>
                    <a:pt x="1418" y="938"/>
                    <a:pt x="1292" y="844"/>
                  </a:cubicBezTo>
                  <a:lnTo>
                    <a:pt x="599" y="119"/>
                  </a:lnTo>
                  <a:cubicBezTo>
                    <a:pt x="536" y="40"/>
                    <a:pt x="450" y="1"/>
                    <a:pt x="363" y="1"/>
                  </a:cubicBezTo>
                  <a:close/>
                </a:path>
              </a:pathLst>
            </a:custGeom>
            <a:grpFill/>
            <a:ln>
              <a:noFill/>
            </a:ln>
          </p:spPr>
          <p:txBody>
            <a:bodyPr spcFirstLastPara="1" wrap="square" lIns="91425" tIns="91425" rIns="91425" bIns="91425" anchor="ctr" anchorCtr="0">
              <a:noAutofit/>
            </a:bodyPr>
            <a:lstStyle/>
            <a:p>
              <a:endParaRPr sz="1400"/>
            </a:p>
          </p:txBody>
        </p:sp>
        <p:sp>
          <p:nvSpPr>
            <p:cNvPr id="523" name="Google Shape;10438;p74"/>
            <p:cNvSpPr/>
            <p:nvPr/>
          </p:nvSpPr>
          <p:spPr>
            <a:xfrm>
              <a:off x="6734425" y="3236425"/>
              <a:ext cx="35475" cy="34400"/>
            </a:xfrm>
            <a:custGeom>
              <a:avLst/>
              <a:gdLst/>
              <a:ahLst/>
              <a:cxnLst/>
              <a:rect l="l" t="t" r="r" b="b"/>
              <a:pathLst>
                <a:path w="1419" h="1376" extrusionOk="0">
                  <a:moveTo>
                    <a:pt x="1054" y="0"/>
                  </a:moveTo>
                  <a:cubicBezTo>
                    <a:pt x="976" y="0"/>
                    <a:pt x="894" y="33"/>
                    <a:pt x="820" y="107"/>
                  </a:cubicBezTo>
                  <a:lnTo>
                    <a:pt x="95" y="832"/>
                  </a:lnTo>
                  <a:cubicBezTo>
                    <a:pt x="1" y="926"/>
                    <a:pt x="1" y="1178"/>
                    <a:pt x="95" y="1304"/>
                  </a:cubicBezTo>
                  <a:cubicBezTo>
                    <a:pt x="158" y="1352"/>
                    <a:pt x="253" y="1375"/>
                    <a:pt x="344" y="1375"/>
                  </a:cubicBezTo>
                  <a:cubicBezTo>
                    <a:pt x="434" y="1375"/>
                    <a:pt x="521" y="1352"/>
                    <a:pt x="568" y="1304"/>
                  </a:cubicBezTo>
                  <a:lnTo>
                    <a:pt x="1293" y="580"/>
                  </a:lnTo>
                  <a:cubicBezTo>
                    <a:pt x="1419" y="454"/>
                    <a:pt x="1419" y="233"/>
                    <a:pt x="1293" y="107"/>
                  </a:cubicBezTo>
                  <a:cubicBezTo>
                    <a:pt x="1226" y="41"/>
                    <a:pt x="1142" y="0"/>
                    <a:pt x="1054" y="0"/>
                  </a:cubicBezTo>
                  <a:close/>
                </a:path>
              </a:pathLst>
            </a:custGeom>
            <a:grpFill/>
            <a:ln>
              <a:noFill/>
            </a:ln>
          </p:spPr>
          <p:txBody>
            <a:bodyPr spcFirstLastPara="1" wrap="square" lIns="91425" tIns="91425" rIns="91425" bIns="91425" anchor="ctr" anchorCtr="0">
              <a:noAutofit/>
            </a:bodyPr>
            <a:lstStyle/>
            <a:p>
              <a:endParaRPr sz="1400"/>
            </a:p>
          </p:txBody>
        </p:sp>
        <p:sp>
          <p:nvSpPr>
            <p:cNvPr id="524" name="Google Shape;10439;p74"/>
            <p:cNvSpPr/>
            <p:nvPr/>
          </p:nvSpPr>
          <p:spPr>
            <a:xfrm>
              <a:off x="6805325" y="3322575"/>
              <a:ext cx="35475" cy="121325"/>
            </a:xfrm>
            <a:custGeom>
              <a:avLst/>
              <a:gdLst/>
              <a:ahLst/>
              <a:cxnLst/>
              <a:rect l="l" t="t" r="r" b="b"/>
              <a:pathLst>
                <a:path w="1419" h="4853" extrusionOk="0">
                  <a:moveTo>
                    <a:pt x="0" y="1"/>
                  </a:moveTo>
                  <a:lnTo>
                    <a:pt x="0" y="4852"/>
                  </a:lnTo>
                  <a:lnTo>
                    <a:pt x="1040" y="4852"/>
                  </a:lnTo>
                  <a:cubicBezTo>
                    <a:pt x="1261" y="4852"/>
                    <a:pt x="1418" y="4695"/>
                    <a:pt x="1418" y="4506"/>
                  </a:cubicBezTo>
                  <a:lnTo>
                    <a:pt x="1418" y="316"/>
                  </a:lnTo>
                  <a:cubicBezTo>
                    <a:pt x="1355" y="158"/>
                    <a:pt x="1198" y="1"/>
                    <a:pt x="1040" y="1"/>
                  </a:cubicBezTo>
                  <a:close/>
                </a:path>
              </a:pathLst>
            </a:custGeom>
            <a:grpFill/>
            <a:ln>
              <a:noFill/>
            </a:ln>
          </p:spPr>
          <p:txBody>
            <a:bodyPr spcFirstLastPara="1" wrap="square" lIns="91425" tIns="91425" rIns="91425" bIns="91425" anchor="ctr" anchorCtr="0">
              <a:noAutofit/>
            </a:bodyPr>
            <a:lstStyle/>
            <a:p>
              <a:endParaRPr sz="1400"/>
            </a:p>
          </p:txBody>
        </p:sp>
        <p:sp>
          <p:nvSpPr>
            <p:cNvPr id="525" name="Google Shape;10440;p74"/>
            <p:cNvSpPr/>
            <p:nvPr/>
          </p:nvSpPr>
          <p:spPr>
            <a:xfrm>
              <a:off x="6543825" y="3323275"/>
              <a:ext cx="35475" cy="121400"/>
            </a:xfrm>
            <a:custGeom>
              <a:avLst/>
              <a:gdLst/>
              <a:ahLst/>
              <a:cxnLst/>
              <a:rect l="l" t="t" r="r" b="b"/>
              <a:pathLst>
                <a:path w="1419" h="4856" extrusionOk="0">
                  <a:moveTo>
                    <a:pt x="323" y="0"/>
                  </a:moveTo>
                  <a:cubicBezTo>
                    <a:pt x="132" y="0"/>
                    <a:pt x="1" y="149"/>
                    <a:pt x="1" y="351"/>
                  </a:cubicBezTo>
                  <a:lnTo>
                    <a:pt x="1" y="4509"/>
                  </a:lnTo>
                  <a:cubicBezTo>
                    <a:pt x="1" y="4698"/>
                    <a:pt x="158" y="4856"/>
                    <a:pt x="379" y="4856"/>
                  </a:cubicBezTo>
                  <a:lnTo>
                    <a:pt x="1418" y="4856"/>
                  </a:lnTo>
                  <a:lnTo>
                    <a:pt x="1418" y="4"/>
                  </a:lnTo>
                  <a:lnTo>
                    <a:pt x="379" y="4"/>
                  </a:lnTo>
                  <a:cubicBezTo>
                    <a:pt x="360" y="1"/>
                    <a:pt x="341" y="0"/>
                    <a:pt x="323" y="0"/>
                  </a:cubicBezTo>
                  <a:close/>
                </a:path>
              </a:pathLst>
            </a:custGeom>
            <a:grpFill/>
            <a:ln>
              <a:noFill/>
            </a:ln>
          </p:spPr>
          <p:txBody>
            <a:bodyPr spcFirstLastPara="1" wrap="square" lIns="91425" tIns="91425" rIns="91425" bIns="91425" anchor="ctr" anchorCtr="0">
              <a:noAutofit/>
            </a:bodyPr>
            <a:lstStyle/>
            <a:p>
              <a:endParaRPr sz="1400"/>
            </a:p>
          </p:txBody>
        </p:sp>
        <p:sp>
          <p:nvSpPr>
            <p:cNvPr id="526" name="Google Shape;10441;p74"/>
            <p:cNvSpPr/>
            <p:nvPr/>
          </p:nvSpPr>
          <p:spPr>
            <a:xfrm>
              <a:off x="6643075" y="3332025"/>
              <a:ext cx="143375" cy="104000"/>
            </a:xfrm>
            <a:custGeom>
              <a:avLst/>
              <a:gdLst/>
              <a:ahLst/>
              <a:cxnLst/>
              <a:rect l="l" t="t" r="r" b="b"/>
              <a:pathLst>
                <a:path w="5735" h="4160" extrusionOk="0">
                  <a:moveTo>
                    <a:pt x="1639" y="1"/>
                  </a:moveTo>
                  <a:cubicBezTo>
                    <a:pt x="1450" y="1"/>
                    <a:pt x="1198" y="158"/>
                    <a:pt x="1072" y="379"/>
                  </a:cubicBezTo>
                  <a:lnTo>
                    <a:pt x="0" y="2490"/>
                  </a:lnTo>
                  <a:cubicBezTo>
                    <a:pt x="158" y="2584"/>
                    <a:pt x="378" y="2616"/>
                    <a:pt x="567" y="2616"/>
                  </a:cubicBezTo>
                  <a:cubicBezTo>
                    <a:pt x="1072" y="2616"/>
                    <a:pt x="1544" y="2364"/>
                    <a:pt x="1796" y="1891"/>
                  </a:cubicBezTo>
                  <a:lnTo>
                    <a:pt x="2017" y="1418"/>
                  </a:lnTo>
                  <a:lnTo>
                    <a:pt x="2710" y="1418"/>
                  </a:lnTo>
                  <a:cubicBezTo>
                    <a:pt x="2899" y="1418"/>
                    <a:pt x="3056" y="1481"/>
                    <a:pt x="3182" y="1607"/>
                  </a:cubicBezTo>
                  <a:lnTo>
                    <a:pt x="5734" y="4159"/>
                  </a:lnTo>
                  <a:lnTo>
                    <a:pt x="5734" y="1"/>
                  </a:lnTo>
                  <a:close/>
                </a:path>
              </a:pathLst>
            </a:custGeom>
            <a:grpFill/>
            <a:ln>
              <a:noFill/>
            </a:ln>
          </p:spPr>
          <p:txBody>
            <a:bodyPr spcFirstLastPara="1" wrap="square" lIns="91425" tIns="91425" rIns="91425" bIns="91425" anchor="ctr" anchorCtr="0">
              <a:noAutofit/>
            </a:bodyPr>
            <a:lstStyle/>
            <a:p>
              <a:endParaRPr sz="1400"/>
            </a:p>
          </p:txBody>
        </p:sp>
        <p:sp>
          <p:nvSpPr>
            <p:cNvPr id="527" name="Google Shape;10442;p74"/>
            <p:cNvSpPr/>
            <p:nvPr/>
          </p:nvSpPr>
          <p:spPr>
            <a:xfrm>
              <a:off x="6595025" y="3288700"/>
              <a:ext cx="175675" cy="188725"/>
            </a:xfrm>
            <a:custGeom>
              <a:avLst/>
              <a:gdLst/>
              <a:ahLst/>
              <a:cxnLst/>
              <a:rect l="l" t="t" r="r" b="b"/>
              <a:pathLst>
                <a:path w="7027" h="7549" extrusionOk="0">
                  <a:moveTo>
                    <a:pt x="2206" y="1"/>
                  </a:moveTo>
                  <a:cubicBezTo>
                    <a:pt x="1828" y="1"/>
                    <a:pt x="1481" y="221"/>
                    <a:pt x="1261" y="568"/>
                  </a:cubicBezTo>
                  <a:lnTo>
                    <a:pt x="946" y="1198"/>
                  </a:lnTo>
                  <a:cubicBezTo>
                    <a:pt x="914" y="1324"/>
                    <a:pt x="757" y="1419"/>
                    <a:pt x="631" y="1419"/>
                  </a:cubicBezTo>
                  <a:lnTo>
                    <a:pt x="1" y="1419"/>
                  </a:lnTo>
                  <a:lnTo>
                    <a:pt x="1" y="6239"/>
                  </a:lnTo>
                  <a:lnTo>
                    <a:pt x="1576" y="6239"/>
                  </a:lnTo>
                  <a:lnTo>
                    <a:pt x="2584" y="7247"/>
                  </a:lnTo>
                  <a:cubicBezTo>
                    <a:pt x="2768" y="7431"/>
                    <a:pt x="3054" y="7548"/>
                    <a:pt x="3330" y="7548"/>
                  </a:cubicBezTo>
                  <a:cubicBezTo>
                    <a:pt x="3431" y="7548"/>
                    <a:pt x="3531" y="7533"/>
                    <a:pt x="3624" y="7499"/>
                  </a:cubicBezTo>
                  <a:lnTo>
                    <a:pt x="6585" y="6554"/>
                  </a:lnTo>
                  <a:cubicBezTo>
                    <a:pt x="6743" y="6522"/>
                    <a:pt x="6900" y="6396"/>
                    <a:pt x="7026" y="6302"/>
                  </a:cubicBezTo>
                  <a:lnTo>
                    <a:pt x="4537" y="3813"/>
                  </a:lnTo>
                  <a:lnTo>
                    <a:pt x="4380" y="3813"/>
                  </a:lnTo>
                  <a:lnTo>
                    <a:pt x="4348" y="3844"/>
                  </a:lnTo>
                  <a:cubicBezTo>
                    <a:pt x="4033" y="4506"/>
                    <a:pt x="3340" y="4947"/>
                    <a:pt x="2647" y="5042"/>
                  </a:cubicBezTo>
                  <a:cubicBezTo>
                    <a:pt x="2601" y="5044"/>
                    <a:pt x="2556" y="5046"/>
                    <a:pt x="2511" y="5046"/>
                  </a:cubicBezTo>
                  <a:cubicBezTo>
                    <a:pt x="2046" y="5046"/>
                    <a:pt x="1698" y="4899"/>
                    <a:pt x="1324" y="4727"/>
                  </a:cubicBezTo>
                  <a:cubicBezTo>
                    <a:pt x="1103" y="4632"/>
                    <a:pt x="1040" y="4412"/>
                    <a:pt x="1166" y="4254"/>
                  </a:cubicBezTo>
                  <a:lnTo>
                    <a:pt x="2363" y="1797"/>
                  </a:lnTo>
                  <a:cubicBezTo>
                    <a:pt x="2615" y="1324"/>
                    <a:pt x="3088" y="1041"/>
                    <a:pt x="3592" y="1041"/>
                  </a:cubicBezTo>
                  <a:lnTo>
                    <a:pt x="5104" y="1041"/>
                  </a:lnTo>
                  <a:cubicBezTo>
                    <a:pt x="5167" y="852"/>
                    <a:pt x="5262" y="631"/>
                    <a:pt x="5262" y="347"/>
                  </a:cubicBezTo>
                  <a:cubicBezTo>
                    <a:pt x="5262" y="158"/>
                    <a:pt x="5104" y="1"/>
                    <a:pt x="4884"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528" name="Google Shape;10443;p74"/>
          <p:cNvGrpSpPr/>
          <p:nvPr/>
        </p:nvGrpSpPr>
        <p:grpSpPr>
          <a:xfrm>
            <a:off x="11314390" y="4449568"/>
            <a:ext cx="551137" cy="587393"/>
            <a:chOff x="2037825" y="3254050"/>
            <a:chExt cx="296175" cy="296175"/>
          </a:xfrm>
          <a:solidFill>
            <a:srgbClr val="0DB7C4"/>
          </a:solidFill>
        </p:grpSpPr>
        <p:sp>
          <p:nvSpPr>
            <p:cNvPr id="529" name="Google Shape;10444;p74"/>
            <p:cNvSpPr/>
            <p:nvPr/>
          </p:nvSpPr>
          <p:spPr>
            <a:xfrm>
              <a:off x="2063825" y="3254050"/>
              <a:ext cx="86675" cy="86675"/>
            </a:xfrm>
            <a:custGeom>
              <a:avLst/>
              <a:gdLst/>
              <a:ahLst/>
              <a:cxnLst/>
              <a:rect l="l" t="t" r="r" b="b"/>
              <a:pathLst>
                <a:path w="3467" h="3467" extrusionOk="0">
                  <a:moveTo>
                    <a:pt x="1733" y="1"/>
                  </a:moveTo>
                  <a:cubicBezTo>
                    <a:pt x="788" y="1"/>
                    <a:pt x="1" y="788"/>
                    <a:pt x="1" y="1733"/>
                  </a:cubicBezTo>
                  <a:cubicBezTo>
                    <a:pt x="1" y="2679"/>
                    <a:pt x="788" y="3466"/>
                    <a:pt x="1733" y="3466"/>
                  </a:cubicBezTo>
                  <a:cubicBezTo>
                    <a:pt x="2678" y="3466"/>
                    <a:pt x="3466" y="2679"/>
                    <a:pt x="3466" y="1733"/>
                  </a:cubicBezTo>
                  <a:cubicBezTo>
                    <a:pt x="3466" y="788"/>
                    <a:pt x="2678" y="1"/>
                    <a:pt x="1733" y="1"/>
                  </a:cubicBezTo>
                  <a:close/>
                </a:path>
              </a:pathLst>
            </a:custGeom>
            <a:grpFill/>
            <a:ln>
              <a:noFill/>
            </a:ln>
          </p:spPr>
          <p:txBody>
            <a:bodyPr spcFirstLastPara="1" wrap="square" lIns="91425" tIns="91425" rIns="91425" bIns="91425" anchor="ctr" anchorCtr="0">
              <a:noAutofit/>
            </a:bodyPr>
            <a:lstStyle/>
            <a:p>
              <a:endParaRPr sz="1400"/>
            </a:p>
          </p:txBody>
        </p:sp>
        <p:sp>
          <p:nvSpPr>
            <p:cNvPr id="530" name="Google Shape;10445;p74"/>
            <p:cNvSpPr/>
            <p:nvPr/>
          </p:nvSpPr>
          <p:spPr>
            <a:xfrm>
              <a:off x="2178025" y="3289500"/>
              <a:ext cx="104000" cy="67950"/>
            </a:xfrm>
            <a:custGeom>
              <a:avLst/>
              <a:gdLst/>
              <a:ahLst/>
              <a:cxnLst/>
              <a:rect l="l" t="t" r="r" b="b"/>
              <a:pathLst>
                <a:path w="4160" h="2718" extrusionOk="0">
                  <a:moveTo>
                    <a:pt x="347" y="0"/>
                  </a:moveTo>
                  <a:cubicBezTo>
                    <a:pt x="158" y="0"/>
                    <a:pt x="1" y="158"/>
                    <a:pt x="1" y="347"/>
                  </a:cubicBezTo>
                  <a:cubicBezTo>
                    <a:pt x="1" y="536"/>
                    <a:pt x="95" y="662"/>
                    <a:pt x="316" y="662"/>
                  </a:cubicBezTo>
                  <a:lnTo>
                    <a:pt x="2395" y="662"/>
                  </a:lnTo>
                  <a:cubicBezTo>
                    <a:pt x="2584" y="662"/>
                    <a:pt x="2742" y="820"/>
                    <a:pt x="2742" y="1009"/>
                  </a:cubicBezTo>
                  <a:lnTo>
                    <a:pt x="2742" y="1576"/>
                  </a:lnTo>
                  <a:lnTo>
                    <a:pt x="2616" y="1450"/>
                  </a:lnTo>
                  <a:cubicBezTo>
                    <a:pt x="2568" y="1387"/>
                    <a:pt x="2482" y="1355"/>
                    <a:pt x="2391" y="1355"/>
                  </a:cubicBezTo>
                  <a:cubicBezTo>
                    <a:pt x="2301" y="1355"/>
                    <a:pt x="2206" y="1387"/>
                    <a:pt x="2143" y="1450"/>
                  </a:cubicBezTo>
                  <a:cubicBezTo>
                    <a:pt x="2049" y="1576"/>
                    <a:pt x="2049" y="1796"/>
                    <a:pt x="2143" y="1922"/>
                  </a:cubicBezTo>
                  <a:lnTo>
                    <a:pt x="2868" y="2647"/>
                  </a:lnTo>
                  <a:cubicBezTo>
                    <a:pt x="2931" y="2694"/>
                    <a:pt x="3017" y="2718"/>
                    <a:pt x="3104" y="2718"/>
                  </a:cubicBezTo>
                  <a:cubicBezTo>
                    <a:pt x="3191" y="2718"/>
                    <a:pt x="3277" y="2694"/>
                    <a:pt x="3340" y="2647"/>
                  </a:cubicBezTo>
                  <a:lnTo>
                    <a:pt x="4033" y="1922"/>
                  </a:lnTo>
                  <a:cubicBezTo>
                    <a:pt x="4159" y="1796"/>
                    <a:pt x="4159" y="1576"/>
                    <a:pt x="4033" y="1450"/>
                  </a:cubicBezTo>
                  <a:cubicBezTo>
                    <a:pt x="3986" y="1387"/>
                    <a:pt x="3899" y="1355"/>
                    <a:pt x="3809" y="1355"/>
                  </a:cubicBezTo>
                  <a:cubicBezTo>
                    <a:pt x="3718" y="1355"/>
                    <a:pt x="3624" y="1387"/>
                    <a:pt x="3561" y="1450"/>
                  </a:cubicBezTo>
                  <a:lnTo>
                    <a:pt x="3466" y="1576"/>
                  </a:lnTo>
                  <a:lnTo>
                    <a:pt x="3466" y="1009"/>
                  </a:lnTo>
                  <a:cubicBezTo>
                    <a:pt x="3466" y="441"/>
                    <a:pt x="2994" y="0"/>
                    <a:pt x="2427" y="0"/>
                  </a:cubicBezTo>
                  <a:close/>
                </a:path>
              </a:pathLst>
            </a:custGeom>
            <a:grpFill/>
            <a:ln>
              <a:noFill/>
            </a:ln>
          </p:spPr>
          <p:txBody>
            <a:bodyPr spcFirstLastPara="1" wrap="square" lIns="91425" tIns="91425" rIns="91425" bIns="91425" anchor="ctr" anchorCtr="0">
              <a:noAutofit/>
            </a:bodyPr>
            <a:lstStyle/>
            <a:p>
              <a:endParaRPr sz="1400"/>
            </a:p>
          </p:txBody>
        </p:sp>
        <p:sp>
          <p:nvSpPr>
            <p:cNvPr id="531" name="Google Shape;10446;p74"/>
            <p:cNvSpPr/>
            <p:nvPr/>
          </p:nvSpPr>
          <p:spPr>
            <a:xfrm>
              <a:off x="2070125" y="3444225"/>
              <a:ext cx="106350" cy="69075"/>
            </a:xfrm>
            <a:custGeom>
              <a:avLst/>
              <a:gdLst/>
              <a:ahLst/>
              <a:cxnLst/>
              <a:rect l="l" t="t" r="r" b="b"/>
              <a:pathLst>
                <a:path w="4254" h="2763" extrusionOk="0">
                  <a:moveTo>
                    <a:pt x="1095" y="0"/>
                  </a:moveTo>
                  <a:cubicBezTo>
                    <a:pt x="1002" y="0"/>
                    <a:pt x="904" y="28"/>
                    <a:pt x="820" y="112"/>
                  </a:cubicBezTo>
                  <a:lnTo>
                    <a:pt x="127" y="805"/>
                  </a:lnTo>
                  <a:cubicBezTo>
                    <a:pt x="1" y="931"/>
                    <a:pt x="1" y="1184"/>
                    <a:pt x="127" y="1278"/>
                  </a:cubicBezTo>
                  <a:cubicBezTo>
                    <a:pt x="190" y="1341"/>
                    <a:pt x="276" y="1373"/>
                    <a:pt x="363" y="1373"/>
                  </a:cubicBezTo>
                  <a:cubicBezTo>
                    <a:pt x="449" y="1373"/>
                    <a:pt x="536" y="1341"/>
                    <a:pt x="599" y="1278"/>
                  </a:cubicBezTo>
                  <a:lnTo>
                    <a:pt x="725" y="1184"/>
                  </a:lnTo>
                  <a:lnTo>
                    <a:pt x="725" y="1719"/>
                  </a:lnTo>
                  <a:cubicBezTo>
                    <a:pt x="725" y="2318"/>
                    <a:pt x="1198" y="2759"/>
                    <a:pt x="1733" y="2759"/>
                  </a:cubicBezTo>
                  <a:lnTo>
                    <a:pt x="3813" y="2759"/>
                  </a:lnTo>
                  <a:cubicBezTo>
                    <a:pt x="3837" y="2761"/>
                    <a:pt x="3861" y="2763"/>
                    <a:pt x="3883" y="2763"/>
                  </a:cubicBezTo>
                  <a:cubicBezTo>
                    <a:pt x="4122" y="2763"/>
                    <a:pt x="4254" y="2616"/>
                    <a:pt x="4254" y="2444"/>
                  </a:cubicBezTo>
                  <a:cubicBezTo>
                    <a:pt x="4254" y="2223"/>
                    <a:pt x="4096" y="2066"/>
                    <a:pt x="3907" y="2066"/>
                  </a:cubicBezTo>
                  <a:lnTo>
                    <a:pt x="1828" y="2066"/>
                  </a:lnTo>
                  <a:cubicBezTo>
                    <a:pt x="1639" y="2066"/>
                    <a:pt x="1481" y="1908"/>
                    <a:pt x="1481" y="1719"/>
                  </a:cubicBezTo>
                  <a:lnTo>
                    <a:pt x="1481" y="1184"/>
                  </a:lnTo>
                  <a:lnTo>
                    <a:pt x="1576" y="1278"/>
                  </a:lnTo>
                  <a:cubicBezTo>
                    <a:pt x="1639" y="1341"/>
                    <a:pt x="1733" y="1373"/>
                    <a:pt x="1824" y="1373"/>
                  </a:cubicBezTo>
                  <a:cubicBezTo>
                    <a:pt x="1914" y="1373"/>
                    <a:pt x="2001" y="1341"/>
                    <a:pt x="2048" y="1278"/>
                  </a:cubicBezTo>
                  <a:cubicBezTo>
                    <a:pt x="2174" y="1184"/>
                    <a:pt x="2174" y="931"/>
                    <a:pt x="2048" y="805"/>
                  </a:cubicBezTo>
                  <a:lnTo>
                    <a:pt x="1355" y="112"/>
                  </a:lnTo>
                  <a:cubicBezTo>
                    <a:pt x="1292" y="81"/>
                    <a:pt x="1261" y="81"/>
                    <a:pt x="1229" y="18"/>
                  </a:cubicBezTo>
                  <a:cubicBezTo>
                    <a:pt x="1187" y="7"/>
                    <a:pt x="1142" y="0"/>
                    <a:pt x="1095" y="0"/>
                  </a:cubicBezTo>
                  <a:close/>
                </a:path>
              </a:pathLst>
            </a:custGeom>
            <a:grpFill/>
            <a:ln>
              <a:noFill/>
            </a:ln>
          </p:spPr>
          <p:txBody>
            <a:bodyPr spcFirstLastPara="1" wrap="square" lIns="91425" tIns="91425" rIns="91425" bIns="91425" anchor="ctr" anchorCtr="0">
              <a:noAutofit/>
            </a:bodyPr>
            <a:lstStyle/>
            <a:p>
              <a:endParaRPr sz="1400"/>
            </a:p>
          </p:txBody>
        </p:sp>
        <p:sp>
          <p:nvSpPr>
            <p:cNvPr id="532" name="Google Shape;10447;p74"/>
            <p:cNvSpPr/>
            <p:nvPr/>
          </p:nvSpPr>
          <p:spPr>
            <a:xfrm>
              <a:off x="2219775" y="3375350"/>
              <a:ext cx="89025" cy="85875"/>
            </a:xfrm>
            <a:custGeom>
              <a:avLst/>
              <a:gdLst/>
              <a:ahLst/>
              <a:cxnLst/>
              <a:rect l="l" t="t" r="r" b="b"/>
              <a:pathLst>
                <a:path w="3561" h="3435" extrusionOk="0">
                  <a:moveTo>
                    <a:pt x="1796" y="0"/>
                  </a:moveTo>
                  <a:cubicBezTo>
                    <a:pt x="788" y="0"/>
                    <a:pt x="0" y="788"/>
                    <a:pt x="0" y="1733"/>
                  </a:cubicBezTo>
                  <a:cubicBezTo>
                    <a:pt x="0" y="2647"/>
                    <a:pt x="788" y="3434"/>
                    <a:pt x="1796" y="3434"/>
                  </a:cubicBezTo>
                  <a:cubicBezTo>
                    <a:pt x="2741" y="3434"/>
                    <a:pt x="3561" y="2647"/>
                    <a:pt x="3561" y="1733"/>
                  </a:cubicBezTo>
                  <a:cubicBezTo>
                    <a:pt x="3561" y="788"/>
                    <a:pt x="2773" y="0"/>
                    <a:pt x="1796" y="0"/>
                  </a:cubicBezTo>
                  <a:close/>
                </a:path>
              </a:pathLst>
            </a:custGeom>
            <a:grpFill/>
            <a:ln>
              <a:noFill/>
            </a:ln>
          </p:spPr>
          <p:txBody>
            <a:bodyPr spcFirstLastPara="1" wrap="square" lIns="91425" tIns="91425" rIns="91425" bIns="91425" anchor="ctr" anchorCtr="0">
              <a:noAutofit/>
            </a:bodyPr>
            <a:lstStyle/>
            <a:p>
              <a:endParaRPr sz="1400"/>
            </a:p>
          </p:txBody>
        </p:sp>
        <p:sp>
          <p:nvSpPr>
            <p:cNvPr id="533" name="Google Shape;10448;p74"/>
            <p:cNvSpPr/>
            <p:nvPr/>
          </p:nvSpPr>
          <p:spPr>
            <a:xfrm>
              <a:off x="2037825" y="3339125"/>
              <a:ext cx="138650" cy="88225"/>
            </a:xfrm>
            <a:custGeom>
              <a:avLst/>
              <a:gdLst/>
              <a:ahLst/>
              <a:cxnLst/>
              <a:rect l="l" t="t" r="r" b="b"/>
              <a:pathLst>
                <a:path w="5546" h="3529" extrusionOk="0">
                  <a:moveTo>
                    <a:pt x="1072" y="0"/>
                  </a:moveTo>
                  <a:cubicBezTo>
                    <a:pt x="442" y="536"/>
                    <a:pt x="32" y="1292"/>
                    <a:pt x="32" y="2143"/>
                  </a:cubicBezTo>
                  <a:lnTo>
                    <a:pt x="32" y="3182"/>
                  </a:lnTo>
                  <a:cubicBezTo>
                    <a:pt x="1" y="3371"/>
                    <a:pt x="158" y="3529"/>
                    <a:pt x="347" y="3529"/>
                  </a:cubicBezTo>
                  <a:lnTo>
                    <a:pt x="5199" y="3529"/>
                  </a:lnTo>
                  <a:cubicBezTo>
                    <a:pt x="5388" y="3529"/>
                    <a:pt x="5546" y="3371"/>
                    <a:pt x="5546" y="3182"/>
                  </a:cubicBezTo>
                  <a:lnTo>
                    <a:pt x="5546" y="2143"/>
                  </a:lnTo>
                  <a:cubicBezTo>
                    <a:pt x="5546" y="1292"/>
                    <a:pt x="5168" y="536"/>
                    <a:pt x="4538" y="0"/>
                  </a:cubicBezTo>
                  <a:cubicBezTo>
                    <a:pt x="4096" y="473"/>
                    <a:pt x="3466" y="756"/>
                    <a:pt x="2805" y="756"/>
                  </a:cubicBezTo>
                  <a:cubicBezTo>
                    <a:pt x="2143" y="756"/>
                    <a:pt x="1513" y="504"/>
                    <a:pt x="1072" y="0"/>
                  </a:cubicBezTo>
                  <a:close/>
                </a:path>
              </a:pathLst>
            </a:custGeom>
            <a:grpFill/>
            <a:ln>
              <a:noFill/>
            </a:ln>
          </p:spPr>
          <p:txBody>
            <a:bodyPr spcFirstLastPara="1" wrap="square" lIns="91425" tIns="91425" rIns="91425" bIns="91425" anchor="ctr" anchorCtr="0">
              <a:noAutofit/>
            </a:bodyPr>
            <a:lstStyle/>
            <a:p>
              <a:endParaRPr sz="1400"/>
            </a:p>
          </p:txBody>
        </p:sp>
        <p:sp>
          <p:nvSpPr>
            <p:cNvPr id="534" name="Google Shape;10449;p74"/>
            <p:cNvSpPr/>
            <p:nvPr/>
          </p:nvSpPr>
          <p:spPr>
            <a:xfrm>
              <a:off x="2193775" y="3460400"/>
              <a:ext cx="140225" cy="89825"/>
            </a:xfrm>
            <a:custGeom>
              <a:avLst/>
              <a:gdLst/>
              <a:ahLst/>
              <a:cxnLst/>
              <a:rect l="l" t="t" r="r" b="b"/>
              <a:pathLst>
                <a:path w="5609" h="3593" extrusionOk="0">
                  <a:moveTo>
                    <a:pt x="1009" y="1"/>
                  </a:moveTo>
                  <a:cubicBezTo>
                    <a:pt x="379" y="537"/>
                    <a:pt x="1" y="1261"/>
                    <a:pt x="1" y="2143"/>
                  </a:cubicBezTo>
                  <a:lnTo>
                    <a:pt x="1" y="3246"/>
                  </a:lnTo>
                  <a:cubicBezTo>
                    <a:pt x="1" y="3435"/>
                    <a:pt x="158" y="3592"/>
                    <a:pt x="347" y="3592"/>
                  </a:cubicBezTo>
                  <a:lnTo>
                    <a:pt x="5262" y="3592"/>
                  </a:lnTo>
                  <a:cubicBezTo>
                    <a:pt x="5451" y="3592"/>
                    <a:pt x="5609" y="3435"/>
                    <a:pt x="5609" y="3246"/>
                  </a:cubicBezTo>
                  <a:lnTo>
                    <a:pt x="5609" y="2143"/>
                  </a:lnTo>
                  <a:cubicBezTo>
                    <a:pt x="5577" y="1261"/>
                    <a:pt x="5199" y="537"/>
                    <a:pt x="4569" y="1"/>
                  </a:cubicBezTo>
                  <a:cubicBezTo>
                    <a:pt x="4128" y="474"/>
                    <a:pt x="3498" y="757"/>
                    <a:pt x="2773" y="757"/>
                  </a:cubicBezTo>
                  <a:cubicBezTo>
                    <a:pt x="2080" y="757"/>
                    <a:pt x="1450" y="474"/>
                    <a:pt x="1009"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553" name="Google Shape;10468;p74"/>
          <p:cNvGrpSpPr/>
          <p:nvPr/>
        </p:nvGrpSpPr>
        <p:grpSpPr>
          <a:xfrm>
            <a:off x="6024689" y="4673827"/>
            <a:ext cx="482867" cy="513245"/>
            <a:chOff x="3859600" y="3591950"/>
            <a:chExt cx="296975" cy="296175"/>
          </a:xfrm>
          <a:solidFill>
            <a:srgbClr val="0DB7C4"/>
          </a:solidFill>
        </p:grpSpPr>
        <p:sp>
          <p:nvSpPr>
            <p:cNvPr id="554" name="Google Shape;10469;p74"/>
            <p:cNvSpPr/>
            <p:nvPr/>
          </p:nvSpPr>
          <p:spPr>
            <a:xfrm>
              <a:off x="4034450" y="3766000"/>
              <a:ext cx="122125" cy="122125"/>
            </a:xfrm>
            <a:custGeom>
              <a:avLst/>
              <a:gdLst/>
              <a:ahLst/>
              <a:cxnLst/>
              <a:rect l="l" t="t" r="r" b="b"/>
              <a:pathLst>
                <a:path w="4885" h="4885" extrusionOk="0">
                  <a:moveTo>
                    <a:pt x="2395" y="1324"/>
                  </a:moveTo>
                  <a:cubicBezTo>
                    <a:pt x="2616" y="1324"/>
                    <a:pt x="2773" y="1482"/>
                    <a:pt x="2773" y="1702"/>
                  </a:cubicBezTo>
                  <a:lnTo>
                    <a:pt x="2773" y="2049"/>
                  </a:lnTo>
                  <a:lnTo>
                    <a:pt x="3120" y="2049"/>
                  </a:lnTo>
                  <a:cubicBezTo>
                    <a:pt x="3309" y="2049"/>
                    <a:pt x="3466" y="2206"/>
                    <a:pt x="3466" y="2395"/>
                  </a:cubicBezTo>
                  <a:cubicBezTo>
                    <a:pt x="3466" y="2584"/>
                    <a:pt x="3309" y="2742"/>
                    <a:pt x="3120" y="2742"/>
                  </a:cubicBezTo>
                  <a:lnTo>
                    <a:pt x="2395" y="2742"/>
                  </a:lnTo>
                  <a:cubicBezTo>
                    <a:pt x="2206" y="2742"/>
                    <a:pt x="2049" y="2584"/>
                    <a:pt x="2049" y="2395"/>
                  </a:cubicBezTo>
                  <a:lnTo>
                    <a:pt x="2049" y="1702"/>
                  </a:lnTo>
                  <a:cubicBezTo>
                    <a:pt x="2049" y="1482"/>
                    <a:pt x="2206" y="1324"/>
                    <a:pt x="2395" y="1324"/>
                  </a:cubicBezTo>
                  <a:close/>
                  <a:moveTo>
                    <a:pt x="2458" y="1"/>
                  </a:moveTo>
                  <a:cubicBezTo>
                    <a:pt x="1104" y="1"/>
                    <a:pt x="1" y="1103"/>
                    <a:pt x="1" y="2427"/>
                  </a:cubicBezTo>
                  <a:cubicBezTo>
                    <a:pt x="1" y="3781"/>
                    <a:pt x="1104" y="4884"/>
                    <a:pt x="2458" y="4884"/>
                  </a:cubicBezTo>
                  <a:cubicBezTo>
                    <a:pt x="3782" y="4884"/>
                    <a:pt x="4884" y="3781"/>
                    <a:pt x="4884" y="2427"/>
                  </a:cubicBezTo>
                  <a:cubicBezTo>
                    <a:pt x="4853" y="1072"/>
                    <a:pt x="3782" y="1"/>
                    <a:pt x="2458" y="1"/>
                  </a:cubicBezTo>
                  <a:close/>
                </a:path>
              </a:pathLst>
            </a:custGeom>
            <a:grpFill/>
            <a:ln>
              <a:noFill/>
            </a:ln>
          </p:spPr>
          <p:txBody>
            <a:bodyPr spcFirstLastPara="1" wrap="square" lIns="91425" tIns="91425" rIns="91425" bIns="91425" anchor="ctr" anchorCtr="0">
              <a:noAutofit/>
            </a:bodyPr>
            <a:lstStyle/>
            <a:p>
              <a:endParaRPr sz="1400"/>
            </a:p>
          </p:txBody>
        </p:sp>
        <p:sp>
          <p:nvSpPr>
            <p:cNvPr id="555" name="Google Shape;10470;p74"/>
            <p:cNvSpPr/>
            <p:nvPr/>
          </p:nvSpPr>
          <p:spPr>
            <a:xfrm>
              <a:off x="3860400" y="3679375"/>
              <a:ext cx="260725" cy="173300"/>
            </a:xfrm>
            <a:custGeom>
              <a:avLst/>
              <a:gdLst/>
              <a:ahLst/>
              <a:cxnLst/>
              <a:rect l="l" t="t" r="r" b="b"/>
              <a:pathLst>
                <a:path w="10429" h="6932" extrusionOk="0">
                  <a:moveTo>
                    <a:pt x="2426" y="662"/>
                  </a:moveTo>
                  <a:cubicBezTo>
                    <a:pt x="2647" y="662"/>
                    <a:pt x="2804" y="819"/>
                    <a:pt x="2804" y="1008"/>
                  </a:cubicBezTo>
                  <a:cubicBezTo>
                    <a:pt x="2804" y="1197"/>
                    <a:pt x="2647" y="1355"/>
                    <a:pt x="2426" y="1355"/>
                  </a:cubicBezTo>
                  <a:lnTo>
                    <a:pt x="1733" y="1355"/>
                  </a:lnTo>
                  <a:cubicBezTo>
                    <a:pt x="1544" y="1355"/>
                    <a:pt x="1387" y="1197"/>
                    <a:pt x="1387" y="1008"/>
                  </a:cubicBezTo>
                  <a:cubicBezTo>
                    <a:pt x="1387" y="819"/>
                    <a:pt x="1544" y="662"/>
                    <a:pt x="1733" y="662"/>
                  </a:cubicBezTo>
                  <a:close/>
                  <a:moveTo>
                    <a:pt x="4537" y="662"/>
                  </a:moveTo>
                  <a:cubicBezTo>
                    <a:pt x="4726" y="662"/>
                    <a:pt x="4884" y="819"/>
                    <a:pt x="4884" y="1008"/>
                  </a:cubicBezTo>
                  <a:cubicBezTo>
                    <a:pt x="4884" y="1197"/>
                    <a:pt x="4695" y="1355"/>
                    <a:pt x="4537" y="1355"/>
                  </a:cubicBezTo>
                  <a:lnTo>
                    <a:pt x="3812" y="1355"/>
                  </a:lnTo>
                  <a:cubicBezTo>
                    <a:pt x="3623" y="1355"/>
                    <a:pt x="3466" y="1197"/>
                    <a:pt x="3466" y="1008"/>
                  </a:cubicBezTo>
                  <a:cubicBezTo>
                    <a:pt x="3466" y="819"/>
                    <a:pt x="3623" y="662"/>
                    <a:pt x="3812" y="662"/>
                  </a:cubicBezTo>
                  <a:close/>
                  <a:moveTo>
                    <a:pt x="6648" y="662"/>
                  </a:moveTo>
                  <a:cubicBezTo>
                    <a:pt x="6837" y="662"/>
                    <a:pt x="6994" y="819"/>
                    <a:pt x="6994" y="1008"/>
                  </a:cubicBezTo>
                  <a:cubicBezTo>
                    <a:pt x="6994" y="1197"/>
                    <a:pt x="6837" y="1355"/>
                    <a:pt x="6648" y="1355"/>
                  </a:cubicBezTo>
                  <a:lnTo>
                    <a:pt x="5955" y="1355"/>
                  </a:lnTo>
                  <a:cubicBezTo>
                    <a:pt x="5734" y="1355"/>
                    <a:pt x="5577" y="1197"/>
                    <a:pt x="5577" y="1008"/>
                  </a:cubicBezTo>
                  <a:cubicBezTo>
                    <a:pt x="5577" y="819"/>
                    <a:pt x="5734" y="662"/>
                    <a:pt x="5955" y="662"/>
                  </a:cubicBezTo>
                  <a:close/>
                  <a:moveTo>
                    <a:pt x="8727" y="662"/>
                  </a:moveTo>
                  <a:cubicBezTo>
                    <a:pt x="8948" y="662"/>
                    <a:pt x="9105" y="819"/>
                    <a:pt x="9105" y="1008"/>
                  </a:cubicBezTo>
                  <a:cubicBezTo>
                    <a:pt x="9105" y="1197"/>
                    <a:pt x="8948" y="1355"/>
                    <a:pt x="8727" y="1355"/>
                  </a:cubicBezTo>
                  <a:lnTo>
                    <a:pt x="8034" y="1355"/>
                  </a:lnTo>
                  <a:cubicBezTo>
                    <a:pt x="7845" y="1355"/>
                    <a:pt x="7688" y="1197"/>
                    <a:pt x="7688" y="1008"/>
                  </a:cubicBezTo>
                  <a:cubicBezTo>
                    <a:pt x="7688" y="819"/>
                    <a:pt x="7845" y="662"/>
                    <a:pt x="8034" y="662"/>
                  </a:cubicBezTo>
                  <a:close/>
                  <a:moveTo>
                    <a:pt x="2426" y="2080"/>
                  </a:moveTo>
                  <a:cubicBezTo>
                    <a:pt x="2647" y="2080"/>
                    <a:pt x="2804" y="2237"/>
                    <a:pt x="2804" y="2426"/>
                  </a:cubicBezTo>
                  <a:cubicBezTo>
                    <a:pt x="2804" y="2647"/>
                    <a:pt x="2647" y="2773"/>
                    <a:pt x="2426" y="2773"/>
                  </a:cubicBezTo>
                  <a:lnTo>
                    <a:pt x="1733" y="2773"/>
                  </a:lnTo>
                  <a:cubicBezTo>
                    <a:pt x="1544" y="2773"/>
                    <a:pt x="1387" y="2647"/>
                    <a:pt x="1387" y="2426"/>
                  </a:cubicBezTo>
                  <a:cubicBezTo>
                    <a:pt x="1387" y="2206"/>
                    <a:pt x="1544" y="2080"/>
                    <a:pt x="1733" y="2080"/>
                  </a:cubicBezTo>
                  <a:close/>
                  <a:moveTo>
                    <a:pt x="4537" y="2080"/>
                  </a:moveTo>
                  <a:cubicBezTo>
                    <a:pt x="4726" y="2080"/>
                    <a:pt x="4884" y="2237"/>
                    <a:pt x="4884" y="2426"/>
                  </a:cubicBezTo>
                  <a:cubicBezTo>
                    <a:pt x="4884" y="2647"/>
                    <a:pt x="4695" y="2773"/>
                    <a:pt x="4537" y="2773"/>
                  </a:cubicBezTo>
                  <a:lnTo>
                    <a:pt x="3812" y="2773"/>
                  </a:lnTo>
                  <a:cubicBezTo>
                    <a:pt x="3623" y="2773"/>
                    <a:pt x="3466" y="2647"/>
                    <a:pt x="3466" y="2426"/>
                  </a:cubicBezTo>
                  <a:cubicBezTo>
                    <a:pt x="3466" y="2206"/>
                    <a:pt x="3623" y="2080"/>
                    <a:pt x="3812" y="2080"/>
                  </a:cubicBezTo>
                  <a:close/>
                  <a:moveTo>
                    <a:pt x="6648" y="2080"/>
                  </a:moveTo>
                  <a:cubicBezTo>
                    <a:pt x="6837" y="2080"/>
                    <a:pt x="6994" y="2237"/>
                    <a:pt x="6994" y="2426"/>
                  </a:cubicBezTo>
                  <a:cubicBezTo>
                    <a:pt x="6994" y="2647"/>
                    <a:pt x="6837" y="2773"/>
                    <a:pt x="6648" y="2773"/>
                  </a:cubicBezTo>
                  <a:lnTo>
                    <a:pt x="5955" y="2773"/>
                  </a:lnTo>
                  <a:cubicBezTo>
                    <a:pt x="5734" y="2773"/>
                    <a:pt x="5577" y="2647"/>
                    <a:pt x="5577" y="2426"/>
                  </a:cubicBezTo>
                  <a:cubicBezTo>
                    <a:pt x="5577" y="2206"/>
                    <a:pt x="5734" y="2080"/>
                    <a:pt x="5955" y="2080"/>
                  </a:cubicBezTo>
                  <a:close/>
                  <a:moveTo>
                    <a:pt x="8727" y="2080"/>
                  </a:moveTo>
                  <a:cubicBezTo>
                    <a:pt x="8948" y="2080"/>
                    <a:pt x="9105" y="2237"/>
                    <a:pt x="9105" y="2426"/>
                  </a:cubicBezTo>
                  <a:cubicBezTo>
                    <a:pt x="9105" y="2647"/>
                    <a:pt x="8948" y="2773"/>
                    <a:pt x="8727" y="2773"/>
                  </a:cubicBezTo>
                  <a:lnTo>
                    <a:pt x="8034" y="2773"/>
                  </a:lnTo>
                  <a:cubicBezTo>
                    <a:pt x="7845" y="2773"/>
                    <a:pt x="7688" y="2647"/>
                    <a:pt x="7688" y="2426"/>
                  </a:cubicBezTo>
                  <a:cubicBezTo>
                    <a:pt x="7688" y="2206"/>
                    <a:pt x="7845" y="2080"/>
                    <a:pt x="8034" y="2080"/>
                  </a:cubicBezTo>
                  <a:close/>
                  <a:moveTo>
                    <a:pt x="2426" y="3466"/>
                  </a:moveTo>
                  <a:cubicBezTo>
                    <a:pt x="2647" y="3466"/>
                    <a:pt x="2804" y="3623"/>
                    <a:pt x="2804" y="3812"/>
                  </a:cubicBezTo>
                  <a:cubicBezTo>
                    <a:pt x="2804" y="4001"/>
                    <a:pt x="2647" y="4159"/>
                    <a:pt x="2426" y="4159"/>
                  </a:cubicBezTo>
                  <a:lnTo>
                    <a:pt x="1733" y="4159"/>
                  </a:lnTo>
                  <a:cubicBezTo>
                    <a:pt x="1544" y="4159"/>
                    <a:pt x="1387" y="4001"/>
                    <a:pt x="1387" y="3812"/>
                  </a:cubicBezTo>
                  <a:cubicBezTo>
                    <a:pt x="1387" y="3623"/>
                    <a:pt x="1544" y="3466"/>
                    <a:pt x="1733" y="3466"/>
                  </a:cubicBezTo>
                  <a:close/>
                  <a:moveTo>
                    <a:pt x="4537" y="3466"/>
                  </a:moveTo>
                  <a:cubicBezTo>
                    <a:pt x="4726" y="3466"/>
                    <a:pt x="4884" y="3623"/>
                    <a:pt x="4884" y="3812"/>
                  </a:cubicBezTo>
                  <a:cubicBezTo>
                    <a:pt x="4884" y="4001"/>
                    <a:pt x="4695" y="4159"/>
                    <a:pt x="4537" y="4159"/>
                  </a:cubicBezTo>
                  <a:lnTo>
                    <a:pt x="3812" y="4159"/>
                  </a:lnTo>
                  <a:cubicBezTo>
                    <a:pt x="3623" y="4159"/>
                    <a:pt x="3466" y="4001"/>
                    <a:pt x="3466" y="3812"/>
                  </a:cubicBezTo>
                  <a:cubicBezTo>
                    <a:pt x="3466" y="3623"/>
                    <a:pt x="3623" y="3466"/>
                    <a:pt x="3812" y="3466"/>
                  </a:cubicBezTo>
                  <a:close/>
                  <a:moveTo>
                    <a:pt x="6648" y="3466"/>
                  </a:moveTo>
                  <a:cubicBezTo>
                    <a:pt x="6837" y="3466"/>
                    <a:pt x="6994" y="3623"/>
                    <a:pt x="6994" y="3812"/>
                  </a:cubicBezTo>
                  <a:cubicBezTo>
                    <a:pt x="6994" y="4001"/>
                    <a:pt x="6837" y="4159"/>
                    <a:pt x="6648" y="4159"/>
                  </a:cubicBezTo>
                  <a:lnTo>
                    <a:pt x="5955" y="4159"/>
                  </a:lnTo>
                  <a:cubicBezTo>
                    <a:pt x="5734" y="4159"/>
                    <a:pt x="5577" y="4001"/>
                    <a:pt x="5577" y="3812"/>
                  </a:cubicBezTo>
                  <a:cubicBezTo>
                    <a:pt x="5577" y="3623"/>
                    <a:pt x="5734" y="3466"/>
                    <a:pt x="5955" y="3466"/>
                  </a:cubicBezTo>
                  <a:close/>
                  <a:moveTo>
                    <a:pt x="2426" y="4852"/>
                  </a:moveTo>
                  <a:cubicBezTo>
                    <a:pt x="2647" y="4852"/>
                    <a:pt x="2804" y="5010"/>
                    <a:pt x="2804" y="5199"/>
                  </a:cubicBezTo>
                  <a:cubicBezTo>
                    <a:pt x="2804" y="5388"/>
                    <a:pt x="2647" y="5545"/>
                    <a:pt x="2426" y="5545"/>
                  </a:cubicBezTo>
                  <a:lnTo>
                    <a:pt x="1733" y="5545"/>
                  </a:lnTo>
                  <a:cubicBezTo>
                    <a:pt x="1544" y="5545"/>
                    <a:pt x="1387" y="5388"/>
                    <a:pt x="1387" y="5199"/>
                  </a:cubicBezTo>
                  <a:cubicBezTo>
                    <a:pt x="1387" y="5010"/>
                    <a:pt x="1544" y="4852"/>
                    <a:pt x="1733" y="4852"/>
                  </a:cubicBezTo>
                  <a:close/>
                  <a:moveTo>
                    <a:pt x="4537" y="4852"/>
                  </a:moveTo>
                  <a:cubicBezTo>
                    <a:pt x="4726" y="4852"/>
                    <a:pt x="4884" y="5010"/>
                    <a:pt x="4884" y="5199"/>
                  </a:cubicBezTo>
                  <a:cubicBezTo>
                    <a:pt x="4884" y="5388"/>
                    <a:pt x="4695" y="5545"/>
                    <a:pt x="4537" y="5545"/>
                  </a:cubicBezTo>
                  <a:lnTo>
                    <a:pt x="3812" y="5545"/>
                  </a:lnTo>
                  <a:cubicBezTo>
                    <a:pt x="3623" y="5545"/>
                    <a:pt x="3466" y="5388"/>
                    <a:pt x="3466" y="5199"/>
                  </a:cubicBezTo>
                  <a:cubicBezTo>
                    <a:pt x="3466" y="5010"/>
                    <a:pt x="3623" y="4852"/>
                    <a:pt x="3812" y="4852"/>
                  </a:cubicBezTo>
                  <a:close/>
                  <a:moveTo>
                    <a:pt x="0" y="0"/>
                  </a:moveTo>
                  <a:lnTo>
                    <a:pt x="0" y="5892"/>
                  </a:lnTo>
                  <a:cubicBezTo>
                    <a:pt x="0" y="6459"/>
                    <a:pt x="473" y="6931"/>
                    <a:pt x="1071" y="6931"/>
                  </a:cubicBezTo>
                  <a:lnTo>
                    <a:pt x="6490" y="6931"/>
                  </a:lnTo>
                  <a:cubicBezTo>
                    <a:pt x="6364" y="6616"/>
                    <a:pt x="6301" y="6270"/>
                    <a:pt x="6301" y="5892"/>
                  </a:cubicBezTo>
                  <a:cubicBezTo>
                    <a:pt x="6301" y="5797"/>
                    <a:pt x="6333" y="5671"/>
                    <a:pt x="6333" y="5545"/>
                  </a:cubicBezTo>
                  <a:lnTo>
                    <a:pt x="5955" y="5545"/>
                  </a:lnTo>
                  <a:cubicBezTo>
                    <a:pt x="5734" y="5545"/>
                    <a:pt x="5577" y="5388"/>
                    <a:pt x="5577" y="5199"/>
                  </a:cubicBezTo>
                  <a:cubicBezTo>
                    <a:pt x="5577" y="5010"/>
                    <a:pt x="5734" y="4852"/>
                    <a:pt x="5955" y="4852"/>
                  </a:cubicBezTo>
                  <a:lnTo>
                    <a:pt x="6490" y="4852"/>
                  </a:lnTo>
                  <a:cubicBezTo>
                    <a:pt x="6931" y="3623"/>
                    <a:pt x="8066" y="2741"/>
                    <a:pt x="9420" y="2741"/>
                  </a:cubicBezTo>
                  <a:cubicBezTo>
                    <a:pt x="9767" y="2741"/>
                    <a:pt x="10113" y="2836"/>
                    <a:pt x="10428" y="2962"/>
                  </a:cubicBezTo>
                  <a:lnTo>
                    <a:pt x="10428" y="0"/>
                  </a:lnTo>
                  <a:close/>
                </a:path>
              </a:pathLst>
            </a:custGeom>
            <a:grpFill/>
            <a:ln>
              <a:noFill/>
            </a:ln>
          </p:spPr>
          <p:txBody>
            <a:bodyPr spcFirstLastPara="1" wrap="square" lIns="91425" tIns="91425" rIns="91425" bIns="91425" anchor="ctr" anchorCtr="0">
              <a:noAutofit/>
            </a:bodyPr>
            <a:lstStyle/>
            <a:p>
              <a:endParaRPr sz="1400"/>
            </a:p>
          </p:txBody>
        </p:sp>
        <p:sp>
          <p:nvSpPr>
            <p:cNvPr id="556" name="Google Shape;10471;p74"/>
            <p:cNvSpPr/>
            <p:nvPr/>
          </p:nvSpPr>
          <p:spPr>
            <a:xfrm>
              <a:off x="3859600" y="3591950"/>
              <a:ext cx="261525" cy="70900"/>
            </a:xfrm>
            <a:custGeom>
              <a:avLst/>
              <a:gdLst/>
              <a:ahLst/>
              <a:cxnLst/>
              <a:rect l="l" t="t" r="r" b="b"/>
              <a:pathLst>
                <a:path w="10461" h="2836" extrusionOk="0">
                  <a:moveTo>
                    <a:pt x="1734" y="0"/>
                  </a:moveTo>
                  <a:cubicBezTo>
                    <a:pt x="1513" y="0"/>
                    <a:pt x="1356" y="158"/>
                    <a:pt x="1356" y="347"/>
                  </a:cubicBezTo>
                  <a:lnTo>
                    <a:pt x="1356" y="693"/>
                  </a:lnTo>
                  <a:lnTo>
                    <a:pt x="1009" y="693"/>
                  </a:lnTo>
                  <a:cubicBezTo>
                    <a:pt x="410" y="693"/>
                    <a:pt x="1" y="1166"/>
                    <a:pt x="1" y="1733"/>
                  </a:cubicBezTo>
                  <a:lnTo>
                    <a:pt x="1" y="2836"/>
                  </a:lnTo>
                  <a:lnTo>
                    <a:pt x="10429" y="2836"/>
                  </a:lnTo>
                  <a:lnTo>
                    <a:pt x="10429" y="1733"/>
                  </a:lnTo>
                  <a:lnTo>
                    <a:pt x="10460" y="1733"/>
                  </a:lnTo>
                  <a:cubicBezTo>
                    <a:pt x="10460" y="1134"/>
                    <a:pt x="9988" y="693"/>
                    <a:pt x="9421" y="693"/>
                  </a:cubicBezTo>
                  <a:lnTo>
                    <a:pt x="9074" y="693"/>
                  </a:lnTo>
                  <a:lnTo>
                    <a:pt x="9074" y="347"/>
                  </a:lnTo>
                  <a:cubicBezTo>
                    <a:pt x="9074" y="158"/>
                    <a:pt x="8917" y="0"/>
                    <a:pt x="8728" y="0"/>
                  </a:cubicBezTo>
                  <a:cubicBezTo>
                    <a:pt x="8539" y="0"/>
                    <a:pt x="8381" y="158"/>
                    <a:pt x="8381" y="347"/>
                  </a:cubicBezTo>
                  <a:lnTo>
                    <a:pt x="8381" y="693"/>
                  </a:lnTo>
                  <a:lnTo>
                    <a:pt x="6995" y="693"/>
                  </a:lnTo>
                  <a:lnTo>
                    <a:pt x="6995" y="347"/>
                  </a:lnTo>
                  <a:cubicBezTo>
                    <a:pt x="6995" y="158"/>
                    <a:pt x="6837" y="0"/>
                    <a:pt x="6648" y="0"/>
                  </a:cubicBezTo>
                  <a:cubicBezTo>
                    <a:pt x="6459" y="0"/>
                    <a:pt x="6302" y="158"/>
                    <a:pt x="6302" y="347"/>
                  </a:cubicBezTo>
                  <a:lnTo>
                    <a:pt x="6302" y="693"/>
                  </a:lnTo>
                  <a:lnTo>
                    <a:pt x="4159" y="693"/>
                  </a:lnTo>
                  <a:lnTo>
                    <a:pt x="4159" y="347"/>
                  </a:lnTo>
                  <a:cubicBezTo>
                    <a:pt x="4159" y="158"/>
                    <a:pt x="4002" y="0"/>
                    <a:pt x="3813" y="0"/>
                  </a:cubicBezTo>
                  <a:cubicBezTo>
                    <a:pt x="3624" y="0"/>
                    <a:pt x="3466" y="158"/>
                    <a:pt x="3466" y="347"/>
                  </a:cubicBezTo>
                  <a:lnTo>
                    <a:pt x="3466" y="693"/>
                  </a:lnTo>
                  <a:lnTo>
                    <a:pt x="2080" y="693"/>
                  </a:lnTo>
                  <a:lnTo>
                    <a:pt x="2080" y="347"/>
                  </a:lnTo>
                  <a:cubicBezTo>
                    <a:pt x="2080" y="158"/>
                    <a:pt x="1923" y="0"/>
                    <a:pt x="1734"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568" name="Google Shape;10483;p74"/>
          <p:cNvGrpSpPr/>
          <p:nvPr/>
        </p:nvGrpSpPr>
        <p:grpSpPr>
          <a:xfrm>
            <a:off x="10482008" y="4540371"/>
            <a:ext cx="453397" cy="480493"/>
            <a:chOff x="5727850" y="3609275"/>
            <a:chExt cx="278850" cy="277275"/>
          </a:xfrm>
          <a:solidFill>
            <a:srgbClr val="0DB7C4"/>
          </a:solidFill>
        </p:grpSpPr>
        <p:sp>
          <p:nvSpPr>
            <p:cNvPr id="569" name="Google Shape;10484;p74"/>
            <p:cNvSpPr/>
            <p:nvPr/>
          </p:nvSpPr>
          <p:spPr>
            <a:xfrm>
              <a:off x="5884600" y="3765225"/>
              <a:ext cx="122100" cy="121325"/>
            </a:xfrm>
            <a:custGeom>
              <a:avLst/>
              <a:gdLst/>
              <a:ahLst/>
              <a:cxnLst/>
              <a:rect l="l" t="t" r="r" b="b"/>
              <a:pathLst>
                <a:path w="4884" h="4853" extrusionOk="0">
                  <a:moveTo>
                    <a:pt x="2426" y="662"/>
                  </a:moveTo>
                  <a:cubicBezTo>
                    <a:pt x="2646" y="662"/>
                    <a:pt x="2804" y="819"/>
                    <a:pt x="2804" y="1008"/>
                  </a:cubicBezTo>
                  <a:cubicBezTo>
                    <a:pt x="2804" y="1197"/>
                    <a:pt x="2646" y="1355"/>
                    <a:pt x="2426" y="1355"/>
                  </a:cubicBezTo>
                  <a:cubicBezTo>
                    <a:pt x="2237" y="1355"/>
                    <a:pt x="2079" y="1197"/>
                    <a:pt x="2079" y="1008"/>
                  </a:cubicBezTo>
                  <a:cubicBezTo>
                    <a:pt x="2079" y="819"/>
                    <a:pt x="2237" y="662"/>
                    <a:pt x="2426" y="662"/>
                  </a:cubicBezTo>
                  <a:close/>
                  <a:moveTo>
                    <a:pt x="2426" y="1670"/>
                  </a:moveTo>
                  <a:cubicBezTo>
                    <a:pt x="2646" y="1670"/>
                    <a:pt x="2804" y="1828"/>
                    <a:pt x="2804" y="2048"/>
                  </a:cubicBezTo>
                  <a:lnTo>
                    <a:pt x="2804" y="3781"/>
                  </a:lnTo>
                  <a:cubicBezTo>
                    <a:pt x="2804" y="3970"/>
                    <a:pt x="2646" y="4127"/>
                    <a:pt x="2426" y="4127"/>
                  </a:cubicBezTo>
                  <a:cubicBezTo>
                    <a:pt x="2237" y="4127"/>
                    <a:pt x="2079" y="3970"/>
                    <a:pt x="2079" y="3781"/>
                  </a:cubicBezTo>
                  <a:lnTo>
                    <a:pt x="2079" y="2048"/>
                  </a:lnTo>
                  <a:cubicBezTo>
                    <a:pt x="2079" y="1828"/>
                    <a:pt x="2237" y="1670"/>
                    <a:pt x="2426" y="1670"/>
                  </a:cubicBezTo>
                  <a:close/>
                  <a:moveTo>
                    <a:pt x="2426" y="0"/>
                  </a:moveTo>
                  <a:cubicBezTo>
                    <a:pt x="1103" y="0"/>
                    <a:pt x="0" y="1103"/>
                    <a:pt x="0" y="2426"/>
                  </a:cubicBezTo>
                  <a:cubicBezTo>
                    <a:pt x="0" y="3749"/>
                    <a:pt x="1103" y="4852"/>
                    <a:pt x="2426" y="4852"/>
                  </a:cubicBezTo>
                  <a:cubicBezTo>
                    <a:pt x="3781" y="4852"/>
                    <a:pt x="4883" y="3749"/>
                    <a:pt x="4883" y="2426"/>
                  </a:cubicBezTo>
                  <a:cubicBezTo>
                    <a:pt x="4883" y="1040"/>
                    <a:pt x="3781" y="0"/>
                    <a:pt x="2426" y="0"/>
                  </a:cubicBezTo>
                  <a:close/>
                </a:path>
              </a:pathLst>
            </a:custGeom>
            <a:grpFill/>
            <a:ln>
              <a:noFill/>
            </a:ln>
          </p:spPr>
          <p:txBody>
            <a:bodyPr spcFirstLastPara="1" wrap="square" lIns="91425" tIns="91425" rIns="91425" bIns="91425" anchor="ctr" anchorCtr="0">
              <a:noAutofit/>
            </a:bodyPr>
            <a:lstStyle/>
            <a:p>
              <a:endParaRPr sz="1400"/>
            </a:p>
          </p:txBody>
        </p:sp>
        <p:sp>
          <p:nvSpPr>
            <p:cNvPr id="570" name="Google Shape;10485;p74"/>
            <p:cNvSpPr/>
            <p:nvPr/>
          </p:nvSpPr>
          <p:spPr>
            <a:xfrm>
              <a:off x="5727850" y="3669125"/>
              <a:ext cx="35475" cy="216625"/>
            </a:xfrm>
            <a:custGeom>
              <a:avLst/>
              <a:gdLst/>
              <a:ahLst/>
              <a:cxnLst/>
              <a:rect l="l" t="t" r="r" b="b"/>
              <a:pathLst>
                <a:path w="1419" h="8665" extrusionOk="0">
                  <a:moveTo>
                    <a:pt x="32" y="1"/>
                  </a:moveTo>
                  <a:lnTo>
                    <a:pt x="32" y="7310"/>
                  </a:lnTo>
                  <a:cubicBezTo>
                    <a:pt x="1" y="8034"/>
                    <a:pt x="631" y="8665"/>
                    <a:pt x="1418" y="8665"/>
                  </a:cubicBezTo>
                  <a:lnTo>
                    <a:pt x="1418" y="347"/>
                  </a:lnTo>
                  <a:lnTo>
                    <a:pt x="1072" y="347"/>
                  </a:lnTo>
                  <a:cubicBezTo>
                    <a:pt x="662" y="347"/>
                    <a:pt x="316" y="253"/>
                    <a:pt x="32" y="1"/>
                  </a:cubicBezTo>
                  <a:close/>
                </a:path>
              </a:pathLst>
            </a:custGeom>
            <a:grpFill/>
            <a:ln>
              <a:noFill/>
            </a:ln>
          </p:spPr>
          <p:txBody>
            <a:bodyPr spcFirstLastPara="1" wrap="square" lIns="91425" tIns="91425" rIns="91425" bIns="91425" anchor="ctr" anchorCtr="0">
              <a:noAutofit/>
            </a:bodyPr>
            <a:lstStyle/>
            <a:p>
              <a:endParaRPr sz="1400"/>
            </a:p>
          </p:txBody>
        </p:sp>
        <p:sp>
          <p:nvSpPr>
            <p:cNvPr id="571" name="Google Shape;10486;p74"/>
            <p:cNvSpPr/>
            <p:nvPr/>
          </p:nvSpPr>
          <p:spPr>
            <a:xfrm>
              <a:off x="5779825" y="3677800"/>
              <a:ext cx="174900" cy="207950"/>
            </a:xfrm>
            <a:custGeom>
              <a:avLst/>
              <a:gdLst/>
              <a:ahLst/>
              <a:cxnLst/>
              <a:rect l="l" t="t" r="r" b="b"/>
              <a:pathLst>
                <a:path w="6996" h="8318" extrusionOk="0">
                  <a:moveTo>
                    <a:pt x="5262" y="693"/>
                  </a:moveTo>
                  <a:cubicBezTo>
                    <a:pt x="5451" y="693"/>
                    <a:pt x="5609" y="851"/>
                    <a:pt x="5609" y="1040"/>
                  </a:cubicBezTo>
                  <a:cubicBezTo>
                    <a:pt x="5609" y="1229"/>
                    <a:pt x="5451" y="1386"/>
                    <a:pt x="5262" y="1386"/>
                  </a:cubicBezTo>
                  <a:lnTo>
                    <a:pt x="1072" y="1386"/>
                  </a:lnTo>
                  <a:cubicBezTo>
                    <a:pt x="883" y="1386"/>
                    <a:pt x="726" y="1229"/>
                    <a:pt x="726" y="1040"/>
                  </a:cubicBezTo>
                  <a:cubicBezTo>
                    <a:pt x="726" y="851"/>
                    <a:pt x="883" y="693"/>
                    <a:pt x="1072" y="693"/>
                  </a:cubicBezTo>
                  <a:close/>
                  <a:moveTo>
                    <a:pt x="5262" y="2080"/>
                  </a:moveTo>
                  <a:cubicBezTo>
                    <a:pt x="5451" y="2080"/>
                    <a:pt x="5609" y="2237"/>
                    <a:pt x="5609" y="2426"/>
                  </a:cubicBezTo>
                  <a:cubicBezTo>
                    <a:pt x="5609" y="2615"/>
                    <a:pt x="5451" y="2773"/>
                    <a:pt x="5262" y="2773"/>
                  </a:cubicBezTo>
                  <a:lnTo>
                    <a:pt x="1072" y="2773"/>
                  </a:lnTo>
                  <a:cubicBezTo>
                    <a:pt x="883" y="2773"/>
                    <a:pt x="726" y="2615"/>
                    <a:pt x="726" y="2426"/>
                  </a:cubicBezTo>
                  <a:cubicBezTo>
                    <a:pt x="726" y="2237"/>
                    <a:pt x="883" y="2080"/>
                    <a:pt x="1072" y="2080"/>
                  </a:cubicBezTo>
                  <a:close/>
                  <a:moveTo>
                    <a:pt x="1" y="0"/>
                  </a:moveTo>
                  <a:lnTo>
                    <a:pt x="1" y="8318"/>
                  </a:lnTo>
                  <a:lnTo>
                    <a:pt x="4695" y="8318"/>
                  </a:lnTo>
                  <a:cubicBezTo>
                    <a:pt x="4002" y="7750"/>
                    <a:pt x="3498" y="6868"/>
                    <a:pt x="3498" y="5892"/>
                  </a:cubicBezTo>
                  <a:cubicBezTo>
                    <a:pt x="3498" y="5766"/>
                    <a:pt x="3561" y="5640"/>
                    <a:pt x="3561" y="5545"/>
                  </a:cubicBezTo>
                  <a:lnTo>
                    <a:pt x="1072" y="5545"/>
                  </a:lnTo>
                  <a:cubicBezTo>
                    <a:pt x="883" y="5545"/>
                    <a:pt x="726" y="5388"/>
                    <a:pt x="726" y="5167"/>
                  </a:cubicBezTo>
                  <a:lnTo>
                    <a:pt x="726" y="3812"/>
                  </a:lnTo>
                  <a:cubicBezTo>
                    <a:pt x="726" y="3592"/>
                    <a:pt x="883" y="3434"/>
                    <a:pt x="1072" y="3434"/>
                  </a:cubicBezTo>
                  <a:lnTo>
                    <a:pt x="4695" y="3434"/>
                  </a:lnTo>
                  <a:cubicBezTo>
                    <a:pt x="5199" y="3056"/>
                    <a:pt x="5861" y="2773"/>
                    <a:pt x="6617" y="2773"/>
                  </a:cubicBezTo>
                  <a:cubicBezTo>
                    <a:pt x="6743" y="2773"/>
                    <a:pt x="6869" y="2804"/>
                    <a:pt x="6995" y="2804"/>
                  </a:cubicBezTo>
                  <a:lnTo>
                    <a:pt x="6995" y="0"/>
                  </a:lnTo>
                  <a:close/>
                </a:path>
              </a:pathLst>
            </a:custGeom>
            <a:grpFill/>
            <a:ln>
              <a:noFill/>
            </a:ln>
          </p:spPr>
          <p:txBody>
            <a:bodyPr spcFirstLastPara="1" wrap="square" lIns="91425" tIns="91425" rIns="91425" bIns="91425" anchor="ctr" anchorCtr="0">
              <a:noAutofit/>
            </a:bodyPr>
            <a:lstStyle/>
            <a:p>
              <a:endParaRPr sz="1400"/>
            </a:p>
          </p:txBody>
        </p:sp>
        <p:sp>
          <p:nvSpPr>
            <p:cNvPr id="572" name="Google Shape;10487;p74"/>
            <p:cNvSpPr/>
            <p:nvPr/>
          </p:nvSpPr>
          <p:spPr>
            <a:xfrm>
              <a:off x="5815275" y="3781750"/>
              <a:ext cx="66200" cy="17350"/>
            </a:xfrm>
            <a:custGeom>
              <a:avLst/>
              <a:gdLst/>
              <a:ahLst/>
              <a:cxnLst/>
              <a:rect l="l" t="t" r="r" b="b"/>
              <a:pathLst>
                <a:path w="2648" h="694" extrusionOk="0">
                  <a:moveTo>
                    <a:pt x="1" y="1"/>
                  </a:moveTo>
                  <a:lnTo>
                    <a:pt x="1" y="694"/>
                  </a:lnTo>
                  <a:lnTo>
                    <a:pt x="2301" y="694"/>
                  </a:lnTo>
                  <a:cubicBezTo>
                    <a:pt x="2364" y="473"/>
                    <a:pt x="2490" y="221"/>
                    <a:pt x="2647" y="1"/>
                  </a:cubicBezTo>
                  <a:close/>
                </a:path>
              </a:pathLst>
            </a:custGeom>
            <a:grpFill/>
            <a:ln>
              <a:noFill/>
            </a:ln>
          </p:spPr>
          <p:txBody>
            <a:bodyPr spcFirstLastPara="1" wrap="square" lIns="91425" tIns="91425" rIns="91425" bIns="91425" anchor="ctr" anchorCtr="0">
              <a:noAutofit/>
            </a:bodyPr>
            <a:lstStyle/>
            <a:p>
              <a:endParaRPr sz="1400"/>
            </a:p>
          </p:txBody>
        </p:sp>
        <p:sp>
          <p:nvSpPr>
            <p:cNvPr id="573" name="Google Shape;10488;p74"/>
            <p:cNvSpPr/>
            <p:nvPr/>
          </p:nvSpPr>
          <p:spPr>
            <a:xfrm>
              <a:off x="5727850" y="3609275"/>
              <a:ext cx="226075" cy="51225"/>
            </a:xfrm>
            <a:custGeom>
              <a:avLst/>
              <a:gdLst/>
              <a:ahLst/>
              <a:cxnLst/>
              <a:rect l="l" t="t" r="r" b="b"/>
              <a:pathLst>
                <a:path w="9043" h="2049" extrusionOk="0">
                  <a:moveTo>
                    <a:pt x="1072" y="0"/>
                  </a:moveTo>
                  <a:cubicBezTo>
                    <a:pt x="473" y="0"/>
                    <a:pt x="32" y="473"/>
                    <a:pt x="32" y="1040"/>
                  </a:cubicBezTo>
                  <a:cubicBezTo>
                    <a:pt x="1" y="1576"/>
                    <a:pt x="473" y="2048"/>
                    <a:pt x="1072" y="2048"/>
                  </a:cubicBezTo>
                  <a:lnTo>
                    <a:pt x="9043" y="2048"/>
                  </a:lnTo>
                  <a:cubicBezTo>
                    <a:pt x="8475" y="2048"/>
                    <a:pt x="8034" y="1576"/>
                    <a:pt x="8034" y="1040"/>
                  </a:cubicBezTo>
                  <a:cubicBezTo>
                    <a:pt x="8034" y="441"/>
                    <a:pt x="8507" y="0"/>
                    <a:pt x="9043"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582" name="Google Shape;10497;p74"/>
          <p:cNvGrpSpPr/>
          <p:nvPr/>
        </p:nvGrpSpPr>
        <p:grpSpPr>
          <a:xfrm>
            <a:off x="10374117" y="2606105"/>
            <a:ext cx="630403" cy="670064"/>
            <a:chOff x="6553275" y="3604550"/>
            <a:chExt cx="296975" cy="296175"/>
          </a:xfrm>
          <a:solidFill>
            <a:srgbClr val="0DB7C4"/>
          </a:solidFill>
        </p:grpSpPr>
        <p:sp>
          <p:nvSpPr>
            <p:cNvPr id="583" name="Google Shape;10498;p74"/>
            <p:cNvSpPr/>
            <p:nvPr/>
          </p:nvSpPr>
          <p:spPr>
            <a:xfrm>
              <a:off x="6657250" y="3604550"/>
              <a:ext cx="86650" cy="86650"/>
            </a:xfrm>
            <a:custGeom>
              <a:avLst/>
              <a:gdLst/>
              <a:ahLst/>
              <a:cxnLst/>
              <a:rect l="l" t="t" r="r" b="b"/>
              <a:pathLst>
                <a:path w="3466" h="3466" extrusionOk="0">
                  <a:moveTo>
                    <a:pt x="1733" y="0"/>
                  </a:moveTo>
                  <a:cubicBezTo>
                    <a:pt x="788" y="0"/>
                    <a:pt x="0" y="788"/>
                    <a:pt x="0" y="1733"/>
                  </a:cubicBezTo>
                  <a:cubicBezTo>
                    <a:pt x="0" y="2678"/>
                    <a:pt x="788" y="3466"/>
                    <a:pt x="1733" y="3466"/>
                  </a:cubicBezTo>
                  <a:cubicBezTo>
                    <a:pt x="2678" y="3466"/>
                    <a:pt x="3466" y="2678"/>
                    <a:pt x="3466" y="1733"/>
                  </a:cubicBezTo>
                  <a:cubicBezTo>
                    <a:pt x="3466" y="788"/>
                    <a:pt x="2678" y="0"/>
                    <a:pt x="1733" y="0"/>
                  </a:cubicBezTo>
                  <a:close/>
                </a:path>
              </a:pathLst>
            </a:custGeom>
            <a:grpFill/>
            <a:ln>
              <a:noFill/>
            </a:ln>
          </p:spPr>
          <p:txBody>
            <a:bodyPr spcFirstLastPara="1" wrap="square" lIns="91425" tIns="91425" rIns="91425" bIns="91425" anchor="ctr" anchorCtr="0">
              <a:noAutofit/>
            </a:bodyPr>
            <a:lstStyle/>
            <a:p>
              <a:endParaRPr sz="1400"/>
            </a:p>
          </p:txBody>
        </p:sp>
        <p:sp>
          <p:nvSpPr>
            <p:cNvPr id="584" name="Google Shape;10499;p74"/>
            <p:cNvSpPr/>
            <p:nvPr/>
          </p:nvSpPr>
          <p:spPr>
            <a:xfrm>
              <a:off x="6553275" y="3777825"/>
              <a:ext cx="296975" cy="122900"/>
            </a:xfrm>
            <a:custGeom>
              <a:avLst/>
              <a:gdLst/>
              <a:ahLst/>
              <a:cxnLst/>
              <a:rect l="l" t="t" r="r" b="b"/>
              <a:pathLst>
                <a:path w="11879" h="4916" extrusionOk="0">
                  <a:moveTo>
                    <a:pt x="694" y="0"/>
                  </a:moveTo>
                  <a:cubicBezTo>
                    <a:pt x="316" y="0"/>
                    <a:pt x="1" y="315"/>
                    <a:pt x="1" y="693"/>
                  </a:cubicBezTo>
                  <a:cubicBezTo>
                    <a:pt x="1" y="1103"/>
                    <a:pt x="316" y="1418"/>
                    <a:pt x="694" y="1418"/>
                  </a:cubicBezTo>
                  <a:lnTo>
                    <a:pt x="694" y="4569"/>
                  </a:lnTo>
                  <a:cubicBezTo>
                    <a:pt x="694" y="4758"/>
                    <a:pt x="851" y="4915"/>
                    <a:pt x="1040" y="4915"/>
                  </a:cubicBezTo>
                  <a:lnTo>
                    <a:pt x="10807" y="4915"/>
                  </a:lnTo>
                  <a:cubicBezTo>
                    <a:pt x="11028" y="4915"/>
                    <a:pt x="11185" y="4758"/>
                    <a:pt x="11185" y="4569"/>
                  </a:cubicBezTo>
                  <a:lnTo>
                    <a:pt x="11185" y="1418"/>
                  </a:lnTo>
                  <a:cubicBezTo>
                    <a:pt x="11563" y="1418"/>
                    <a:pt x="11878" y="1103"/>
                    <a:pt x="11878" y="693"/>
                  </a:cubicBezTo>
                  <a:cubicBezTo>
                    <a:pt x="11815" y="315"/>
                    <a:pt x="11500" y="0"/>
                    <a:pt x="11122" y="0"/>
                  </a:cubicBezTo>
                  <a:close/>
                </a:path>
              </a:pathLst>
            </a:custGeom>
            <a:grpFill/>
            <a:ln>
              <a:noFill/>
            </a:ln>
          </p:spPr>
          <p:txBody>
            <a:bodyPr spcFirstLastPara="1" wrap="square" lIns="91425" tIns="91425" rIns="91425" bIns="91425" anchor="ctr" anchorCtr="0">
              <a:noAutofit/>
            </a:bodyPr>
            <a:lstStyle/>
            <a:p>
              <a:endParaRPr sz="1400"/>
            </a:p>
          </p:txBody>
        </p:sp>
        <p:sp>
          <p:nvSpPr>
            <p:cNvPr id="585" name="Google Shape;10500;p74"/>
            <p:cNvSpPr/>
            <p:nvPr/>
          </p:nvSpPr>
          <p:spPr>
            <a:xfrm>
              <a:off x="6755700" y="3640000"/>
              <a:ext cx="74850" cy="121300"/>
            </a:xfrm>
            <a:custGeom>
              <a:avLst/>
              <a:gdLst/>
              <a:ahLst/>
              <a:cxnLst/>
              <a:rect l="l" t="t" r="r" b="b"/>
              <a:pathLst>
                <a:path w="2994" h="4852" extrusionOk="0">
                  <a:moveTo>
                    <a:pt x="190" y="0"/>
                  </a:moveTo>
                  <a:cubicBezTo>
                    <a:pt x="190" y="126"/>
                    <a:pt x="253" y="221"/>
                    <a:pt x="253" y="347"/>
                  </a:cubicBezTo>
                  <a:cubicBezTo>
                    <a:pt x="253" y="693"/>
                    <a:pt x="158" y="1071"/>
                    <a:pt x="1" y="1386"/>
                  </a:cubicBezTo>
                  <a:cubicBezTo>
                    <a:pt x="977" y="2079"/>
                    <a:pt x="1607" y="3182"/>
                    <a:pt x="1607" y="4474"/>
                  </a:cubicBezTo>
                  <a:lnTo>
                    <a:pt x="1607" y="4852"/>
                  </a:lnTo>
                  <a:lnTo>
                    <a:pt x="2994" y="4852"/>
                  </a:lnTo>
                  <a:lnTo>
                    <a:pt x="2489" y="756"/>
                  </a:lnTo>
                  <a:cubicBezTo>
                    <a:pt x="2363" y="315"/>
                    <a:pt x="1922" y="0"/>
                    <a:pt x="1450" y="0"/>
                  </a:cubicBezTo>
                  <a:close/>
                </a:path>
              </a:pathLst>
            </a:custGeom>
            <a:grpFill/>
            <a:ln>
              <a:noFill/>
            </a:ln>
          </p:spPr>
          <p:txBody>
            <a:bodyPr spcFirstLastPara="1" wrap="square" lIns="91425" tIns="91425" rIns="91425" bIns="91425" anchor="ctr" anchorCtr="0">
              <a:noAutofit/>
            </a:bodyPr>
            <a:lstStyle/>
            <a:p>
              <a:endParaRPr sz="1400"/>
            </a:p>
          </p:txBody>
        </p:sp>
        <p:sp>
          <p:nvSpPr>
            <p:cNvPr id="586" name="Google Shape;10501;p74"/>
            <p:cNvSpPr/>
            <p:nvPr/>
          </p:nvSpPr>
          <p:spPr>
            <a:xfrm>
              <a:off x="6570600" y="3640000"/>
              <a:ext cx="74850" cy="121300"/>
            </a:xfrm>
            <a:custGeom>
              <a:avLst/>
              <a:gdLst/>
              <a:ahLst/>
              <a:cxnLst/>
              <a:rect l="l" t="t" r="r" b="b"/>
              <a:pathLst>
                <a:path w="2994" h="4852" extrusionOk="0">
                  <a:moveTo>
                    <a:pt x="1545" y="0"/>
                  </a:moveTo>
                  <a:cubicBezTo>
                    <a:pt x="1072" y="0"/>
                    <a:pt x="663" y="315"/>
                    <a:pt x="505" y="788"/>
                  </a:cubicBezTo>
                  <a:lnTo>
                    <a:pt x="1" y="4852"/>
                  </a:lnTo>
                  <a:lnTo>
                    <a:pt x="1356" y="4852"/>
                  </a:lnTo>
                  <a:lnTo>
                    <a:pt x="1356" y="4474"/>
                  </a:lnTo>
                  <a:lnTo>
                    <a:pt x="1387" y="4474"/>
                  </a:lnTo>
                  <a:cubicBezTo>
                    <a:pt x="1387" y="3182"/>
                    <a:pt x="2017" y="2048"/>
                    <a:pt x="2994" y="1386"/>
                  </a:cubicBezTo>
                  <a:cubicBezTo>
                    <a:pt x="2836" y="1071"/>
                    <a:pt x="2773" y="693"/>
                    <a:pt x="2773" y="347"/>
                  </a:cubicBezTo>
                  <a:cubicBezTo>
                    <a:pt x="2773" y="221"/>
                    <a:pt x="2773" y="95"/>
                    <a:pt x="2805" y="0"/>
                  </a:cubicBezTo>
                  <a:close/>
                </a:path>
              </a:pathLst>
            </a:custGeom>
            <a:grpFill/>
            <a:ln>
              <a:noFill/>
            </a:ln>
          </p:spPr>
          <p:txBody>
            <a:bodyPr spcFirstLastPara="1" wrap="square" lIns="91425" tIns="91425" rIns="91425" bIns="91425" anchor="ctr" anchorCtr="0">
              <a:noAutofit/>
            </a:bodyPr>
            <a:lstStyle/>
            <a:p>
              <a:endParaRPr sz="1400"/>
            </a:p>
          </p:txBody>
        </p:sp>
        <p:sp>
          <p:nvSpPr>
            <p:cNvPr id="587" name="Google Shape;10502;p74"/>
            <p:cNvSpPr/>
            <p:nvPr/>
          </p:nvSpPr>
          <p:spPr>
            <a:xfrm>
              <a:off x="6707650" y="3688025"/>
              <a:ext cx="70925" cy="70925"/>
            </a:xfrm>
            <a:custGeom>
              <a:avLst/>
              <a:gdLst/>
              <a:ahLst/>
              <a:cxnLst/>
              <a:rect l="l" t="t" r="r" b="b"/>
              <a:pathLst>
                <a:path w="2837" h="2837" extrusionOk="0">
                  <a:moveTo>
                    <a:pt x="1482" y="1"/>
                  </a:moveTo>
                  <a:cubicBezTo>
                    <a:pt x="1450" y="32"/>
                    <a:pt x="1418" y="64"/>
                    <a:pt x="1324" y="127"/>
                  </a:cubicBezTo>
                  <a:cubicBezTo>
                    <a:pt x="1324" y="190"/>
                    <a:pt x="1292" y="253"/>
                    <a:pt x="1261" y="284"/>
                  </a:cubicBezTo>
                  <a:lnTo>
                    <a:pt x="1" y="1923"/>
                  </a:lnTo>
                  <a:lnTo>
                    <a:pt x="1" y="2836"/>
                  </a:lnTo>
                  <a:lnTo>
                    <a:pt x="2742" y="2836"/>
                  </a:lnTo>
                  <a:lnTo>
                    <a:pt x="2742" y="2553"/>
                  </a:lnTo>
                  <a:lnTo>
                    <a:pt x="2836" y="2553"/>
                  </a:lnTo>
                  <a:cubicBezTo>
                    <a:pt x="2836" y="1513"/>
                    <a:pt x="2332" y="599"/>
                    <a:pt x="1482" y="1"/>
                  </a:cubicBezTo>
                  <a:close/>
                </a:path>
              </a:pathLst>
            </a:custGeom>
            <a:grpFill/>
            <a:ln>
              <a:noFill/>
            </a:ln>
          </p:spPr>
          <p:txBody>
            <a:bodyPr spcFirstLastPara="1" wrap="square" lIns="91425" tIns="91425" rIns="91425" bIns="91425" anchor="ctr" anchorCtr="0">
              <a:noAutofit/>
            </a:bodyPr>
            <a:lstStyle/>
            <a:p>
              <a:endParaRPr sz="1400"/>
            </a:p>
          </p:txBody>
        </p:sp>
        <p:sp>
          <p:nvSpPr>
            <p:cNvPr id="588" name="Google Shape;10503;p74"/>
            <p:cNvSpPr/>
            <p:nvPr/>
          </p:nvSpPr>
          <p:spPr>
            <a:xfrm>
              <a:off x="6621025" y="3688825"/>
              <a:ext cx="70900" cy="73275"/>
            </a:xfrm>
            <a:custGeom>
              <a:avLst/>
              <a:gdLst/>
              <a:ahLst/>
              <a:cxnLst/>
              <a:rect l="l" t="t" r="r" b="b"/>
              <a:pathLst>
                <a:path w="2836" h="2931" extrusionOk="0">
                  <a:moveTo>
                    <a:pt x="1323" y="0"/>
                  </a:moveTo>
                  <a:cubicBezTo>
                    <a:pt x="536" y="567"/>
                    <a:pt x="0" y="1513"/>
                    <a:pt x="0" y="2584"/>
                  </a:cubicBezTo>
                  <a:lnTo>
                    <a:pt x="0" y="2930"/>
                  </a:lnTo>
                  <a:lnTo>
                    <a:pt x="2741" y="2930"/>
                  </a:lnTo>
                  <a:lnTo>
                    <a:pt x="2741" y="1922"/>
                  </a:lnTo>
                  <a:lnTo>
                    <a:pt x="2836" y="1922"/>
                  </a:lnTo>
                  <a:lnTo>
                    <a:pt x="1575" y="284"/>
                  </a:lnTo>
                  <a:cubicBezTo>
                    <a:pt x="1512" y="252"/>
                    <a:pt x="1512" y="158"/>
                    <a:pt x="1481" y="126"/>
                  </a:cubicBezTo>
                  <a:cubicBezTo>
                    <a:pt x="1449" y="95"/>
                    <a:pt x="1355" y="63"/>
                    <a:pt x="1323"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589" name="Google Shape;10234;p74"/>
          <p:cNvGrpSpPr/>
          <p:nvPr/>
        </p:nvGrpSpPr>
        <p:grpSpPr>
          <a:xfrm>
            <a:off x="5049260" y="2654321"/>
            <a:ext cx="627059" cy="670064"/>
            <a:chOff x="4263650" y="3235150"/>
            <a:chExt cx="295400" cy="296175"/>
          </a:xfrm>
          <a:solidFill>
            <a:srgbClr val="0DB7C4"/>
          </a:solidFill>
        </p:grpSpPr>
        <p:sp>
          <p:nvSpPr>
            <p:cNvPr id="590" name="Google Shape;10235;p74"/>
            <p:cNvSpPr/>
            <p:nvPr/>
          </p:nvSpPr>
          <p:spPr>
            <a:xfrm>
              <a:off x="4393625" y="3391100"/>
              <a:ext cx="35450" cy="35475"/>
            </a:xfrm>
            <a:custGeom>
              <a:avLst/>
              <a:gdLst/>
              <a:ahLst/>
              <a:cxnLst/>
              <a:rect l="l" t="t" r="r" b="b"/>
              <a:pathLst>
                <a:path w="1418" h="1419" extrusionOk="0">
                  <a:moveTo>
                    <a:pt x="725" y="1"/>
                  </a:moveTo>
                  <a:cubicBezTo>
                    <a:pt x="315" y="1"/>
                    <a:pt x="0" y="316"/>
                    <a:pt x="0" y="694"/>
                  </a:cubicBezTo>
                  <a:cubicBezTo>
                    <a:pt x="63" y="1103"/>
                    <a:pt x="315" y="1418"/>
                    <a:pt x="725" y="1418"/>
                  </a:cubicBezTo>
                  <a:cubicBezTo>
                    <a:pt x="1103" y="1418"/>
                    <a:pt x="1418" y="1103"/>
                    <a:pt x="1418" y="694"/>
                  </a:cubicBezTo>
                  <a:cubicBezTo>
                    <a:pt x="1418" y="316"/>
                    <a:pt x="1103" y="1"/>
                    <a:pt x="725" y="1"/>
                  </a:cubicBezTo>
                  <a:close/>
                </a:path>
              </a:pathLst>
            </a:custGeom>
            <a:grpFill/>
            <a:ln>
              <a:noFill/>
            </a:ln>
          </p:spPr>
          <p:txBody>
            <a:bodyPr spcFirstLastPara="1" wrap="square" lIns="91425" tIns="91425" rIns="91425" bIns="91425" anchor="ctr" anchorCtr="0">
              <a:noAutofit/>
            </a:bodyPr>
            <a:lstStyle/>
            <a:p>
              <a:endParaRPr sz="1400"/>
            </a:p>
          </p:txBody>
        </p:sp>
        <p:sp>
          <p:nvSpPr>
            <p:cNvPr id="591" name="Google Shape;10236;p74"/>
            <p:cNvSpPr/>
            <p:nvPr/>
          </p:nvSpPr>
          <p:spPr>
            <a:xfrm>
              <a:off x="4377075" y="3443875"/>
              <a:ext cx="70125" cy="34675"/>
            </a:xfrm>
            <a:custGeom>
              <a:avLst/>
              <a:gdLst/>
              <a:ahLst/>
              <a:cxnLst/>
              <a:rect l="l" t="t" r="r" b="b"/>
              <a:pathLst>
                <a:path w="2805" h="1387" extrusionOk="0">
                  <a:moveTo>
                    <a:pt x="1387" y="0"/>
                  </a:moveTo>
                  <a:cubicBezTo>
                    <a:pt x="631" y="0"/>
                    <a:pt x="1" y="630"/>
                    <a:pt x="1" y="1387"/>
                  </a:cubicBezTo>
                  <a:lnTo>
                    <a:pt x="2805" y="1387"/>
                  </a:lnTo>
                  <a:cubicBezTo>
                    <a:pt x="2805" y="630"/>
                    <a:pt x="2174" y="0"/>
                    <a:pt x="1387" y="0"/>
                  </a:cubicBezTo>
                  <a:close/>
                </a:path>
              </a:pathLst>
            </a:custGeom>
            <a:grpFill/>
            <a:ln>
              <a:noFill/>
            </a:ln>
          </p:spPr>
          <p:txBody>
            <a:bodyPr spcFirstLastPara="1" wrap="square" lIns="91425" tIns="91425" rIns="91425" bIns="91425" anchor="ctr" anchorCtr="0">
              <a:noAutofit/>
            </a:bodyPr>
            <a:lstStyle/>
            <a:p>
              <a:endParaRPr sz="1400"/>
            </a:p>
          </p:txBody>
        </p:sp>
        <p:sp>
          <p:nvSpPr>
            <p:cNvPr id="592" name="Google Shape;10237;p74"/>
            <p:cNvSpPr/>
            <p:nvPr/>
          </p:nvSpPr>
          <p:spPr>
            <a:xfrm>
              <a:off x="4333750" y="3357225"/>
              <a:ext cx="156775" cy="174100"/>
            </a:xfrm>
            <a:custGeom>
              <a:avLst/>
              <a:gdLst/>
              <a:ahLst/>
              <a:cxnLst/>
              <a:rect l="l" t="t" r="r" b="b"/>
              <a:pathLst>
                <a:path w="6271" h="6964" extrusionOk="0">
                  <a:moveTo>
                    <a:pt x="3088" y="725"/>
                  </a:moveTo>
                  <a:cubicBezTo>
                    <a:pt x="3813" y="725"/>
                    <a:pt x="4506" y="1356"/>
                    <a:pt x="4506" y="2080"/>
                  </a:cubicBezTo>
                  <a:cubicBezTo>
                    <a:pt x="4506" y="2458"/>
                    <a:pt x="4348" y="2805"/>
                    <a:pt x="4096" y="3025"/>
                  </a:cubicBezTo>
                  <a:cubicBezTo>
                    <a:pt x="4727" y="3372"/>
                    <a:pt x="5168" y="4065"/>
                    <a:pt x="5168" y="4853"/>
                  </a:cubicBezTo>
                  <a:lnTo>
                    <a:pt x="5168" y="5199"/>
                  </a:lnTo>
                  <a:cubicBezTo>
                    <a:pt x="5168" y="5388"/>
                    <a:pt x="5010" y="5546"/>
                    <a:pt x="4821" y="5546"/>
                  </a:cubicBezTo>
                  <a:lnTo>
                    <a:pt x="1293" y="5546"/>
                  </a:lnTo>
                  <a:cubicBezTo>
                    <a:pt x="1103" y="5546"/>
                    <a:pt x="946" y="5388"/>
                    <a:pt x="946" y="5199"/>
                  </a:cubicBezTo>
                  <a:lnTo>
                    <a:pt x="946" y="4853"/>
                  </a:lnTo>
                  <a:lnTo>
                    <a:pt x="1040" y="4853"/>
                  </a:lnTo>
                  <a:cubicBezTo>
                    <a:pt x="1040" y="4065"/>
                    <a:pt x="1450" y="3403"/>
                    <a:pt x="2080" y="3025"/>
                  </a:cubicBezTo>
                  <a:cubicBezTo>
                    <a:pt x="1860" y="2805"/>
                    <a:pt x="1702" y="2458"/>
                    <a:pt x="1702" y="2080"/>
                  </a:cubicBezTo>
                  <a:cubicBezTo>
                    <a:pt x="1702" y="1356"/>
                    <a:pt x="2332" y="725"/>
                    <a:pt x="3088" y="725"/>
                  </a:cubicBezTo>
                  <a:close/>
                  <a:moveTo>
                    <a:pt x="1" y="1"/>
                  </a:moveTo>
                  <a:lnTo>
                    <a:pt x="1" y="6617"/>
                  </a:lnTo>
                  <a:cubicBezTo>
                    <a:pt x="1" y="6806"/>
                    <a:pt x="158" y="6963"/>
                    <a:pt x="347" y="6963"/>
                  </a:cubicBezTo>
                  <a:lnTo>
                    <a:pt x="5924" y="6963"/>
                  </a:lnTo>
                  <a:cubicBezTo>
                    <a:pt x="6113" y="6963"/>
                    <a:pt x="6270" y="6806"/>
                    <a:pt x="6270" y="6617"/>
                  </a:cubicBezTo>
                  <a:lnTo>
                    <a:pt x="6270" y="1"/>
                  </a:lnTo>
                  <a:close/>
                </a:path>
              </a:pathLst>
            </a:custGeom>
            <a:grpFill/>
            <a:ln>
              <a:noFill/>
            </a:ln>
          </p:spPr>
          <p:txBody>
            <a:bodyPr spcFirstLastPara="1" wrap="square" lIns="91425" tIns="91425" rIns="91425" bIns="91425" anchor="ctr" anchorCtr="0">
              <a:noAutofit/>
            </a:bodyPr>
            <a:lstStyle/>
            <a:p>
              <a:endParaRPr sz="1400"/>
            </a:p>
          </p:txBody>
        </p:sp>
        <p:sp>
          <p:nvSpPr>
            <p:cNvPr id="593" name="Google Shape;10238;p74"/>
            <p:cNvSpPr/>
            <p:nvPr/>
          </p:nvSpPr>
          <p:spPr>
            <a:xfrm>
              <a:off x="4316425" y="3235150"/>
              <a:ext cx="191425" cy="35475"/>
            </a:xfrm>
            <a:custGeom>
              <a:avLst/>
              <a:gdLst/>
              <a:ahLst/>
              <a:cxnLst/>
              <a:rect l="l" t="t" r="r" b="b"/>
              <a:pathLst>
                <a:path w="7657" h="1419" extrusionOk="0">
                  <a:moveTo>
                    <a:pt x="347" y="1"/>
                  </a:moveTo>
                  <a:cubicBezTo>
                    <a:pt x="158" y="1"/>
                    <a:pt x="1" y="158"/>
                    <a:pt x="1" y="347"/>
                  </a:cubicBezTo>
                  <a:lnTo>
                    <a:pt x="1" y="1418"/>
                  </a:lnTo>
                  <a:lnTo>
                    <a:pt x="7625" y="1418"/>
                  </a:lnTo>
                  <a:lnTo>
                    <a:pt x="7625" y="347"/>
                  </a:lnTo>
                  <a:lnTo>
                    <a:pt x="7656" y="347"/>
                  </a:lnTo>
                  <a:cubicBezTo>
                    <a:pt x="7656" y="158"/>
                    <a:pt x="7499" y="1"/>
                    <a:pt x="7310" y="1"/>
                  </a:cubicBezTo>
                  <a:close/>
                </a:path>
              </a:pathLst>
            </a:custGeom>
            <a:grpFill/>
            <a:ln>
              <a:noFill/>
            </a:ln>
          </p:spPr>
          <p:txBody>
            <a:bodyPr spcFirstLastPara="1" wrap="square" lIns="91425" tIns="91425" rIns="91425" bIns="91425" anchor="ctr" anchorCtr="0">
              <a:noAutofit/>
            </a:bodyPr>
            <a:lstStyle/>
            <a:p>
              <a:endParaRPr sz="1400"/>
            </a:p>
          </p:txBody>
        </p:sp>
        <p:sp>
          <p:nvSpPr>
            <p:cNvPr id="594" name="Google Shape;10239;p74"/>
            <p:cNvSpPr/>
            <p:nvPr/>
          </p:nvSpPr>
          <p:spPr>
            <a:xfrm>
              <a:off x="4263650" y="3288700"/>
              <a:ext cx="295400" cy="137875"/>
            </a:xfrm>
            <a:custGeom>
              <a:avLst/>
              <a:gdLst/>
              <a:ahLst/>
              <a:cxnLst/>
              <a:rect l="l" t="t" r="r" b="b"/>
              <a:pathLst>
                <a:path w="11816" h="5515" extrusionOk="0">
                  <a:moveTo>
                    <a:pt x="10082" y="662"/>
                  </a:moveTo>
                  <a:cubicBezTo>
                    <a:pt x="10303" y="662"/>
                    <a:pt x="10461" y="820"/>
                    <a:pt x="10461" y="1009"/>
                  </a:cubicBezTo>
                  <a:cubicBezTo>
                    <a:pt x="10461" y="1198"/>
                    <a:pt x="10303" y="1356"/>
                    <a:pt x="10082" y="1356"/>
                  </a:cubicBezTo>
                  <a:cubicBezTo>
                    <a:pt x="9893" y="1356"/>
                    <a:pt x="9736" y="1198"/>
                    <a:pt x="9736" y="1009"/>
                  </a:cubicBezTo>
                  <a:cubicBezTo>
                    <a:pt x="9767" y="820"/>
                    <a:pt x="9893" y="662"/>
                    <a:pt x="10082" y="662"/>
                  </a:cubicBezTo>
                  <a:close/>
                  <a:moveTo>
                    <a:pt x="1041" y="1"/>
                  </a:moveTo>
                  <a:cubicBezTo>
                    <a:pt x="442" y="1"/>
                    <a:pt x="1" y="442"/>
                    <a:pt x="1" y="1009"/>
                  </a:cubicBezTo>
                  <a:lnTo>
                    <a:pt x="1" y="4475"/>
                  </a:lnTo>
                  <a:cubicBezTo>
                    <a:pt x="1" y="5073"/>
                    <a:pt x="473" y="5514"/>
                    <a:pt x="1041" y="5514"/>
                  </a:cubicBezTo>
                  <a:lnTo>
                    <a:pt x="2112" y="5514"/>
                  </a:lnTo>
                  <a:lnTo>
                    <a:pt x="2112" y="2395"/>
                  </a:lnTo>
                  <a:cubicBezTo>
                    <a:pt x="2112" y="2206"/>
                    <a:pt x="2269" y="2049"/>
                    <a:pt x="2458" y="2049"/>
                  </a:cubicBezTo>
                  <a:lnTo>
                    <a:pt x="9421" y="2049"/>
                  </a:lnTo>
                  <a:cubicBezTo>
                    <a:pt x="9610" y="2049"/>
                    <a:pt x="9767" y="2206"/>
                    <a:pt x="9767" y="2395"/>
                  </a:cubicBezTo>
                  <a:lnTo>
                    <a:pt x="9767" y="5514"/>
                  </a:lnTo>
                  <a:lnTo>
                    <a:pt x="10807" y="5514"/>
                  </a:lnTo>
                  <a:cubicBezTo>
                    <a:pt x="11406" y="5514"/>
                    <a:pt x="11815" y="5042"/>
                    <a:pt x="11815" y="4475"/>
                  </a:cubicBezTo>
                  <a:lnTo>
                    <a:pt x="11815" y="1009"/>
                  </a:lnTo>
                  <a:cubicBezTo>
                    <a:pt x="11815" y="410"/>
                    <a:pt x="11343" y="1"/>
                    <a:pt x="10807"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595" name="Google Shape;10251;p74"/>
          <p:cNvGrpSpPr/>
          <p:nvPr/>
        </p:nvGrpSpPr>
        <p:grpSpPr>
          <a:xfrm>
            <a:off x="9500511" y="2659877"/>
            <a:ext cx="406347" cy="670064"/>
            <a:chOff x="6164975" y="3211525"/>
            <a:chExt cx="191425" cy="296175"/>
          </a:xfrm>
          <a:solidFill>
            <a:srgbClr val="0DB7C4"/>
          </a:solidFill>
        </p:grpSpPr>
        <p:sp>
          <p:nvSpPr>
            <p:cNvPr id="596" name="Google Shape;10252;p74"/>
            <p:cNvSpPr/>
            <p:nvPr/>
          </p:nvSpPr>
          <p:spPr>
            <a:xfrm>
              <a:off x="6269750" y="3371400"/>
              <a:ext cx="68525" cy="84300"/>
            </a:xfrm>
            <a:custGeom>
              <a:avLst/>
              <a:gdLst/>
              <a:ahLst/>
              <a:cxnLst/>
              <a:rect l="l" t="t" r="r" b="b"/>
              <a:pathLst>
                <a:path w="2741" h="3372" extrusionOk="0">
                  <a:moveTo>
                    <a:pt x="1670" y="1"/>
                  </a:moveTo>
                  <a:cubicBezTo>
                    <a:pt x="1166" y="316"/>
                    <a:pt x="599" y="505"/>
                    <a:pt x="0" y="568"/>
                  </a:cubicBezTo>
                  <a:lnTo>
                    <a:pt x="0" y="1482"/>
                  </a:lnTo>
                  <a:lnTo>
                    <a:pt x="1890" y="3372"/>
                  </a:lnTo>
                  <a:lnTo>
                    <a:pt x="2741" y="3372"/>
                  </a:lnTo>
                  <a:lnTo>
                    <a:pt x="2741" y="3340"/>
                  </a:lnTo>
                  <a:lnTo>
                    <a:pt x="2741" y="2301"/>
                  </a:lnTo>
                  <a:cubicBezTo>
                    <a:pt x="2741" y="1356"/>
                    <a:pt x="2300" y="536"/>
                    <a:pt x="1670" y="1"/>
                  </a:cubicBezTo>
                  <a:close/>
                </a:path>
              </a:pathLst>
            </a:custGeom>
            <a:grpFill/>
            <a:ln>
              <a:noFill/>
            </a:ln>
          </p:spPr>
          <p:txBody>
            <a:bodyPr spcFirstLastPara="1" wrap="square" lIns="91425" tIns="91425" rIns="91425" bIns="91425" anchor="ctr" anchorCtr="0">
              <a:noAutofit/>
            </a:bodyPr>
            <a:lstStyle/>
            <a:p>
              <a:endParaRPr sz="1400"/>
            </a:p>
          </p:txBody>
        </p:sp>
        <p:sp>
          <p:nvSpPr>
            <p:cNvPr id="597" name="Google Shape;10253;p74"/>
            <p:cNvSpPr/>
            <p:nvPr/>
          </p:nvSpPr>
          <p:spPr>
            <a:xfrm>
              <a:off x="6228775" y="3424175"/>
              <a:ext cx="62250" cy="30750"/>
            </a:xfrm>
            <a:custGeom>
              <a:avLst/>
              <a:gdLst/>
              <a:ahLst/>
              <a:cxnLst/>
              <a:rect l="l" t="t" r="r" b="b"/>
              <a:pathLst>
                <a:path w="2490" h="1230" extrusionOk="0">
                  <a:moveTo>
                    <a:pt x="1229" y="1"/>
                  </a:moveTo>
                  <a:lnTo>
                    <a:pt x="1" y="1229"/>
                  </a:lnTo>
                  <a:lnTo>
                    <a:pt x="2490" y="1229"/>
                  </a:lnTo>
                  <a:lnTo>
                    <a:pt x="1229" y="1"/>
                  </a:lnTo>
                  <a:close/>
                </a:path>
              </a:pathLst>
            </a:custGeom>
            <a:grpFill/>
            <a:ln>
              <a:noFill/>
            </a:ln>
          </p:spPr>
          <p:txBody>
            <a:bodyPr spcFirstLastPara="1" wrap="square" lIns="91425" tIns="91425" rIns="91425" bIns="91425" anchor="ctr" anchorCtr="0">
              <a:noAutofit/>
            </a:bodyPr>
            <a:lstStyle/>
            <a:p>
              <a:endParaRPr sz="1400"/>
            </a:p>
          </p:txBody>
        </p:sp>
        <p:sp>
          <p:nvSpPr>
            <p:cNvPr id="598" name="Google Shape;10254;p74"/>
            <p:cNvSpPr/>
            <p:nvPr/>
          </p:nvSpPr>
          <p:spPr>
            <a:xfrm>
              <a:off x="6182300" y="3369825"/>
              <a:ext cx="69350" cy="85100"/>
            </a:xfrm>
            <a:custGeom>
              <a:avLst/>
              <a:gdLst/>
              <a:ahLst/>
              <a:cxnLst/>
              <a:rect l="l" t="t" r="r" b="b"/>
              <a:pathLst>
                <a:path w="2774" h="3404" extrusionOk="0">
                  <a:moveTo>
                    <a:pt x="1072" y="1"/>
                  </a:moveTo>
                  <a:cubicBezTo>
                    <a:pt x="411" y="599"/>
                    <a:pt x="1" y="1419"/>
                    <a:pt x="1" y="2332"/>
                  </a:cubicBezTo>
                  <a:lnTo>
                    <a:pt x="1" y="3403"/>
                  </a:lnTo>
                  <a:lnTo>
                    <a:pt x="883" y="3403"/>
                  </a:lnTo>
                  <a:lnTo>
                    <a:pt x="2773" y="1513"/>
                  </a:lnTo>
                  <a:lnTo>
                    <a:pt x="2773" y="599"/>
                  </a:lnTo>
                  <a:cubicBezTo>
                    <a:pt x="2143" y="568"/>
                    <a:pt x="1576" y="316"/>
                    <a:pt x="1072" y="1"/>
                  </a:cubicBezTo>
                  <a:close/>
                </a:path>
              </a:pathLst>
            </a:custGeom>
            <a:grpFill/>
            <a:ln>
              <a:noFill/>
            </a:ln>
          </p:spPr>
          <p:txBody>
            <a:bodyPr spcFirstLastPara="1" wrap="square" lIns="91425" tIns="91425" rIns="91425" bIns="91425" anchor="ctr" anchorCtr="0">
              <a:noAutofit/>
            </a:bodyPr>
            <a:lstStyle/>
            <a:p>
              <a:endParaRPr sz="1400"/>
            </a:p>
          </p:txBody>
        </p:sp>
        <p:sp>
          <p:nvSpPr>
            <p:cNvPr id="599" name="Google Shape;10255;p74"/>
            <p:cNvSpPr/>
            <p:nvPr/>
          </p:nvSpPr>
          <p:spPr>
            <a:xfrm>
              <a:off x="6164975" y="3472225"/>
              <a:ext cx="191425" cy="35475"/>
            </a:xfrm>
            <a:custGeom>
              <a:avLst/>
              <a:gdLst/>
              <a:ahLst/>
              <a:cxnLst/>
              <a:rect l="l" t="t" r="r" b="b"/>
              <a:pathLst>
                <a:path w="7657" h="1419" extrusionOk="0">
                  <a:moveTo>
                    <a:pt x="725" y="1"/>
                  </a:moveTo>
                  <a:cubicBezTo>
                    <a:pt x="316" y="1"/>
                    <a:pt x="1" y="316"/>
                    <a:pt x="1" y="725"/>
                  </a:cubicBezTo>
                  <a:cubicBezTo>
                    <a:pt x="1" y="1103"/>
                    <a:pt x="316" y="1418"/>
                    <a:pt x="725" y="1418"/>
                  </a:cubicBezTo>
                  <a:lnTo>
                    <a:pt x="6932" y="1418"/>
                  </a:lnTo>
                  <a:cubicBezTo>
                    <a:pt x="7341" y="1418"/>
                    <a:pt x="7657" y="1103"/>
                    <a:pt x="7657" y="725"/>
                  </a:cubicBezTo>
                  <a:cubicBezTo>
                    <a:pt x="7594" y="316"/>
                    <a:pt x="7278" y="1"/>
                    <a:pt x="6932" y="1"/>
                  </a:cubicBezTo>
                  <a:close/>
                </a:path>
              </a:pathLst>
            </a:custGeom>
            <a:grpFill/>
            <a:ln>
              <a:noFill/>
            </a:ln>
          </p:spPr>
          <p:txBody>
            <a:bodyPr spcFirstLastPara="1" wrap="square" lIns="91425" tIns="91425" rIns="91425" bIns="91425" anchor="ctr" anchorCtr="0">
              <a:noAutofit/>
            </a:bodyPr>
            <a:lstStyle/>
            <a:p>
              <a:endParaRPr sz="1400"/>
            </a:p>
          </p:txBody>
        </p:sp>
        <p:sp>
          <p:nvSpPr>
            <p:cNvPr id="600" name="Google Shape;10256;p74"/>
            <p:cNvSpPr/>
            <p:nvPr/>
          </p:nvSpPr>
          <p:spPr>
            <a:xfrm>
              <a:off x="6164975" y="3211525"/>
              <a:ext cx="191425" cy="35475"/>
            </a:xfrm>
            <a:custGeom>
              <a:avLst/>
              <a:gdLst/>
              <a:ahLst/>
              <a:cxnLst/>
              <a:rect l="l" t="t" r="r" b="b"/>
              <a:pathLst>
                <a:path w="7657" h="1419" extrusionOk="0">
                  <a:moveTo>
                    <a:pt x="725" y="0"/>
                  </a:moveTo>
                  <a:cubicBezTo>
                    <a:pt x="316" y="0"/>
                    <a:pt x="1" y="315"/>
                    <a:pt x="1" y="725"/>
                  </a:cubicBezTo>
                  <a:cubicBezTo>
                    <a:pt x="1" y="1103"/>
                    <a:pt x="316" y="1418"/>
                    <a:pt x="725" y="1418"/>
                  </a:cubicBezTo>
                  <a:lnTo>
                    <a:pt x="6932" y="1418"/>
                  </a:lnTo>
                  <a:cubicBezTo>
                    <a:pt x="7341" y="1418"/>
                    <a:pt x="7657" y="1103"/>
                    <a:pt x="7657" y="725"/>
                  </a:cubicBezTo>
                  <a:cubicBezTo>
                    <a:pt x="7594" y="284"/>
                    <a:pt x="7278" y="0"/>
                    <a:pt x="6932" y="0"/>
                  </a:cubicBezTo>
                  <a:close/>
                </a:path>
              </a:pathLst>
            </a:custGeom>
            <a:grpFill/>
            <a:ln>
              <a:noFill/>
            </a:ln>
          </p:spPr>
          <p:txBody>
            <a:bodyPr spcFirstLastPara="1" wrap="square" lIns="91425" tIns="91425" rIns="91425" bIns="91425" anchor="ctr" anchorCtr="0">
              <a:noAutofit/>
            </a:bodyPr>
            <a:lstStyle/>
            <a:p>
              <a:endParaRPr sz="1400"/>
            </a:p>
          </p:txBody>
        </p:sp>
        <p:sp>
          <p:nvSpPr>
            <p:cNvPr id="601" name="Google Shape;10257;p74"/>
            <p:cNvSpPr/>
            <p:nvPr/>
          </p:nvSpPr>
          <p:spPr>
            <a:xfrm>
              <a:off x="6183100" y="3262725"/>
              <a:ext cx="155175" cy="35650"/>
            </a:xfrm>
            <a:custGeom>
              <a:avLst/>
              <a:gdLst/>
              <a:ahLst/>
              <a:cxnLst/>
              <a:rect l="l" t="t" r="r" b="b"/>
              <a:pathLst>
                <a:path w="6207" h="1426" extrusionOk="0">
                  <a:moveTo>
                    <a:pt x="0" y="0"/>
                  </a:moveTo>
                  <a:lnTo>
                    <a:pt x="0" y="441"/>
                  </a:lnTo>
                  <a:lnTo>
                    <a:pt x="568" y="788"/>
                  </a:lnTo>
                  <a:cubicBezTo>
                    <a:pt x="1355" y="1213"/>
                    <a:pt x="2237" y="1426"/>
                    <a:pt x="3112" y="1426"/>
                  </a:cubicBezTo>
                  <a:cubicBezTo>
                    <a:pt x="3986" y="1426"/>
                    <a:pt x="4852" y="1213"/>
                    <a:pt x="5608" y="788"/>
                  </a:cubicBezTo>
                  <a:lnTo>
                    <a:pt x="6207" y="441"/>
                  </a:lnTo>
                  <a:lnTo>
                    <a:pt x="6207" y="0"/>
                  </a:lnTo>
                  <a:close/>
                </a:path>
              </a:pathLst>
            </a:custGeom>
            <a:grpFill/>
            <a:ln>
              <a:noFill/>
            </a:ln>
          </p:spPr>
          <p:txBody>
            <a:bodyPr spcFirstLastPara="1" wrap="square" lIns="91425" tIns="91425" rIns="91425" bIns="91425" anchor="ctr" anchorCtr="0">
              <a:noAutofit/>
            </a:bodyPr>
            <a:lstStyle/>
            <a:p>
              <a:endParaRPr sz="1400"/>
            </a:p>
          </p:txBody>
        </p:sp>
        <p:sp>
          <p:nvSpPr>
            <p:cNvPr id="602" name="Google Shape;10258;p74"/>
            <p:cNvSpPr/>
            <p:nvPr/>
          </p:nvSpPr>
          <p:spPr>
            <a:xfrm>
              <a:off x="6181525" y="3294225"/>
              <a:ext cx="155975" cy="74050"/>
            </a:xfrm>
            <a:custGeom>
              <a:avLst/>
              <a:gdLst/>
              <a:ahLst/>
              <a:cxnLst/>
              <a:rect l="l" t="t" r="r" b="b"/>
              <a:pathLst>
                <a:path w="6239" h="2962" extrusionOk="0">
                  <a:moveTo>
                    <a:pt x="0" y="0"/>
                  </a:moveTo>
                  <a:cubicBezTo>
                    <a:pt x="126" y="1607"/>
                    <a:pt x="1481" y="2962"/>
                    <a:pt x="3119" y="2962"/>
                  </a:cubicBezTo>
                  <a:cubicBezTo>
                    <a:pt x="4758" y="2962"/>
                    <a:pt x="6112" y="1607"/>
                    <a:pt x="6238" y="0"/>
                  </a:cubicBezTo>
                  <a:lnTo>
                    <a:pt x="6238" y="0"/>
                  </a:lnTo>
                  <a:lnTo>
                    <a:pt x="5986" y="126"/>
                  </a:lnTo>
                  <a:cubicBezTo>
                    <a:pt x="5136" y="631"/>
                    <a:pt x="4096" y="883"/>
                    <a:pt x="3119" y="883"/>
                  </a:cubicBezTo>
                  <a:cubicBezTo>
                    <a:pt x="2143" y="883"/>
                    <a:pt x="1166" y="631"/>
                    <a:pt x="252" y="126"/>
                  </a:cubicBezTo>
                  <a:lnTo>
                    <a:pt x="0" y="0"/>
                  </a:lnTo>
                  <a:close/>
                </a:path>
              </a:pathLst>
            </a:custGeom>
            <a:grpFill/>
            <a:ln>
              <a:noFill/>
            </a:ln>
          </p:spPr>
          <p:txBody>
            <a:bodyPr spcFirstLastPara="1" wrap="square" lIns="91425" tIns="91425" rIns="91425" bIns="91425" anchor="ctr" anchorCtr="0">
              <a:noAutofit/>
            </a:bodyPr>
            <a:lstStyle/>
            <a:p>
              <a:endParaRPr sz="1400"/>
            </a:p>
          </p:txBody>
        </p:sp>
      </p:grpSp>
      <p:grpSp>
        <p:nvGrpSpPr>
          <p:cNvPr id="603" name="Google Shape;10297;p74"/>
          <p:cNvGrpSpPr/>
          <p:nvPr/>
        </p:nvGrpSpPr>
        <p:grpSpPr>
          <a:xfrm>
            <a:off x="6018198" y="2642090"/>
            <a:ext cx="627007" cy="666500"/>
            <a:chOff x="4629125" y="3235150"/>
            <a:chExt cx="295375" cy="294600"/>
          </a:xfrm>
          <a:solidFill>
            <a:srgbClr val="0DB7C4"/>
          </a:solidFill>
        </p:grpSpPr>
        <p:sp>
          <p:nvSpPr>
            <p:cNvPr id="604" name="Google Shape;10298;p74"/>
            <p:cNvSpPr/>
            <p:nvPr/>
          </p:nvSpPr>
          <p:spPr>
            <a:xfrm>
              <a:off x="4696850" y="3391100"/>
              <a:ext cx="35475" cy="35475"/>
            </a:xfrm>
            <a:custGeom>
              <a:avLst/>
              <a:gdLst/>
              <a:ahLst/>
              <a:cxnLst/>
              <a:rect l="l" t="t" r="r" b="b"/>
              <a:pathLst>
                <a:path w="1419" h="1419" extrusionOk="0">
                  <a:moveTo>
                    <a:pt x="725" y="1"/>
                  </a:moveTo>
                  <a:cubicBezTo>
                    <a:pt x="316" y="1"/>
                    <a:pt x="1" y="316"/>
                    <a:pt x="1" y="694"/>
                  </a:cubicBezTo>
                  <a:cubicBezTo>
                    <a:pt x="64" y="1103"/>
                    <a:pt x="316" y="1418"/>
                    <a:pt x="725" y="1418"/>
                  </a:cubicBezTo>
                  <a:cubicBezTo>
                    <a:pt x="1103" y="1418"/>
                    <a:pt x="1418" y="1103"/>
                    <a:pt x="1418" y="694"/>
                  </a:cubicBezTo>
                  <a:cubicBezTo>
                    <a:pt x="1418" y="316"/>
                    <a:pt x="1103" y="1"/>
                    <a:pt x="725" y="1"/>
                  </a:cubicBezTo>
                  <a:close/>
                </a:path>
              </a:pathLst>
            </a:custGeom>
            <a:grpFill/>
            <a:ln>
              <a:noFill/>
            </a:ln>
          </p:spPr>
          <p:txBody>
            <a:bodyPr spcFirstLastPara="1" wrap="square" lIns="91425" tIns="91425" rIns="91425" bIns="91425" anchor="ctr" anchorCtr="0">
              <a:noAutofit/>
            </a:bodyPr>
            <a:lstStyle/>
            <a:p>
              <a:endParaRPr sz="1400"/>
            </a:p>
          </p:txBody>
        </p:sp>
        <p:sp>
          <p:nvSpPr>
            <p:cNvPr id="605" name="Google Shape;10299;p74"/>
            <p:cNvSpPr/>
            <p:nvPr/>
          </p:nvSpPr>
          <p:spPr>
            <a:xfrm>
              <a:off x="4680300" y="3443875"/>
              <a:ext cx="69350" cy="34675"/>
            </a:xfrm>
            <a:custGeom>
              <a:avLst/>
              <a:gdLst/>
              <a:ahLst/>
              <a:cxnLst/>
              <a:rect l="l" t="t" r="r" b="b"/>
              <a:pathLst>
                <a:path w="2774" h="1387" extrusionOk="0">
                  <a:moveTo>
                    <a:pt x="1387" y="0"/>
                  </a:moveTo>
                  <a:cubicBezTo>
                    <a:pt x="631" y="0"/>
                    <a:pt x="1" y="630"/>
                    <a:pt x="1" y="1387"/>
                  </a:cubicBezTo>
                  <a:lnTo>
                    <a:pt x="2773" y="1387"/>
                  </a:lnTo>
                  <a:cubicBezTo>
                    <a:pt x="2773" y="630"/>
                    <a:pt x="2175" y="0"/>
                    <a:pt x="1387" y="0"/>
                  </a:cubicBezTo>
                  <a:close/>
                </a:path>
              </a:pathLst>
            </a:custGeom>
            <a:grpFill/>
            <a:ln>
              <a:noFill/>
            </a:ln>
          </p:spPr>
          <p:txBody>
            <a:bodyPr spcFirstLastPara="1" wrap="square" lIns="91425" tIns="91425" rIns="91425" bIns="91425" anchor="ctr" anchorCtr="0">
              <a:noAutofit/>
            </a:bodyPr>
            <a:lstStyle/>
            <a:p>
              <a:endParaRPr sz="1400"/>
            </a:p>
          </p:txBody>
        </p:sp>
        <p:sp>
          <p:nvSpPr>
            <p:cNvPr id="606" name="Google Shape;10300;p74"/>
            <p:cNvSpPr/>
            <p:nvPr/>
          </p:nvSpPr>
          <p:spPr>
            <a:xfrm>
              <a:off x="4629125" y="3339900"/>
              <a:ext cx="295375" cy="189850"/>
            </a:xfrm>
            <a:custGeom>
              <a:avLst/>
              <a:gdLst/>
              <a:ahLst/>
              <a:cxnLst/>
              <a:rect l="l" t="t" r="r" b="b"/>
              <a:pathLst>
                <a:path w="11815" h="7594" extrusionOk="0">
                  <a:moveTo>
                    <a:pt x="10050" y="2080"/>
                  </a:moveTo>
                  <a:cubicBezTo>
                    <a:pt x="10239" y="2080"/>
                    <a:pt x="10397" y="2238"/>
                    <a:pt x="10397" y="2427"/>
                  </a:cubicBezTo>
                  <a:cubicBezTo>
                    <a:pt x="10397" y="2616"/>
                    <a:pt x="10239" y="2773"/>
                    <a:pt x="10050" y="2773"/>
                  </a:cubicBezTo>
                  <a:lnTo>
                    <a:pt x="6553" y="2773"/>
                  </a:lnTo>
                  <a:cubicBezTo>
                    <a:pt x="6333" y="2773"/>
                    <a:pt x="6175" y="2616"/>
                    <a:pt x="6175" y="2427"/>
                  </a:cubicBezTo>
                  <a:cubicBezTo>
                    <a:pt x="6175" y="2238"/>
                    <a:pt x="6333" y="2080"/>
                    <a:pt x="6553" y="2080"/>
                  </a:cubicBezTo>
                  <a:close/>
                  <a:moveTo>
                    <a:pt x="10050" y="3466"/>
                  </a:moveTo>
                  <a:cubicBezTo>
                    <a:pt x="10239" y="3466"/>
                    <a:pt x="10397" y="3624"/>
                    <a:pt x="10397" y="3813"/>
                  </a:cubicBezTo>
                  <a:cubicBezTo>
                    <a:pt x="10397" y="4002"/>
                    <a:pt x="10239" y="4159"/>
                    <a:pt x="10050" y="4159"/>
                  </a:cubicBezTo>
                  <a:lnTo>
                    <a:pt x="6553" y="4159"/>
                  </a:lnTo>
                  <a:cubicBezTo>
                    <a:pt x="6333" y="4159"/>
                    <a:pt x="6175" y="4002"/>
                    <a:pt x="6175" y="3813"/>
                  </a:cubicBezTo>
                  <a:cubicBezTo>
                    <a:pt x="6175" y="3624"/>
                    <a:pt x="6333" y="3466"/>
                    <a:pt x="6553" y="3466"/>
                  </a:cubicBezTo>
                  <a:close/>
                  <a:moveTo>
                    <a:pt x="10050" y="4821"/>
                  </a:moveTo>
                  <a:cubicBezTo>
                    <a:pt x="10239" y="4821"/>
                    <a:pt x="10397" y="4978"/>
                    <a:pt x="10397" y="5199"/>
                  </a:cubicBezTo>
                  <a:cubicBezTo>
                    <a:pt x="10397" y="5388"/>
                    <a:pt x="10239" y="5546"/>
                    <a:pt x="10050" y="5546"/>
                  </a:cubicBezTo>
                  <a:lnTo>
                    <a:pt x="6553" y="5546"/>
                  </a:lnTo>
                  <a:cubicBezTo>
                    <a:pt x="6333" y="5546"/>
                    <a:pt x="6175" y="5388"/>
                    <a:pt x="6175" y="5199"/>
                  </a:cubicBezTo>
                  <a:cubicBezTo>
                    <a:pt x="6175" y="4978"/>
                    <a:pt x="6333" y="4821"/>
                    <a:pt x="6553" y="4821"/>
                  </a:cubicBezTo>
                  <a:close/>
                  <a:moveTo>
                    <a:pt x="3403" y="1418"/>
                  </a:moveTo>
                  <a:cubicBezTo>
                    <a:pt x="4127" y="1418"/>
                    <a:pt x="4757" y="2049"/>
                    <a:pt x="4757" y="2773"/>
                  </a:cubicBezTo>
                  <a:cubicBezTo>
                    <a:pt x="4757" y="3151"/>
                    <a:pt x="4600" y="3498"/>
                    <a:pt x="4379" y="3718"/>
                  </a:cubicBezTo>
                  <a:cubicBezTo>
                    <a:pt x="5009" y="4065"/>
                    <a:pt x="5451" y="4758"/>
                    <a:pt x="5451" y="5546"/>
                  </a:cubicBezTo>
                  <a:lnTo>
                    <a:pt x="5451" y="5892"/>
                  </a:lnTo>
                  <a:lnTo>
                    <a:pt x="5514" y="5892"/>
                  </a:lnTo>
                  <a:cubicBezTo>
                    <a:pt x="5514" y="6081"/>
                    <a:pt x="5356" y="6239"/>
                    <a:pt x="5167" y="6239"/>
                  </a:cubicBezTo>
                  <a:lnTo>
                    <a:pt x="1701" y="6239"/>
                  </a:lnTo>
                  <a:cubicBezTo>
                    <a:pt x="1512" y="6239"/>
                    <a:pt x="1355" y="6081"/>
                    <a:pt x="1355" y="5892"/>
                  </a:cubicBezTo>
                  <a:lnTo>
                    <a:pt x="1355" y="5546"/>
                  </a:lnTo>
                  <a:cubicBezTo>
                    <a:pt x="1355" y="4758"/>
                    <a:pt x="1764" y="4096"/>
                    <a:pt x="2395" y="3718"/>
                  </a:cubicBezTo>
                  <a:cubicBezTo>
                    <a:pt x="2174" y="3498"/>
                    <a:pt x="2016" y="3151"/>
                    <a:pt x="2016" y="2773"/>
                  </a:cubicBezTo>
                  <a:cubicBezTo>
                    <a:pt x="2016" y="2049"/>
                    <a:pt x="2647" y="1418"/>
                    <a:pt x="3403" y="1418"/>
                  </a:cubicBezTo>
                  <a:close/>
                  <a:moveTo>
                    <a:pt x="1040" y="1"/>
                  </a:moveTo>
                  <a:cubicBezTo>
                    <a:pt x="441" y="1"/>
                    <a:pt x="0" y="473"/>
                    <a:pt x="0" y="1009"/>
                  </a:cubicBezTo>
                  <a:lnTo>
                    <a:pt x="0" y="6554"/>
                  </a:lnTo>
                  <a:cubicBezTo>
                    <a:pt x="0" y="7152"/>
                    <a:pt x="473" y="7593"/>
                    <a:pt x="1040" y="7593"/>
                  </a:cubicBezTo>
                  <a:lnTo>
                    <a:pt x="10806" y="7593"/>
                  </a:lnTo>
                  <a:cubicBezTo>
                    <a:pt x="11373" y="7593"/>
                    <a:pt x="11815" y="7121"/>
                    <a:pt x="11815" y="6554"/>
                  </a:cubicBezTo>
                  <a:lnTo>
                    <a:pt x="11815" y="1009"/>
                  </a:lnTo>
                  <a:cubicBezTo>
                    <a:pt x="11783" y="473"/>
                    <a:pt x="11310" y="1"/>
                    <a:pt x="10743" y="1"/>
                  </a:cubicBezTo>
                  <a:lnTo>
                    <a:pt x="7593" y="1"/>
                  </a:lnTo>
                  <a:lnTo>
                    <a:pt x="7593" y="347"/>
                  </a:lnTo>
                  <a:cubicBezTo>
                    <a:pt x="7593" y="946"/>
                    <a:pt x="7120" y="1355"/>
                    <a:pt x="6585" y="1355"/>
                  </a:cubicBezTo>
                  <a:lnTo>
                    <a:pt x="5198" y="1355"/>
                  </a:lnTo>
                  <a:cubicBezTo>
                    <a:pt x="4600" y="1355"/>
                    <a:pt x="4190" y="883"/>
                    <a:pt x="4190" y="347"/>
                  </a:cubicBezTo>
                  <a:lnTo>
                    <a:pt x="4190" y="1"/>
                  </a:lnTo>
                  <a:close/>
                </a:path>
              </a:pathLst>
            </a:custGeom>
            <a:grpFill/>
            <a:ln>
              <a:noFill/>
            </a:ln>
          </p:spPr>
          <p:txBody>
            <a:bodyPr spcFirstLastPara="1" wrap="square" lIns="91425" tIns="91425" rIns="91425" bIns="91425" anchor="ctr" anchorCtr="0">
              <a:noAutofit/>
            </a:bodyPr>
            <a:lstStyle/>
            <a:p>
              <a:endParaRPr sz="1400"/>
            </a:p>
          </p:txBody>
        </p:sp>
        <p:sp>
          <p:nvSpPr>
            <p:cNvPr id="607" name="Google Shape;10301;p74"/>
            <p:cNvSpPr/>
            <p:nvPr/>
          </p:nvSpPr>
          <p:spPr>
            <a:xfrm>
              <a:off x="4714975" y="3287125"/>
              <a:ext cx="122100" cy="70125"/>
            </a:xfrm>
            <a:custGeom>
              <a:avLst/>
              <a:gdLst/>
              <a:ahLst/>
              <a:cxnLst/>
              <a:rect l="l" t="t" r="r" b="b"/>
              <a:pathLst>
                <a:path w="4884" h="2805" extrusionOk="0">
                  <a:moveTo>
                    <a:pt x="693" y="1"/>
                  </a:moveTo>
                  <a:cubicBezTo>
                    <a:pt x="315" y="1"/>
                    <a:pt x="0" y="316"/>
                    <a:pt x="0" y="725"/>
                  </a:cubicBezTo>
                  <a:cubicBezTo>
                    <a:pt x="0" y="1104"/>
                    <a:pt x="315" y="1419"/>
                    <a:pt x="693" y="1419"/>
                  </a:cubicBezTo>
                  <a:lnTo>
                    <a:pt x="1418" y="1419"/>
                  </a:lnTo>
                  <a:lnTo>
                    <a:pt x="1418" y="2458"/>
                  </a:lnTo>
                  <a:cubicBezTo>
                    <a:pt x="1386" y="2647"/>
                    <a:pt x="1544" y="2805"/>
                    <a:pt x="1733" y="2805"/>
                  </a:cubicBezTo>
                  <a:lnTo>
                    <a:pt x="3119" y="2805"/>
                  </a:lnTo>
                  <a:cubicBezTo>
                    <a:pt x="3308" y="2805"/>
                    <a:pt x="3466" y="2647"/>
                    <a:pt x="3466" y="2458"/>
                  </a:cubicBezTo>
                  <a:lnTo>
                    <a:pt x="3466" y="1419"/>
                  </a:lnTo>
                  <a:lnTo>
                    <a:pt x="4159" y="1419"/>
                  </a:lnTo>
                  <a:cubicBezTo>
                    <a:pt x="4568" y="1419"/>
                    <a:pt x="4883" y="1104"/>
                    <a:pt x="4883" y="725"/>
                  </a:cubicBezTo>
                  <a:cubicBezTo>
                    <a:pt x="4883" y="316"/>
                    <a:pt x="4568" y="1"/>
                    <a:pt x="4159" y="1"/>
                  </a:cubicBezTo>
                  <a:close/>
                </a:path>
              </a:pathLst>
            </a:custGeom>
            <a:grpFill/>
            <a:ln>
              <a:noFill/>
            </a:ln>
          </p:spPr>
          <p:txBody>
            <a:bodyPr spcFirstLastPara="1" wrap="square" lIns="91425" tIns="91425" rIns="91425" bIns="91425" anchor="ctr" anchorCtr="0">
              <a:noAutofit/>
            </a:bodyPr>
            <a:lstStyle/>
            <a:p>
              <a:endParaRPr sz="1400"/>
            </a:p>
          </p:txBody>
        </p:sp>
        <p:sp>
          <p:nvSpPr>
            <p:cNvPr id="608" name="Google Shape;10302;p74"/>
            <p:cNvSpPr/>
            <p:nvPr/>
          </p:nvSpPr>
          <p:spPr>
            <a:xfrm>
              <a:off x="4732300" y="3235150"/>
              <a:ext cx="86650" cy="35475"/>
            </a:xfrm>
            <a:custGeom>
              <a:avLst/>
              <a:gdLst/>
              <a:ahLst/>
              <a:cxnLst/>
              <a:rect l="l" t="t" r="r" b="b"/>
              <a:pathLst>
                <a:path w="3466" h="1419" extrusionOk="0">
                  <a:moveTo>
                    <a:pt x="378" y="1"/>
                  </a:moveTo>
                  <a:cubicBezTo>
                    <a:pt x="158" y="1"/>
                    <a:pt x="0" y="158"/>
                    <a:pt x="0" y="347"/>
                  </a:cubicBezTo>
                  <a:lnTo>
                    <a:pt x="0" y="1418"/>
                  </a:lnTo>
                  <a:lnTo>
                    <a:pt x="3466" y="1418"/>
                  </a:lnTo>
                  <a:lnTo>
                    <a:pt x="3466" y="347"/>
                  </a:lnTo>
                  <a:cubicBezTo>
                    <a:pt x="3466" y="158"/>
                    <a:pt x="3308" y="1"/>
                    <a:pt x="3119"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609" name="Google Shape;10352;p74"/>
          <p:cNvGrpSpPr/>
          <p:nvPr/>
        </p:nvGrpSpPr>
        <p:grpSpPr>
          <a:xfrm>
            <a:off x="6911053" y="2653395"/>
            <a:ext cx="628705" cy="672439"/>
            <a:chOff x="4991425" y="3234750"/>
            <a:chExt cx="296175" cy="297225"/>
          </a:xfrm>
          <a:solidFill>
            <a:srgbClr val="0DB7C4"/>
          </a:solidFill>
        </p:grpSpPr>
        <p:sp>
          <p:nvSpPr>
            <p:cNvPr id="610" name="Google Shape;10353;p74"/>
            <p:cNvSpPr/>
            <p:nvPr/>
          </p:nvSpPr>
          <p:spPr>
            <a:xfrm>
              <a:off x="5077275" y="3304450"/>
              <a:ext cx="122100" cy="99275"/>
            </a:xfrm>
            <a:custGeom>
              <a:avLst/>
              <a:gdLst/>
              <a:ahLst/>
              <a:cxnLst/>
              <a:rect l="l" t="t" r="r" b="b"/>
              <a:pathLst>
                <a:path w="4884" h="3971" extrusionOk="0">
                  <a:moveTo>
                    <a:pt x="2426" y="1"/>
                  </a:moveTo>
                  <a:cubicBezTo>
                    <a:pt x="1103" y="1"/>
                    <a:pt x="0" y="1104"/>
                    <a:pt x="0" y="2427"/>
                  </a:cubicBezTo>
                  <a:cubicBezTo>
                    <a:pt x="0" y="3025"/>
                    <a:pt x="190" y="3530"/>
                    <a:pt x="536" y="3971"/>
                  </a:cubicBezTo>
                  <a:cubicBezTo>
                    <a:pt x="820" y="3624"/>
                    <a:pt x="1103" y="3309"/>
                    <a:pt x="1481" y="3057"/>
                  </a:cubicBezTo>
                  <a:cubicBezTo>
                    <a:pt x="1261" y="2805"/>
                    <a:pt x="1103" y="2458"/>
                    <a:pt x="1103" y="2112"/>
                  </a:cubicBezTo>
                  <a:cubicBezTo>
                    <a:pt x="1103" y="1356"/>
                    <a:pt x="1733" y="726"/>
                    <a:pt x="2489" y="726"/>
                  </a:cubicBezTo>
                  <a:cubicBezTo>
                    <a:pt x="3214" y="726"/>
                    <a:pt x="3844" y="1356"/>
                    <a:pt x="3844" y="2112"/>
                  </a:cubicBezTo>
                  <a:cubicBezTo>
                    <a:pt x="3844" y="2458"/>
                    <a:pt x="3687" y="2805"/>
                    <a:pt x="3466" y="3057"/>
                  </a:cubicBezTo>
                  <a:cubicBezTo>
                    <a:pt x="3844" y="3246"/>
                    <a:pt x="4128" y="3561"/>
                    <a:pt x="4317" y="3971"/>
                  </a:cubicBezTo>
                  <a:cubicBezTo>
                    <a:pt x="4695" y="3530"/>
                    <a:pt x="4884" y="3025"/>
                    <a:pt x="4884" y="2427"/>
                  </a:cubicBezTo>
                  <a:cubicBezTo>
                    <a:pt x="4884" y="1104"/>
                    <a:pt x="3781" y="1"/>
                    <a:pt x="2426" y="1"/>
                  </a:cubicBezTo>
                  <a:close/>
                </a:path>
              </a:pathLst>
            </a:custGeom>
            <a:grpFill/>
            <a:ln>
              <a:noFill/>
            </a:ln>
          </p:spPr>
          <p:txBody>
            <a:bodyPr spcFirstLastPara="1" wrap="square" lIns="91425" tIns="91425" rIns="91425" bIns="91425" anchor="ctr" anchorCtr="0">
              <a:noAutofit/>
            </a:bodyPr>
            <a:lstStyle/>
            <a:p>
              <a:endParaRPr sz="1400"/>
            </a:p>
          </p:txBody>
        </p:sp>
        <p:sp>
          <p:nvSpPr>
            <p:cNvPr id="611" name="Google Shape;10354;p74"/>
            <p:cNvSpPr/>
            <p:nvPr/>
          </p:nvSpPr>
          <p:spPr>
            <a:xfrm>
              <a:off x="5121375" y="3339900"/>
              <a:ext cx="35475" cy="35475"/>
            </a:xfrm>
            <a:custGeom>
              <a:avLst/>
              <a:gdLst/>
              <a:ahLst/>
              <a:cxnLst/>
              <a:rect l="l" t="t" r="r" b="b"/>
              <a:pathLst>
                <a:path w="1419" h="1419" extrusionOk="0">
                  <a:moveTo>
                    <a:pt x="725" y="1"/>
                  </a:moveTo>
                  <a:cubicBezTo>
                    <a:pt x="316" y="1"/>
                    <a:pt x="1" y="316"/>
                    <a:pt x="1" y="694"/>
                  </a:cubicBezTo>
                  <a:cubicBezTo>
                    <a:pt x="1" y="1103"/>
                    <a:pt x="316" y="1418"/>
                    <a:pt x="725" y="1418"/>
                  </a:cubicBezTo>
                  <a:cubicBezTo>
                    <a:pt x="1103" y="1418"/>
                    <a:pt x="1418" y="1103"/>
                    <a:pt x="1418" y="694"/>
                  </a:cubicBezTo>
                  <a:cubicBezTo>
                    <a:pt x="1418" y="316"/>
                    <a:pt x="1103" y="1"/>
                    <a:pt x="725" y="1"/>
                  </a:cubicBezTo>
                  <a:close/>
                </a:path>
              </a:pathLst>
            </a:custGeom>
            <a:grpFill/>
            <a:ln>
              <a:noFill/>
            </a:ln>
          </p:spPr>
          <p:txBody>
            <a:bodyPr spcFirstLastPara="1" wrap="square" lIns="91425" tIns="91425" rIns="91425" bIns="91425" anchor="ctr" anchorCtr="0">
              <a:noAutofit/>
            </a:bodyPr>
            <a:lstStyle/>
            <a:p>
              <a:endParaRPr sz="1400"/>
            </a:p>
          </p:txBody>
        </p:sp>
        <p:sp>
          <p:nvSpPr>
            <p:cNvPr id="612" name="Google Shape;10355;p74"/>
            <p:cNvSpPr/>
            <p:nvPr/>
          </p:nvSpPr>
          <p:spPr>
            <a:xfrm>
              <a:off x="5009550" y="3234750"/>
              <a:ext cx="259150" cy="261125"/>
            </a:xfrm>
            <a:custGeom>
              <a:avLst/>
              <a:gdLst/>
              <a:ahLst/>
              <a:cxnLst/>
              <a:rect l="l" t="t" r="r" b="b"/>
              <a:pathLst>
                <a:path w="10366" h="10445" extrusionOk="0">
                  <a:moveTo>
                    <a:pt x="5198" y="2159"/>
                  </a:moveTo>
                  <a:cubicBezTo>
                    <a:pt x="6931" y="2159"/>
                    <a:pt x="8286" y="3514"/>
                    <a:pt x="8286" y="5246"/>
                  </a:cubicBezTo>
                  <a:cubicBezTo>
                    <a:pt x="8286" y="6916"/>
                    <a:pt x="6931" y="8365"/>
                    <a:pt x="5198" y="8365"/>
                  </a:cubicBezTo>
                  <a:cubicBezTo>
                    <a:pt x="3340" y="8365"/>
                    <a:pt x="2079" y="6822"/>
                    <a:pt x="2079" y="5246"/>
                  </a:cubicBezTo>
                  <a:cubicBezTo>
                    <a:pt x="2079" y="3514"/>
                    <a:pt x="3497" y="2159"/>
                    <a:pt x="5198" y="2159"/>
                  </a:cubicBezTo>
                  <a:close/>
                  <a:moveTo>
                    <a:pt x="5167" y="1"/>
                  </a:moveTo>
                  <a:cubicBezTo>
                    <a:pt x="5088" y="1"/>
                    <a:pt x="5009" y="17"/>
                    <a:pt x="4946" y="48"/>
                  </a:cubicBezTo>
                  <a:lnTo>
                    <a:pt x="4001" y="836"/>
                  </a:lnTo>
                  <a:lnTo>
                    <a:pt x="2773" y="678"/>
                  </a:lnTo>
                  <a:cubicBezTo>
                    <a:pt x="2756" y="675"/>
                    <a:pt x="2739" y="673"/>
                    <a:pt x="2723" y="673"/>
                  </a:cubicBezTo>
                  <a:cubicBezTo>
                    <a:pt x="2583" y="673"/>
                    <a:pt x="2454" y="786"/>
                    <a:pt x="2426" y="899"/>
                  </a:cubicBezTo>
                  <a:lnTo>
                    <a:pt x="1953" y="2033"/>
                  </a:lnTo>
                  <a:lnTo>
                    <a:pt x="819" y="2505"/>
                  </a:lnTo>
                  <a:cubicBezTo>
                    <a:pt x="662" y="2568"/>
                    <a:pt x="567" y="2694"/>
                    <a:pt x="630" y="2852"/>
                  </a:cubicBezTo>
                  <a:lnTo>
                    <a:pt x="788" y="4081"/>
                  </a:lnTo>
                  <a:lnTo>
                    <a:pt x="32" y="5026"/>
                  </a:lnTo>
                  <a:cubicBezTo>
                    <a:pt x="0" y="5183"/>
                    <a:pt x="0" y="5341"/>
                    <a:pt x="63" y="5467"/>
                  </a:cubicBezTo>
                  <a:lnTo>
                    <a:pt x="819" y="6381"/>
                  </a:lnTo>
                  <a:lnTo>
                    <a:pt x="662" y="7609"/>
                  </a:lnTo>
                  <a:cubicBezTo>
                    <a:pt x="630" y="7767"/>
                    <a:pt x="725" y="7924"/>
                    <a:pt x="851" y="7956"/>
                  </a:cubicBezTo>
                  <a:lnTo>
                    <a:pt x="1985" y="8428"/>
                  </a:lnTo>
                  <a:lnTo>
                    <a:pt x="2457" y="9594"/>
                  </a:lnTo>
                  <a:cubicBezTo>
                    <a:pt x="2536" y="9725"/>
                    <a:pt x="2637" y="9791"/>
                    <a:pt x="2741" y="9791"/>
                  </a:cubicBezTo>
                  <a:cubicBezTo>
                    <a:pt x="2762" y="9791"/>
                    <a:pt x="2783" y="9788"/>
                    <a:pt x="2804" y="9783"/>
                  </a:cubicBezTo>
                  <a:lnTo>
                    <a:pt x="4033" y="9626"/>
                  </a:lnTo>
                  <a:lnTo>
                    <a:pt x="4978" y="10382"/>
                  </a:lnTo>
                  <a:cubicBezTo>
                    <a:pt x="5072" y="10413"/>
                    <a:pt x="5104" y="10445"/>
                    <a:pt x="5167" y="10445"/>
                  </a:cubicBezTo>
                  <a:cubicBezTo>
                    <a:pt x="5261" y="10445"/>
                    <a:pt x="5324" y="10413"/>
                    <a:pt x="5387" y="10382"/>
                  </a:cubicBezTo>
                  <a:lnTo>
                    <a:pt x="6333" y="9626"/>
                  </a:lnTo>
                  <a:lnTo>
                    <a:pt x="7530" y="9783"/>
                  </a:lnTo>
                  <a:cubicBezTo>
                    <a:pt x="7687" y="9783"/>
                    <a:pt x="7876" y="9689"/>
                    <a:pt x="7908" y="9594"/>
                  </a:cubicBezTo>
                  <a:lnTo>
                    <a:pt x="8380" y="8428"/>
                  </a:lnTo>
                  <a:lnTo>
                    <a:pt x="9515" y="7956"/>
                  </a:lnTo>
                  <a:cubicBezTo>
                    <a:pt x="9672" y="7893"/>
                    <a:pt x="9735" y="7767"/>
                    <a:pt x="9704" y="7609"/>
                  </a:cubicBezTo>
                  <a:lnTo>
                    <a:pt x="9546" y="6381"/>
                  </a:lnTo>
                  <a:lnTo>
                    <a:pt x="10302" y="5467"/>
                  </a:lnTo>
                  <a:cubicBezTo>
                    <a:pt x="10365" y="5341"/>
                    <a:pt x="10365" y="5120"/>
                    <a:pt x="10302" y="5026"/>
                  </a:cubicBezTo>
                  <a:lnTo>
                    <a:pt x="9546" y="4081"/>
                  </a:lnTo>
                  <a:lnTo>
                    <a:pt x="9704" y="2852"/>
                  </a:lnTo>
                  <a:cubicBezTo>
                    <a:pt x="9735" y="2694"/>
                    <a:pt x="9641" y="2537"/>
                    <a:pt x="9515" y="2505"/>
                  </a:cubicBezTo>
                  <a:lnTo>
                    <a:pt x="8380" y="2033"/>
                  </a:lnTo>
                  <a:lnTo>
                    <a:pt x="7908" y="899"/>
                  </a:lnTo>
                  <a:cubicBezTo>
                    <a:pt x="7826" y="762"/>
                    <a:pt x="7719" y="672"/>
                    <a:pt x="7589" y="672"/>
                  </a:cubicBezTo>
                  <a:cubicBezTo>
                    <a:pt x="7570" y="672"/>
                    <a:pt x="7550" y="674"/>
                    <a:pt x="7530" y="678"/>
                  </a:cubicBezTo>
                  <a:lnTo>
                    <a:pt x="6333" y="836"/>
                  </a:lnTo>
                  <a:lnTo>
                    <a:pt x="5387" y="48"/>
                  </a:lnTo>
                  <a:cubicBezTo>
                    <a:pt x="5324" y="17"/>
                    <a:pt x="5246" y="1"/>
                    <a:pt x="5167" y="1"/>
                  </a:cubicBezTo>
                  <a:close/>
                </a:path>
              </a:pathLst>
            </a:custGeom>
            <a:grpFill/>
            <a:ln>
              <a:noFill/>
            </a:ln>
          </p:spPr>
          <p:txBody>
            <a:bodyPr spcFirstLastPara="1" wrap="square" lIns="91425" tIns="91425" rIns="91425" bIns="91425" anchor="ctr" anchorCtr="0">
              <a:noAutofit/>
            </a:bodyPr>
            <a:lstStyle/>
            <a:p>
              <a:endParaRPr sz="1400"/>
            </a:p>
          </p:txBody>
        </p:sp>
        <p:sp>
          <p:nvSpPr>
            <p:cNvPr id="613" name="Google Shape;10356;p74"/>
            <p:cNvSpPr/>
            <p:nvPr/>
          </p:nvSpPr>
          <p:spPr>
            <a:xfrm>
              <a:off x="5105625" y="3391900"/>
              <a:ext cx="66975" cy="34675"/>
            </a:xfrm>
            <a:custGeom>
              <a:avLst/>
              <a:gdLst/>
              <a:ahLst/>
              <a:cxnLst/>
              <a:rect l="l" t="t" r="r" b="b"/>
              <a:pathLst>
                <a:path w="2679" h="1387" extrusionOk="0">
                  <a:moveTo>
                    <a:pt x="1355" y="0"/>
                  </a:moveTo>
                  <a:cubicBezTo>
                    <a:pt x="725" y="0"/>
                    <a:pt x="190" y="441"/>
                    <a:pt x="1" y="977"/>
                  </a:cubicBezTo>
                  <a:cubicBezTo>
                    <a:pt x="410" y="1229"/>
                    <a:pt x="820" y="1386"/>
                    <a:pt x="1355" y="1386"/>
                  </a:cubicBezTo>
                  <a:cubicBezTo>
                    <a:pt x="1859" y="1386"/>
                    <a:pt x="2301" y="1229"/>
                    <a:pt x="2679" y="977"/>
                  </a:cubicBezTo>
                  <a:cubicBezTo>
                    <a:pt x="2521" y="410"/>
                    <a:pt x="1985" y="0"/>
                    <a:pt x="1355" y="0"/>
                  </a:cubicBezTo>
                  <a:close/>
                </a:path>
              </a:pathLst>
            </a:custGeom>
            <a:grpFill/>
            <a:ln>
              <a:noFill/>
            </a:ln>
          </p:spPr>
          <p:txBody>
            <a:bodyPr spcFirstLastPara="1" wrap="square" lIns="91425" tIns="91425" rIns="91425" bIns="91425" anchor="ctr" anchorCtr="0">
              <a:noAutofit/>
            </a:bodyPr>
            <a:lstStyle/>
            <a:p>
              <a:endParaRPr sz="1400"/>
            </a:p>
          </p:txBody>
        </p:sp>
        <p:sp>
          <p:nvSpPr>
            <p:cNvPr id="614" name="Google Shape;10357;p74"/>
            <p:cNvSpPr/>
            <p:nvPr/>
          </p:nvSpPr>
          <p:spPr>
            <a:xfrm>
              <a:off x="5192275" y="3443075"/>
              <a:ext cx="95325" cy="86975"/>
            </a:xfrm>
            <a:custGeom>
              <a:avLst/>
              <a:gdLst/>
              <a:ahLst/>
              <a:cxnLst/>
              <a:rect l="l" t="t" r="r" b="b"/>
              <a:pathLst>
                <a:path w="3813" h="3479" extrusionOk="0">
                  <a:moveTo>
                    <a:pt x="2867" y="1"/>
                  </a:moveTo>
                  <a:cubicBezTo>
                    <a:pt x="2741" y="127"/>
                    <a:pt x="2647" y="221"/>
                    <a:pt x="2489" y="284"/>
                  </a:cubicBezTo>
                  <a:lnTo>
                    <a:pt x="1607" y="631"/>
                  </a:lnTo>
                  <a:lnTo>
                    <a:pt x="1260" y="1482"/>
                  </a:lnTo>
                  <a:cubicBezTo>
                    <a:pt x="1103" y="1891"/>
                    <a:pt x="693" y="2112"/>
                    <a:pt x="284" y="2112"/>
                  </a:cubicBezTo>
                  <a:lnTo>
                    <a:pt x="158" y="2112"/>
                  </a:lnTo>
                  <a:lnTo>
                    <a:pt x="0" y="2080"/>
                  </a:lnTo>
                  <a:lnTo>
                    <a:pt x="1166" y="3372"/>
                  </a:lnTo>
                  <a:cubicBezTo>
                    <a:pt x="1237" y="3443"/>
                    <a:pt x="1343" y="3478"/>
                    <a:pt x="1445" y="3478"/>
                  </a:cubicBezTo>
                  <a:cubicBezTo>
                    <a:pt x="1479" y="3478"/>
                    <a:pt x="1512" y="3474"/>
                    <a:pt x="1544" y="3466"/>
                  </a:cubicBezTo>
                  <a:cubicBezTo>
                    <a:pt x="1638" y="3403"/>
                    <a:pt x="1764" y="3340"/>
                    <a:pt x="1764" y="3183"/>
                  </a:cubicBezTo>
                  <a:lnTo>
                    <a:pt x="2080" y="1639"/>
                  </a:lnTo>
                  <a:lnTo>
                    <a:pt x="3497" y="1324"/>
                  </a:lnTo>
                  <a:cubicBezTo>
                    <a:pt x="3532" y="1338"/>
                    <a:pt x="3563" y="1344"/>
                    <a:pt x="3592" y="1344"/>
                  </a:cubicBezTo>
                  <a:cubicBezTo>
                    <a:pt x="3693" y="1344"/>
                    <a:pt x="3756" y="1265"/>
                    <a:pt x="3781" y="1167"/>
                  </a:cubicBezTo>
                  <a:cubicBezTo>
                    <a:pt x="3812" y="1072"/>
                    <a:pt x="3781" y="946"/>
                    <a:pt x="3686" y="820"/>
                  </a:cubicBezTo>
                  <a:lnTo>
                    <a:pt x="2867" y="1"/>
                  </a:lnTo>
                  <a:close/>
                </a:path>
              </a:pathLst>
            </a:custGeom>
            <a:grpFill/>
            <a:ln>
              <a:noFill/>
            </a:ln>
          </p:spPr>
          <p:txBody>
            <a:bodyPr spcFirstLastPara="1" wrap="square" lIns="91425" tIns="91425" rIns="91425" bIns="91425" anchor="ctr" anchorCtr="0">
              <a:noAutofit/>
            </a:bodyPr>
            <a:lstStyle/>
            <a:p>
              <a:endParaRPr sz="1400"/>
            </a:p>
          </p:txBody>
        </p:sp>
        <p:sp>
          <p:nvSpPr>
            <p:cNvPr id="615" name="Google Shape;10358;p74"/>
            <p:cNvSpPr/>
            <p:nvPr/>
          </p:nvSpPr>
          <p:spPr>
            <a:xfrm>
              <a:off x="4991425" y="3444650"/>
              <a:ext cx="95325" cy="87325"/>
            </a:xfrm>
            <a:custGeom>
              <a:avLst/>
              <a:gdLst/>
              <a:ahLst/>
              <a:cxnLst/>
              <a:rect l="l" t="t" r="r" b="b"/>
              <a:pathLst>
                <a:path w="3813" h="3493" extrusionOk="0">
                  <a:moveTo>
                    <a:pt x="946" y="1"/>
                  </a:moveTo>
                  <a:lnTo>
                    <a:pt x="126" y="851"/>
                  </a:lnTo>
                  <a:cubicBezTo>
                    <a:pt x="0" y="851"/>
                    <a:pt x="0" y="1009"/>
                    <a:pt x="32" y="1104"/>
                  </a:cubicBezTo>
                  <a:cubicBezTo>
                    <a:pt x="95" y="1230"/>
                    <a:pt x="158" y="1324"/>
                    <a:pt x="315" y="1356"/>
                  </a:cubicBezTo>
                  <a:lnTo>
                    <a:pt x="1733" y="1671"/>
                  </a:lnTo>
                  <a:lnTo>
                    <a:pt x="2048" y="3214"/>
                  </a:lnTo>
                  <a:cubicBezTo>
                    <a:pt x="2080" y="3309"/>
                    <a:pt x="2174" y="3435"/>
                    <a:pt x="2300" y="3466"/>
                  </a:cubicBezTo>
                  <a:cubicBezTo>
                    <a:pt x="2328" y="3485"/>
                    <a:pt x="2361" y="3492"/>
                    <a:pt x="2396" y="3492"/>
                  </a:cubicBezTo>
                  <a:cubicBezTo>
                    <a:pt x="2482" y="3492"/>
                    <a:pt x="2580" y="3448"/>
                    <a:pt x="2647" y="3403"/>
                  </a:cubicBezTo>
                  <a:lnTo>
                    <a:pt x="3813" y="2112"/>
                  </a:lnTo>
                  <a:lnTo>
                    <a:pt x="3813" y="2112"/>
                  </a:lnTo>
                  <a:lnTo>
                    <a:pt x="3624" y="2143"/>
                  </a:lnTo>
                  <a:lnTo>
                    <a:pt x="3561" y="2143"/>
                  </a:lnTo>
                  <a:cubicBezTo>
                    <a:pt x="3119" y="2143"/>
                    <a:pt x="2773" y="1891"/>
                    <a:pt x="2552" y="1513"/>
                  </a:cubicBezTo>
                  <a:lnTo>
                    <a:pt x="2206" y="631"/>
                  </a:lnTo>
                  <a:lnTo>
                    <a:pt x="1355" y="284"/>
                  </a:lnTo>
                  <a:cubicBezTo>
                    <a:pt x="1198" y="221"/>
                    <a:pt x="1072" y="127"/>
                    <a:pt x="946"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616" name="Google Shape;10390;p74"/>
          <p:cNvGrpSpPr/>
          <p:nvPr/>
        </p:nvGrpSpPr>
        <p:grpSpPr>
          <a:xfrm>
            <a:off x="4171829" y="2668929"/>
            <a:ext cx="628705" cy="670064"/>
            <a:chOff x="3497300" y="3227275"/>
            <a:chExt cx="296175" cy="296175"/>
          </a:xfrm>
          <a:solidFill>
            <a:srgbClr val="0DB7C4"/>
          </a:solidFill>
        </p:grpSpPr>
        <p:sp>
          <p:nvSpPr>
            <p:cNvPr id="617" name="Google Shape;10391;p74"/>
            <p:cNvSpPr/>
            <p:nvPr/>
          </p:nvSpPr>
          <p:spPr>
            <a:xfrm>
              <a:off x="3609925" y="3339900"/>
              <a:ext cx="69350" cy="68550"/>
            </a:xfrm>
            <a:custGeom>
              <a:avLst/>
              <a:gdLst/>
              <a:ahLst/>
              <a:cxnLst/>
              <a:rect l="l" t="t" r="r" b="b"/>
              <a:pathLst>
                <a:path w="2774" h="2742" extrusionOk="0">
                  <a:moveTo>
                    <a:pt x="1387" y="1"/>
                  </a:moveTo>
                  <a:cubicBezTo>
                    <a:pt x="631" y="1"/>
                    <a:pt x="1" y="631"/>
                    <a:pt x="1" y="1355"/>
                  </a:cubicBezTo>
                  <a:cubicBezTo>
                    <a:pt x="1" y="2112"/>
                    <a:pt x="631" y="2742"/>
                    <a:pt x="1387" y="2742"/>
                  </a:cubicBezTo>
                  <a:cubicBezTo>
                    <a:pt x="2143" y="2742"/>
                    <a:pt x="2773" y="2112"/>
                    <a:pt x="2773" y="1355"/>
                  </a:cubicBezTo>
                  <a:cubicBezTo>
                    <a:pt x="2773" y="631"/>
                    <a:pt x="2143" y="1"/>
                    <a:pt x="1387" y="1"/>
                  </a:cubicBezTo>
                  <a:close/>
                </a:path>
              </a:pathLst>
            </a:custGeom>
            <a:grpFill/>
            <a:ln>
              <a:noFill/>
            </a:ln>
          </p:spPr>
          <p:txBody>
            <a:bodyPr spcFirstLastPara="1" wrap="square" lIns="91425" tIns="91425" rIns="91425" bIns="91425" anchor="ctr" anchorCtr="0">
              <a:noAutofit/>
            </a:bodyPr>
            <a:lstStyle/>
            <a:p>
              <a:endParaRPr sz="1400"/>
            </a:p>
          </p:txBody>
        </p:sp>
        <p:sp>
          <p:nvSpPr>
            <p:cNvPr id="618" name="Google Shape;10392;p74"/>
            <p:cNvSpPr/>
            <p:nvPr/>
          </p:nvSpPr>
          <p:spPr>
            <a:xfrm>
              <a:off x="3531175" y="3227275"/>
              <a:ext cx="86650" cy="86675"/>
            </a:xfrm>
            <a:custGeom>
              <a:avLst/>
              <a:gdLst/>
              <a:ahLst/>
              <a:cxnLst/>
              <a:rect l="l" t="t" r="r" b="b"/>
              <a:pathLst>
                <a:path w="3466" h="3467" extrusionOk="0">
                  <a:moveTo>
                    <a:pt x="1733" y="1"/>
                  </a:moveTo>
                  <a:cubicBezTo>
                    <a:pt x="788" y="1"/>
                    <a:pt x="0" y="788"/>
                    <a:pt x="0" y="1733"/>
                  </a:cubicBezTo>
                  <a:cubicBezTo>
                    <a:pt x="0" y="2678"/>
                    <a:pt x="788" y="3466"/>
                    <a:pt x="1733" y="3466"/>
                  </a:cubicBezTo>
                  <a:cubicBezTo>
                    <a:pt x="2741" y="3466"/>
                    <a:pt x="3466" y="2678"/>
                    <a:pt x="3466" y="1733"/>
                  </a:cubicBezTo>
                  <a:cubicBezTo>
                    <a:pt x="3466" y="788"/>
                    <a:pt x="2678" y="1"/>
                    <a:pt x="1733" y="1"/>
                  </a:cubicBezTo>
                  <a:close/>
                </a:path>
              </a:pathLst>
            </a:custGeom>
            <a:grpFill/>
            <a:ln>
              <a:noFill/>
            </a:ln>
          </p:spPr>
          <p:txBody>
            <a:bodyPr spcFirstLastPara="1" wrap="square" lIns="91425" tIns="91425" rIns="91425" bIns="91425" anchor="ctr" anchorCtr="0">
              <a:noAutofit/>
            </a:bodyPr>
            <a:lstStyle/>
            <a:p>
              <a:endParaRPr sz="1400"/>
            </a:p>
          </p:txBody>
        </p:sp>
        <p:sp>
          <p:nvSpPr>
            <p:cNvPr id="619" name="Google Shape;10393;p74"/>
            <p:cNvSpPr/>
            <p:nvPr/>
          </p:nvSpPr>
          <p:spPr>
            <a:xfrm>
              <a:off x="3670575" y="3227275"/>
              <a:ext cx="86675" cy="86675"/>
            </a:xfrm>
            <a:custGeom>
              <a:avLst/>
              <a:gdLst/>
              <a:ahLst/>
              <a:cxnLst/>
              <a:rect l="l" t="t" r="r" b="b"/>
              <a:pathLst>
                <a:path w="3467" h="3467" extrusionOk="0">
                  <a:moveTo>
                    <a:pt x="1733" y="1"/>
                  </a:moveTo>
                  <a:cubicBezTo>
                    <a:pt x="788" y="1"/>
                    <a:pt x="1" y="788"/>
                    <a:pt x="1" y="1733"/>
                  </a:cubicBezTo>
                  <a:cubicBezTo>
                    <a:pt x="1" y="2678"/>
                    <a:pt x="788" y="3466"/>
                    <a:pt x="1733" y="3466"/>
                  </a:cubicBezTo>
                  <a:cubicBezTo>
                    <a:pt x="2679" y="3466"/>
                    <a:pt x="3466" y="2678"/>
                    <a:pt x="3466" y="1733"/>
                  </a:cubicBezTo>
                  <a:cubicBezTo>
                    <a:pt x="3466" y="788"/>
                    <a:pt x="2679" y="1"/>
                    <a:pt x="1733" y="1"/>
                  </a:cubicBezTo>
                  <a:close/>
                </a:path>
              </a:pathLst>
            </a:custGeom>
            <a:grpFill/>
            <a:ln>
              <a:noFill/>
            </a:ln>
          </p:spPr>
          <p:txBody>
            <a:bodyPr spcFirstLastPara="1" wrap="square" lIns="91425" tIns="91425" rIns="91425" bIns="91425" anchor="ctr" anchorCtr="0">
              <a:noAutofit/>
            </a:bodyPr>
            <a:lstStyle/>
            <a:p>
              <a:endParaRPr sz="1400"/>
            </a:p>
          </p:txBody>
        </p:sp>
        <p:sp>
          <p:nvSpPr>
            <p:cNvPr id="620" name="Google Shape;10394;p74"/>
            <p:cNvSpPr/>
            <p:nvPr/>
          </p:nvSpPr>
          <p:spPr>
            <a:xfrm>
              <a:off x="3622525" y="3421825"/>
              <a:ext cx="41775" cy="25225"/>
            </a:xfrm>
            <a:custGeom>
              <a:avLst/>
              <a:gdLst/>
              <a:ahLst/>
              <a:cxnLst/>
              <a:rect l="l" t="t" r="r" b="b"/>
              <a:pathLst>
                <a:path w="1671" h="1009" extrusionOk="0">
                  <a:moveTo>
                    <a:pt x="1" y="0"/>
                  </a:moveTo>
                  <a:lnTo>
                    <a:pt x="851" y="1008"/>
                  </a:lnTo>
                  <a:lnTo>
                    <a:pt x="1671" y="0"/>
                  </a:lnTo>
                  <a:lnTo>
                    <a:pt x="1671" y="0"/>
                  </a:lnTo>
                  <a:cubicBezTo>
                    <a:pt x="1450" y="126"/>
                    <a:pt x="1167" y="158"/>
                    <a:pt x="851" y="158"/>
                  </a:cubicBezTo>
                  <a:cubicBezTo>
                    <a:pt x="568" y="158"/>
                    <a:pt x="284" y="95"/>
                    <a:pt x="1" y="0"/>
                  </a:cubicBezTo>
                  <a:close/>
                </a:path>
              </a:pathLst>
            </a:custGeom>
            <a:grpFill/>
            <a:ln>
              <a:noFill/>
            </a:ln>
          </p:spPr>
          <p:txBody>
            <a:bodyPr spcFirstLastPara="1" wrap="square" lIns="91425" tIns="91425" rIns="91425" bIns="91425" anchor="ctr" anchorCtr="0">
              <a:noAutofit/>
            </a:bodyPr>
            <a:lstStyle/>
            <a:p>
              <a:endParaRPr sz="1400"/>
            </a:p>
          </p:txBody>
        </p:sp>
        <p:sp>
          <p:nvSpPr>
            <p:cNvPr id="621" name="Google Shape;10395;p74"/>
            <p:cNvSpPr/>
            <p:nvPr/>
          </p:nvSpPr>
          <p:spPr>
            <a:xfrm>
              <a:off x="3566600" y="3416300"/>
              <a:ext cx="70125" cy="106350"/>
            </a:xfrm>
            <a:custGeom>
              <a:avLst/>
              <a:gdLst/>
              <a:ahLst/>
              <a:cxnLst/>
              <a:rect l="l" t="t" r="r" b="b"/>
              <a:pathLst>
                <a:path w="2805" h="4254" extrusionOk="0">
                  <a:moveTo>
                    <a:pt x="1261" y="1"/>
                  </a:moveTo>
                  <a:cubicBezTo>
                    <a:pt x="474" y="599"/>
                    <a:pt x="1" y="1513"/>
                    <a:pt x="1" y="2490"/>
                  </a:cubicBezTo>
                  <a:lnTo>
                    <a:pt x="1" y="3907"/>
                  </a:lnTo>
                  <a:cubicBezTo>
                    <a:pt x="1" y="4096"/>
                    <a:pt x="158" y="4254"/>
                    <a:pt x="379" y="4254"/>
                  </a:cubicBezTo>
                  <a:lnTo>
                    <a:pt x="2805" y="4254"/>
                  </a:lnTo>
                  <a:lnTo>
                    <a:pt x="2805" y="1891"/>
                  </a:lnTo>
                  <a:lnTo>
                    <a:pt x="1261" y="1"/>
                  </a:lnTo>
                  <a:close/>
                </a:path>
              </a:pathLst>
            </a:custGeom>
            <a:grpFill/>
            <a:ln>
              <a:noFill/>
            </a:ln>
          </p:spPr>
          <p:txBody>
            <a:bodyPr spcFirstLastPara="1" wrap="square" lIns="91425" tIns="91425" rIns="91425" bIns="91425" anchor="ctr" anchorCtr="0">
              <a:noAutofit/>
            </a:bodyPr>
            <a:lstStyle/>
            <a:p>
              <a:endParaRPr sz="1400"/>
            </a:p>
          </p:txBody>
        </p:sp>
        <p:sp>
          <p:nvSpPr>
            <p:cNvPr id="622" name="Google Shape;10396;p74"/>
            <p:cNvSpPr/>
            <p:nvPr/>
          </p:nvSpPr>
          <p:spPr>
            <a:xfrm>
              <a:off x="3653250" y="3417100"/>
              <a:ext cx="70125" cy="106350"/>
            </a:xfrm>
            <a:custGeom>
              <a:avLst/>
              <a:gdLst/>
              <a:ahLst/>
              <a:cxnLst/>
              <a:rect l="l" t="t" r="r" b="b"/>
              <a:pathLst>
                <a:path w="2805" h="4254" extrusionOk="0">
                  <a:moveTo>
                    <a:pt x="1544" y="0"/>
                  </a:moveTo>
                  <a:lnTo>
                    <a:pt x="1" y="1890"/>
                  </a:lnTo>
                  <a:lnTo>
                    <a:pt x="1" y="4253"/>
                  </a:lnTo>
                  <a:lnTo>
                    <a:pt x="2458" y="4253"/>
                  </a:lnTo>
                  <a:cubicBezTo>
                    <a:pt x="2647" y="4253"/>
                    <a:pt x="2804" y="4096"/>
                    <a:pt x="2804" y="3907"/>
                  </a:cubicBezTo>
                  <a:lnTo>
                    <a:pt x="2804" y="2489"/>
                  </a:lnTo>
                  <a:cubicBezTo>
                    <a:pt x="2773" y="1481"/>
                    <a:pt x="2300" y="567"/>
                    <a:pt x="1544" y="0"/>
                  </a:cubicBezTo>
                  <a:close/>
                </a:path>
              </a:pathLst>
            </a:custGeom>
            <a:grpFill/>
            <a:ln>
              <a:noFill/>
            </a:ln>
          </p:spPr>
          <p:txBody>
            <a:bodyPr spcFirstLastPara="1" wrap="square" lIns="91425" tIns="91425" rIns="91425" bIns="91425" anchor="ctr" anchorCtr="0">
              <a:noAutofit/>
            </a:bodyPr>
            <a:lstStyle/>
            <a:p>
              <a:endParaRPr sz="1400"/>
            </a:p>
          </p:txBody>
        </p:sp>
        <p:sp>
          <p:nvSpPr>
            <p:cNvPr id="623" name="Google Shape;10397;p74"/>
            <p:cNvSpPr/>
            <p:nvPr/>
          </p:nvSpPr>
          <p:spPr>
            <a:xfrm>
              <a:off x="3655625" y="3310775"/>
              <a:ext cx="137850" cy="108700"/>
            </a:xfrm>
            <a:custGeom>
              <a:avLst/>
              <a:gdLst/>
              <a:ahLst/>
              <a:cxnLst/>
              <a:rect l="l" t="t" r="r" b="b"/>
              <a:pathLst>
                <a:path w="5514" h="4348" extrusionOk="0">
                  <a:moveTo>
                    <a:pt x="3686" y="1512"/>
                  </a:moveTo>
                  <a:cubicBezTo>
                    <a:pt x="3907" y="1512"/>
                    <a:pt x="4064" y="1670"/>
                    <a:pt x="4064" y="1859"/>
                  </a:cubicBezTo>
                  <a:cubicBezTo>
                    <a:pt x="4064" y="2048"/>
                    <a:pt x="3907" y="2205"/>
                    <a:pt x="3686" y="2205"/>
                  </a:cubicBezTo>
                  <a:lnTo>
                    <a:pt x="2993" y="2205"/>
                  </a:lnTo>
                  <a:cubicBezTo>
                    <a:pt x="2804" y="2205"/>
                    <a:pt x="2646" y="2048"/>
                    <a:pt x="2646" y="1859"/>
                  </a:cubicBezTo>
                  <a:cubicBezTo>
                    <a:pt x="2646" y="1670"/>
                    <a:pt x="2804" y="1512"/>
                    <a:pt x="2993" y="1512"/>
                  </a:cubicBezTo>
                  <a:close/>
                  <a:moveTo>
                    <a:pt x="4127" y="0"/>
                  </a:moveTo>
                  <a:cubicBezTo>
                    <a:pt x="3686" y="536"/>
                    <a:pt x="3056" y="851"/>
                    <a:pt x="2331" y="851"/>
                  </a:cubicBezTo>
                  <a:cubicBezTo>
                    <a:pt x="1607" y="851"/>
                    <a:pt x="977" y="504"/>
                    <a:pt x="536" y="63"/>
                  </a:cubicBezTo>
                  <a:cubicBezTo>
                    <a:pt x="347" y="221"/>
                    <a:pt x="158" y="378"/>
                    <a:pt x="0" y="567"/>
                  </a:cubicBezTo>
                  <a:cubicBezTo>
                    <a:pt x="945" y="756"/>
                    <a:pt x="1638" y="1575"/>
                    <a:pt x="1638" y="2615"/>
                  </a:cubicBezTo>
                  <a:cubicBezTo>
                    <a:pt x="1638" y="2930"/>
                    <a:pt x="1575" y="3214"/>
                    <a:pt x="1449" y="3466"/>
                  </a:cubicBezTo>
                  <a:cubicBezTo>
                    <a:pt x="1859" y="3718"/>
                    <a:pt x="2205" y="4001"/>
                    <a:pt x="2520" y="4348"/>
                  </a:cubicBezTo>
                  <a:lnTo>
                    <a:pt x="5167" y="4348"/>
                  </a:lnTo>
                  <a:cubicBezTo>
                    <a:pt x="5356" y="4348"/>
                    <a:pt x="5513" y="4190"/>
                    <a:pt x="5513" y="4001"/>
                  </a:cubicBezTo>
                  <a:lnTo>
                    <a:pt x="5513" y="2615"/>
                  </a:lnTo>
                  <a:cubicBezTo>
                    <a:pt x="5482" y="1512"/>
                    <a:pt x="4915" y="567"/>
                    <a:pt x="4127" y="0"/>
                  </a:cubicBezTo>
                  <a:close/>
                </a:path>
              </a:pathLst>
            </a:custGeom>
            <a:grpFill/>
            <a:ln>
              <a:noFill/>
            </a:ln>
          </p:spPr>
          <p:txBody>
            <a:bodyPr spcFirstLastPara="1" wrap="square" lIns="91425" tIns="91425" rIns="91425" bIns="91425" anchor="ctr" anchorCtr="0">
              <a:noAutofit/>
            </a:bodyPr>
            <a:lstStyle/>
            <a:p>
              <a:endParaRPr sz="1400"/>
            </a:p>
          </p:txBody>
        </p:sp>
        <p:sp>
          <p:nvSpPr>
            <p:cNvPr id="624" name="Google Shape;10398;p74"/>
            <p:cNvSpPr/>
            <p:nvPr/>
          </p:nvSpPr>
          <p:spPr>
            <a:xfrm>
              <a:off x="3497300" y="3309975"/>
              <a:ext cx="136275" cy="108725"/>
            </a:xfrm>
            <a:custGeom>
              <a:avLst/>
              <a:gdLst/>
              <a:ahLst/>
              <a:cxnLst/>
              <a:rect l="l" t="t" r="r" b="b"/>
              <a:pathLst>
                <a:path w="5451" h="4349" extrusionOk="0">
                  <a:moveTo>
                    <a:pt x="2426" y="1544"/>
                  </a:moveTo>
                  <a:cubicBezTo>
                    <a:pt x="2615" y="1544"/>
                    <a:pt x="2773" y="1702"/>
                    <a:pt x="2773" y="1891"/>
                  </a:cubicBezTo>
                  <a:cubicBezTo>
                    <a:pt x="2773" y="2080"/>
                    <a:pt x="2615" y="2237"/>
                    <a:pt x="2426" y="2237"/>
                  </a:cubicBezTo>
                  <a:lnTo>
                    <a:pt x="1733" y="2237"/>
                  </a:lnTo>
                  <a:cubicBezTo>
                    <a:pt x="1513" y="2237"/>
                    <a:pt x="1355" y="2080"/>
                    <a:pt x="1355" y="1891"/>
                  </a:cubicBezTo>
                  <a:cubicBezTo>
                    <a:pt x="1355" y="1702"/>
                    <a:pt x="1513" y="1544"/>
                    <a:pt x="1733" y="1544"/>
                  </a:cubicBezTo>
                  <a:close/>
                  <a:moveTo>
                    <a:pt x="1324" y="1"/>
                  </a:moveTo>
                  <a:cubicBezTo>
                    <a:pt x="536" y="568"/>
                    <a:pt x="1" y="1513"/>
                    <a:pt x="1" y="2552"/>
                  </a:cubicBezTo>
                  <a:lnTo>
                    <a:pt x="1" y="3939"/>
                  </a:lnTo>
                  <a:cubicBezTo>
                    <a:pt x="1" y="4191"/>
                    <a:pt x="95" y="4348"/>
                    <a:pt x="316" y="4348"/>
                  </a:cubicBezTo>
                  <a:lnTo>
                    <a:pt x="2930" y="4348"/>
                  </a:lnTo>
                  <a:cubicBezTo>
                    <a:pt x="3214" y="3970"/>
                    <a:pt x="3561" y="3655"/>
                    <a:pt x="4002" y="3466"/>
                  </a:cubicBezTo>
                  <a:cubicBezTo>
                    <a:pt x="3876" y="3183"/>
                    <a:pt x="3813" y="2930"/>
                    <a:pt x="3813" y="2615"/>
                  </a:cubicBezTo>
                  <a:cubicBezTo>
                    <a:pt x="3813" y="1607"/>
                    <a:pt x="4506" y="757"/>
                    <a:pt x="5451" y="568"/>
                  </a:cubicBezTo>
                  <a:cubicBezTo>
                    <a:pt x="5293" y="347"/>
                    <a:pt x="5104" y="190"/>
                    <a:pt x="4915" y="32"/>
                  </a:cubicBezTo>
                  <a:cubicBezTo>
                    <a:pt x="4474" y="505"/>
                    <a:pt x="3844" y="820"/>
                    <a:pt x="3151" y="820"/>
                  </a:cubicBezTo>
                  <a:cubicBezTo>
                    <a:pt x="2426" y="820"/>
                    <a:pt x="1796" y="505"/>
                    <a:pt x="1324"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625" name="Google Shape;10412;p74"/>
          <p:cNvGrpSpPr/>
          <p:nvPr/>
        </p:nvGrpSpPr>
        <p:grpSpPr>
          <a:xfrm>
            <a:off x="7859728" y="2653875"/>
            <a:ext cx="588585" cy="667293"/>
            <a:chOff x="5364750" y="3235150"/>
            <a:chExt cx="277275" cy="294950"/>
          </a:xfrm>
          <a:solidFill>
            <a:srgbClr val="0DB7C4"/>
          </a:solidFill>
        </p:grpSpPr>
        <p:sp>
          <p:nvSpPr>
            <p:cNvPr id="626" name="Google Shape;10413;p74"/>
            <p:cNvSpPr/>
            <p:nvPr/>
          </p:nvSpPr>
          <p:spPr>
            <a:xfrm>
              <a:off x="5502600" y="3235150"/>
              <a:ext cx="17350" cy="44125"/>
            </a:xfrm>
            <a:custGeom>
              <a:avLst/>
              <a:gdLst/>
              <a:ahLst/>
              <a:cxnLst/>
              <a:rect l="l" t="t" r="r" b="b"/>
              <a:pathLst>
                <a:path w="694" h="1765" extrusionOk="0">
                  <a:moveTo>
                    <a:pt x="347" y="1"/>
                  </a:moveTo>
                  <a:cubicBezTo>
                    <a:pt x="158" y="1"/>
                    <a:pt x="0" y="158"/>
                    <a:pt x="0" y="347"/>
                  </a:cubicBezTo>
                  <a:lnTo>
                    <a:pt x="0" y="1418"/>
                  </a:lnTo>
                  <a:cubicBezTo>
                    <a:pt x="0" y="1607"/>
                    <a:pt x="158" y="1765"/>
                    <a:pt x="347" y="1765"/>
                  </a:cubicBezTo>
                  <a:cubicBezTo>
                    <a:pt x="536" y="1765"/>
                    <a:pt x="693" y="1607"/>
                    <a:pt x="693" y="1418"/>
                  </a:cubicBezTo>
                  <a:lnTo>
                    <a:pt x="693" y="347"/>
                  </a:lnTo>
                  <a:cubicBezTo>
                    <a:pt x="693" y="158"/>
                    <a:pt x="536" y="1"/>
                    <a:pt x="347" y="1"/>
                  </a:cubicBezTo>
                  <a:close/>
                </a:path>
              </a:pathLst>
            </a:custGeom>
            <a:grpFill/>
            <a:ln>
              <a:noFill/>
            </a:ln>
          </p:spPr>
          <p:txBody>
            <a:bodyPr spcFirstLastPara="1" wrap="square" lIns="91425" tIns="91425" rIns="91425" bIns="91425" anchor="ctr" anchorCtr="0">
              <a:noAutofit/>
            </a:bodyPr>
            <a:lstStyle/>
            <a:p>
              <a:endParaRPr sz="1400"/>
            </a:p>
          </p:txBody>
        </p:sp>
        <p:sp>
          <p:nvSpPr>
            <p:cNvPr id="627" name="Google Shape;10414;p74"/>
            <p:cNvSpPr/>
            <p:nvPr/>
          </p:nvSpPr>
          <p:spPr>
            <a:xfrm>
              <a:off x="5555375" y="3253850"/>
              <a:ext cx="35450" cy="34100"/>
            </a:xfrm>
            <a:custGeom>
              <a:avLst/>
              <a:gdLst/>
              <a:ahLst/>
              <a:cxnLst/>
              <a:rect l="l" t="t" r="r" b="b"/>
              <a:pathLst>
                <a:path w="1418" h="1364" extrusionOk="0">
                  <a:moveTo>
                    <a:pt x="1071" y="1"/>
                  </a:moveTo>
                  <a:cubicBezTo>
                    <a:pt x="977" y="1"/>
                    <a:pt x="882" y="24"/>
                    <a:pt x="819" y="72"/>
                  </a:cubicBezTo>
                  <a:lnTo>
                    <a:pt x="126" y="796"/>
                  </a:lnTo>
                  <a:cubicBezTo>
                    <a:pt x="0" y="922"/>
                    <a:pt x="0" y="1143"/>
                    <a:pt x="126" y="1269"/>
                  </a:cubicBezTo>
                  <a:cubicBezTo>
                    <a:pt x="189" y="1332"/>
                    <a:pt x="268" y="1363"/>
                    <a:pt x="350" y="1363"/>
                  </a:cubicBezTo>
                  <a:cubicBezTo>
                    <a:pt x="433" y="1363"/>
                    <a:pt x="520" y="1332"/>
                    <a:pt x="599" y="1269"/>
                  </a:cubicBezTo>
                  <a:lnTo>
                    <a:pt x="1323" y="544"/>
                  </a:lnTo>
                  <a:cubicBezTo>
                    <a:pt x="1418" y="418"/>
                    <a:pt x="1418" y="198"/>
                    <a:pt x="1323" y="72"/>
                  </a:cubicBezTo>
                  <a:cubicBezTo>
                    <a:pt x="1260" y="24"/>
                    <a:pt x="1166" y="1"/>
                    <a:pt x="1071" y="1"/>
                  </a:cubicBezTo>
                  <a:close/>
                </a:path>
              </a:pathLst>
            </a:custGeom>
            <a:grpFill/>
            <a:ln>
              <a:noFill/>
            </a:ln>
          </p:spPr>
          <p:txBody>
            <a:bodyPr spcFirstLastPara="1" wrap="square" lIns="91425" tIns="91425" rIns="91425" bIns="91425" anchor="ctr" anchorCtr="0">
              <a:noAutofit/>
            </a:bodyPr>
            <a:lstStyle/>
            <a:p>
              <a:endParaRPr sz="1400"/>
            </a:p>
          </p:txBody>
        </p:sp>
        <p:sp>
          <p:nvSpPr>
            <p:cNvPr id="628" name="Google Shape;10415;p74"/>
            <p:cNvSpPr/>
            <p:nvPr/>
          </p:nvSpPr>
          <p:spPr>
            <a:xfrm>
              <a:off x="5606550" y="3357225"/>
              <a:ext cx="35475" cy="18150"/>
            </a:xfrm>
            <a:custGeom>
              <a:avLst/>
              <a:gdLst/>
              <a:ahLst/>
              <a:cxnLst/>
              <a:rect l="l" t="t" r="r" b="b"/>
              <a:pathLst>
                <a:path w="1419" h="726" extrusionOk="0">
                  <a:moveTo>
                    <a:pt x="379" y="1"/>
                  </a:moveTo>
                  <a:cubicBezTo>
                    <a:pt x="158" y="1"/>
                    <a:pt x="1" y="158"/>
                    <a:pt x="1" y="347"/>
                  </a:cubicBezTo>
                  <a:cubicBezTo>
                    <a:pt x="1" y="568"/>
                    <a:pt x="158" y="725"/>
                    <a:pt x="379" y="725"/>
                  </a:cubicBezTo>
                  <a:lnTo>
                    <a:pt x="1072" y="725"/>
                  </a:lnTo>
                  <a:cubicBezTo>
                    <a:pt x="1261" y="725"/>
                    <a:pt x="1419" y="568"/>
                    <a:pt x="1419" y="347"/>
                  </a:cubicBezTo>
                  <a:cubicBezTo>
                    <a:pt x="1419" y="158"/>
                    <a:pt x="1261" y="1"/>
                    <a:pt x="1072" y="1"/>
                  </a:cubicBezTo>
                  <a:close/>
                </a:path>
              </a:pathLst>
            </a:custGeom>
            <a:grpFill/>
            <a:ln>
              <a:noFill/>
            </a:ln>
          </p:spPr>
          <p:txBody>
            <a:bodyPr spcFirstLastPara="1" wrap="square" lIns="91425" tIns="91425" rIns="91425" bIns="91425" anchor="ctr" anchorCtr="0">
              <a:noAutofit/>
            </a:bodyPr>
            <a:lstStyle/>
            <a:p>
              <a:endParaRPr sz="1400"/>
            </a:p>
          </p:txBody>
        </p:sp>
        <p:sp>
          <p:nvSpPr>
            <p:cNvPr id="629" name="Google Shape;10416;p74"/>
            <p:cNvSpPr/>
            <p:nvPr/>
          </p:nvSpPr>
          <p:spPr>
            <a:xfrm>
              <a:off x="5364750" y="3357225"/>
              <a:ext cx="35475" cy="17350"/>
            </a:xfrm>
            <a:custGeom>
              <a:avLst/>
              <a:gdLst/>
              <a:ahLst/>
              <a:cxnLst/>
              <a:rect l="l" t="t" r="r" b="b"/>
              <a:pathLst>
                <a:path w="1419" h="694" extrusionOk="0">
                  <a:moveTo>
                    <a:pt x="347" y="1"/>
                  </a:moveTo>
                  <a:cubicBezTo>
                    <a:pt x="158" y="1"/>
                    <a:pt x="1" y="158"/>
                    <a:pt x="1" y="347"/>
                  </a:cubicBezTo>
                  <a:cubicBezTo>
                    <a:pt x="1" y="568"/>
                    <a:pt x="158" y="694"/>
                    <a:pt x="347" y="694"/>
                  </a:cubicBezTo>
                  <a:lnTo>
                    <a:pt x="1072" y="694"/>
                  </a:lnTo>
                  <a:cubicBezTo>
                    <a:pt x="1261" y="694"/>
                    <a:pt x="1419" y="568"/>
                    <a:pt x="1419" y="347"/>
                  </a:cubicBezTo>
                  <a:cubicBezTo>
                    <a:pt x="1419" y="158"/>
                    <a:pt x="1261" y="1"/>
                    <a:pt x="1072" y="1"/>
                  </a:cubicBezTo>
                  <a:close/>
                </a:path>
              </a:pathLst>
            </a:custGeom>
            <a:grpFill/>
            <a:ln>
              <a:noFill/>
            </a:ln>
          </p:spPr>
          <p:txBody>
            <a:bodyPr spcFirstLastPara="1" wrap="square" lIns="91425" tIns="91425" rIns="91425" bIns="91425" anchor="ctr" anchorCtr="0">
              <a:noAutofit/>
            </a:bodyPr>
            <a:lstStyle/>
            <a:p>
              <a:endParaRPr sz="1400"/>
            </a:p>
          </p:txBody>
        </p:sp>
        <p:sp>
          <p:nvSpPr>
            <p:cNvPr id="630" name="Google Shape;10417;p74"/>
            <p:cNvSpPr/>
            <p:nvPr/>
          </p:nvSpPr>
          <p:spPr>
            <a:xfrm>
              <a:off x="5433275" y="3253850"/>
              <a:ext cx="35475" cy="34100"/>
            </a:xfrm>
            <a:custGeom>
              <a:avLst/>
              <a:gdLst/>
              <a:ahLst/>
              <a:cxnLst/>
              <a:rect l="l" t="t" r="r" b="b"/>
              <a:pathLst>
                <a:path w="1419" h="1364" extrusionOk="0">
                  <a:moveTo>
                    <a:pt x="363" y="1"/>
                  </a:moveTo>
                  <a:cubicBezTo>
                    <a:pt x="276" y="1"/>
                    <a:pt x="190" y="24"/>
                    <a:pt x="127" y="72"/>
                  </a:cubicBezTo>
                  <a:cubicBezTo>
                    <a:pt x="1" y="198"/>
                    <a:pt x="1" y="450"/>
                    <a:pt x="127" y="544"/>
                  </a:cubicBezTo>
                  <a:lnTo>
                    <a:pt x="820" y="1269"/>
                  </a:lnTo>
                  <a:cubicBezTo>
                    <a:pt x="883" y="1332"/>
                    <a:pt x="977" y="1363"/>
                    <a:pt x="1072" y="1363"/>
                  </a:cubicBezTo>
                  <a:cubicBezTo>
                    <a:pt x="1166" y="1363"/>
                    <a:pt x="1261" y="1332"/>
                    <a:pt x="1324" y="1269"/>
                  </a:cubicBezTo>
                  <a:cubicBezTo>
                    <a:pt x="1418" y="1143"/>
                    <a:pt x="1418" y="922"/>
                    <a:pt x="1324" y="796"/>
                  </a:cubicBezTo>
                  <a:lnTo>
                    <a:pt x="599" y="72"/>
                  </a:lnTo>
                  <a:cubicBezTo>
                    <a:pt x="536" y="24"/>
                    <a:pt x="450" y="1"/>
                    <a:pt x="363" y="1"/>
                  </a:cubicBezTo>
                  <a:close/>
                </a:path>
              </a:pathLst>
            </a:custGeom>
            <a:grpFill/>
            <a:ln>
              <a:noFill/>
            </a:ln>
          </p:spPr>
          <p:txBody>
            <a:bodyPr spcFirstLastPara="1" wrap="square" lIns="91425" tIns="91425" rIns="91425" bIns="91425" anchor="ctr" anchorCtr="0">
              <a:noAutofit/>
            </a:bodyPr>
            <a:lstStyle/>
            <a:p>
              <a:endParaRPr sz="1400"/>
            </a:p>
          </p:txBody>
        </p:sp>
        <p:sp>
          <p:nvSpPr>
            <p:cNvPr id="631" name="Google Shape;10418;p74"/>
            <p:cNvSpPr/>
            <p:nvPr/>
          </p:nvSpPr>
          <p:spPr>
            <a:xfrm>
              <a:off x="5380500" y="3287775"/>
              <a:ext cx="37050" cy="25975"/>
            </a:xfrm>
            <a:custGeom>
              <a:avLst/>
              <a:gdLst/>
              <a:ahLst/>
              <a:cxnLst/>
              <a:rect l="l" t="t" r="r" b="b"/>
              <a:pathLst>
                <a:path w="1482" h="1039" extrusionOk="0">
                  <a:moveTo>
                    <a:pt x="396" y="0"/>
                  </a:moveTo>
                  <a:cubicBezTo>
                    <a:pt x="267" y="0"/>
                    <a:pt x="132" y="81"/>
                    <a:pt x="64" y="195"/>
                  </a:cubicBezTo>
                  <a:cubicBezTo>
                    <a:pt x="1" y="353"/>
                    <a:pt x="64" y="573"/>
                    <a:pt x="221" y="668"/>
                  </a:cubicBezTo>
                  <a:lnTo>
                    <a:pt x="946" y="1015"/>
                  </a:lnTo>
                  <a:cubicBezTo>
                    <a:pt x="987" y="1031"/>
                    <a:pt x="1032" y="1039"/>
                    <a:pt x="1077" y="1039"/>
                  </a:cubicBezTo>
                  <a:cubicBezTo>
                    <a:pt x="1209" y="1039"/>
                    <a:pt x="1349" y="974"/>
                    <a:pt x="1419" y="857"/>
                  </a:cubicBezTo>
                  <a:cubicBezTo>
                    <a:pt x="1482" y="699"/>
                    <a:pt x="1419" y="447"/>
                    <a:pt x="1261" y="384"/>
                  </a:cubicBezTo>
                  <a:lnTo>
                    <a:pt x="536" y="38"/>
                  </a:lnTo>
                  <a:cubicBezTo>
                    <a:pt x="493" y="12"/>
                    <a:pt x="445" y="0"/>
                    <a:pt x="396" y="0"/>
                  </a:cubicBezTo>
                  <a:close/>
                </a:path>
              </a:pathLst>
            </a:custGeom>
            <a:grpFill/>
            <a:ln>
              <a:noFill/>
            </a:ln>
          </p:spPr>
          <p:txBody>
            <a:bodyPr spcFirstLastPara="1" wrap="square" lIns="91425" tIns="91425" rIns="91425" bIns="91425" anchor="ctr" anchorCtr="0">
              <a:noAutofit/>
            </a:bodyPr>
            <a:lstStyle/>
            <a:p>
              <a:endParaRPr sz="1400"/>
            </a:p>
          </p:txBody>
        </p:sp>
        <p:sp>
          <p:nvSpPr>
            <p:cNvPr id="632" name="Google Shape;10419;p74"/>
            <p:cNvSpPr/>
            <p:nvPr/>
          </p:nvSpPr>
          <p:spPr>
            <a:xfrm>
              <a:off x="5588450" y="3288075"/>
              <a:ext cx="37025" cy="26800"/>
            </a:xfrm>
            <a:custGeom>
              <a:avLst/>
              <a:gdLst/>
              <a:ahLst/>
              <a:cxnLst/>
              <a:rect l="l" t="t" r="r" b="b"/>
              <a:pathLst>
                <a:path w="1481" h="1072" extrusionOk="0">
                  <a:moveTo>
                    <a:pt x="1110" y="0"/>
                  </a:moveTo>
                  <a:cubicBezTo>
                    <a:pt x="1049" y="0"/>
                    <a:pt x="983" y="18"/>
                    <a:pt x="914" y="57"/>
                  </a:cubicBezTo>
                  <a:lnTo>
                    <a:pt x="221" y="404"/>
                  </a:lnTo>
                  <a:cubicBezTo>
                    <a:pt x="63" y="498"/>
                    <a:pt x="0" y="687"/>
                    <a:pt x="63" y="877"/>
                  </a:cubicBezTo>
                  <a:cubicBezTo>
                    <a:pt x="132" y="991"/>
                    <a:pt x="250" y="1072"/>
                    <a:pt x="382" y="1072"/>
                  </a:cubicBezTo>
                  <a:cubicBezTo>
                    <a:pt x="432" y="1072"/>
                    <a:pt x="484" y="1060"/>
                    <a:pt x="536" y="1034"/>
                  </a:cubicBezTo>
                  <a:lnTo>
                    <a:pt x="1260" y="687"/>
                  </a:lnTo>
                  <a:cubicBezTo>
                    <a:pt x="1418" y="593"/>
                    <a:pt x="1481" y="404"/>
                    <a:pt x="1418" y="215"/>
                  </a:cubicBezTo>
                  <a:cubicBezTo>
                    <a:pt x="1353" y="85"/>
                    <a:pt x="1244" y="0"/>
                    <a:pt x="1110" y="0"/>
                  </a:cubicBezTo>
                  <a:close/>
                </a:path>
              </a:pathLst>
            </a:custGeom>
            <a:grpFill/>
            <a:ln>
              <a:noFill/>
            </a:ln>
          </p:spPr>
          <p:txBody>
            <a:bodyPr spcFirstLastPara="1" wrap="square" lIns="91425" tIns="91425" rIns="91425" bIns="91425" anchor="ctr" anchorCtr="0">
              <a:noAutofit/>
            </a:bodyPr>
            <a:lstStyle/>
            <a:p>
              <a:endParaRPr sz="1400"/>
            </a:p>
          </p:txBody>
        </p:sp>
        <p:sp>
          <p:nvSpPr>
            <p:cNvPr id="633" name="Google Shape;10420;p74"/>
            <p:cNvSpPr/>
            <p:nvPr/>
          </p:nvSpPr>
          <p:spPr>
            <a:xfrm>
              <a:off x="5412025" y="3286350"/>
              <a:ext cx="177225" cy="243750"/>
            </a:xfrm>
            <a:custGeom>
              <a:avLst/>
              <a:gdLst/>
              <a:ahLst/>
              <a:cxnLst/>
              <a:rect l="l" t="t" r="r" b="b"/>
              <a:pathLst>
                <a:path w="7089" h="9750" extrusionOk="0">
                  <a:moveTo>
                    <a:pt x="3529" y="0"/>
                  </a:moveTo>
                  <a:cubicBezTo>
                    <a:pt x="3151" y="0"/>
                    <a:pt x="2836" y="315"/>
                    <a:pt x="2836" y="725"/>
                  </a:cubicBezTo>
                  <a:lnTo>
                    <a:pt x="2836" y="1418"/>
                  </a:lnTo>
                  <a:cubicBezTo>
                    <a:pt x="2836" y="1040"/>
                    <a:pt x="2520" y="725"/>
                    <a:pt x="2111" y="725"/>
                  </a:cubicBezTo>
                  <a:cubicBezTo>
                    <a:pt x="1733" y="725"/>
                    <a:pt x="1418" y="1040"/>
                    <a:pt x="1418" y="1418"/>
                  </a:cubicBezTo>
                  <a:lnTo>
                    <a:pt x="1418" y="2143"/>
                  </a:lnTo>
                  <a:cubicBezTo>
                    <a:pt x="1544" y="2143"/>
                    <a:pt x="1638" y="2080"/>
                    <a:pt x="1764" y="2080"/>
                  </a:cubicBezTo>
                  <a:lnTo>
                    <a:pt x="3497" y="2080"/>
                  </a:lnTo>
                  <a:cubicBezTo>
                    <a:pt x="4253" y="2080"/>
                    <a:pt x="4883" y="2710"/>
                    <a:pt x="4883" y="3466"/>
                  </a:cubicBezTo>
                  <a:cubicBezTo>
                    <a:pt x="4883" y="4096"/>
                    <a:pt x="4474" y="4600"/>
                    <a:pt x="3907" y="4758"/>
                  </a:cubicBezTo>
                  <a:cubicBezTo>
                    <a:pt x="4064" y="5073"/>
                    <a:pt x="4159" y="5482"/>
                    <a:pt x="4159" y="5860"/>
                  </a:cubicBezTo>
                  <a:cubicBezTo>
                    <a:pt x="4159" y="6081"/>
                    <a:pt x="4001" y="6238"/>
                    <a:pt x="3812" y="6238"/>
                  </a:cubicBezTo>
                  <a:cubicBezTo>
                    <a:pt x="3623" y="6238"/>
                    <a:pt x="3466" y="6081"/>
                    <a:pt x="3466" y="5860"/>
                  </a:cubicBezTo>
                  <a:cubicBezTo>
                    <a:pt x="3466" y="4915"/>
                    <a:pt x="2678" y="4128"/>
                    <a:pt x="1733" y="4128"/>
                  </a:cubicBezTo>
                  <a:lnTo>
                    <a:pt x="3466" y="4128"/>
                  </a:lnTo>
                  <a:cubicBezTo>
                    <a:pt x="3844" y="4128"/>
                    <a:pt x="4159" y="3812"/>
                    <a:pt x="4159" y="3434"/>
                  </a:cubicBezTo>
                  <a:cubicBezTo>
                    <a:pt x="4159" y="3025"/>
                    <a:pt x="3844" y="2710"/>
                    <a:pt x="3466" y="2710"/>
                  </a:cubicBezTo>
                  <a:lnTo>
                    <a:pt x="1733" y="2710"/>
                  </a:lnTo>
                  <a:cubicBezTo>
                    <a:pt x="788" y="2710"/>
                    <a:pt x="0" y="3497"/>
                    <a:pt x="0" y="4443"/>
                  </a:cubicBezTo>
                  <a:lnTo>
                    <a:pt x="0" y="5167"/>
                  </a:lnTo>
                  <a:cubicBezTo>
                    <a:pt x="0" y="6112"/>
                    <a:pt x="536" y="6963"/>
                    <a:pt x="1386" y="7372"/>
                  </a:cubicBezTo>
                  <a:lnTo>
                    <a:pt x="1386" y="8318"/>
                  </a:lnTo>
                  <a:cubicBezTo>
                    <a:pt x="977" y="8318"/>
                    <a:pt x="662" y="8633"/>
                    <a:pt x="662" y="9011"/>
                  </a:cubicBezTo>
                  <a:lnTo>
                    <a:pt x="662" y="9389"/>
                  </a:lnTo>
                  <a:cubicBezTo>
                    <a:pt x="662" y="9578"/>
                    <a:pt x="819" y="9735"/>
                    <a:pt x="1008" y="9735"/>
                  </a:cubicBezTo>
                  <a:lnTo>
                    <a:pt x="5860" y="9735"/>
                  </a:lnTo>
                  <a:cubicBezTo>
                    <a:pt x="5923" y="9745"/>
                    <a:pt x="5979" y="9749"/>
                    <a:pt x="6029" y="9749"/>
                  </a:cubicBezTo>
                  <a:cubicBezTo>
                    <a:pt x="6305" y="9749"/>
                    <a:pt x="6396" y="9612"/>
                    <a:pt x="6396" y="9452"/>
                  </a:cubicBezTo>
                  <a:lnTo>
                    <a:pt x="6396" y="9105"/>
                  </a:lnTo>
                  <a:cubicBezTo>
                    <a:pt x="6396" y="8696"/>
                    <a:pt x="6112" y="8381"/>
                    <a:pt x="5702" y="8381"/>
                  </a:cubicBezTo>
                  <a:lnTo>
                    <a:pt x="5702" y="7436"/>
                  </a:lnTo>
                  <a:cubicBezTo>
                    <a:pt x="6522" y="7057"/>
                    <a:pt x="7089" y="6175"/>
                    <a:pt x="7089" y="5230"/>
                  </a:cubicBezTo>
                  <a:lnTo>
                    <a:pt x="7089" y="2143"/>
                  </a:lnTo>
                  <a:cubicBezTo>
                    <a:pt x="7089" y="1733"/>
                    <a:pt x="6774" y="1418"/>
                    <a:pt x="6364" y="1418"/>
                  </a:cubicBezTo>
                  <a:cubicBezTo>
                    <a:pt x="5986" y="1418"/>
                    <a:pt x="5671" y="1733"/>
                    <a:pt x="5671" y="2143"/>
                  </a:cubicBezTo>
                  <a:lnTo>
                    <a:pt x="5671" y="1418"/>
                  </a:lnTo>
                  <a:cubicBezTo>
                    <a:pt x="5671" y="1040"/>
                    <a:pt x="5356" y="725"/>
                    <a:pt x="4946" y="725"/>
                  </a:cubicBezTo>
                  <a:cubicBezTo>
                    <a:pt x="4568" y="725"/>
                    <a:pt x="4253" y="1040"/>
                    <a:pt x="4253" y="1418"/>
                  </a:cubicBezTo>
                  <a:lnTo>
                    <a:pt x="4253" y="725"/>
                  </a:lnTo>
                  <a:cubicBezTo>
                    <a:pt x="4253" y="315"/>
                    <a:pt x="3938" y="0"/>
                    <a:pt x="3529"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642" name="Google Shape;10478;p74"/>
          <p:cNvGrpSpPr/>
          <p:nvPr/>
        </p:nvGrpSpPr>
        <p:grpSpPr>
          <a:xfrm>
            <a:off x="8602463" y="2653656"/>
            <a:ext cx="638735" cy="668253"/>
            <a:chOff x="5716825" y="3235950"/>
            <a:chExt cx="300900" cy="295375"/>
          </a:xfrm>
          <a:solidFill>
            <a:srgbClr val="0DB7C4"/>
          </a:solidFill>
        </p:grpSpPr>
        <p:sp>
          <p:nvSpPr>
            <p:cNvPr id="643" name="Google Shape;10479;p74"/>
            <p:cNvSpPr/>
            <p:nvPr/>
          </p:nvSpPr>
          <p:spPr>
            <a:xfrm>
              <a:off x="5716825" y="3309975"/>
              <a:ext cx="137075" cy="146525"/>
            </a:xfrm>
            <a:custGeom>
              <a:avLst/>
              <a:gdLst/>
              <a:ahLst/>
              <a:cxnLst/>
              <a:rect l="l" t="t" r="r" b="b"/>
              <a:pathLst>
                <a:path w="5483" h="5861" extrusionOk="0">
                  <a:moveTo>
                    <a:pt x="2584" y="1"/>
                  </a:moveTo>
                  <a:lnTo>
                    <a:pt x="410" y="2206"/>
                  </a:lnTo>
                  <a:cubicBezTo>
                    <a:pt x="1" y="2615"/>
                    <a:pt x="1" y="3277"/>
                    <a:pt x="410" y="3655"/>
                  </a:cubicBezTo>
                  <a:lnTo>
                    <a:pt x="2584" y="5860"/>
                  </a:lnTo>
                  <a:lnTo>
                    <a:pt x="3781" y="4632"/>
                  </a:lnTo>
                  <a:cubicBezTo>
                    <a:pt x="3844" y="4584"/>
                    <a:pt x="3939" y="4561"/>
                    <a:pt x="4029" y="4561"/>
                  </a:cubicBezTo>
                  <a:cubicBezTo>
                    <a:pt x="4120" y="4561"/>
                    <a:pt x="4206" y="4584"/>
                    <a:pt x="4254" y="4632"/>
                  </a:cubicBezTo>
                  <a:lnTo>
                    <a:pt x="4726" y="5104"/>
                  </a:lnTo>
                  <a:cubicBezTo>
                    <a:pt x="4789" y="5167"/>
                    <a:pt x="4884" y="5199"/>
                    <a:pt x="4974" y="5199"/>
                  </a:cubicBezTo>
                  <a:cubicBezTo>
                    <a:pt x="5065" y="5199"/>
                    <a:pt x="5152" y="5167"/>
                    <a:pt x="5199" y="5104"/>
                  </a:cubicBezTo>
                  <a:cubicBezTo>
                    <a:pt x="5325" y="5010"/>
                    <a:pt x="5325" y="4758"/>
                    <a:pt x="5199" y="4632"/>
                  </a:cubicBezTo>
                  <a:lnTo>
                    <a:pt x="4726" y="4159"/>
                  </a:lnTo>
                  <a:cubicBezTo>
                    <a:pt x="4632" y="4065"/>
                    <a:pt x="4632" y="3813"/>
                    <a:pt x="4726" y="3687"/>
                  </a:cubicBezTo>
                  <a:lnTo>
                    <a:pt x="5482" y="2962"/>
                  </a:lnTo>
                  <a:lnTo>
                    <a:pt x="5010" y="2489"/>
                  </a:lnTo>
                  <a:lnTo>
                    <a:pt x="4789" y="2710"/>
                  </a:lnTo>
                  <a:cubicBezTo>
                    <a:pt x="4584" y="2915"/>
                    <a:pt x="4317" y="3017"/>
                    <a:pt x="4049" y="3017"/>
                  </a:cubicBezTo>
                  <a:cubicBezTo>
                    <a:pt x="3781" y="3017"/>
                    <a:pt x="3513" y="2915"/>
                    <a:pt x="3309" y="2710"/>
                  </a:cubicBezTo>
                  <a:cubicBezTo>
                    <a:pt x="2930" y="2332"/>
                    <a:pt x="2930" y="1670"/>
                    <a:pt x="3309" y="1261"/>
                  </a:cubicBezTo>
                  <a:lnTo>
                    <a:pt x="3561" y="1040"/>
                  </a:lnTo>
                  <a:lnTo>
                    <a:pt x="2584" y="1"/>
                  </a:lnTo>
                  <a:close/>
                </a:path>
              </a:pathLst>
            </a:custGeom>
            <a:grpFill/>
            <a:ln>
              <a:noFill/>
            </a:ln>
          </p:spPr>
          <p:txBody>
            <a:bodyPr spcFirstLastPara="1" wrap="square" lIns="91425" tIns="91425" rIns="91425" bIns="91425" anchor="ctr" anchorCtr="0">
              <a:noAutofit/>
            </a:bodyPr>
            <a:lstStyle/>
            <a:p>
              <a:endParaRPr sz="1400"/>
            </a:p>
          </p:txBody>
        </p:sp>
        <p:sp>
          <p:nvSpPr>
            <p:cNvPr id="644" name="Google Shape;10480;p74"/>
            <p:cNvSpPr/>
            <p:nvPr/>
          </p:nvSpPr>
          <p:spPr>
            <a:xfrm>
              <a:off x="5794025" y="3235950"/>
              <a:ext cx="145725" cy="133900"/>
            </a:xfrm>
            <a:custGeom>
              <a:avLst/>
              <a:gdLst/>
              <a:ahLst/>
              <a:cxnLst/>
              <a:rect l="l" t="t" r="r" b="b"/>
              <a:pathLst>
                <a:path w="5829" h="5356" extrusionOk="0">
                  <a:moveTo>
                    <a:pt x="2926" y="0"/>
                  </a:moveTo>
                  <a:cubicBezTo>
                    <a:pt x="2662" y="0"/>
                    <a:pt x="2394" y="95"/>
                    <a:pt x="2205" y="284"/>
                  </a:cubicBezTo>
                  <a:lnTo>
                    <a:pt x="0" y="2457"/>
                  </a:lnTo>
                  <a:lnTo>
                    <a:pt x="1229" y="3686"/>
                  </a:lnTo>
                  <a:cubicBezTo>
                    <a:pt x="1323" y="3781"/>
                    <a:pt x="1323" y="4033"/>
                    <a:pt x="1229" y="4127"/>
                  </a:cubicBezTo>
                  <a:lnTo>
                    <a:pt x="725" y="4600"/>
                  </a:lnTo>
                  <a:cubicBezTo>
                    <a:pt x="630" y="4726"/>
                    <a:pt x="630" y="4978"/>
                    <a:pt x="725" y="5072"/>
                  </a:cubicBezTo>
                  <a:cubicBezTo>
                    <a:pt x="788" y="5135"/>
                    <a:pt x="882" y="5167"/>
                    <a:pt x="977" y="5167"/>
                  </a:cubicBezTo>
                  <a:cubicBezTo>
                    <a:pt x="1071" y="5167"/>
                    <a:pt x="1166" y="5135"/>
                    <a:pt x="1229" y="5072"/>
                  </a:cubicBezTo>
                  <a:lnTo>
                    <a:pt x="1701" y="4600"/>
                  </a:lnTo>
                  <a:cubicBezTo>
                    <a:pt x="1749" y="4553"/>
                    <a:pt x="1835" y="4529"/>
                    <a:pt x="1926" y="4529"/>
                  </a:cubicBezTo>
                  <a:cubicBezTo>
                    <a:pt x="2016" y="4529"/>
                    <a:pt x="2111" y="4553"/>
                    <a:pt x="2174" y="4600"/>
                  </a:cubicBezTo>
                  <a:lnTo>
                    <a:pt x="2898" y="5356"/>
                  </a:lnTo>
                  <a:lnTo>
                    <a:pt x="3371" y="4883"/>
                  </a:lnTo>
                  <a:lnTo>
                    <a:pt x="3151" y="4663"/>
                  </a:lnTo>
                  <a:cubicBezTo>
                    <a:pt x="2741" y="4253"/>
                    <a:pt x="2741" y="3592"/>
                    <a:pt x="3151" y="3214"/>
                  </a:cubicBezTo>
                  <a:cubicBezTo>
                    <a:pt x="3340" y="3009"/>
                    <a:pt x="3607" y="2906"/>
                    <a:pt x="3875" y="2906"/>
                  </a:cubicBezTo>
                  <a:cubicBezTo>
                    <a:pt x="4143" y="2906"/>
                    <a:pt x="4411" y="3009"/>
                    <a:pt x="4600" y="3214"/>
                  </a:cubicBezTo>
                  <a:lnTo>
                    <a:pt x="4852" y="3434"/>
                  </a:lnTo>
                  <a:lnTo>
                    <a:pt x="5828" y="2457"/>
                  </a:lnTo>
                  <a:lnTo>
                    <a:pt x="3623" y="284"/>
                  </a:lnTo>
                  <a:cubicBezTo>
                    <a:pt x="3450" y="95"/>
                    <a:pt x="3190" y="0"/>
                    <a:pt x="2926" y="0"/>
                  </a:cubicBezTo>
                  <a:close/>
                </a:path>
              </a:pathLst>
            </a:custGeom>
            <a:grpFill/>
            <a:ln>
              <a:noFill/>
            </a:ln>
          </p:spPr>
          <p:txBody>
            <a:bodyPr spcFirstLastPara="1" wrap="square" lIns="91425" tIns="91425" rIns="91425" bIns="91425" anchor="ctr" anchorCtr="0">
              <a:noAutofit/>
            </a:bodyPr>
            <a:lstStyle/>
            <a:p>
              <a:endParaRPr sz="1400"/>
            </a:p>
          </p:txBody>
        </p:sp>
        <p:sp>
          <p:nvSpPr>
            <p:cNvPr id="645" name="Google Shape;10481;p74"/>
            <p:cNvSpPr/>
            <p:nvPr/>
          </p:nvSpPr>
          <p:spPr>
            <a:xfrm>
              <a:off x="5880650" y="3309975"/>
              <a:ext cx="137075" cy="145725"/>
            </a:xfrm>
            <a:custGeom>
              <a:avLst/>
              <a:gdLst/>
              <a:ahLst/>
              <a:cxnLst/>
              <a:rect l="l" t="t" r="r" b="b"/>
              <a:pathLst>
                <a:path w="5483" h="5829" extrusionOk="0">
                  <a:moveTo>
                    <a:pt x="2899" y="1"/>
                  </a:moveTo>
                  <a:lnTo>
                    <a:pt x="1702" y="1229"/>
                  </a:lnTo>
                  <a:cubicBezTo>
                    <a:pt x="1639" y="1292"/>
                    <a:pt x="1544" y="1324"/>
                    <a:pt x="1450" y="1324"/>
                  </a:cubicBezTo>
                  <a:cubicBezTo>
                    <a:pt x="1355" y="1324"/>
                    <a:pt x="1261" y="1292"/>
                    <a:pt x="1198" y="1229"/>
                  </a:cubicBezTo>
                  <a:lnTo>
                    <a:pt x="725" y="757"/>
                  </a:lnTo>
                  <a:cubicBezTo>
                    <a:pt x="678" y="694"/>
                    <a:pt x="591" y="662"/>
                    <a:pt x="501" y="662"/>
                  </a:cubicBezTo>
                  <a:cubicBezTo>
                    <a:pt x="410" y="662"/>
                    <a:pt x="316" y="694"/>
                    <a:pt x="253" y="757"/>
                  </a:cubicBezTo>
                  <a:cubicBezTo>
                    <a:pt x="158" y="883"/>
                    <a:pt x="158" y="1103"/>
                    <a:pt x="253" y="1229"/>
                  </a:cubicBezTo>
                  <a:lnTo>
                    <a:pt x="725" y="1702"/>
                  </a:lnTo>
                  <a:cubicBezTo>
                    <a:pt x="851" y="1828"/>
                    <a:pt x="851" y="2048"/>
                    <a:pt x="725" y="2174"/>
                  </a:cubicBezTo>
                  <a:lnTo>
                    <a:pt x="1" y="2899"/>
                  </a:lnTo>
                  <a:lnTo>
                    <a:pt x="473" y="3372"/>
                  </a:lnTo>
                  <a:lnTo>
                    <a:pt x="694" y="3151"/>
                  </a:lnTo>
                  <a:cubicBezTo>
                    <a:pt x="898" y="2946"/>
                    <a:pt x="1166" y="2844"/>
                    <a:pt x="1434" y="2844"/>
                  </a:cubicBezTo>
                  <a:cubicBezTo>
                    <a:pt x="1702" y="2844"/>
                    <a:pt x="1970" y="2946"/>
                    <a:pt x="2174" y="3151"/>
                  </a:cubicBezTo>
                  <a:cubicBezTo>
                    <a:pt x="2552" y="3529"/>
                    <a:pt x="2552" y="4222"/>
                    <a:pt x="2174" y="4600"/>
                  </a:cubicBezTo>
                  <a:lnTo>
                    <a:pt x="1922" y="4852"/>
                  </a:lnTo>
                  <a:lnTo>
                    <a:pt x="2899" y="5829"/>
                  </a:lnTo>
                  <a:lnTo>
                    <a:pt x="5073" y="3655"/>
                  </a:lnTo>
                  <a:cubicBezTo>
                    <a:pt x="5482" y="3277"/>
                    <a:pt x="5482" y="2615"/>
                    <a:pt x="5073" y="2206"/>
                  </a:cubicBezTo>
                  <a:lnTo>
                    <a:pt x="2899" y="1"/>
                  </a:lnTo>
                  <a:close/>
                </a:path>
              </a:pathLst>
            </a:custGeom>
            <a:grpFill/>
            <a:ln>
              <a:noFill/>
            </a:ln>
          </p:spPr>
          <p:txBody>
            <a:bodyPr spcFirstLastPara="1" wrap="square" lIns="91425" tIns="91425" rIns="91425" bIns="91425" anchor="ctr" anchorCtr="0">
              <a:noAutofit/>
            </a:bodyPr>
            <a:lstStyle/>
            <a:p>
              <a:endParaRPr sz="1400"/>
            </a:p>
          </p:txBody>
        </p:sp>
        <p:sp>
          <p:nvSpPr>
            <p:cNvPr id="646" name="Google Shape;10482;p74"/>
            <p:cNvSpPr/>
            <p:nvPr/>
          </p:nvSpPr>
          <p:spPr>
            <a:xfrm>
              <a:off x="5794025" y="3396625"/>
              <a:ext cx="147300" cy="134700"/>
            </a:xfrm>
            <a:custGeom>
              <a:avLst/>
              <a:gdLst/>
              <a:ahLst/>
              <a:cxnLst/>
              <a:rect l="l" t="t" r="r" b="b"/>
              <a:pathLst>
                <a:path w="5892" h="5388" extrusionOk="0">
                  <a:moveTo>
                    <a:pt x="2993" y="0"/>
                  </a:moveTo>
                  <a:lnTo>
                    <a:pt x="2520" y="473"/>
                  </a:lnTo>
                  <a:lnTo>
                    <a:pt x="2741" y="725"/>
                  </a:lnTo>
                  <a:cubicBezTo>
                    <a:pt x="3151" y="1103"/>
                    <a:pt x="3151" y="1764"/>
                    <a:pt x="2741" y="2174"/>
                  </a:cubicBezTo>
                  <a:cubicBezTo>
                    <a:pt x="2505" y="2363"/>
                    <a:pt x="2221" y="2457"/>
                    <a:pt x="1949" y="2457"/>
                  </a:cubicBezTo>
                  <a:cubicBezTo>
                    <a:pt x="1678" y="2457"/>
                    <a:pt x="1418" y="2363"/>
                    <a:pt x="1229" y="2174"/>
                  </a:cubicBezTo>
                  <a:lnTo>
                    <a:pt x="977" y="1922"/>
                  </a:lnTo>
                  <a:lnTo>
                    <a:pt x="0" y="2930"/>
                  </a:lnTo>
                  <a:lnTo>
                    <a:pt x="2205" y="5072"/>
                  </a:lnTo>
                  <a:cubicBezTo>
                    <a:pt x="2394" y="5293"/>
                    <a:pt x="2678" y="5387"/>
                    <a:pt x="2930" y="5387"/>
                  </a:cubicBezTo>
                  <a:cubicBezTo>
                    <a:pt x="3214" y="5387"/>
                    <a:pt x="3497" y="5293"/>
                    <a:pt x="3686" y="5072"/>
                  </a:cubicBezTo>
                  <a:lnTo>
                    <a:pt x="5891" y="2930"/>
                  </a:lnTo>
                  <a:lnTo>
                    <a:pt x="4663" y="1701"/>
                  </a:lnTo>
                  <a:cubicBezTo>
                    <a:pt x="4568" y="1575"/>
                    <a:pt x="4568" y="1355"/>
                    <a:pt x="4663" y="1229"/>
                  </a:cubicBezTo>
                  <a:lnTo>
                    <a:pt x="5167" y="756"/>
                  </a:lnTo>
                  <a:cubicBezTo>
                    <a:pt x="5261" y="630"/>
                    <a:pt x="5261" y="410"/>
                    <a:pt x="5167" y="284"/>
                  </a:cubicBezTo>
                  <a:cubicBezTo>
                    <a:pt x="5104" y="221"/>
                    <a:pt x="5009" y="189"/>
                    <a:pt x="4915" y="189"/>
                  </a:cubicBezTo>
                  <a:cubicBezTo>
                    <a:pt x="4820" y="189"/>
                    <a:pt x="4726" y="221"/>
                    <a:pt x="4663" y="284"/>
                  </a:cubicBezTo>
                  <a:lnTo>
                    <a:pt x="4190" y="756"/>
                  </a:lnTo>
                  <a:cubicBezTo>
                    <a:pt x="4143" y="819"/>
                    <a:pt x="4056" y="851"/>
                    <a:pt x="3966" y="851"/>
                  </a:cubicBezTo>
                  <a:cubicBezTo>
                    <a:pt x="3875" y="851"/>
                    <a:pt x="3781" y="819"/>
                    <a:pt x="3718" y="756"/>
                  </a:cubicBezTo>
                  <a:lnTo>
                    <a:pt x="2993" y="0"/>
                  </a:lnTo>
                  <a:close/>
                </a:path>
              </a:pathLst>
            </a:custGeom>
            <a:grpFill/>
            <a:ln>
              <a:noFill/>
            </a:ln>
          </p:spPr>
          <p:txBody>
            <a:bodyPr spcFirstLastPara="1" wrap="square" lIns="91425" tIns="91425" rIns="91425" bIns="91425" anchor="ctr" anchorCtr="0">
              <a:noAutofit/>
            </a:bodyPr>
            <a:lstStyle/>
            <a:p>
              <a:endParaRPr sz="1400"/>
            </a:p>
          </p:txBody>
        </p:sp>
      </p:grpSp>
      <p:grpSp>
        <p:nvGrpSpPr>
          <p:cNvPr id="647" name="Google Shape;10101;p74"/>
          <p:cNvGrpSpPr/>
          <p:nvPr/>
        </p:nvGrpSpPr>
        <p:grpSpPr>
          <a:xfrm>
            <a:off x="11384593" y="5555348"/>
            <a:ext cx="437240" cy="432208"/>
            <a:chOff x="-62511900" y="4129100"/>
            <a:chExt cx="304050" cy="282000"/>
          </a:xfrm>
          <a:solidFill>
            <a:srgbClr val="0DB7C4"/>
          </a:solidFill>
        </p:grpSpPr>
        <p:sp>
          <p:nvSpPr>
            <p:cNvPr id="648" name="Google Shape;10102;p74"/>
            <p:cNvSpPr/>
            <p:nvPr/>
          </p:nvSpPr>
          <p:spPr>
            <a:xfrm>
              <a:off x="-62414225" y="4203925"/>
              <a:ext cx="206375" cy="207175"/>
            </a:xfrm>
            <a:custGeom>
              <a:avLst/>
              <a:gdLst/>
              <a:ahLst/>
              <a:cxnLst/>
              <a:rect l="l" t="t" r="r" b="b"/>
              <a:pathLst>
                <a:path w="8255" h="8287" extrusionOk="0">
                  <a:moveTo>
                    <a:pt x="4128" y="1229"/>
                  </a:moveTo>
                  <a:cubicBezTo>
                    <a:pt x="4348" y="1229"/>
                    <a:pt x="4506" y="1418"/>
                    <a:pt x="4506" y="1670"/>
                  </a:cubicBezTo>
                  <a:lnTo>
                    <a:pt x="4506" y="1922"/>
                  </a:lnTo>
                  <a:cubicBezTo>
                    <a:pt x="4978" y="2080"/>
                    <a:pt x="5356" y="2552"/>
                    <a:pt x="5356" y="3119"/>
                  </a:cubicBezTo>
                  <a:cubicBezTo>
                    <a:pt x="5356" y="3340"/>
                    <a:pt x="5136" y="3498"/>
                    <a:pt x="4947" y="3498"/>
                  </a:cubicBezTo>
                  <a:cubicBezTo>
                    <a:pt x="4726" y="3498"/>
                    <a:pt x="4506" y="3308"/>
                    <a:pt x="4506" y="3119"/>
                  </a:cubicBezTo>
                  <a:cubicBezTo>
                    <a:pt x="4506" y="2867"/>
                    <a:pt x="4317" y="2710"/>
                    <a:pt x="4128" y="2710"/>
                  </a:cubicBezTo>
                  <a:cubicBezTo>
                    <a:pt x="3939" y="2710"/>
                    <a:pt x="3687" y="2930"/>
                    <a:pt x="3687" y="3119"/>
                  </a:cubicBezTo>
                  <a:cubicBezTo>
                    <a:pt x="3718" y="3340"/>
                    <a:pt x="4033" y="3592"/>
                    <a:pt x="4411" y="3813"/>
                  </a:cubicBezTo>
                  <a:cubicBezTo>
                    <a:pt x="4821" y="4128"/>
                    <a:pt x="5388" y="4537"/>
                    <a:pt x="5388" y="5199"/>
                  </a:cubicBezTo>
                  <a:cubicBezTo>
                    <a:pt x="5388" y="5766"/>
                    <a:pt x="5041" y="6175"/>
                    <a:pt x="4569" y="6396"/>
                  </a:cubicBezTo>
                  <a:lnTo>
                    <a:pt x="4569" y="6648"/>
                  </a:lnTo>
                  <a:cubicBezTo>
                    <a:pt x="4569" y="6900"/>
                    <a:pt x="4348" y="7089"/>
                    <a:pt x="4159" y="7089"/>
                  </a:cubicBezTo>
                  <a:cubicBezTo>
                    <a:pt x="3970" y="7089"/>
                    <a:pt x="3718" y="6900"/>
                    <a:pt x="3718" y="6648"/>
                  </a:cubicBezTo>
                  <a:lnTo>
                    <a:pt x="3718" y="6396"/>
                  </a:lnTo>
                  <a:cubicBezTo>
                    <a:pt x="3245" y="6238"/>
                    <a:pt x="2899" y="5766"/>
                    <a:pt x="2899" y="5199"/>
                  </a:cubicBezTo>
                  <a:cubicBezTo>
                    <a:pt x="2899" y="4978"/>
                    <a:pt x="3088" y="4821"/>
                    <a:pt x="3308" y="4821"/>
                  </a:cubicBezTo>
                  <a:cubicBezTo>
                    <a:pt x="3498" y="4821"/>
                    <a:pt x="3687" y="5010"/>
                    <a:pt x="3687" y="5199"/>
                  </a:cubicBezTo>
                  <a:cubicBezTo>
                    <a:pt x="3687" y="5451"/>
                    <a:pt x="3876" y="5608"/>
                    <a:pt x="4128" y="5608"/>
                  </a:cubicBezTo>
                  <a:cubicBezTo>
                    <a:pt x="4348" y="5608"/>
                    <a:pt x="4506" y="5388"/>
                    <a:pt x="4506" y="5199"/>
                  </a:cubicBezTo>
                  <a:cubicBezTo>
                    <a:pt x="4506" y="4978"/>
                    <a:pt x="4191" y="4726"/>
                    <a:pt x="3844" y="4506"/>
                  </a:cubicBezTo>
                  <a:cubicBezTo>
                    <a:pt x="3403" y="4191"/>
                    <a:pt x="2867" y="3781"/>
                    <a:pt x="2867" y="3119"/>
                  </a:cubicBezTo>
                  <a:cubicBezTo>
                    <a:pt x="2867" y="2552"/>
                    <a:pt x="3214" y="2143"/>
                    <a:pt x="3687" y="1922"/>
                  </a:cubicBezTo>
                  <a:lnTo>
                    <a:pt x="3687" y="1670"/>
                  </a:lnTo>
                  <a:cubicBezTo>
                    <a:pt x="3687" y="1418"/>
                    <a:pt x="3876" y="1229"/>
                    <a:pt x="4128" y="1229"/>
                  </a:cubicBezTo>
                  <a:close/>
                  <a:moveTo>
                    <a:pt x="4128" y="0"/>
                  </a:moveTo>
                  <a:cubicBezTo>
                    <a:pt x="1828" y="0"/>
                    <a:pt x="0" y="1859"/>
                    <a:pt x="0" y="4128"/>
                  </a:cubicBezTo>
                  <a:cubicBezTo>
                    <a:pt x="0" y="6427"/>
                    <a:pt x="1828" y="8286"/>
                    <a:pt x="4128" y="8286"/>
                  </a:cubicBezTo>
                  <a:cubicBezTo>
                    <a:pt x="6396" y="8286"/>
                    <a:pt x="8255" y="6427"/>
                    <a:pt x="8255" y="4128"/>
                  </a:cubicBezTo>
                  <a:cubicBezTo>
                    <a:pt x="8255" y="1859"/>
                    <a:pt x="6396" y="0"/>
                    <a:pt x="4128" y="0"/>
                  </a:cubicBezTo>
                  <a:close/>
                </a:path>
              </a:pathLst>
            </a:custGeom>
            <a:grpFill/>
            <a:ln>
              <a:noFill/>
            </a:ln>
          </p:spPr>
          <p:txBody>
            <a:bodyPr spcFirstLastPara="1" wrap="square" lIns="91425" tIns="91425" rIns="91425" bIns="91425" anchor="ctr" anchorCtr="0">
              <a:noAutofit/>
            </a:bodyPr>
            <a:lstStyle/>
            <a:p>
              <a:endParaRPr sz="1400"/>
            </a:p>
          </p:txBody>
        </p:sp>
        <p:sp>
          <p:nvSpPr>
            <p:cNvPr id="649" name="Google Shape;10103;p74"/>
            <p:cNvSpPr/>
            <p:nvPr/>
          </p:nvSpPr>
          <p:spPr>
            <a:xfrm>
              <a:off x="-62511100" y="4129100"/>
              <a:ext cx="159900" cy="74850"/>
            </a:xfrm>
            <a:custGeom>
              <a:avLst/>
              <a:gdLst/>
              <a:ahLst/>
              <a:cxnLst/>
              <a:rect l="l" t="t" r="r" b="b"/>
              <a:pathLst>
                <a:path w="6396" h="2994" extrusionOk="0">
                  <a:moveTo>
                    <a:pt x="3214" y="1"/>
                  </a:moveTo>
                  <a:cubicBezTo>
                    <a:pt x="1450" y="1"/>
                    <a:pt x="0" y="662"/>
                    <a:pt x="0" y="1513"/>
                  </a:cubicBezTo>
                  <a:cubicBezTo>
                    <a:pt x="0" y="2332"/>
                    <a:pt x="1450" y="2993"/>
                    <a:pt x="3214" y="2993"/>
                  </a:cubicBezTo>
                  <a:cubicBezTo>
                    <a:pt x="4947" y="2993"/>
                    <a:pt x="6396" y="2332"/>
                    <a:pt x="6396" y="1513"/>
                  </a:cubicBezTo>
                  <a:cubicBezTo>
                    <a:pt x="6396" y="662"/>
                    <a:pt x="4947" y="1"/>
                    <a:pt x="3214" y="1"/>
                  </a:cubicBezTo>
                  <a:close/>
                </a:path>
              </a:pathLst>
            </a:custGeom>
            <a:grpFill/>
            <a:ln>
              <a:noFill/>
            </a:ln>
          </p:spPr>
          <p:txBody>
            <a:bodyPr spcFirstLastPara="1" wrap="square" lIns="91425" tIns="91425" rIns="91425" bIns="91425" anchor="ctr" anchorCtr="0">
              <a:noAutofit/>
            </a:bodyPr>
            <a:lstStyle/>
            <a:p>
              <a:endParaRPr sz="1400"/>
            </a:p>
          </p:txBody>
        </p:sp>
        <p:sp>
          <p:nvSpPr>
            <p:cNvPr id="650" name="Google Shape;10104;p74"/>
            <p:cNvSpPr/>
            <p:nvPr/>
          </p:nvSpPr>
          <p:spPr>
            <a:xfrm>
              <a:off x="-62511100" y="4207075"/>
              <a:ext cx="110275" cy="59875"/>
            </a:xfrm>
            <a:custGeom>
              <a:avLst/>
              <a:gdLst/>
              <a:ahLst/>
              <a:cxnLst/>
              <a:rect l="l" t="t" r="r" b="b"/>
              <a:pathLst>
                <a:path w="4411" h="2395" extrusionOk="0">
                  <a:moveTo>
                    <a:pt x="0" y="0"/>
                  </a:moveTo>
                  <a:lnTo>
                    <a:pt x="0" y="1135"/>
                  </a:lnTo>
                  <a:cubicBezTo>
                    <a:pt x="0" y="1450"/>
                    <a:pt x="347" y="1765"/>
                    <a:pt x="882" y="2017"/>
                  </a:cubicBezTo>
                  <a:cubicBezTo>
                    <a:pt x="1355" y="2237"/>
                    <a:pt x="2332" y="2395"/>
                    <a:pt x="3151" y="2395"/>
                  </a:cubicBezTo>
                  <a:lnTo>
                    <a:pt x="3308" y="2395"/>
                  </a:lnTo>
                  <a:cubicBezTo>
                    <a:pt x="3560" y="1733"/>
                    <a:pt x="3907" y="1135"/>
                    <a:pt x="4411" y="631"/>
                  </a:cubicBezTo>
                  <a:lnTo>
                    <a:pt x="4411" y="631"/>
                  </a:lnTo>
                  <a:cubicBezTo>
                    <a:pt x="4033" y="694"/>
                    <a:pt x="3623" y="757"/>
                    <a:pt x="3182" y="757"/>
                  </a:cubicBezTo>
                  <a:cubicBezTo>
                    <a:pt x="2363" y="757"/>
                    <a:pt x="1261" y="599"/>
                    <a:pt x="567" y="316"/>
                  </a:cubicBezTo>
                  <a:cubicBezTo>
                    <a:pt x="347" y="221"/>
                    <a:pt x="158" y="127"/>
                    <a:pt x="0" y="0"/>
                  </a:cubicBezTo>
                  <a:close/>
                </a:path>
              </a:pathLst>
            </a:custGeom>
            <a:grpFill/>
            <a:ln>
              <a:noFill/>
            </a:ln>
          </p:spPr>
          <p:txBody>
            <a:bodyPr spcFirstLastPara="1" wrap="square" lIns="91425" tIns="91425" rIns="91425" bIns="91425" anchor="ctr" anchorCtr="0">
              <a:noAutofit/>
            </a:bodyPr>
            <a:lstStyle/>
            <a:p>
              <a:endParaRPr sz="1400"/>
            </a:p>
          </p:txBody>
        </p:sp>
        <p:sp>
          <p:nvSpPr>
            <p:cNvPr id="651" name="Google Shape;10105;p74"/>
            <p:cNvSpPr/>
            <p:nvPr/>
          </p:nvSpPr>
          <p:spPr>
            <a:xfrm>
              <a:off x="-62511100" y="4329950"/>
              <a:ext cx="106350" cy="59875"/>
            </a:xfrm>
            <a:custGeom>
              <a:avLst/>
              <a:gdLst/>
              <a:ahLst/>
              <a:cxnLst/>
              <a:rect l="l" t="t" r="r" b="b"/>
              <a:pathLst>
                <a:path w="4254" h="2395" extrusionOk="0">
                  <a:moveTo>
                    <a:pt x="0" y="0"/>
                  </a:moveTo>
                  <a:lnTo>
                    <a:pt x="0" y="1197"/>
                  </a:lnTo>
                  <a:cubicBezTo>
                    <a:pt x="0" y="1701"/>
                    <a:pt x="1355" y="2395"/>
                    <a:pt x="3182" y="2395"/>
                  </a:cubicBezTo>
                  <a:cubicBezTo>
                    <a:pt x="3560" y="2395"/>
                    <a:pt x="3907" y="2363"/>
                    <a:pt x="4254" y="2332"/>
                  </a:cubicBezTo>
                  <a:cubicBezTo>
                    <a:pt x="3875" y="1859"/>
                    <a:pt x="3560" y="1355"/>
                    <a:pt x="3340" y="756"/>
                  </a:cubicBezTo>
                  <a:lnTo>
                    <a:pt x="3182" y="756"/>
                  </a:lnTo>
                  <a:cubicBezTo>
                    <a:pt x="2363" y="756"/>
                    <a:pt x="1261" y="599"/>
                    <a:pt x="567" y="315"/>
                  </a:cubicBezTo>
                  <a:cubicBezTo>
                    <a:pt x="347" y="252"/>
                    <a:pt x="158" y="126"/>
                    <a:pt x="0" y="0"/>
                  </a:cubicBezTo>
                  <a:close/>
                </a:path>
              </a:pathLst>
            </a:custGeom>
            <a:grpFill/>
            <a:ln>
              <a:noFill/>
            </a:ln>
          </p:spPr>
          <p:txBody>
            <a:bodyPr spcFirstLastPara="1" wrap="square" lIns="91425" tIns="91425" rIns="91425" bIns="91425" anchor="ctr" anchorCtr="0">
              <a:noAutofit/>
            </a:bodyPr>
            <a:lstStyle/>
            <a:p>
              <a:endParaRPr sz="1400"/>
            </a:p>
          </p:txBody>
        </p:sp>
        <p:sp>
          <p:nvSpPr>
            <p:cNvPr id="652" name="Google Shape;10106;p74"/>
            <p:cNvSpPr/>
            <p:nvPr/>
          </p:nvSpPr>
          <p:spPr>
            <a:xfrm>
              <a:off x="-62511900" y="4268500"/>
              <a:ext cx="78000" cy="60675"/>
            </a:xfrm>
            <a:custGeom>
              <a:avLst/>
              <a:gdLst/>
              <a:ahLst/>
              <a:cxnLst/>
              <a:rect l="l" t="t" r="r" b="b"/>
              <a:pathLst>
                <a:path w="3120" h="2427" extrusionOk="0">
                  <a:moveTo>
                    <a:pt x="1" y="1"/>
                  </a:moveTo>
                  <a:lnTo>
                    <a:pt x="1" y="1167"/>
                  </a:lnTo>
                  <a:lnTo>
                    <a:pt x="32" y="1167"/>
                  </a:lnTo>
                  <a:cubicBezTo>
                    <a:pt x="32" y="1482"/>
                    <a:pt x="379" y="1797"/>
                    <a:pt x="914" y="2017"/>
                  </a:cubicBezTo>
                  <a:cubicBezTo>
                    <a:pt x="1387" y="2238"/>
                    <a:pt x="2332" y="2395"/>
                    <a:pt x="3120" y="2427"/>
                  </a:cubicBezTo>
                  <a:cubicBezTo>
                    <a:pt x="3057" y="2143"/>
                    <a:pt x="3025" y="1860"/>
                    <a:pt x="3025" y="1608"/>
                  </a:cubicBezTo>
                  <a:cubicBezTo>
                    <a:pt x="3025" y="1324"/>
                    <a:pt x="3088" y="1041"/>
                    <a:pt x="3120" y="757"/>
                  </a:cubicBezTo>
                  <a:cubicBezTo>
                    <a:pt x="2332" y="757"/>
                    <a:pt x="1230" y="599"/>
                    <a:pt x="536" y="316"/>
                  </a:cubicBezTo>
                  <a:cubicBezTo>
                    <a:pt x="347" y="253"/>
                    <a:pt x="158" y="127"/>
                    <a:pt x="1"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657" name="Google Shape;10125;p74"/>
          <p:cNvGrpSpPr/>
          <p:nvPr/>
        </p:nvGrpSpPr>
        <p:grpSpPr>
          <a:xfrm>
            <a:off x="10413385" y="1752182"/>
            <a:ext cx="594012" cy="634693"/>
            <a:chOff x="-64044600" y="3360375"/>
            <a:chExt cx="315850" cy="316650"/>
          </a:xfrm>
          <a:solidFill>
            <a:srgbClr val="0DB7C4"/>
          </a:solidFill>
        </p:grpSpPr>
        <p:sp>
          <p:nvSpPr>
            <p:cNvPr id="658" name="Google Shape;10126;p74"/>
            <p:cNvSpPr/>
            <p:nvPr/>
          </p:nvSpPr>
          <p:spPr>
            <a:xfrm>
              <a:off x="-63980025" y="3532875"/>
              <a:ext cx="185900" cy="144150"/>
            </a:xfrm>
            <a:custGeom>
              <a:avLst/>
              <a:gdLst/>
              <a:ahLst/>
              <a:cxnLst/>
              <a:rect l="l" t="t" r="r" b="b"/>
              <a:pathLst>
                <a:path w="7436" h="5766" extrusionOk="0">
                  <a:moveTo>
                    <a:pt x="410" y="0"/>
                  </a:moveTo>
                  <a:cubicBezTo>
                    <a:pt x="158" y="0"/>
                    <a:pt x="1" y="189"/>
                    <a:pt x="1" y="410"/>
                  </a:cubicBezTo>
                  <a:cubicBezTo>
                    <a:pt x="1" y="662"/>
                    <a:pt x="190" y="820"/>
                    <a:pt x="410" y="820"/>
                  </a:cubicBezTo>
                  <a:lnTo>
                    <a:pt x="883" y="820"/>
                  </a:lnTo>
                  <a:lnTo>
                    <a:pt x="1670" y="5419"/>
                  </a:lnTo>
                  <a:cubicBezTo>
                    <a:pt x="1702" y="5608"/>
                    <a:pt x="1859" y="5766"/>
                    <a:pt x="2048" y="5766"/>
                  </a:cubicBezTo>
                  <a:lnTo>
                    <a:pt x="5356" y="5766"/>
                  </a:lnTo>
                  <a:cubicBezTo>
                    <a:pt x="5545" y="5766"/>
                    <a:pt x="5766" y="5608"/>
                    <a:pt x="5766" y="5419"/>
                  </a:cubicBezTo>
                  <a:lnTo>
                    <a:pt x="6554" y="820"/>
                  </a:lnTo>
                  <a:lnTo>
                    <a:pt x="7026" y="820"/>
                  </a:lnTo>
                  <a:cubicBezTo>
                    <a:pt x="7247" y="820"/>
                    <a:pt x="7404" y="630"/>
                    <a:pt x="7404" y="410"/>
                  </a:cubicBezTo>
                  <a:cubicBezTo>
                    <a:pt x="7436" y="189"/>
                    <a:pt x="7247" y="0"/>
                    <a:pt x="7026" y="0"/>
                  </a:cubicBezTo>
                  <a:close/>
                </a:path>
              </a:pathLst>
            </a:custGeom>
            <a:grpFill/>
            <a:ln>
              <a:noFill/>
            </a:ln>
          </p:spPr>
          <p:txBody>
            <a:bodyPr spcFirstLastPara="1" wrap="square" lIns="91425" tIns="91425" rIns="91425" bIns="91425" anchor="ctr" anchorCtr="0">
              <a:noAutofit/>
            </a:bodyPr>
            <a:lstStyle/>
            <a:p>
              <a:endParaRPr sz="1400"/>
            </a:p>
          </p:txBody>
        </p:sp>
        <p:sp>
          <p:nvSpPr>
            <p:cNvPr id="659" name="Google Shape;10127;p74"/>
            <p:cNvSpPr/>
            <p:nvPr/>
          </p:nvSpPr>
          <p:spPr>
            <a:xfrm>
              <a:off x="-64044600" y="3360375"/>
              <a:ext cx="315850" cy="152825"/>
            </a:xfrm>
            <a:custGeom>
              <a:avLst/>
              <a:gdLst/>
              <a:ahLst/>
              <a:cxnLst/>
              <a:rect l="l" t="t" r="r" b="b"/>
              <a:pathLst>
                <a:path w="12634" h="6113" extrusionOk="0">
                  <a:moveTo>
                    <a:pt x="378" y="1"/>
                  </a:moveTo>
                  <a:cubicBezTo>
                    <a:pt x="158" y="1"/>
                    <a:pt x="0" y="190"/>
                    <a:pt x="0" y="442"/>
                  </a:cubicBezTo>
                  <a:lnTo>
                    <a:pt x="0" y="5672"/>
                  </a:lnTo>
                  <a:cubicBezTo>
                    <a:pt x="0" y="5892"/>
                    <a:pt x="189" y="6113"/>
                    <a:pt x="378" y="6113"/>
                  </a:cubicBezTo>
                  <a:lnTo>
                    <a:pt x="3088" y="6113"/>
                  </a:lnTo>
                  <a:cubicBezTo>
                    <a:pt x="3245" y="5514"/>
                    <a:pt x="3560" y="4947"/>
                    <a:pt x="4001" y="4569"/>
                  </a:cubicBezTo>
                  <a:cubicBezTo>
                    <a:pt x="3875" y="4285"/>
                    <a:pt x="3812" y="3970"/>
                    <a:pt x="3812" y="3624"/>
                  </a:cubicBezTo>
                  <a:cubicBezTo>
                    <a:pt x="3812" y="2238"/>
                    <a:pt x="4915" y="1135"/>
                    <a:pt x="6301" y="1135"/>
                  </a:cubicBezTo>
                  <a:cubicBezTo>
                    <a:pt x="7656" y="1135"/>
                    <a:pt x="8759" y="2238"/>
                    <a:pt x="8759" y="3624"/>
                  </a:cubicBezTo>
                  <a:cubicBezTo>
                    <a:pt x="8759" y="3939"/>
                    <a:pt x="8696" y="4254"/>
                    <a:pt x="8570" y="4569"/>
                  </a:cubicBezTo>
                  <a:cubicBezTo>
                    <a:pt x="9011" y="5010"/>
                    <a:pt x="9326" y="5514"/>
                    <a:pt x="9483" y="6113"/>
                  </a:cubicBezTo>
                  <a:lnTo>
                    <a:pt x="12193" y="6113"/>
                  </a:lnTo>
                  <a:cubicBezTo>
                    <a:pt x="12445" y="6113"/>
                    <a:pt x="12602" y="5892"/>
                    <a:pt x="12602" y="5672"/>
                  </a:cubicBezTo>
                  <a:lnTo>
                    <a:pt x="12602" y="442"/>
                  </a:lnTo>
                  <a:cubicBezTo>
                    <a:pt x="12634" y="190"/>
                    <a:pt x="12445" y="1"/>
                    <a:pt x="12224" y="1"/>
                  </a:cubicBezTo>
                  <a:close/>
                </a:path>
              </a:pathLst>
            </a:custGeom>
            <a:grpFill/>
            <a:ln>
              <a:noFill/>
            </a:ln>
          </p:spPr>
          <p:txBody>
            <a:bodyPr spcFirstLastPara="1" wrap="square" lIns="91425" tIns="91425" rIns="91425" bIns="91425" anchor="ctr" anchorCtr="0">
              <a:noAutofit/>
            </a:bodyPr>
            <a:lstStyle/>
            <a:p>
              <a:endParaRPr sz="1400"/>
            </a:p>
          </p:txBody>
        </p:sp>
        <p:sp>
          <p:nvSpPr>
            <p:cNvPr id="660" name="Google Shape;10128;p74"/>
            <p:cNvSpPr/>
            <p:nvPr/>
          </p:nvSpPr>
          <p:spPr>
            <a:xfrm>
              <a:off x="-63945375" y="3408425"/>
              <a:ext cx="117375" cy="103200"/>
            </a:xfrm>
            <a:custGeom>
              <a:avLst/>
              <a:gdLst/>
              <a:ahLst/>
              <a:cxnLst/>
              <a:rect l="l" t="t" r="r" b="b"/>
              <a:pathLst>
                <a:path w="4695" h="4128" extrusionOk="0">
                  <a:moveTo>
                    <a:pt x="2364" y="1"/>
                  </a:moveTo>
                  <a:cubicBezTo>
                    <a:pt x="1450" y="1"/>
                    <a:pt x="694" y="757"/>
                    <a:pt x="694" y="1670"/>
                  </a:cubicBezTo>
                  <a:cubicBezTo>
                    <a:pt x="694" y="2080"/>
                    <a:pt x="851" y="2489"/>
                    <a:pt x="1167" y="2805"/>
                  </a:cubicBezTo>
                  <a:cubicBezTo>
                    <a:pt x="599" y="3120"/>
                    <a:pt x="190" y="3592"/>
                    <a:pt x="1" y="4128"/>
                  </a:cubicBezTo>
                  <a:lnTo>
                    <a:pt x="4695" y="4128"/>
                  </a:lnTo>
                  <a:cubicBezTo>
                    <a:pt x="4475" y="3561"/>
                    <a:pt x="4065" y="3088"/>
                    <a:pt x="3529" y="2805"/>
                  </a:cubicBezTo>
                  <a:cubicBezTo>
                    <a:pt x="3813" y="2489"/>
                    <a:pt x="4002" y="2080"/>
                    <a:pt x="4002" y="1670"/>
                  </a:cubicBezTo>
                  <a:cubicBezTo>
                    <a:pt x="4002" y="757"/>
                    <a:pt x="3277" y="1"/>
                    <a:pt x="2364" y="1"/>
                  </a:cubicBezTo>
                  <a:close/>
                </a:path>
              </a:pathLst>
            </a:custGeom>
            <a:grpFill/>
            <a:ln>
              <a:noFill/>
            </a:ln>
          </p:spPr>
          <p:txBody>
            <a:bodyPr spcFirstLastPara="1" wrap="square" lIns="91425" tIns="91425" rIns="91425" bIns="91425" anchor="ctr" anchorCtr="0">
              <a:noAutofit/>
            </a:bodyPr>
            <a:lstStyle/>
            <a:p>
              <a:endParaRPr sz="1400"/>
            </a:p>
          </p:txBody>
        </p:sp>
      </p:grpSp>
    </p:spTree>
    <p:extLst>
      <p:ext uri="{BB962C8B-B14F-4D97-AF65-F5344CB8AC3E}">
        <p14:creationId xmlns:p14="http://schemas.microsoft.com/office/powerpoint/2010/main" val="26993929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07183" y="166271"/>
            <a:ext cx="11573197" cy="724247"/>
          </a:xfrm>
        </p:spPr>
        <p:txBody>
          <a:bodyPr/>
          <a:lstStyle/>
          <a:p>
            <a:r>
              <a:rPr lang="en-US" sz="6400" dirty="0"/>
              <a:t>Fully Editable Icon Sets: C</a:t>
            </a:r>
          </a:p>
        </p:txBody>
      </p:sp>
      <p:sp>
        <p:nvSpPr>
          <p:cNvPr id="54" name="Isosceles Triangle 68">
            <a:extLst>
              <a:ext uri="{FF2B5EF4-FFF2-40B4-BE49-F238E27FC236}">
                <a16:creationId xmlns:a16="http://schemas.microsoft.com/office/drawing/2014/main" id="{870C564B-4826-4504-AD55-BCA183FFA29B}"/>
              </a:ext>
            </a:extLst>
          </p:cNvPr>
          <p:cNvSpPr/>
          <p:nvPr/>
        </p:nvSpPr>
        <p:spPr>
          <a:xfrm rot="10800000">
            <a:off x="8394012" y="4492693"/>
            <a:ext cx="249709" cy="777639"/>
          </a:xfrm>
          <a:custGeom>
            <a:avLst/>
            <a:gdLst/>
            <a:ahLst/>
            <a:cxnLst/>
            <a:rect l="l" t="t" r="r" b="b"/>
            <a:pathLst>
              <a:path w="1040400" h="3240000">
                <a:moveTo>
                  <a:pt x="41345" y="940666"/>
                </a:moveTo>
                <a:lnTo>
                  <a:pt x="1242" y="653403"/>
                </a:lnTo>
                <a:lnTo>
                  <a:pt x="0" y="653403"/>
                </a:lnTo>
                <a:lnTo>
                  <a:pt x="1057" y="652077"/>
                </a:lnTo>
                <a:lnTo>
                  <a:pt x="447" y="647712"/>
                </a:lnTo>
                <a:lnTo>
                  <a:pt x="4531" y="647712"/>
                </a:lnTo>
                <a:lnTo>
                  <a:pt x="520200" y="0"/>
                </a:lnTo>
                <a:lnTo>
                  <a:pt x="659109" y="174478"/>
                </a:lnTo>
                <a:close/>
                <a:moveTo>
                  <a:pt x="101622" y="1372451"/>
                </a:moveTo>
                <a:lnTo>
                  <a:pt x="61820" y="1087335"/>
                </a:lnTo>
                <a:lnTo>
                  <a:pt x="728036" y="261055"/>
                </a:lnTo>
                <a:lnTo>
                  <a:pt x="870500" y="439998"/>
                </a:lnTo>
                <a:lnTo>
                  <a:pt x="860164" y="431664"/>
                </a:lnTo>
                <a:close/>
                <a:moveTo>
                  <a:pt x="161365" y="1800403"/>
                </a:moveTo>
                <a:lnTo>
                  <a:pt x="122098" y="1519120"/>
                </a:lnTo>
                <a:lnTo>
                  <a:pt x="930953" y="515931"/>
                </a:lnTo>
                <a:lnTo>
                  <a:pt x="1035869" y="647712"/>
                </a:lnTo>
                <a:lnTo>
                  <a:pt x="1039954" y="647712"/>
                </a:lnTo>
                <a:lnTo>
                  <a:pt x="1039345" y="652078"/>
                </a:lnTo>
                <a:lnTo>
                  <a:pt x="1040400" y="653403"/>
                </a:lnTo>
                <a:lnTo>
                  <a:pt x="1039160" y="653403"/>
                </a:lnTo>
                <a:lnTo>
                  <a:pt x="1029316" y="723920"/>
                </a:lnTo>
                <a:close/>
                <a:moveTo>
                  <a:pt x="217894" y="2205330"/>
                </a:moveTo>
                <a:lnTo>
                  <a:pt x="181840" y="1947070"/>
                </a:lnTo>
                <a:lnTo>
                  <a:pt x="1000266" y="932012"/>
                </a:lnTo>
                <a:lnTo>
                  <a:pt x="949113" y="1298429"/>
                </a:lnTo>
                <a:close/>
                <a:moveTo>
                  <a:pt x="330192" y="2564220"/>
                </a:moveTo>
                <a:lnTo>
                  <a:pt x="267995" y="2564220"/>
                </a:lnTo>
                <a:lnTo>
                  <a:pt x="237100" y="2342912"/>
                </a:lnTo>
                <a:lnTo>
                  <a:pt x="242309" y="2347112"/>
                </a:lnTo>
                <a:lnTo>
                  <a:pt x="920063" y="1506522"/>
                </a:lnTo>
                <a:lnTo>
                  <a:pt x="865005" y="1900914"/>
                </a:lnTo>
                <a:close/>
                <a:moveTo>
                  <a:pt x="772406" y="2564220"/>
                </a:moveTo>
                <a:lnTo>
                  <a:pt x="468924" y="2564220"/>
                </a:lnTo>
                <a:lnTo>
                  <a:pt x="835955" y="2109008"/>
                </a:lnTo>
                <a:close/>
                <a:moveTo>
                  <a:pt x="892044" y="3240000"/>
                </a:moveTo>
                <a:lnTo>
                  <a:pt x="148356" y="3240000"/>
                </a:lnTo>
                <a:lnTo>
                  <a:pt x="276144" y="2663936"/>
                </a:lnTo>
                <a:lnTo>
                  <a:pt x="764256" y="2663936"/>
                </a:lnTo>
                <a:close/>
              </a:path>
            </a:pathLst>
          </a:custGeom>
          <a:solidFill>
            <a:srgbClr val="0DB7C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p>
        </p:txBody>
      </p:sp>
      <p:sp>
        <p:nvSpPr>
          <p:cNvPr id="55" name="Rectangle 9">
            <a:extLst>
              <a:ext uri="{FF2B5EF4-FFF2-40B4-BE49-F238E27FC236}">
                <a16:creationId xmlns:a16="http://schemas.microsoft.com/office/drawing/2014/main" id="{F4DF7C3C-D955-465B-A7ED-DA6CEFF74209}"/>
              </a:ext>
            </a:extLst>
          </p:cNvPr>
          <p:cNvSpPr/>
          <p:nvPr/>
        </p:nvSpPr>
        <p:spPr>
          <a:xfrm>
            <a:off x="9031692" y="4582472"/>
            <a:ext cx="599051" cy="598077"/>
          </a:xfrm>
          <a:custGeom>
            <a:avLst/>
            <a:gdLst/>
            <a:ahLst/>
            <a:cxnLst/>
            <a:rect l="l" t="t" r="r" b="b"/>
            <a:pathLst>
              <a:path w="3228210" h="3222968">
                <a:moveTo>
                  <a:pt x="1619999" y="642446"/>
                </a:moveTo>
                <a:lnTo>
                  <a:pt x="2664115" y="1686562"/>
                </a:lnTo>
                <a:lnTo>
                  <a:pt x="2664116" y="1686562"/>
                </a:lnTo>
                <a:lnTo>
                  <a:pt x="2664116" y="3222968"/>
                </a:lnTo>
                <a:lnTo>
                  <a:pt x="2015013" y="3222968"/>
                </a:lnTo>
                <a:lnTo>
                  <a:pt x="2015013" y="2511495"/>
                </a:lnTo>
                <a:cubicBezTo>
                  <a:pt x="2015013" y="2399422"/>
                  <a:pt x="1924159" y="2308568"/>
                  <a:pt x="1812086" y="2308568"/>
                </a:cubicBezTo>
                <a:lnTo>
                  <a:pt x="1427912" y="2308568"/>
                </a:lnTo>
                <a:cubicBezTo>
                  <a:pt x="1315839" y="2308568"/>
                  <a:pt x="1224985" y="2399422"/>
                  <a:pt x="1224985" y="2511495"/>
                </a:cubicBezTo>
                <a:lnTo>
                  <a:pt x="1224985" y="3222968"/>
                </a:lnTo>
                <a:lnTo>
                  <a:pt x="575882" y="3222968"/>
                </a:lnTo>
                <a:lnTo>
                  <a:pt x="575882" y="1686562"/>
                </a:lnTo>
                <a:lnTo>
                  <a:pt x="575884" y="1686562"/>
                </a:lnTo>
                <a:close/>
                <a:moveTo>
                  <a:pt x="509997" y="122689"/>
                </a:moveTo>
                <a:lnTo>
                  <a:pt x="942045" y="122689"/>
                </a:lnTo>
                <a:lnTo>
                  <a:pt x="942045" y="542556"/>
                </a:lnTo>
                <a:lnTo>
                  <a:pt x="509997" y="974604"/>
                </a:lnTo>
                <a:close/>
                <a:moveTo>
                  <a:pt x="1620001" y="7099"/>
                </a:moveTo>
                <a:lnTo>
                  <a:pt x="3228210" y="1686560"/>
                </a:lnTo>
                <a:lnTo>
                  <a:pt x="2900441" y="1686560"/>
                </a:lnTo>
                <a:lnTo>
                  <a:pt x="1620001" y="349390"/>
                </a:lnTo>
                <a:close/>
                <a:moveTo>
                  <a:pt x="1619999" y="0"/>
                </a:moveTo>
                <a:lnTo>
                  <a:pt x="1619999" y="342291"/>
                </a:lnTo>
                <a:lnTo>
                  <a:pt x="330172" y="1679462"/>
                </a:lnTo>
                <a:lnTo>
                  <a:pt x="0" y="1679462"/>
                </a:lnTo>
                <a:close/>
              </a:path>
            </a:pathLst>
          </a:custGeom>
          <a:solidFill>
            <a:srgbClr val="0DB7C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p>
        </p:txBody>
      </p:sp>
      <p:sp>
        <p:nvSpPr>
          <p:cNvPr id="58" name="Freeform 18">
            <a:extLst>
              <a:ext uri="{FF2B5EF4-FFF2-40B4-BE49-F238E27FC236}">
                <a16:creationId xmlns:a16="http://schemas.microsoft.com/office/drawing/2014/main" id="{F57ADD61-A5C9-4BA6-A485-F46349246C4A}"/>
              </a:ext>
            </a:extLst>
          </p:cNvPr>
          <p:cNvSpPr/>
          <p:nvPr/>
        </p:nvSpPr>
        <p:spPr>
          <a:xfrm>
            <a:off x="10920491" y="4648058"/>
            <a:ext cx="578527" cy="466913"/>
          </a:xfrm>
          <a:custGeom>
            <a:avLst/>
            <a:gdLst/>
            <a:ahLst/>
            <a:cxnLst/>
            <a:rect l="l" t="t" r="r" b="b"/>
            <a:pathLst>
              <a:path w="3307788" h="2669631">
                <a:moveTo>
                  <a:pt x="2793832" y="1478391"/>
                </a:moveTo>
                <a:cubicBezTo>
                  <a:pt x="2772990" y="1635402"/>
                  <a:pt x="2717678" y="1784517"/>
                  <a:pt x="2633007" y="1915952"/>
                </a:cubicBezTo>
                <a:cubicBezTo>
                  <a:pt x="2695386" y="1951862"/>
                  <a:pt x="2772768" y="1955673"/>
                  <a:pt x="2841607" y="1924185"/>
                </a:cubicBezTo>
                <a:cubicBezTo>
                  <a:pt x="2943442" y="1877605"/>
                  <a:pt x="2999062" y="1766364"/>
                  <a:pt x="2975226" y="1656948"/>
                </a:cubicBezTo>
                <a:cubicBezTo>
                  <a:pt x="2955176" y="1564911"/>
                  <a:pt x="2883463" y="1495086"/>
                  <a:pt x="2793832" y="1478391"/>
                </a:cubicBezTo>
                <a:close/>
                <a:moveTo>
                  <a:pt x="2807611" y="1247700"/>
                </a:moveTo>
                <a:lnTo>
                  <a:pt x="2807472" y="1256060"/>
                </a:lnTo>
                <a:cubicBezTo>
                  <a:pt x="2994195" y="1281771"/>
                  <a:pt x="3148201" y="1421768"/>
                  <a:pt x="3189276" y="1610317"/>
                </a:cubicBezTo>
                <a:cubicBezTo>
                  <a:pt x="3235041" y="1820393"/>
                  <a:pt x="3128252" y="2033972"/>
                  <a:pt x="2932732" y="2123406"/>
                </a:cubicBezTo>
                <a:cubicBezTo>
                  <a:pt x="2789297" y="2189015"/>
                  <a:pt x="2626543" y="2174805"/>
                  <a:pt x="2499470" y="2094044"/>
                </a:cubicBezTo>
                <a:cubicBezTo>
                  <a:pt x="2427194" y="2172627"/>
                  <a:pt x="2343030" y="2241391"/>
                  <a:pt x="2248861" y="2297980"/>
                </a:cubicBezTo>
                <a:cubicBezTo>
                  <a:pt x="2178351" y="2340352"/>
                  <a:pt x="2104446" y="2374567"/>
                  <a:pt x="2027600" y="2398134"/>
                </a:cubicBezTo>
                <a:lnTo>
                  <a:pt x="3307788" y="2397615"/>
                </a:lnTo>
                <a:cubicBezTo>
                  <a:pt x="3265361" y="2549905"/>
                  <a:pt x="2537441" y="2669620"/>
                  <a:pt x="1653814" y="2669631"/>
                </a:cubicBezTo>
                <a:cubicBezTo>
                  <a:pt x="773102" y="2669642"/>
                  <a:pt x="46417" y="2550707"/>
                  <a:pt x="0" y="2398955"/>
                </a:cubicBezTo>
                <a:lnTo>
                  <a:pt x="1280678" y="2398436"/>
                </a:lnTo>
                <a:cubicBezTo>
                  <a:pt x="1203764" y="2374915"/>
                  <a:pt x="1129786" y="2340732"/>
                  <a:pt x="1059201" y="2298380"/>
                </a:cubicBezTo>
                <a:cubicBezTo>
                  <a:pt x="693039" y="2078675"/>
                  <a:pt x="477900" y="1674935"/>
                  <a:pt x="499745" y="1248476"/>
                </a:cubicBezTo>
                <a:close/>
                <a:moveTo>
                  <a:pt x="1331611" y="201752"/>
                </a:moveTo>
                <a:cubicBezTo>
                  <a:pt x="1206335" y="290902"/>
                  <a:pt x="1124761" y="308382"/>
                  <a:pt x="1132336" y="435988"/>
                </a:cubicBezTo>
                <a:cubicBezTo>
                  <a:pt x="1160888" y="640507"/>
                  <a:pt x="1527973" y="617783"/>
                  <a:pt x="1498839" y="840365"/>
                </a:cubicBezTo>
                <a:cubicBezTo>
                  <a:pt x="1455138" y="960979"/>
                  <a:pt x="1395705" y="987199"/>
                  <a:pt x="1213910" y="1052459"/>
                </a:cubicBezTo>
                <a:cubicBezTo>
                  <a:pt x="1331028" y="972050"/>
                  <a:pt x="1364241" y="921357"/>
                  <a:pt x="1360745" y="809484"/>
                </a:cubicBezTo>
                <a:cubicBezTo>
                  <a:pt x="1360746" y="646916"/>
                  <a:pt x="1111360" y="626523"/>
                  <a:pt x="1020462" y="495421"/>
                </a:cubicBezTo>
                <a:cubicBezTo>
                  <a:pt x="941218" y="374224"/>
                  <a:pt x="1061250" y="280996"/>
                  <a:pt x="1331611" y="201752"/>
                </a:cubicBezTo>
                <a:close/>
                <a:moveTo>
                  <a:pt x="2164365" y="80223"/>
                </a:moveTo>
                <a:cubicBezTo>
                  <a:pt x="2021192" y="182108"/>
                  <a:pt x="1927964" y="202086"/>
                  <a:pt x="1936621" y="347922"/>
                </a:cubicBezTo>
                <a:cubicBezTo>
                  <a:pt x="1969252" y="581657"/>
                  <a:pt x="2388778" y="555687"/>
                  <a:pt x="2355482" y="810066"/>
                </a:cubicBezTo>
                <a:cubicBezTo>
                  <a:pt x="2305538" y="947910"/>
                  <a:pt x="2237615" y="977876"/>
                  <a:pt x="2029849" y="1052459"/>
                </a:cubicBezTo>
                <a:cubicBezTo>
                  <a:pt x="2163698" y="960563"/>
                  <a:pt x="2201656" y="902628"/>
                  <a:pt x="2197660" y="774773"/>
                </a:cubicBezTo>
                <a:cubicBezTo>
                  <a:pt x="2197661" y="588982"/>
                  <a:pt x="1912649" y="565676"/>
                  <a:pt x="1808765" y="415844"/>
                </a:cubicBezTo>
                <a:cubicBezTo>
                  <a:pt x="1718201" y="277334"/>
                  <a:pt x="1855380" y="170787"/>
                  <a:pt x="2164365" y="80223"/>
                </a:cubicBezTo>
                <a:close/>
                <a:moveTo>
                  <a:pt x="1754169" y="0"/>
                </a:moveTo>
                <a:cubicBezTo>
                  <a:pt x="1583512" y="121444"/>
                  <a:pt x="1472387" y="145257"/>
                  <a:pt x="1482706" y="319088"/>
                </a:cubicBezTo>
                <a:cubicBezTo>
                  <a:pt x="1521601" y="597693"/>
                  <a:pt x="2021663" y="566738"/>
                  <a:pt x="1981975" y="869950"/>
                </a:cubicBezTo>
                <a:cubicBezTo>
                  <a:pt x="1922443" y="1034256"/>
                  <a:pt x="1841481" y="1069974"/>
                  <a:pt x="1593831" y="1158875"/>
                </a:cubicBezTo>
                <a:cubicBezTo>
                  <a:pt x="1753374" y="1049338"/>
                  <a:pt x="1798619" y="980281"/>
                  <a:pt x="1793856" y="827882"/>
                </a:cubicBezTo>
                <a:cubicBezTo>
                  <a:pt x="1793857" y="606424"/>
                  <a:pt x="1454132" y="578644"/>
                  <a:pt x="1330306" y="400050"/>
                </a:cubicBezTo>
                <a:cubicBezTo>
                  <a:pt x="1222356" y="234950"/>
                  <a:pt x="1385869" y="107950"/>
                  <a:pt x="1754169" y="0"/>
                </a:cubicBezTo>
                <a:close/>
              </a:path>
            </a:pathLst>
          </a:custGeom>
          <a:solidFill>
            <a:srgbClr val="0DB7C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p>
        </p:txBody>
      </p:sp>
      <p:sp>
        <p:nvSpPr>
          <p:cNvPr id="61" name="Rounded Rectangle 25">
            <a:extLst>
              <a:ext uri="{FF2B5EF4-FFF2-40B4-BE49-F238E27FC236}">
                <a16:creationId xmlns:a16="http://schemas.microsoft.com/office/drawing/2014/main" id="{52251A18-A73B-4A26-9FEC-6B831E23205B}"/>
              </a:ext>
            </a:extLst>
          </p:cNvPr>
          <p:cNvSpPr/>
          <p:nvPr/>
        </p:nvSpPr>
        <p:spPr>
          <a:xfrm>
            <a:off x="10979053" y="5849481"/>
            <a:ext cx="664123" cy="486699"/>
          </a:xfrm>
          <a:custGeom>
            <a:avLst/>
            <a:gdLst/>
            <a:ahLst/>
            <a:cxnLst/>
            <a:rect l="l" t="t" r="r" b="b"/>
            <a:pathLst>
              <a:path w="3248842" h="2380886">
                <a:moveTo>
                  <a:pt x="1194785" y="1472263"/>
                </a:moveTo>
                <a:cubicBezTo>
                  <a:pt x="1150014" y="1472263"/>
                  <a:pt x="1113720" y="1508557"/>
                  <a:pt x="1113720" y="1553328"/>
                </a:cubicBezTo>
                <a:lnTo>
                  <a:pt x="1113720" y="1600880"/>
                </a:lnTo>
                <a:cubicBezTo>
                  <a:pt x="1113720" y="1645651"/>
                  <a:pt x="1150014" y="1681945"/>
                  <a:pt x="1194785" y="1681945"/>
                </a:cubicBezTo>
                <a:lnTo>
                  <a:pt x="2067186" y="1681945"/>
                </a:lnTo>
                <a:cubicBezTo>
                  <a:pt x="2111957" y="1681945"/>
                  <a:pt x="2148251" y="1645651"/>
                  <a:pt x="2148251" y="1600880"/>
                </a:cubicBezTo>
                <a:lnTo>
                  <a:pt x="2148251" y="1553328"/>
                </a:lnTo>
                <a:cubicBezTo>
                  <a:pt x="2148251" y="1508557"/>
                  <a:pt x="2111957" y="1472263"/>
                  <a:pt x="2067186" y="1472263"/>
                </a:cubicBezTo>
                <a:close/>
                <a:moveTo>
                  <a:pt x="2582402" y="986449"/>
                </a:moveTo>
                <a:cubicBezTo>
                  <a:pt x="2477247" y="986449"/>
                  <a:pt x="2392002" y="1071694"/>
                  <a:pt x="2392002" y="1176848"/>
                </a:cubicBezTo>
                <a:cubicBezTo>
                  <a:pt x="2392002" y="1282003"/>
                  <a:pt x="2477247" y="1367248"/>
                  <a:pt x="2582402" y="1367248"/>
                </a:cubicBezTo>
                <a:cubicBezTo>
                  <a:pt x="2687557" y="1367248"/>
                  <a:pt x="2772801" y="1282003"/>
                  <a:pt x="2772801" y="1176848"/>
                </a:cubicBezTo>
                <a:cubicBezTo>
                  <a:pt x="2772801" y="1071694"/>
                  <a:pt x="2687557" y="986449"/>
                  <a:pt x="2582402" y="986449"/>
                </a:cubicBezTo>
                <a:close/>
                <a:moveTo>
                  <a:pt x="679570" y="986449"/>
                </a:moveTo>
                <a:cubicBezTo>
                  <a:pt x="574415" y="986449"/>
                  <a:pt x="489171" y="1071694"/>
                  <a:pt x="489171" y="1176848"/>
                </a:cubicBezTo>
                <a:cubicBezTo>
                  <a:pt x="489171" y="1282003"/>
                  <a:pt x="574415" y="1367248"/>
                  <a:pt x="679570" y="1367248"/>
                </a:cubicBezTo>
                <a:cubicBezTo>
                  <a:pt x="784725" y="1367248"/>
                  <a:pt x="869970" y="1282003"/>
                  <a:pt x="869970" y="1176848"/>
                </a:cubicBezTo>
                <a:cubicBezTo>
                  <a:pt x="869970" y="1071694"/>
                  <a:pt x="784725" y="986449"/>
                  <a:pt x="679570" y="986449"/>
                </a:cubicBezTo>
                <a:close/>
                <a:moveTo>
                  <a:pt x="867954" y="155801"/>
                </a:moveTo>
                <a:lnTo>
                  <a:pt x="726849" y="858549"/>
                </a:lnTo>
                <a:lnTo>
                  <a:pt x="2535122" y="858549"/>
                </a:lnTo>
                <a:lnTo>
                  <a:pt x="2394017" y="155801"/>
                </a:lnTo>
                <a:close/>
                <a:moveTo>
                  <a:pt x="677268" y="0"/>
                </a:moveTo>
                <a:lnTo>
                  <a:pt x="2584703" y="0"/>
                </a:lnTo>
                <a:lnTo>
                  <a:pt x="2736658" y="607820"/>
                </a:lnTo>
                <a:cubicBezTo>
                  <a:pt x="2766265" y="579906"/>
                  <a:pt x="2806392" y="564164"/>
                  <a:pt x="2850195" y="564164"/>
                </a:cubicBezTo>
                <a:lnTo>
                  <a:pt x="3069929" y="564164"/>
                </a:lnTo>
                <a:cubicBezTo>
                  <a:pt x="3168740" y="564164"/>
                  <a:pt x="3248842" y="644266"/>
                  <a:pt x="3248842" y="743077"/>
                </a:cubicBezTo>
                <a:lnTo>
                  <a:pt x="3248842" y="792706"/>
                </a:lnTo>
                <a:cubicBezTo>
                  <a:pt x="3248842" y="891517"/>
                  <a:pt x="3168740" y="971619"/>
                  <a:pt x="3069929" y="971619"/>
                </a:cubicBezTo>
                <a:lnTo>
                  <a:pt x="3054536" y="971619"/>
                </a:lnTo>
                <a:cubicBezTo>
                  <a:pt x="3060628" y="989042"/>
                  <a:pt x="3063411" y="1007758"/>
                  <a:pt x="3063411" y="1027125"/>
                </a:cubicBezTo>
                <a:lnTo>
                  <a:pt x="3063411" y="2015961"/>
                </a:lnTo>
                <a:lnTo>
                  <a:pt x="2889080" y="2015961"/>
                </a:lnTo>
                <a:lnTo>
                  <a:pt x="2889080" y="2260325"/>
                </a:lnTo>
                <a:cubicBezTo>
                  <a:pt x="2889080" y="2326909"/>
                  <a:pt x="2835102" y="2380886"/>
                  <a:pt x="2768518" y="2380886"/>
                </a:cubicBezTo>
                <a:lnTo>
                  <a:pt x="2286284" y="2380886"/>
                </a:lnTo>
                <a:cubicBezTo>
                  <a:pt x="2219700" y="2380886"/>
                  <a:pt x="2165723" y="2326909"/>
                  <a:pt x="2165723" y="2260325"/>
                </a:cubicBezTo>
                <a:lnTo>
                  <a:pt x="2165723" y="2015961"/>
                </a:lnTo>
                <a:lnTo>
                  <a:pt x="1096248" y="2015961"/>
                </a:lnTo>
                <a:lnTo>
                  <a:pt x="1096248" y="2260325"/>
                </a:lnTo>
                <a:cubicBezTo>
                  <a:pt x="1096248" y="2326909"/>
                  <a:pt x="1042270" y="2380886"/>
                  <a:pt x="975686" y="2380886"/>
                </a:cubicBezTo>
                <a:lnTo>
                  <a:pt x="493453" y="2380886"/>
                </a:lnTo>
                <a:cubicBezTo>
                  <a:pt x="426869" y="2380886"/>
                  <a:pt x="372891" y="2326909"/>
                  <a:pt x="372891" y="2260325"/>
                </a:cubicBezTo>
                <a:lnTo>
                  <a:pt x="372891" y="2015961"/>
                </a:lnTo>
                <a:lnTo>
                  <a:pt x="198560" y="2015961"/>
                </a:lnTo>
                <a:lnTo>
                  <a:pt x="198560" y="1027125"/>
                </a:lnTo>
                <a:cubicBezTo>
                  <a:pt x="198560" y="1007758"/>
                  <a:pt x="201343" y="989042"/>
                  <a:pt x="207435" y="971619"/>
                </a:cubicBezTo>
                <a:lnTo>
                  <a:pt x="178913" y="971619"/>
                </a:lnTo>
                <a:cubicBezTo>
                  <a:pt x="80102" y="971619"/>
                  <a:pt x="0" y="891517"/>
                  <a:pt x="0" y="792706"/>
                </a:cubicBezTo>
                <a:lnTo>
                  <a:pt x="0" y="743077"/>
                </a:lnTo>
                <a:cubicBezTo>
                  <a:pt x="0" y="644266"/>
                  <a:pt x="80102" y="564164"/>
                  <a:pt x="178913" y="564164"/>
                </a:cubicBezTo>
                <a:lnTo>
                  <a:pt x="398647" y="564164"/>
                </a:lnTo>
                <a:cubicBezTo>
                  <a:pt x="447310" y="564164"/>
                  <a:pt x="491436" y="583593"/>
                  <a:pt x="523419" y="615395"/>
                </a:cubicBezTo>
                <a:close/>
              </a:path>
            </a:pathLst>
          </a:custGeom>
          <a:solidFill>
            <a:srgbClr val="0DB7C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p>
        </p:txBody>
      </p:sp>
      <p:sp>
        <p:nvSpPr>
          <p:cNvPr id="64" name="Donut 39">
            <a:extLst>
              <a:ext uri="{FF2B5EF4-FFF2-40B4-BE49-F238E27FC236}">
                <a16:creationId xmlns:a16="http://schemas.microsoft.com/office/drawing/2014/main" id="{439297A1-2150-467C-8B3E-08A8C9E0E56F}"/>
              </a:ext>
            </a:extLst>
          </p:cNvPr>
          <p:cNvSpPr/>
          <p:nvPr/>
        </p:nvSpPr>
        <p:spPr>
          <a:xfrm>
            <a:off x="4185303" y="4555923"/>
            <a:ext cx="651175" cy="651175"/>
          </a:xfrm>
          <a:custGeom>
            <a:avLst/>
            <a:gdLst/>
            <a:ahLst/>
            <a:cxnLst/>
            <a:rect l="l" t="t" r="r" b="b"/>
            <a:pathLst>
              <a:path w="3240000" h="3240000">
                <a:moveTo>
                  <a:pt x="1152300" y="922782"/>
                </a:moveTo>
                <a:lnTo>
                  <a:pt x="2354400" y="1620000"/>
                </a:lnTo>
                <a:lnTo>
                  <a:pt x="1152300" y="2317218"/>
                </a:lnTo>
                <a:close/>
                <a:moveTo>
                  <a:pt x="1620000" y="342403"/>
                </a:moveTo>
                <a:cubicBezTo>
                  <a:pt x="914403" y="342403"/>
                  <a:pt x="342403" y="914403"/>
                  <a:pt x="342403" y="1620000"/>
                </a:cubicBezTo>
                <a:cubicBezTo>
                  <a:pt x="342403" y="2325597"/>
                  <a:pt x="914403" y="2897597"/>
                  <a:pt x="1620000" y="2897597"/>
                </a:cubicBezTo>
                <a:cubicBezTo>
                  <a:pt x="2325597" y="2897597"/>
                  <a:pt x="2897597" y="2325597"/>
                  <a:pt x="2897597" y="1620000"/>
                </a:cubicBezTo>
                <a:cubicBezTo>
                  <a:pt x="2897597" y="914403"/>
                  <a:pt x="2325597" y="342403"/>
                  <a:pt x="1620000" y="342403"/>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rgbClr val="0DB7C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chemeClr val="tx1"/>
              </a:solidFill>
            </a:endParaRPr>
          </a:p>
        </p:txBody>
      </p:sp>
      <p:sp>
        <p:nvSpPr>
          <p:cNvPr id="77" name="Chord 38">
            <a:extLst>
              <a:ext uri="{FF2B5EF4-FFF2-40B4-BE49-F238E27FC236}">
                <a16:creationId xmlns:a16="http://schemas.microsoft.com/office/drawing/2014/main" id="{284AD387-FD7A-4FAE-86E7-99768FD2F34F}"/>
              </a:ext>
            </a:extLst>
          </p:cNvPr>
          <p:cNvSpPr/>
          <p:nvPr/>
        </p:nvSpPr>
        <p:spPr>
          <a:xfrm>
            <a:off x="6671205" y="5636471"/>
            <a:ext cx="548659" cy="705543"/>
          </a:xfrm>
          <a:custGeom>
            <a:avLst/>
            <a:gdLst/>
            <a:ahLst/>
            <a:cxnLst/>
            <a:rect l="l" t="t" r="r" b="b"/>
            <a:pathLst>
              <a:path w="2519554" h="3240000">
                <a:moveTo>
                  <a:pt x="1259778" y="0"/>
                </a:moveTo>
                <a:cubicBezTo>
                  <a:pt x="1299543" y="0"/>
                  <a:pt x="1331778" y="32235"/>
                  <a:pt x="1331778" y="72000"/>
                </a:cubicBezTo>
                <a:lnTo>
                  <a:pt x="1331778" y="292696"/>
                </a:lnTo>
                <a:cubicBezTo>
                  <a:pt x="1526887" y="301316"/>
                  <a:pt x="1719796" y="357828"/>
                  <a:pt x="1894309" y="459601"/>
                </a:cubicBezTo>
                <a:cubicBezTo>
                  <a:pt x="2284331" y="687055"/>
                  <a:pt x="2522839" y="1105809"/>
                  <a:pt x="2519520" y="1557297"/>
                </a:cubicBezTo>
                <a:lnTo>
                  <a:pt x="2509882" y="1557270"/>
                </a:lnTo>
                <a:cubicBezTo>
                  <a:pt x="2413806" y="1435449"/>
                  <a:pt x="2264527" y="1358626"/>
                  <a:pt x="2097304" y="1358626"/>
                </a:cubicBezTo>
                <a:cubicBezTo>
                  <a:pt x="1931567" y="1358626"/>
                  <a:pt x="1783455" y="1434091"/>
                  <a:pt x="1688484" y="1554913"/>
                </a:cubicBezTo>
                <a:lnTo>
                  <a:pt x="1657888" y="1554825"/>
                </a:lnTo>
                <a:cubicBezTo>
                  <a:pt x="1579123" y="1454657"/>
                  <a:pt x="1463823" y="1385682"/>
                  <a:pt x="1331778" y="1368008"/>
                </a:cubicBezTo>
                <a:lnTo>
                  <a:pt x="1331778" y="2507895"/>
                </a:lnTo>
                <a:lnTo>
                  <a:pt x="1356113" y="2507895"/>
                </a:lnTo>
                <a:lnTo>
                  <a:pt x="1356113" y="2868215"/>
                </a:lnTo>
                <a:lnTo>
                  <a:pt x="1353558" y="2868215"/>
                </a:lnTo>
                <a:cubicBezTo>
                  <a:pt x="1347515" y="3074779"/>
                  <a:pt x="1177830" y="3240000"/>
                  <a:pt x="969556" y="3240000"/>
                </a:cubicBezTo>
                <a:cubicBezTo>
                  <a:pt x="759529" y="3240000"/>
                  <a:pt x="588743" y="3071985"/>
                  <a:pt x="585029" y="2863014"/>
                </a:cubicBezTo>
                <a:cubicBezTo>
                  <a:pt x="584214" y="2861474"/>
                  <a:pt x="584183" y="2859896"/>
                  <a:pt x="584183" y="2858310"/>
                </a:cubicBezTo>
                <a:lnTo>
                  <a:pt x="584422" y="2856985"/>
                </a:lnTo>
                <a:cubicBezTo>
                  <a:pt x="584186" y="2856201"/>
                  <a:pt x="584184" y="2855415"/>
                  <a:pt x="584184" y="2854628"/>
                </a:cubicBezTo>
                <a:lnTo>
                  <a:pt x="584846" y="2854628"/>
                </a:lnTo>
                <a:cubicBezTo>
                  <a:pt x="585977" y="2797047"/>
                  <a:pt x="628115" y="2750982"/>
                  <a:pt x="679843" y="2750982"/>
                </a:cubicBezTo>
                <a:cubicBezTo>
                  <a:pt x="731571" y="2750982"/>
                  <a:pt x="773709" y="2797047"/>
                  <a:pt x="774841" y="2854628"/>
                </a:cubicBezTo>
                <a:lnTo>
                  <a:pt x="776870" y="2854628"/>
                </a:lnTo>
                <a:cubicBezTo>
                  <a:pt x="776870" y="2961046"/>
                  <a:pt x="863138" y="3047314"/>
                  <a:pt x="969556" y="3047314"/>
                </a:cubicBezTo>
                <a:cubicBezTo>
                  <a:pt x="1075974" y="3047314"/>
                  <a:pt x="1162242" y="2961046"/>
                  <a:pt x="1162242" y="2854628"/>
                </a:cubicBezTo>
                <a:lnTo>
                  <a:pt x="1163439" y="2854628"/>
                </a:lnTo>
                <a:lnTo>
                  <a:pt x="1163439" y="2507895"/>
                </a:lnTo>
                <a:lnTo>
                  <a:pt x="1187778" y="2507895"/>
                </a:lnTo>
                <a:lnTo>
                  <a:pt x="1187778" y="1365548"/>
                </a:lnTo>
                <a:cubicBezTo>
                  <a:pt x="1048083" y="1378241"/>
                  <a:pt x="925400" y="1448176"/>
                  <a:pt x="842602" y="1552487"/>
                </a:cubicBezTo>
                <a:lnTo>
                  <a:pt x="807450" y="1552386"/>
                </a:lnTo>
                <a:cubicBezTo>
                  <a:pt x="712615" y="1432960"/>
                  <a:pt x="565486" y="1358626"/>
                  <a:pt x="400996" y="1358626"/>
                </a:cubicBezTo>
                <a:cubicBezTo>
                  <a:pt x="240343" y="1358626"/>
                  <a:pt x="96251" y="1429532"/>
                  <a:pt x="0" y="1543232"/>
                </a:cubicBezTo>
                <a:cubicBezTo>
                  <a:pt x="1264" y="1094357"/>
                  <a:pt x="241710" y="680052"/>
                  <a:pt x="631054" y="455977"/>
                </a:cubicBezTo>
                <a:cubicBezTo>
                  <a:pt x="804121" y="356374"/>
                  <a:pt x="994908" y="301092"/>
                  <a:pt x="1187778" y="292721"/>
                </a:cubicBezTo>
                <a:lnTo>
                  <a:pt x="1187778" y="72000"/>
                </a:lnTo>
                <a:cubicBezTo>
                  <a:pt x="1187778" y="32235"/>
                  <a:pt x="1220013" y="0"/>
                  <a:pt x="1259778" y="0"/>
                </a:cubicBezTo>
                <a:close/>
              </a:path>
            </a:pathLst>
          </a:custGeom>
          <a:solidFill>
            <a:srgbClr val="0DB7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p>
        </p:txBody>
      </p:sp>
      <p:sp>
        <p:nvSpPr>
          <p:cNvPr id="90" name="Oval 6">
            <a:extLst>
              <a:ext uri="{FF2B5EF4-FFF2-40B4-BE49-F238E27FC236}">
                <a16:creationId xmlns:a16="http://schemas.microsoft.com/office/drawing/2014/main" id="{319E467E-1F19-4CBB-A070-3B6CE4078D17}"/>
              </a:ext>
            </a:extLst>
          </p:cNvPr>
          <p:cNvSpPr/>
          <p:nvPr/>
        </p:nvSpPr>
        <p:spPr>
          <a:xfrm>
            <a:off x="7508643" y="5806837"/>
            <a:ext cx="574719" cy="568699"/>
          </a:xfrm>
          <a:custGeom>
            <a:avLst/>
            <a:gdLst/>
            <a:ahLst/>
            <a:cxnLst/>
            <a:rect l="l" t="t" r="r" b="b"/>
            <a:pathLst>
              <a:path w="3220460" h="3186731">
                <a:moveTo>
                  <a:pt x="1762834" y="1282034"/>
                </a:moveTo>
                <a:lnTo>
                  <a:pt x="273698" y="2771171"/>
                </a:lnTo>
                <a:cubicBezTo>
                  <a:pt x="253145" y="2791724"/>
                  <a:pt x="253145" y="2825048"/>
                  <a:pt x="273698" y="2845601"/>
                </a:cubicBezTo>
                <a:cubicBezTo>
                  <a:pt x="294251" y="2866154"/>
                  <a:pt x="327575" y="2866154"/>
                  <a:pt x="348128" y="2845601"/>
                </a:cubicBezTo>
                <a:lnTo>
                  <a:pt x="1830131" y="1363598"/>
                </a:lnTo>
                <a:close/>
                <a:moveTo>
                  <a:pt x="2703218" y="237332"/>
                </a:moveTo>
                <a:cubicBezTo>
                  <a:pt x="2623680" y="237332"/>
                  <a:pt x="2559202" y="301810"/>
                  <a:pt x="2559202" y="381348"/>
                </a:cubicBezTo>
                <a:cubicBezTo>
                  <a:pt x="2559202" y="460886"/>
                  <a:pt x="2623680" y="525364"/>
                  <a:pt x="2703218" y="525364"/>
                </a:cubicBezTo>
                <a:cubicBezTo>
                  <a:pt x="2782756" y="525364"/>
                  <a:pt x="2847234" y="460886"/>
                  <a:pt x="2847234" y="381348"/>
                </a:cubicBezTo>
                <a:cubicBezTo>
                  <a:pt x="2847234" y="301810"/>
                  <a:pt x="2782756" y="237332"/>
                  <a:pt x="2703218" y="237332"/>
                </a:cubicBezTo>
                <a:close/>
                <a:moveTo>
                  <a:pt x="2413103" y="0"/>
                </a:moveTo>
                <a:cubicBezTo>
                  <a:pt x="2858994" y="0"/>
                  <a:pt x="3220460" y="361466"/>
                  <a:pt x="3220460" y="807357"/>
                </a:cubicBezTo>
                <a:cubicBezTo>
                  <a:pt x="3220460" y="1253248"/>
                  <a:pt x="2858994" y="1614714"/>
                  <a:pt x="2413103" y="1614714"/>
                </a:cubicBezTo>
                <a:cubicBezTo>
                  <a:pt x="2305542" y="1614714"/>
                  <a:pt x="2202893" y="1593680"/>
                  <a:pt x="2109223" y="1555067"/>
                </a:cubicBezTo>
                <a:lnTo>
                  <a:pt x="2191945" y="1637789"/>
                </a:lnTo>
                <a:cubicBezTo>
                  <a:pt x="2226856" y="1672699"/>
                  <a:pt x="2226855" y="1729300"/>
                  <a:pt x="2191945" y="1764210"/>
                </a:cubicBezTo>
                <a:lnTo>
                  <a:pt x="2045068" y="1911087"/>
                </a:lnTo>
                <a:cubicBezTo>
                  <a:pt x="2010158" y="1945998"/>
                  <a:pt x="1953557" y="1945998"/>
                  <a:pt x="1918647" y="1911087"/>
                </a:cubicBezTo>
                <a:lnTo>
                  <a:pt x="1799123" y="1791564"/>
                </a:lnTo>
                <a:lnTo>
                  <a:pt x="1749496" y="1841190"/>
                </a:lnTo>
                <a:lnTo>
                  <a:pt x="1832980" y="1924673"/>
                </a:lnTo>
                <a:lnTo>
                  <a:pt x="1761893" y="1995760"/>
                </a:lnTo>
                <a:lnTo>
                  <a:pt x="1678410" y="1912277"/>
                </a:lnTo>
                <a:lnTo>
                  <a:pt x="1650246" y="1940441"/>
                </a:lnTo>
                <a:lnTo>
                  <a:pt x="1735612" y="2025807"/>
                </a:lnTo>
                <a:lnTo>
                  <a:pt x="1573330" y="2188089"/>
                </a:lnTo>
                <a:lnTo>
                  <a:pt x="1487964" y="2102723"/>
                </a:lnTo>
                <a:lnTo>
                  <a:pt x="1451742" y="2138944"/>
                </a:lnTo>
                <a:lnTo>
                  <a:pt x="1537109" y="2224311"/>
                </a:lnTo>
                <a:lnTo>
                  <a:pt x="1374830" y="2386590"/>
                </a:lnTo>
                <a:lnTo>
                  <a:pt x="1289463" y="2301223"/>
                </a:lnTo>
                <a:lnTo>
                  <a:pt x="1225079" y="2365608"/>
                </a:lnTo>
                <a:lnTo>
                  <a:pt x="1310445" y="2450974"/>
                </a:lnTo>
                <a:lnTo>
                  <a:pt x="1239358" y="2522061"/>
                </a:lnTo>
                <a:lnTo>
                  <a:pt x="1153992" y="2436695"/>
                </a:lnTo>
                <a:lnTo>
                  <a:pt x="1104364" y="2486322"/>
                </a:lnTo>
                <a:lnTo>
                  <a:pt x="1189730" y="2571689"/>
                </a:lnTo>
                <a:lnTo>
                  <a:pt x="1034153" y="2727266"/>
                </a:lnTo>
                <a:lnTo>
                  <a:pt x="948787" y="2641900"/>
                </a:lnTo>
                <a:lnTo>
                  <a:pt x="905863" y="2684824"/>
                </a:lnTo>
                <a:lnTo>
                  <a:pt x="991230" y="2770191"/>
                </a:lnTo>
                <a:lnTo>
                  <a:pt x="842353" y="2919067"/>
                </a:lnTo>
                <a:lnTo>
                  <a:pt x="756986" y="2833700"/>
                </a:lnTo>
                <a:lnTo>
                  <a:pt x="692119" y="2898567"/>
                </a:lnTo>
                <a:lnTo>
                  <a:pt x="777486" y="2983934"/>
                </a:lnTo>
                <a:lnTo>
                  <a:pt x="628610" y="3132811"/>
                </a:lnTo>
                <a:lnTo>
                  <a:pt x="618557" y="3122757"/>
                </a:lnTo>
                <a:lnTo>
                  <a:pt x="622830" y="3134825"/>
                </a:lnTo>
                <a:lnTo>
                  <a:pt x="346551" y="3150831"/>
                </a:lnTo>
                <a:lnTo>
                  <a:pt x="0" y="3186731"/>
                </a:lnTo>
                <a:lnTo>
                  <a:pt x="51749" y="2750557"/>
                </a:lnTo>
                <a:lnTo>
                  <a:pt x="48979" y="2747788"/>
                </a:lnTo>
                <a:lnTo>
                  <a:pt x="52495" y="2744272"/>
                </a:lnTo>
                <a:lnTo>
                  <a:pt x="52938" y="2740533"/>
                </a:lnTo>
                <a:lnTo>
                  <a:pt x="54575" y="2742192"/>
                </a:lnTo>
                <a:lnTo>
                  <a:pt x="1671288" y="1125479"/>
                </a:lnTo>
                <a:cubicBezTo>
                  <a:pt x="1628971" y="1027979"/>
                  <a:pt x="1605746" y="920380"/>
                  <a:pt x="1605746" y="807357"/>
                </a:cubicBezTo>
                <a:cubicBezTo>
                  <a:pt x="1605746" y="361466"/>
                  <a:pt x="1967212" y="0"/>
                  <a:pt x="2413103" y="0"/>
                </a:cubicBezTo>
                <a:close/>
              </a:path>
            </a:pathLst>
          </a:custGeom>
          <a:solidFill>
            <a:srgbClr val="0DB7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p>
        </p:txBody>
      </p:sp>
      <p:sp>
        <p:nvSpPr>
          <p:cNvPr id="91" name="Block Arc 25">
            <a:extLst>
              <a:ext uri="{FF2B5EF4-FFF2-40B4-BE49-F238E27FC236}">
                <a16:creationId xmlns:a16="http://schemas.microsoft.com/office/drawing/2014/main" id="{5F7FD4D6-1C06-4ABB-98F4-AC79D3C6A6D8}"/>
              </a:ext>
            </a:extLst>
          </p:cNvPr>
          <p:cNvSpPr/>
          <p:nvPr/>
        </p:nvSpPr>
        <p:spPr>
          <a:xfrm>
            <a:off x="5130208" y="5700915"/>
            <a:ext cx="395403" cy="571239"/>
          </a:xfrm>
          <a:custGeom>
            <a:avLst/>
            <a:gdLst/>
            <a:ahLst/>
            <a:cxnLst/>
            <a:rect l="l" t="t" r="r" b="b"/>
            <a:pathLst>
              <a:path w="2215656" h="3200962">
                <a:moveTo>
                  <a:pt x="1107829" y="2097026"/>
                </a:moveTo>
                <a:cubicBezTo>
                  <a:pt x="1025315" y="2097026"/>
                  <a:pt x="958423" y="2163918"/>
                  <a:pt x="958423" y="2246432"/>
                </a:cubicBezTo>
                <a:cubicBezTo>
                  <a:pt x="958423" y="2302715"/>
                  <a:pt x="989546" y="2351730"/>
                  <a:pt x="1036590" y="2375275"/>
                </a:cubicBezTo>
                <a:lnTo>
                  <a:pt x="985422" y="2684898"/>
                </a:lnTo>
                <a:lnTo>
                  <a:pt x="1230236" y="2684898"/>
                </a:lnTo>
                <a:lnTo>
                  <a:pt x="1179068" y="2375275"/>
                </a:lnTo>
                <a:cubicBezTo>
                  <a:pt x="1226112" y="2351730"/>
                  <a:pt x="1257234" y="2302715"/>
                  <a:pt x="1257234" y="2246432"/>
                </a:cubicBezTo>
                <a:cubicBezTo>
                  <a:pt x="1257234" y="2163918"/>
                  <a:pt x="1190343" y="2097026"/>
                  <a:pt x="1107829" y="2097026"/>
                </a:cubicBezTo>
                <a:close/>
                <a:moveTo>
                  <a:pt x="1102513" y="266871"/>
                </a:moveTo>
                <a:cubicBezTo>
                  <a:pt x="874876" y="269781"/>
                  <a:pt x="691868" y="455143"/>
                  <a:pt x="691868" y="682798"/>
                </a:cubicBezTo>
                <a:lnTo>
                  <a:pt x="690469" y="682798"/>
                </a:lnTo>
                <a:lnTo>
                  <a:pt x="690469" y="1580962"/>
                </a:lnTo>
                <a:lnTo>
                  <a:pt x="1525188" y="1580962"/>
                </a:lnTo>
                <a:lnTo>
                  <a:pt x="1525188" y="672127"/>
                </a:lnTo>
                <a:lnTo>
                  <a:pt x="1523654" y="672166"/>
                </a:lnTo>
                <a:cubicBezTo>
                  <a:pt x="1517835" y="444585"/>
                  <a:pt x="1330149" y="263961"/>
                  <a:pt x="1102513" y="266871"/>
                </a:cubicBezTo>
                <a:close/>
                <a:moveTo>
                  <a:pt x="1099102" y="56"/>
                </a:moveTo>
                <a:cubicBezTo>
                  <a:pt x="1472767" y="-4720"/>
                  <a:pt x="1780852" y="291773"/>
                  <a:pt x="1790404" y="665346"/>
                </a:cubicBezTo>
                <a:lnTo>
                  <a:pt x="1742843" y="666562"/>
                </a:lnTo>
                <a:lnTo>
                  <a:pt x="1790627" y="666562"/>
                </a:lnTo>
                <a:lnTo>
                  <a:pt x="1790627" y="1580962"/>
                </a:lnTo>
                <a:lnTo>
                  <a:pt x="2041344" y="1580962"/>
                </a:lnTo>
                <a:cubicBezTo>
                  <a:pt x="2137614" y="1580962"/>
                  <a:pt x="2215656" y="1659004"/>
                  <a:pt x="2215656" y="1755274"/>
                </a:cubicBezTo>
                <a:lnTo>
                  <a:pt x="2215656" y="3026650"/>
                </a:lnTo>
                <a:cubicBezTo>
                  <a:pt x="2215656" y="3122920"/>
                  <a:pt x="2137614" y="3200962"/>
                  <a:pt x="2041344" y="3200962"/>
                </a:cubicBezTo>
                <a:lnTo>
                  <a:pt x="174312" y="3200962"/>
                </a:lnTo>
                <a:cubicBezTo>
                  <a:pt x="78042" y="3200962"/>
                  <a:pt x="0" y="3122920"/>
                  <a:pt x="0" y="3026650"/>
                </a:cubicBezTo>
                <a:lnTo>
                  <a:pt x="0" y="1755274"/>
                </a:lnTo>
                <a:cubicBezTo>
                  <a:pt x="0" y="1659004"/>
                  <a:pt x="78042" y="1580962"/>
                  <a:pt x="174312" y="1580962"/>
                </a:cubicBezTo>
                <a:lnTo>
                  <a:pt x="425030" y="1580962"/>
                </a:lnTo>
                <a:lnTo>
                  <a:pt x="425030" y="676764"/>
                </a:lnTo>
                <a:lnTo>
                  <a:pt x="425634" y="676764"/>
                </a:lnTo>
                <a:cubicBezTo>
                  <a:pt x="428273" y="305830"/>
                  <a:pt x="727452" y="4806"/>
                  <a:pt x="1099102" y="56"/>
                </a:cubicBezTo>
                <a:close/>
              </a:path>
            </a:pathLst>
          </a:custGeom>
          <a:solidFill>
            <a:srgbClr val="0DB7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solidFill>
                <a:schemeClr val="tx1"/>
              </a:solidFill>
            </a:endParaRPr>
          </a:p>
        </p:txBody>
      </p:sp>
      <p:sp>
        <p:nvSpPr>
          <p:cNvPr id="92" name="Block Arc 31">
            <a:extLst>
              <a:ext uri="{FF2B5EF4-FFF2-40B4-BE49-F238E27FC236}">
                <a16:creationId xmlns:a16="http://schemas.microsoft.com/office/drawing/2014/main" id="{7D9DF903-DA8F-4191-AEDF-7DDF26A64847}"/>
              </a:ext>
            </a:extLst>
          </p:cNvPr>
          <p:cNvSpPr/>
          <p:nvPr/>
        </p:nvSpPr>
        <p:spPr>
          <a:xfrm>
            <a:off x="8354661" y="5743183"/>
            <a:ext cx="515883" cy="571239"/>
          </a:xfrm>
          <a:custGeom>
            <a:avLst/>
            <a:gdLst/>
            <a:ahLst/>
            <a:cxnLst/>
            <a:rect l="l" t="t" r="r" b="b"/>
            <a:pathLst>
              <a:path w="2890784" h="3200962">
                <a:moveTo>
                  <a:pt x="1107828" y="2097026"/>
                </a:moveTo>
                <a:cubicBezTo>
                  <a:pt x="1025313" y="2097026"/>
                  <a:pt x="958422" y="2163918"/>
                  <a:pt x="958422" y="2246432"/>
                </a:cubicBezTo>
                <a:cubicBezTo>
                  <a:pt x="958422" y="2302715"/>
                  <a:pt x="989545" y="2351730"/>
                  <a:pt x="1036589" y="2375275"/>
                </a:cubicBezTo>
                <a:lnTo>
                  <a:pt x="985421" y="2684898"/>
                </a:lnTo>
                <a:lnTo>
                  <a:pt x="1230235" y="2684898"/>
                </a:lnTo>
                <a:lnTo>
                  <a:pt x="1179067" y="2375275"/>
                </a:lnTo>
                <a:cubicBezTo>
                  <a:pt x="1226111" y="2351730"/>
                  <a:pt x="1257233" y="2302715"/>
                  <a:pt x="1257233" y="2246432"/>
                </a:cubicBezTo>
                <a:cubicBezTo>
                  <a:pt x="1257233" y="2163918"/>
                  <a:pt x="1190342" y="2097026"/>
                  <a:pt x="1107828" y="2097026"/>
                </a:cubicBezTo>
                <a:close/>
                <a:moveTo>
                  <a:pt x="2199259" y="56"/>
                </a:moveTo>
                <a:cubicBezTo>
                  <a:pt x="2572924" y="-4720"/>
                  <a:pt x="2881009" y="291773"/>
                  <a:pt x="2890561" y="665346"/>
                </a:cubicBezTo>
                <a:lnTo>
                  <a:pt x="2843000" y="666562"/>
                </a:lnTo>
                <a:lnTo>
                  <a:pt x="2890784" y="666562"/>
                </a:lnTo>
                <a:lnTo>
                  <a:pt x="2890784" y="1580962"/>
                </a:lnTo>
                <a:lnTo>
                  <a:pt x="2625345" y="1580962"/>
                </a:lnTo>
                <a:lnTo>
                  <a:pt x="2625345" y="672127"/>
                </a:lnTo>
                <a:lnTo>
                  <a:pt x="2623811" y="672166"/>
                </a:lnTo>
                <a:cubicBezTo>
                  <a:pt x="2617992" y="444585"/>
                  <a:pt x="2430306" y="263961"/>
                  <a:pt x="2202670" y="266871"/>
                </a:cubicBezTo>
                <a:cubicBezTo>
                  <a:pt x="1975033" y="269781"/>
                  <a:pt x="1792025" y="455143"/>
                  <a:pt x="1792025" y="682798"/>
                </a:cubicBezTo>
                <a:lnTo>
                  <a:pt x="1790626" y="682798"/>
                </a:lnTo>
                <a:lnTo>
                  <a:pt x="1790626" y="1580962"/>
                </a:lnTo>
                <a:lnTo>
                  <a:pt x="2041344" y="1580962"/>
                </a:lnTo>
                <a:cubicBezTo>
                  <a:pt x="2137614" y="1580962"/>
                  <a:pt x="2215656" y="1659004"/>
                  <a:pt x="2215656" y="1755274"/>
                </a:cubicBezTo>
                <a:lnTo>
                  <a:pt x="2215656" y="3026650"/>
                </a:lnTo>
                <a:cubicBezTo>
                  <a:pt x="2215656" y="3122920"/>
                  <a:pt x="2137614" y="3200962"/>
                  <a:pt x="2041344" y="3200962"/>
                </a:cubicBezTo>
                <a:lnTo>
                  <a:pt x="174312" y="3200962"/>
                </a:lnTo>
                <a:cubicBezTo>
                  <a:pt x="78042" y="3200962"/>
                  <a:pt x="0" y="3122920"/>
                  <a:pt x="0" y="3026650"/>
                </a:cubicBezTo>
                <a:lnTo>
                  <a:pt x="0" y="1755274"/>
                </a:lnTo>
                <a:cubicBezTo>
                  <a:pt x="0" y="1659004"/>
                  <a:pt x="78042" y="1580962"/>
                  <a:pt x="174312" y="1580962"/>
                </a:cubicBezTo>
                <a:lnTo>
                  <a:pt x="1525187" y="1580962"/>
                </a:lnTo>
                <a:lnTo>
                  <a:pt x="1525187" y="676764"/>
                </a:lnTo>
                <a:lnTo>
                  <a:pt x="1525791" y="676764"/>
                </a:lnTo>
                <a:cubicBezTo>
                  <a:pt x="1528430" y="305830"/>
                  <a:pt x="1827609" y="4806"/>
                  <a:pt x="2199259" y="56"/>
                </a:cubicBezTo>
                <a:close/>
              </a:path>
            </a:pathLst>
          </a:custGeom>
          <a:solidFill>
            <a:srgbClr val="0DB7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solidFill>
                <a:schemeClr val="tx1"/>
              </a:solidFill>
            </a:endParaRPr>
          </a:p>
        </p:txBody>
      </p:sp>
      <p:sp>
        <p:nvSpPr>
          <p:cNvPr id="93" name="Freeform 53">
            <a:extLst>
              <a:ext uri="{FF2B5EF4-FFF2-40B4-BE49-F238E27FC236}">
                <a16:creationId xmlns:a16="http://schemas.microsoft.com/office/drawing/2014/main" id="{D57F2C4B-7240-41A7-B169-E1E9E5390396}"/>
              </a:ext>
            </a:extLst>
          </p:cNvPr>
          <p:cNvSpPr/>
          <p:nvPr/>
        </p:nvSpPr>
        <p:spPr>
          <a:xfrm>
            <a:off x="10081531" y="5778282"/>
            <a:ext cx="565332" cy="579639"/>
          </a:xfrm>
          <a:custGeom>
            <a:avLst/>
            <a:gdLst>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38125 w 2305050"/>
              <a:gd name="connsiteY16" fmla="*/ 2171700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60071 w 2305050"/>
              <a:gd name="connsiteY16" fmla="*/ 2087575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96647 w 2305050"/>
              <a:gd name="connsiteY16" fmla="*/ 2094890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81480 w 2305050"/>
              <a:gd name="connsiteY2" fmla="*/ 476174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04671 w 2305050"/>
              <a:gd name="connsiteY2" fmla="*/ 468859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70609 w 2305050"/>
              <a:gd name="connsiteY3" fmla="*/ 649910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82725 w 2305050"/>
              <a:gd name="connsiteY2" fmla="*/ 494463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294077"/>
              <a:gd name="connsiteY0" fmla="*/ 0 h 2363647"/>
              <a:gd name="connsiteX1" fmla="*/ 760552 w 2294077"/>
              <a:gd name="connsiteY1" fmla="*/ 572947 h 2363647"/>
              <a:gd name="connsiteX2" fmla="*/ 2030273 w 2294077"/>
              <a:gd name="connsiteY2" fmla="*/ 509092 h 2363647"/>
              <a:gd name="connsiteX3" fmla="*/ 2285239 w 2294077"/>
              <a:gd name="connsiteY3" fmla="*/ 657224 h 2363647"/>
              <a:gd name="connsiteX4" fmla="*/ 1132027 w 2294077"/>
              <a:gd name="connsiteY4" fmla="*/ 1020622 h 2363647"/>
              <a:gd name="connsiteX5" fmla="*/ 1617802 w 2294077"/>
              <a:gd name="connsiteY5" fmla="*/ 1544497 h 2363647"/>
              <a:gd name="connsiteX6" fmla="*/ 2065477 w 2294077"/>
              <a:gd name="connsiteY6" fmla="*/ 1544497 h 2363647"/>
              <a:gd name="connsiteX7" fmla="*/ 2294077 w 2294077"/>
              <a:gd name="connsiteY7" fmla="*/ 1734997 h 2363647"/>
              <a:gd name="connsiteX8" fmla="*/ 1827352 w 2294077"/>
              <a:gd name="connsiteY8" fmla="*/ 1868347 h 2363647"/>
              <a:gd name="connsiteX9" fmla="*/ 1998802 w 2294077"/>
              <a:gd name="connsiteY9" fmla="*/ 2115997 h 2363647"/>
              <a:gd name="connsiteX10" fmla="*/ 1722577 w 2294077"/>
              <a:gd name="connsiteY10" fmla="*/ 1982647 h 2363647"/>
              <a:gd name="connsiteX11" fmla="*/ 1532077 w 2294077"/>
              <a:gd name="connsiteY11" fmla="*/ 2363647 h 2363647"/>
              <a:gd name="connsiteX12" fmla="*/ 1303477 w 2294077"/>
              <a:gd name="connsiteY12" fmla="*/ 2144572 h 2363647"/>
              <a:gd name="connsiteX13" fmla="*/ 1436827 w 2294077"/>
              <a:gd name="connsiteY13" fmla="*/ 1782622 h 2363647"/>
              <a:gd name="connsiteX14" fmla="*/ 912952 w 2294077"/>
              <a:gd name="connsiteY14" fmla="*/ 1201597 h 2363647"/>
              <a:gd name="connsiteX15" fmla="*/ 403784 w 2294077"/>
              <a:gd name="connsiteY15" fmla="*/ 2316707 h 2363647"/>
              <a:gd name="connsiteX16" fmla="*/ 282017 w 2294077"/>
              <a:gd name="connsiteY16" fmla="*/ 2047340 h 2363647"/>
              <a:gd name="connsiteX17" fmla="*/ 509244 w 2294077"/>
              <a:gd name="connsiteY17" fmla="*/ 761923 h 2363647"/>
              <a:gd name="connsiteX18" fmla="*/ 0 w 2294077"/>
              <a:gd name="connsiteY18" fmla="*/ 0 h 2363647"/>
              <a:gd name="connsiteX0" fmla="*/ 6569 w 2300646"/>
              <a:gd name="connsiteY0" fmla="*/ 0 h 2363647"/>
              <a:gd name="connsiteX1" fmla="*/ 767121 w 2300646"/>
              <a:gd name="connsiteY1" fmla="*/ 572947 h 2363647"/>
              <a:gd name="connsiteX2" fmla="*/ 2036842 w 2300646"/>
              <a:gd name="connsiteY2" fmla="*/ 509092 h 2363647"/>
              <a:gd name="connsiteX3" fmla="*/ 2291808 w 2300646"/>
              <a:gd name="connsiteY3" fmla="*/ 657224 h 2363647"/>
              <a:gd name="connsiteX4" fmla="*/ 1138596 w 2300646"/>
              <a:gd name="connsiteY4" fmla="*/ 1020622 h 2363647"/>
              <a:gd name="connsiteX5" fmla="*/ 1624371 w 2300646"/>
              <a:gd name="connsiteY5" fmla="*/ 1544497 h 2363647"/>
              <a:gd name="connsiteX6" fmla="*/ 2072046 w 2300646"/>
              <a:gd name="connsiteY6" fmla="*/ 1544497 h 2363647"/>
              <a:gd name="connsiteX7" fmla="*/ 2300646 w 2300646"/>
              <a:gd name="connsiteY7" fmla="*/ 1734997 h 2363647"/>
              <a:gd name="connsiteX8" fmla="*/ 1833921 w 2300646"/>
              <a:gd name="connsiteY8" fmla="*/ 1868347 h 2363647"/>
              <a:gd name="connsiteX9" fmla="*/ 2005371 w 2300646"/>
              <a:gd name="connsiteY9" fmla="*/ 2115997 h 2363647"/>
              <a:gd name="connsiteX10" fmla="*/ 1729146 w 2300646"/>
              <a:gd name="connsiteY10" fmla="*/ 1982647 h 2363647"/>
              <a:gd name="connsiteX11" fmla="*/ 1538646 w 2300646"/>
              <a:gd name="connsiteY11" fmla="*/ 2363647 h 2363647"/>
              <a:gd name="connsiteX12" fmla="*/ 1310046 w 2300646"/>
              <a:gd name="connsiteY12" fmla="*/ 2144572 h 2363647"/>
              <a:gd name="connsiteX13" fmla="*/ 1443396 w 2300646"/>
              <a:gd name="connsiteY13" fmla="*/ 1782622 h 2363647"/>
              <a:gd name="connsiteX14" fmla="*/ 919521 w 2300646"/>
              <a:gd name="connsiteY14" fmla="*/ 1201597 h 2363647"/>
              <a:gd name="connsiteX15" fmla="*/ 410353 w 2300646"/>
              <a:gd name="connsiteY15" fmla="*/ 2316707 h 2363647"/>
              <a:gd name="connsiteX16" fmla="*/ 288586 w 2300646"/>
              <a:gd name="connsiteY16" fmla="*/ 2047340 h 2363647"/>
              <a:gd name="connsiteX17" fmla="*/ 515813 w 2300646"/>
              <a:gd name="connsiteY17" fmla="*/ 761923 h 2363647"/>
              <a:gd name="connsiteX18" fmla="*/ 6569 w 2300646"/>
              <a:gd name="connsiteY18" fmla="*/ 0 h 2363647"/>
              <a:gd name="connsiteX0" fmla="*/ 6569 w 2300646"/>
              <a:gd name="connsiteY0" fmla="*/ 5505 h 2369152"/>
              <a:gd name="connsiteX1" fmla="*/ 767121 w 2300646"/>
              <a:gd name="connsiteY1" fmla="*/ 578452 h 2369152"/>
              <a:gd name="connsiteX2" fmla="*/ 2036842 w 2300646"/>
              <a:gd name="connsiteY2" fmla="*/ 514597 h 2369152"/>
              <a:gd name="connsiteX3" fmla="*/ 2291808 w 2300646"/>
              <a:gd name="connsiteY3" fmla="*/ 662729 h 2369152"/>
              <a:gd name="connsiteX4" fmla="*/ 1138596 w 2300646"/>
              <a:gd name="connsiteY4" fmla="*/ 1026127 h 2369152"/>
              <a:gd name="connsiteX5" fmla="*/ 1624371 w 2300646"/>
              <a:gd name="connsiteY5" fmla="*/ 1550002 h 2369152"/>
              <a:gd name="connsiteX6" fmla="*/ 2072046 w 2300646"/>
              <a:gd name="connsiteY6" fmla="*/ 1550002 h 2369152"/>
              <a:gd name="connsiteX7" fmla="*/ 2300646 w 2300646"/>
              <a:gd name="connsiteY7" fmla="*/ 1740502 h 2369152"/>
              <a:gd name="connsiteX8" fmla="*/ 1833921 w 2300646"/>
              <a:gd name="connsiteY8" fmla="*/ 1873852 h 2369152"/>
              <a:gd name="connsiteX9" fmla="*/ 2005371 w 2300646"/>
              <a:gd name="connsiteY9" fmla="*/ 2121502 h 2369152"/>
              <a:gd name="connsiteX10" fmla="*/ 1729146 w 2300646"/>
              <a:gd name="connsiteY10" fmla="*/ 1988152 h 2369152"/>
              <a:gd name="connsiteX11" fmla="*/ 1538646 w 2300646"/>
              <a:gd name="connsiteY11" fmla="*/ 2369152 h 2369152"/>
              <a:gd name="connsiteX12" fmla="*/ 1310046 w 2300646"/>
              <a:gd name="connsiteY12" fmla="*/ 2150077 h 2369152"/>
              <a:gd name="connsiteX13" fmla="*/ 1443396 w 2300646"/>
              <a:gd name="connsiteY13" fmla="*/ 1788127 h 2369152"/>
              <a:gd name="connsiteX14" fmla="*/ 919521 w 2300646"/>
              <a:gd name="connsiteY14" fmla="*/ 1207102 h 2369152"/>
              <a:gd name="connsiteX15" fmla="*/ 410353 w 2300646"/>
              <a:gd name="connsiteY15" fmla="*/ 2322212 h 2369152"/>
              <a:gd name="connsiteX16" fmla="*/ 288586 w 2300646"/>
              <a:gd name="connsiteY16" fmla="*/ 2052845 h 2369152"/>
              <a:gd name="connsiteX17" fmla="*/ 515813 w 2300646"/>
              <a:gd name="connsiteY17" fmla="*/ 767428 h 2369152"/>
              <a:gd name="connsiteX18" fmla="*/ 6569 w 2300646"/>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43194 w 2305244"/>
              <a:gd name="connsiteY4" fmla="*/ 1026127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24119 w 2305244"/>
              <a:gd name="connsiteY14" fmla="*/ 1207102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43194 w 2305244"/>
              <a:gd name="connsiteY4" fmla="*/ 1026127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185156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06618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185156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06618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898516 w 2305244"/>
              <a:gd name="connsiteY14" fmla="*/ 1196129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898516 w 2305244"/>
              <a:gd name="connsiteY14" fmla="*/ 1196129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73597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513830 w 2305244"/>
              <a:gd name="connsiteY13" fmla="*/ 1784469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50914 w 2305244"/>
              <a:gd name="connsiteY5" fmla="*/ 1597551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76517 w 2305244"/>
              <a:gd name="connsiteY5" fmla="*/ 1608523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76517 w 2305244"/>
              <a:gd name="connsiteY5" fmla="*/ 1608523 h 2369152"/>
              <a:gd name="connsiteX6" fmla="*/ 2032752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2305244 w 2305244"/>
              <a:gd name="connsiteY0" fmla="*/ 1740502 h 2369152"/>
              <a:gd name="connsiteX1" fmla="*/ 1838519 w 2305244"/>
              <a:gd name="connsiteY1" fmla="*/ 1873852 h 2369152"/>
              <a:gd name="connsiteX2" fmla="*/ 2009969 w 2305244"/>
              <a:gd name="connsiteY2" fmla="*/ 2121502 h 2369152"/>
              <a:gd name="connsiteX3" fmla="*/ 1733744 w 2305244"/>
              <a:gd name="connsiteY3" fmla="*/ 1988152 h 2369152"/>
              <a:gd name="connsiteX4" fmla="*/ 1543244 w 2305244"/>
              <a:gd name="connsiteY4" fmla="*/ 2369152 h 2369152"/>
              <a:gd name="connsiteX5" fmla="*/ 1314644 w 2305244"/>
              <a:gd name="connsiteY5" fmla="*/ 2150077 h 2369152"/>
              <a:gd name="connsiteX6" fmla="*/ 1495542 w 2305244"/>
              <a:gd name="connsiteY6" fmla="*/ 1788127 h 2369152"/>
              <a:gd name="connsiteX7" fmla="*/ 909489 w 2305244"/>
              <a:gd name="connsiteY7" fmla="*/ 1225390 h 2369152"/>
              <a:gd name="connsiteX8" fmla="*/ 414951 w 2305244"/>
              <a:gd name="connsiteY8" fmla="*/ 2322212 h 2369152"/>
              <a:gd name="connsiteX9" fmla="*/ 293184 w 2305244"/>
              <a:gd name="connsiteY9" fmla="*/ 2052845 h 2369152"/>
              <a:gd name="connsiteX10" fmla="*/ 520411 w 2305244"/>
              <a:gd name="connsiteY10" fmla="*/ 767428 h 2369152"/>
              <a:gd name="connsiteX11" fmla="*/ 11167 w 2305244"/>
              <a:gd name="connsiteY11" fmla="*/ 5505 h 2369152"/>
              <a:gd name="connsiteX12" fmla="*/ 771719 w 2305244"/>
              <a:gd name="connsiteY12" fmla="*/ 578452 h 2369152"/>
              <a:gd name="connsiteX13" fmla="*/ 2041440 w 2305244"/>
              <a:gd name="connsiteY13" fmla="*/ 514597 h 2369152"/>
              <a:gd name="connsiteX14" fmla="*/ 2296406 w 2305244"/>
              <a:gd name="connsiteY14" fmla="*/ 662729 h 2369152"/>
              <a:gd name="connsiteX15" fmla="*/ 1124906 w 2305244"/>
              <a:gd name="connsiteY15" fmla="*/ 1004182 h 2369152"/>
              <a:gd name="connsiteX16" fmla="*/ 1676517 w 2305244"/>
              <a:gd name="connsiteY16" fmla="*/ 1608523 h 2369152"/>
              <a:gd name="connsiteX17" fmla="*/ 2124192 w 2305244"/>
              <a:gd name="connsiteY17" fmla="*/ 1641442 h 2369152"/>
              <a:gd name="connsiteX0" fmla="*/ 2305244 w 2305244"/>
              <a:gd name="connsiteY0" fmla="*/ 1740502 h 2369152"/>
              <a:gd name="connsiteX1" fmla="*/ 1838519 w 2305244"/>
              <a:gd name="connsiteY1" fmla="*/ 1873852 h 2369152"/>
              <a:gd name="connsiteX2" fmla="*/ 2009969 w 2305244"/>
              <a:gd name="connsiteY2" fmla="*/ 2121502 h 2369152"/>
              <a:gd name="connsiteX3" fmla="*/ 1733744 w 2305244"/>
              <a:gd name="connsiteY3" fmla="*/ 1988152 h 2369152"/>
              <a:gd name="connsiteX4" fmla="*/ 1543244 w 2305244"/>
              <a:gd name="connsiteY4" fmla="*/ 2369152 h 2369152"/>
              <a:gd name="connsiteX5" fmla="*/ 1314644 w 2305244"/>
              <a:gd name="connsiteY5" fmla="*/ 2150077 h 2369152"/>
              <a:gd name="connsiteX6" fmla="*/ 1495542 w 2305244"/>
              <a:gd name="connsiteY6" fmla="*/ 1788127 h 2369152"/>
              <a:gd name="connsiteX7" fmla="*/ 909489 w 2305244"/>
              <a:gd name="connsiteY7" fmla="*/ 1225390 h 2369152"/>
              <a:gd name="connsiteX8" fmla="*/ 414951 w 2305244"/>
              <a:gd name="connsiteY8" fmla="*/ 2322212 h 2369152"/>
              <a:gd name="connsiteX9" fmla="*/ 293184 w 2305244"/>
              <a:gd name="connsiteY9" fmla="*/ 2052845 h 2369152"/>
              <a:gd name="connsiteX10" fmla="*/ 520411 w 2305244"/>
              <a:gd name="connsiteY10" fmla="*/ 767428 h 2369152"/>
              <a:gd name="connsiteX11" fmla="*/ 11167 w 2305244"/>
              <a:gd name="connsiteY11" fmla="*/ 5505 h 2369152"/>
              <a:gd name="connsiteX12" fmla="*/ 771719 w 2305244"/>
              <a:gd name="connsiteY12" fmla="*/ 578452 h 2369152"/>
              <a:gd name="connsiteX13" fmla="*/ 2041440 w 2305244"/>
              <a:gd name="connsiteY13" fmla="*/ 514597 h 2369152"/>
              <a:gd name="connsiteX14" fmla="*/ 2296406 w 2305244"/>
              <a:gd name="connsiteY14" fmla="*/ 662729 h 2369152"/>
              <a:gd name="connsiteX15" fmla="*/ 1124906 w 2305244"/>
              <a:gd name="connsiteY15" fmla="*/ 1004182 h 2369152"/>
              <a:gd name="connsiteX16" fmla="*/ 1676517 w 2305244"/>
              <a:gd name="connsiteY16" fmla="*/ 1608523 h 2369152"/>
              <a:gd name="connsiteX17" fmla="*/ 2102246 w 2305244"/>
              <a:gd name="connsiteY17" fmla="*/ 1579262 h 2369152"/>
              <a:gd name="connsiteX0" fmla="*/ 2275983 w 2296406"/>
              <a:gd name="connsiteY0" fmla="*/ 1747817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7707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40502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40502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57695 w 2296406"/>
              <a:gd name="connsiteY0" fmla="*/ 1755133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9145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80482 w 2296406"/>
              <a:gd name="connsiteY5" fmla="*/ 2120816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54521"/>
              <a:gd name="connsiteX1" fmla="*/ 1838519 w 2296406"/>
              <a:gd name="connsiteY1" fmla="*/ 1873852 h 2354521"/>
              <a:gd name="connsiteX2" fmla="*/ 2009969 w 2296406"/>
              <a:gd name="connsiteY2" fmla="*/ 2121502 h 2354521"/>
              <a:gd name="connsiteX3" fmla="*/ 1733744 w 2296406"/>
              <a:gd name="connsiteY3" fmla="*/ 1988152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38519 w 2296406"/>
              <a:gd name="connsiteY1" fmla="*/ 1873852 h 2354521"/>
              <a:gd name="connsiteX2" fmla="*/ 2009969 w 2296406"/>
              <a:gd name="connsiteY2" fmla="*/ 2121502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2009969 w 2296406"/>
              <a:gd name="connsiteY2" fmla="*/ 2121502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91681 w 2296406"/>
              <a:gd name="connsiteY2" fmla="*/ 2136133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2042887 w 2296406"/>
              <a:gd name="connsiteY2" fmla="*/ 2194655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23889 w 2296406"/>
              <a:gd name="connsiteY1" fmla="*/ 183727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27546 w 2296406"/>
              <a:gd name="connsiteY1" fmla="*/ 1826304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96406" h="2354521">
                <a:moveTo>
                  <a:pt x="2279640" y="1747818"/>
                </a:moveTo>
                <a:lnTo>
                  <a:pt x="1827546" y="1826304"/>
                </a:lnTo>
                <a:cubicBezTo>
                  <a:pt x="1873723" y="1907635"/>
                  <a:pt x="1985737" y="2047488"/>
                  <a:pt x="1955104" y="2095900"/>
                </a:cubicBezTo>
                <a:cubicBezTo>
                  <a:pt x="1897166" y="2139232"/>
                  <a:pt x="1773393" y="2006999"/>
                  <a:pt x="1682537" y="1962549"/>
                </a:cubicBezTo>
                <a:lnTo>
                  <a:pt x="1528613" y="2354521"/>
                </a:lnTo>
                <a:lnTo>
                  <a:pt x="1380482" y="2120816"/>
                </a:lnTo>
                <a:lnTo>
                  <a:pt x="1495542" y="1788127"/>
                </a:lnTo>
                <a:lnTo>
                  <a:pt x="909489" y="1225390"/>
                </a:lnTo>
                <a:lnTo>
                  <a:pt x="414951" y="2322212"/>
                </a:lnTo>
                <a:lnTo>
                  <a:pt x="293184" y="2052845"/>
                </a:lnTo>
                <a:lnTo>
                  <a:pt x="520411" y="767428"/>
                </a:lnTo>
                <a:cubicBezTo>
                  <a:pt x="325060" y="542715"/>
                  <a:pt x="-71458" y="102202"/>
                  <a:pt x="11167" y="5505"/>
                </a:cubicBezTo>
                <a:cubicBezTo>
                  <a:pt x="111065" y="-52229"/>
                  <a:pt x="554777" y="358209"/>
                  <a:pt x="771719" y="578452"/>
                </a:cubicBezTo>
                <a:lnTo>
                  <a:pt x="2041440" y="514597"/>
                </a:lnTo>
                <a:lnTo>
                  <a:pt x="2296406" y="662729"/>
                </a:lnTo>
                <a:lnTo>
                  <a:pt x="1124906" y="1004182"/>
                </a:lnTo>
                <a:lnTo>
                  <a:pt x="1676517" y="1608523"/>
                </a:lnTo>
                <a:cubicBezTo>
                  <a:pt x="1795262" y="1589016"/>
                  <a:pt x="2094931" y="1557316"/>
                  <a:pt x="2094931" y="1557316"/>
                </a:cubicBezTo>
              </a:path>
            </a:pathLst>
          </a:custGeom>
          <a:solidFill>
            <a:srgbClr val="0DB7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p>
        </p:txBody>
      </p:sp>
      <p:sp>
        <p:nvSpPr>
          <p:cNvPr id="94" name="Block Arc 10">
            <a:extLst>
              <a:ext uri="{FF2B5EF4-FFF2-40B4-BE49-F238E27FC236}">
                <a16:creationId xmlns:a16="http://schemas.microsoft.com/office/drawing/2014/main" id="{75C14C12-5F78-4BDD-B8A3-69BB465A2216}"/>
              </a:ext>
            </a:extLst>
          </p:cNvPr>
          <p:cNvSpPr/>
          <p:nvPr/>
        </p:nvSpPr>
        <p:spPr>
          <a:xfrm>
            <a:off x="4995575" y="4686445"/>
            <a:ext cx="695288" cy="470951"/>
          </a:xfrm>
          <a:custGeom>
            <a:avLst/>
            <a:gdLst/>
            <a:ahLst/>
            <a:cxnLst/>
            <a:rect l="l" t="t" r="r" b="b"/>
            <a:pathLst>
              <a:path w="3219104" h="2180445">
                <a:moveTo>
                  <a:pt x="631935" y="660566"/>
                </a:moveTo>
                <a:cubicBezTo>
                  <a:pt x="582229" y="660566"/>
                  <a:pt x="541935" y="700860"/>
                  <a:pt x="541935" y="750566"/>
                </a:cubicBezTo>
                <a:cubicBezTo>
                  <a:pt x="541935" y="800272"/>
                  <a:pt x="582229" y="840566"/>
                  <a:pt x="631935" y="840566"/>
                </a:cubicBezTo>
                <a:cubicBezTo>
                  <a:pt x="681641" y="840566"/>
                  <a:pt x="721935" y="800272"/>
                  <a:pt x="721935" y="750566"/>
                </a:cubicBezTo>
                <a:cubicBezTo>
                  <a:pt x="721935" y="700860"/>
                  <a:pt x="681641" y="660566"/>
                  <a:pt x="631935" y="660566"/>
                </a:cubicBezTo>
                <a:close/>
                <a:moveTo>
                  <a:pt x="2920524" y="132986"/>
                </a:moveTo>
                <a:cubicBezTo>
                  <a:pt x="2884582" y="132986"/>
                  <a:pt x="2855445" y="171564"/>
                  <a:pt x="2855445" y="219152"/>
                </a:cubicBezTo>
                <a:cubicBezTo>
                  <a:pt x="2855445" y="266740"/>
                  <a:pt x="2884582" y="305318"/>
                  <a:pt x="2920524" y="305318"/>
                </a:cubicBezTo>
                <a:cubicBezTo>
                  <a:pt x="2956466" y="305318"/>
                  <a:pt x="2985603" y="266740"/>
                  <a:pt x="2985603" y="219152"/>
                </a:cubicBezTo>
                <a:cubicBezTo>
                  <a:pt x="2985603" y="171564"/>
                  <a:pt x="2956466" y="132986"/>
                  <a:pt x="2920524" y="132986"/>
                </a:cubicBezTo>
                <a:close/>
                <a:moveTo>
                  <a:pt x="1840097" y="123357"/>
                </a:moveTo>
                <a:cubicBezTo>
                  <a:pt x="1690593" y="125267"/>
                  <a:pt x="1541569" y="163386"/>
                  <a:pt x="1407089" y="237534"/>
                </a:cubicBezTo>
                <a:lnTo>
                  <a:pt x="1442443" y="299445"/>
                </a:lnTo>
                <a:cubicBezTo>
                  <a:pt x="1690026" y="162934"/>
                  <a:pt x="1991162" y="159087"/>
                  <a:pt x="2242273" y="289227"/>
                </a:cubicBezTo>
                <a:lnTo>
                  <a:pt x="2275978" y="226435"/>
                </a:lnTo>
                <a:cubicBezTo>
                  <a:pt x="2139582" y="155746"/>
                  <a:pt x="1989600" y="121447"/>
                  <a:pt x="1840097" y="123357"/>
                </a:cubicBezTo>
                <a:close/>
                <a:moveTo>
                  <a:pt x="1808744" y="1233"/>
                </a:moveTo>
                <a:cubicBezTo>
                  <a:pt x="2156106" y="-14520"/>
                  <a:pt x="2554236" y="122009"/>
                  <a:pt x="2727916" y="332053"/>
                </a:cubicBezTo>
                <a:lnTo>
                  <a:pt x="2797407" y="426906"/>
                </a:lnTo>
                <a:cubicBezTo>
                  <a:pt x="2816730" y="407744"/>
                  <a:pt x="2822914" y="396798"/>
                  <a:pt x="2848347" y="374270"/>
                </a:cubicBezTo>
                <a:cubicBezTo>
                  <a:pt x="2789714" y="335227"/>
                  <a:pt x="2770554" y="301522"/>
                  <a:pt x="2770554" y="211287"/>
                </a:cubicBezTo>
                <a:cubicBezTo>
                  <a:pt x="2770554" y="109060"/>
                  <a:pt x="2826850" y="34523"/>
                  <a:pt x="2918697" y="33333"/>
                </a:cubicBezTo>
                <a:cubicBezTo>
                  <a:pt x="3010544" y="32143"/>
                  <a:pt x="3068737" y="122977"/>
                  <a:pt x="3064459" y="218431"/>
                </a:cubicBezTo>
                <a:cubicBezTo>
                  <a:pt x="3062319" y="266188"/>
                  <a:pt x="3063213" y="242475"/>
                  <a:pt x="3054577" y="285936"/>
                </a:cubicBezTo>
                <a:cubicBezTo>
                  <a:pt x="3088600" y="260795"/>
                  <a:pt x="3146396" y="297212"/>
                  <a:pt x="3198377" y="27802"/>
                </a:cubicBezTo>
                <a:cubicBezTo>
                  <a:pt x="3270974" y="270322"/>
                  <a:pt x="3142267" y="378871"/>
                  <a:pt x="2977023" y="405424"/>
                </a:cubicBezTo>
                <a:cubicBezTo>
                  <a:pt x="2937650" y="455263"/>
                  <a:pt x="2906651" y="507366"/>
                  <a:pt x="2854455" y="531728"/>
                </a:cubicBezTo>
                <a:cubicBezTo>
                  <a:pt x="2854593" y="531917"/>
                  <a:pt x="2854687" y="532126"/>
                  <a:pt x="2854781" y="532336"/>
                </a:cubicBezTo>
                <a:lnTo>
                  <a:pt x="2914835" y="719911"/>
                </a:lnTo>
                <a:cubicBezTo>
                  <a:pt x="2982387" y="1030651"/>
                  <a:pt x="2875068" y="1334999"/>
                  <a:pt x="2751965" y="1458417"/>
                </a:cubicBezTo>
                <a:cubicBezTo>
                  <a:pt x="2718119" y="1752479"/>
                  <a:pt x="2636178" y="1904762"/>
                  <a:pt x="2564924" y="2133185"/>
                </a:cubicBezTo>
                <a:cubicBezTo>
                  <a:pt x="2548001" y="2174319"/>
                  <a:pt x="2290597" y="2162941"/>
                  <a:pt x="2284362" y="2130560"/>
                </a:cubicBezTo>
                <a:cubicBezTo>
                  <a:pt x="2253189" y="1989654"/>
                  <a:pt x="2205984" y="1832997"/>
                  <a:pt x="2190842" y="1681589"/>
                </a:cubicBezTo>
                <a:cubicBezTo>
                  <a:pt x="1937891" y="1727975"/>
                  <a:pt x="1628829" y="1727099"/>
                  <a:pt x="1429318" y="1710471"/>
                </a:cubicBezTo>
                <a:cubicBezTo>
                  <a:pt x="1387456" y="1891634"/>
                  <a:pt x="1268107" y="2057044"/>
                  <a:pt x="1143413" y="2180445"/>
                </a:cubicBezTo>
                <a:lnTo>
                  <a:pt x="943012" y="2180445"/>
                </a:lnTo>
                <a:cubicBezTo>
                  <a:pt x="894916" y="2170818"/>
                  <a:pt x="902932" y="1825120"/>
                  <a:pt x="910948" y="1650083"/>
                </a:cubicBezTo>
                <a:cubicBezTo>
                  <a:pt x="600994" y="1508303"/>
                  <a:pt x="-80369" y="1319263"/>
                  <a:pt x="7807" y="838786"/>
                </a:cubicBezTo>
                <a:cubicBezTo>
                  <a:pt x="13151" y="796777"/>
                  <a:pt x="184160" y="802028"/>
                  <a:pt x="275009" y="799402"/>
                </a:cubicBezTo>
                <a:cubicBezTo>
                  <a:pt x="369419" y="659373"/>
                  <a:pt x="418407" y="582356"/>
                  <a:pt x="555570" y="465957"/>
                </a:cubicBezTo>
                <a:cubicBezTo>
                  <a:pt x="547554" y="374062"/>
                  <a:pt x="496786" y="206026"/>
                  <a:pt x="531522" y="190273"/>
                </a:cubicBezTo>
                <a:cubicBezTo>
                  <a:pt x="764877" y="64246"/>
                  <a:pt x="803177" y="250661"/>
                  <a:pt x="924308" y="355683"/>
                </a:cubicBezTo>
                <a:cubicBezTo>
                  <a:pt x="1130053" y="143013"/>
                  <a:pt x="1554903" y="11735"/>
                  <a:pt x="1808744" y="1233"/>
                </a:cubicBezTo>
                <a:close/>
              </a:path>
            </a:pathLst>
          </a:custGeom>
          <a:solidFill>
            <a:srgbClr val="0DB7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solidFill>
                <a:schemeClr val="tx1"/>
              </a:solidFill>
            </a:endParaRPr>
          </a:p>
        </p:txBody>
      </p:sp>
      <p:sp>
        <p:nvSpPr>
          <p:cNvPr id="95" name="Freeform 55">
            <a:extLst>
              <a:ext uri="{FF2B5EF4-FFF2-40B4-BE49-F238E27FC236}">
                <a16:creationId xmlns:a16="http://schemas.microsoft.com/office/drawing/2014/main" id="{E1F21ECA-3730-4E2A-BB32-69C99B2546BB}"/>
              </a:ext>
            </a:extLst>
          </p:cNvPr>
          <p:cNvSpPr/>
          <p:nvPr/>
        </p:nvSpPr>
        <p:spPr>
          <a:xfrm>
            <a:off x="4385170" y="5548272"/>
            <a:ext cx="357713" cy="876520"/>
          </a:xfrm>
          <a:custGeom>
            <a:avLst/>
            <a:gdLst/>
            <a:ahLst/>
            <a:cxnLst/>
            <a:rect l="l" t="t" r="r" b="b"/>
            <a:pathLst>
              <a:path w="1060423" h="2598393">
                <a:moveTo>
                  <a:pt x="511607" y="1989888"/>
                </a:moveTo>
                <a:cubicBezTo>
                  <a:pt x="421916" y="2038892"/>
                  <a:pt x="392123" y="2248491"/>
                  <a:pt x="577615" y="2379095"/>
                </a:cubicBezTo>
                <a:cubicBezTo>
                  <a:pt x="531205" y="2257454"/>
                  <a:pt x="562054" y="2197447"/>
                  <a:pt x="592034" y="2136572"/>
                </a:cubicBezTo>
                <a:cubicBezTo>
                  <a:pt x="592534" y="2167519"/>
                  <a:pt x="560915" y="2234057"/>
                  <a:pt x="638675" y="2272816"/>
                </a:cubicBezTo>
                <a:cubicBezTo>
                  <a:pt x="602283" y="2156226"/>
                  <a:pt x="756001" y="2119500"/>
                  <a:pt x="594605" y="1990756"/>
                </a:cubicBezTo>
                <a:cubicBezTo>
                  <a:pt x="828052" y="2024484"/>
                  <a:pt x="759407" y="2143283"/>
                  <a:pt x="814896" y="2262952"/>
                </a:cubicBezTo>
                <a:cubicBezTo>
                  <a:pt x="774295" y="2270013"/>
                  <a:pt x="715464" y="2161619"/>
                  <a:pt x="728685" y="2212952"/>
                </a:cubicBezTo>
                <a:cubicBezTo>
                  <a:pt x="798068" y="2415798"/>
                  <a:pt x="590532" y="2421590"/>
                  <a:pt x="656442" y="2598393"/>
                </a:cubicBezTo>
                <a:cubicBezTo>
                  <a:pt x="451592" y="2586815"/>
                  <a:pt x="511509" y="2396411"/>
                  <a:pt x="415171" y="2350110"/>
                </a:cubicBezTo>
                <a:cubicBezTo>
                  <a:pt x="389023" y="2345435"/>
                  <a:pt x="357666" y="2366802"/>
                  <a:pt x="415723" y="2461957"/>
                </a:cubicBezTo>
                <a:cubicBezTo>
                  <a:pt x="77590" y="2209980"/>
                  <a:pt x="314998" y="2004011"/>
                  <a:pt x="511607" y="1989888"/>
                </a:cubicBezTo>
                <a:close/>
                <a:moveTo>
                  <a:pt x="344786" y="1884983"/>
                </a:moveTo>
                <a:lnTo>
                  <a:pt x="722598" y="1884983"/>
                </a:lnTo>
                <a:cubicBezTo>
                  <a:pt x="716460" y="1906965"/>
                  <a:pt x="711917" y="1928321"/>
                  <a:pt x="707988" y="1948728"/>
                </a:cubicBezTo>
                <a:lnTo>
                  <a:pt x="357819" y="1948059"/>
                </a:lnTo>
                <a:close/>
                <a:moveTo>
                  <a:pt x="530212" y="651224"/>
                </a:moveTo>
                <a:cubicBezTo>
                  <a:pt x="585486" y="651224"/>
                  <a:pt x="630294" y="696033"/>
                  <a:pt x="630294" y="751307"/>
                </a:cubicBezTo>
                <a:cubicBezTo>
                  <a:pt x="630294" y="806581"/>
                  <a:pt x="585486" y="851389"/>
                  <a:pt x="530212" y="851389"/>
                </a:cubicBezTo>
                <a:cubicBezTo>
                  <a:pt x="474938" y="851389"/>
                  <a:pt x="430129" y="806581"/>
                  <a:pt x="430129" y="751307"/>
                </a:cubicBezTo>
                <a:cubicBezTo>
                  <a:pt x="430129" y="696033"/>
                  <a:pt x="474938" y="651224"/>
                  <a:pt x="530212" y="651224"/>
                </a:cubicBezTo>
                <a:close/>
                <a:moveTo>
                  <a:pt x="530212" y="551141"/>
                </a:moveTo>
                <a:cubicBezTo>
                  <a:pt x="419664" y="551141"/>
                  <a:pt x="330046" y="640759"/>
                  <a:pt x="330046" y="751307"/>
                </a:cubicBezTo>
                <a:cubicBezTo>
                  <a:pt x="330046" y="861855"/>
                  <a:pt x="419664" y="951472"/>
                  <a:pt x="530212" y="951472"/>
                </a:cubicBezTo>
                <a:cubicBezTo>
                  <a:pt x="640760" y="951472"/>
                  <a:pt x="730377" y="861855"/>
                  <a:pt x="730377" y="751307"/>
                </a:cubicBezTo>
                <a:cubicBezTo>
                  <a:pt x="730377" y="640759"/>
                  <a:pt x="640760" y="551141"/>
                  <a:pt x="530212" y="551141"/>
                </a:cubicBezTo>
                <a:close/>
                <a:moveTo>
                  <a:pt x="286245" y="353827"/>
                </a:moveTo>
                <a:cubicBezTo>
                  <a:pt x="438132" y="439406"/>
                  <a:pt x="623290" y="440561"/>
                  <a:pt x="776100" y="356932"/>
                </a:cubicBezTo>
                <a:cubicBezTo>
                  <a:pt x="941305" y="720175"/>
                  <a:pt x="898096" y="1115325"/>
                  <a:pt x="825241" y="1447764"/>
                </a:cubicBezTo>
                <a:lnTo>
                  <a:pt x="1060423" y="1673413"/>
                </a:lnTo>
                <a:lnTo>
                  <a:pt x="1021935" y="1978110"/>
                </a:lnTo>
                <a:lnTo>
                  <a:pt x="745125" y="1786699"/>
                </a:lnTo>
                <a:lnTo>
                  <a:pt x="734250" y="1834148"/>
                </a:lnTo>
                <a:lnTo>
                  <a:pt x="332991" y="1834148"/>
                </a:lnTo>
                <a:cubicBezTo>
                  <a:pt x="330005" y="1820736"/>
                  <a:pt x="326662" y="1807037"/>
                  <a:pt x="323192" y="1793020"/>
                </a:cubicBezTo>
                <a:lnTo>
                  <a:pt x="38489" y="1989888"/>
                </a:lnTo>
                <a:lnTo>
                  <a:pt x="0" y="1685191"/>
                </a:lnTo>
                <a:lnTo>
                  <a:pt x="237343" y="1457469"/>
                </a:lnTo>
                <a:lnTo>
                  <a:pt x="238009" y="1459571"/>
                </a:lnTo>
                <a:lnTo>
                  <a:pt x="242012" y="1446515"/>
                </a:lnTo>
                <a:cubicBezTo>
                  <a:pt x="171205" y="1115067"/>
                  <a:pt x="127758" y="714059"/>
                  <a:pt x="286245" y="353827"/>
                </a:cubicBezTo>
                <a:close/>
                <a:moveTo>
                  <a:pt x="527942" y="0"/>
                </a:moveTo>
                <a:cubicBezTo>
                  <a:pt x="622760" y="95693"/>
                  <a:pt x="695048" y="196745"/>
                  <a:pt x="748164" y="301374"/>
                </a:cubicBezTo>
                <a:cubicBezTo>
                  <a:pt x="612692" y="376844"/>
                  <a:pt x="447588" y="375495"/>
                  <a:pt x="312997" y="298024"/>
                </a:cubicBezTo>
                <a:cubicBezTo>
                  <a:pt x="364591" y="193505"/>
                  <a:pt x="435080" y="93397"/>
                  <a:pt x="527942" y="0"/>
                </a:cubicBezTo>
                <a:close/>
              </a:path>
            </a:pathLst>
          </a:custGeom>
          <a:solidFill>
            <a:srgbClr val="0DB7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p>
        </p:txBody>
      </p:sp>
      <p:sp>
        <p:nvSpPr>
          <p:cNvPr id="96" name="Round Same Side Corner Rectangle 36">
            <a:extLst>
              <a:ext uri="{FF2B5EF4-FFF2-40B4-BE49-F238E27FC236}">
                <a16:creationId xmlns:a16="http://schemas.microsoft.com/office/drawing/2014/main" id="{E0C4F70F-DCCD-48F1-A750-DF4F32AC8F75}"/>
              </a:ext>
            </a:extLst>
          </p:cNvPr>
          <p:cNvSpPr/>
          <p:nvPr/>
        </p:nvSpPr>
        <p:spPr>
          <a:xfrm>
            <a:off x="9093902" y="5778280"/>
            <a:ext cx="655441" cy="518203"/>
          </a:xfrm>
          <a:custGeom>
            <a:avLst/>
            <a:gdLst/>
            <a:ahLst/>
            <a:cxnLst/>
            <a:rect l="l" t="t" r="r" b="b"/>
            <a:pathLst>
              <a:path w="3219104" h="2545072">
                <a:moveTo>
                  <a:pt x="2779672" y="457200"/>
                </a:moveTo>
                <a:lnTo>
                  <a:pt x="2975888" y="457200"/>
                </a:lnTo>
                <a:cubicBezTo>
                  <a:pt x="3110212" y="457200"/>
                  <a:pt x="3219104" y="566092"/>
                  <a:pt x="3219104" y="700416"/>
                </a:cubicBezTo>
                <a:lnTo>
                  <a:pt x="3219104" y="2301856"/>
                </a:lnTo>
                <a:cubicBezTo>
                  <a:pt x="3219104" y="2436180"/>
                  <a:pt x="3110212" y="2545072"/>
                  <a:pt x="2975888" y="2545072"/>
                </a:cubicBezTo>
                <a:lnTo>
                  <a:pt x="2779672" y="2545072"/>
                </a:lnTo>
                <a:close/>
                <a:moveTo>
                  <a:pt x="243216" y="457200"/>
                </a:moveTo>
                <a:lnTo>
                  <a:pt x="439432" y="457200"/>
                </a:lnTo>
                <a:lnTo>
                  <a:pt x="439432" y="2545072"/>
                </a:lnTo>
                <a:lnTo>
                  <a:pt x="243216" y="2545072"/>
                </a:lnTo>
                <a:cubicBezTo>
                  <a:pt x="108892" y="2545072"/>
                  <a:pt x="0" y="2436180"/>
                  <a:pt x="0" y="2301856"/>
                </a:cubicBezTo>
                <a:lnTo>
                  <a:pt x="0" y="700416"/>
                </a:lnTo>
                <a:cubicBezTo>
                  <a:pt x="0" y="566092"/>
                  <a:pt x="108892" y="457200"/>
                  <a:pt x="243216" y="457200"/>
                </a:cubicBezTo>
                <a:close/>
                <a:moveTo>
                  <a:pt x="1428476" y="174246"/>
                </a:moveTo>
                <a:cubicBezTo>
                  <a:pt x="1372210" y="174246"/>
                  <a:pt x="1326598" y="219858"/>
                  <a:pt x="1326598" y="276124"/>
                </a:cubicBezTo>
                <a:lnTo>
                  <a:pt x="1326598" y="457200"/>
                </a:lnTo>
                <a:lnTo>
                  <a:pt x="1892506" y="457200"/>
                </a:lnTo>
                <a:lnTo>
                  <a:pt x="1892506" y="276124"/>
                </a:lnTo>
                <a:cubicBezTo>
                  <a:pt x="1892506" y="219858"/>
                  <a:pt x="1846894" y="174246"/>
                  <a:pt x="1790628" y="174246"/>
                </a:cubicBezTo>
                <a:close/>
                <a:moveTo>
                  <a:pt x="1285704" y="0"/>
                </a:moveTo>
                <a:lnTo>
                  <a:pt x="1933400" y="0"/>
                </a:lnTo>
                <a:cubicBezTo>
                  <a:pt x="2007048" y="0"/>
                  <a:pt x="2066752" y="59704"/>
                  <a:pt x="2066752" y="133352"/>
                </a:cubicBezTo>
                <a:lnTo>
                  <a:pt x="2066752" y="457200"/>
                </a:lnTo>
                <a:lnTo>
                  <a:pt x="2599672" y="457200"/>
                </a:lnTo>
                <a:lnTo>
                  <a:pt x="2599672" y="2545072"/>
                </a:lnTo>
                <a:lnTo>
                  <a:pt x="619432" y="2545072"/>
                </a:lnTo>
                <a:lnTo>
                  <a:pt x="619432" y="457200"/>
                </a:lnTo>
                <a:lnTo>
                  <a:pt x="1152352" y="457200"/>
                </a:lnTo>
                <a:lnTo>
                  <a:pt x="1152352" y="133352"/>
                </a:lnTo>
                <a:cubicBezTo>
                  <a:pt x="1152352" y="59704"/>
                  <a:pt x="1212056" y="0"/>
                  <a:pt x="1285704" y="0"/>
                </a:cubicBezTo>
                <a:close/>
              </a:path>
            </a:pathLst>
          </a:custGeom>
          <a:solidFill>
            <a:srgbClr val="0DB7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p>
        </p:txBody>
      </p:sp>
      <p:sp>
        <p:nvSpPr>
          <p:cNvPr id="97" name="Oval 21">
            <a:extLst>
              <a:ext uri="{FF2B5EF4-FFF2-40B4-BE49-F238E27FC236}">
                <a16:creationId xmlns:a16="http://schemas.microsoft.com/office/drawing/2014/main" id="{B92F2676-D90E-40BF-8AC5-C623D6EC5932}"/>
              </a:ext>
            </a:extLst>
          </p:cNvPr>
          <p:cNvSpPr>
            <a:spLocks noChangeAspect="1"/>
          </p:cNvSpPr>
          <p:nvPr/>
        </p:nvSpPr>
        <p:spPr>
          <a:xfrm>
            <a:off x="5899117" y="5752366"/>
            <a:ext cx="539611" cy="544119"/>
          </a:xfrm>
          <a:custGeom>
            <a:avLst/>
            <a:gdLst/>
            <a:ahLst/>
            <a:cxnLst/>
            <a:rect l="l" t="t" r="r" b="b"/>
            <a:pathLst>
              <a:path w="1652142" h="1665940">
                <a:moveTo>
                  <a:pt x="898689" y="548008"/>
                </a:moveTo>
                <a:cubicBezTo>
                  <a:pt x="737950" y="504938"/>
                  <a:pt x="572731" y="600328"/>
                  <a:pt x="529661" y="761066"/>
                </a:cubicBezTo>
                <a:cubicBezTo>
                  <a:pt x="486591" y="921805"/>
                  <a:pt x="581980" y="1087025"/>
                  <a:pt x="742719" y="1130094"/>
                </a:cubicBezTo>
                <a:cubicBezTo>
                  <a:pt x="903458" y="1173164"/>
                  <a:pt x="1068677" y="1077775"/>
                  <a:pt x="1111747" y="917036"/>
                </a:cubicBezTo>
                <a:cubicBezTo>
                  <a:pt x="1154817" y="756297"/>
                  <a:pt x="1059428" y="591077"/>
                  <a:pt x="898689" y="548008"/>
                </a:cubicBezTo>
                <a:close/>
                <a:moveTo>
                  <a:pt x="952303" y="347916"/>
                </a:moveTo>
                <a:cubicBezTo>
                  <a:pt x="1223549" y="420596"/>
                  <a:pt x="1384519" y="699404"/>
                  <a:pt x="1311839" y="970650"/>
                </a:cubicBezTo>
                <a:cubicBezTo>
                  <a:pt x="1239159" y="1241896"/>
                  <a:pt x="960351" y="1402866"/>
                  <a:pt x="689105" y="1330186"/>
                </a:cubicBezTo>
                <a:cubicBezTo>
                  <a:pt x="417859" y="1257506"/>
                  <a:pt x="256889" y="978698"/>
                  <a:pt x="329569" y="707451"/>
                </a:cubicBezTo>
                <a:cubicBezTo>
                  <a:pt x="402249" y="436205"/>
                  <a:pt x="681057" y="275235"/>
                  <a:pt x="952303" y="347916"/>
                </a:cubicBezTo>
                <a:close/>
                <a:moveTo>
                  <a:pt x="971799" y="275155"/>
                </a:moveTo>
                <a:cubicBezTo>
                  <a:pt x="660368" y="191707"/>
                  <a:pt x="340256" y="376524"/>
                  <a:pt x="256808" y="687955"/>
                </a:cubicBezTo>
                <a:cubicBezTo>
                  <a:pt x="173361" y="999387"/>
                  <a:pt x="358178" y="1319499"/>
                  <a:pt x="669609" y="1402947"/>
                </a:cubicBezTo>
                <a:cubicBezTo>
                  <a:pt x="981040" y="1486395"/>
                  <a:pt x="1301152" y="1301577"/>
                  <a:pt x="1384600" y="990146"/>
                </a:cubicBezTo>
                <a:cubicBezTo>
                  <a:pt x="1468047" y="678715"/>
                  <a:pt x="1283230" y="358603"/>
                  <a:pt x="971799" y="275155"/>
                </a:cubicBezTo>
                <a:close/>
                <a:moveTo>
                  <a:pt x="1652142" y="394531"/>
                </a:moveTo>
                <a:lnTo>
                  <a:pt x="1649662" y="403784"/>
                </a:lnTo>
                <a:lnTo>
                  <a:pt x="1647140" y="399895"/>
                </a:lnTo>
                <a:close/>
                <a:moveTo>
                  <a:pt x="1158157" y="65026"/>
                </a:moveTo>
                <a:lnTo>
                  <a:pt x="1154679" y="271718"/>
                </a:lnTo>
                <a:lnTo>
                  <a:pt x="1148331" y="270017"/>
                </a:lnTo>
                <a:cubicBezTo>
                  <a:pt x="1200055" y="299127"/>
                  <a:pt x="1246804" y="334821"/>
                  <a:pt x="1286346" y="377149"/>
                </a:cubicBezTo>
                <a:lnTo>
                  <a:pt x="1470353" y="331395"/>
                </a:lnTo>
                <a:lnTo>
                  <a:pt x="1588305" y="553229"/>
                </a:lnTo>
                <a:lnTo>
                  <a:pt x="1457194" y="671432"/>
                </a:lnTo>
                <a:cubicBezTo>
                  <a:pt x="1473630" y="731297"/>
                  <a:pt x="1481376" y="793983"/>
                  <a:pt x="1478595" y="857704"/>
                </a:cubicBezTo>
                <a:lnTo>
                  <a:pt x="1642362" y="948616"/>
                </a:lnTo>
                <a:lnTo>
                  <a:pt x="1577335" y="1191298"/>
                </a:lnTo>
                <a:lnTo>
                  <a:pt x="1378614" y="1187955"/>
                </a:lnTo>
                <a:cubicBezTo>
                  <a:pt x="1353489" y="1229936"/>
                  <a:pt x="1323048" y="1267799"/>
                  <a:pt x="1288939" y="1301599"/>
                </a:cubicBezTo>
                <a:lnTo>
                  <a:pt x="1354201" y="1471932"/>
                </a:lnTo>
                <a:lnTo>
                  <a:pt x="1148396" y="1616039"/>
                </a:lnTo>
                <a:lnTo>
                  <a:pt x="992294" y="1480516"/>
                </a:lnTo>
                <a:lnTo>
                  <a:pt x="1011291" y="1467215"/>
                </a:lnTo>
                <a:cubicBezTo>
                  <a:pt x="951500" y="1486565"/>
                  <a:pt x="888271" y="1495869"/>
                  <a:pt x="823805" y="1495510"/>
                </a:cubicBezTo>
                <a:lnTo>
                  <a:pt x="729193" y="1665940"/>
                </a:lnTo>
                <a:lnTo>
                  <a:pt x="486511" y="1600914"/>
                </a:lnTo>
                <a:lnTo>
                  <a:pt x="489790" y="1406012"/>
                </a:lnTo>
                <a:cubicBezTo>
                  <a:pt x="438364" y="1376702"/>
                  <a:pt x="391917" y="1340859"/>
                  <a:pt x="352658" y="1298452"/>
                </a:cubicBezTo>
                <a:lnTo>
                  <a:pt x="355803" y="1305197"/>
                </a:lnTo>
                <a:lnTo>
                  <a:pt x="152856" y="1344512"/>
                </a:lnTo>
                <a:lnTo>
                  <a:pt x="46675" y="1116809"/>
                </a:lnTo>
                <a:lnTo>
                  <a:pt x="183929" y="1005520"/>
                </a:lnTo>
                <a:cubicBezTo>
                  <a:pt x="169279" y="951824"/>
                  <a:pt x="161626" y="895865"/>
                  <a:pt x="161615" y="838915"/>
                </a:cubicBezTo>
                <a:lnTo>
                  <a:pt x="0" y="749197"/>
                </a:lnTo>
                <a:lnTo>
                  <a:pt x="65026" y="506515"/>
                </a:lnTo>
                <a:lnTo>
                  <a:pt x="250227" y="509630"/>
                </a:lnTo>
                <a:cubicBezTo>
                  <a:pt x="275353" y="465291"/>
                  <a:pt x="305693" y="424864"/>
                  <a:pt x="340015" y="388679"/>
                </a:cubicBezTo>
                <a:lnTo>
                  <a:pt x="277984" y="197357"/>
                </a:lnTo>
                <a:lnTo>
                  <a:pt x="491050" y="64219"/>
                </a:lnTo>
                <a:lnTo>
                  <a:pt x="639843" y="207726"/>
                </a:lnTo>
                <a:lnTo>
                  <a:pt x="638348" y="208660"/>
                </a:lnTo>
                <a:cubicBezTo>
                  <a:pt x="696840" y="190256"/>
                  <a:pt x="758594" y="181748"/>
                  <a:pt x="821488" y="182440"/>
                </a:cubicBezTo>
                <a:lnTo>
                  <a:pt x="815140" y="180739"/>
                </a:lnTo>
                <a:lnTo>
                  <a:pt x="915476" y="0"/>
                </a:lnTo>
                <a:close/>
              </a:path>
            </a:pathLst>
          </a:custGeom>
          <a:solidFill>
            <a:srgbClr val="0DB7C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p>
        </p:txBody>
      </p:sp>
      <p:sp>
        <p:nvSpPr>
          <p:cNvPr id="98" name="Oval 32">
            <a:extLst>
              <a:ext uri="{FF2B5EF4-FFF2-40B4-BE49-F238E27FC236}">
                <a16:creationId xmlns:a16="http://schemas.microsoft.com/office/drawing/2014/main" id="{06C7F06B-394E-4FE3-88AA-93210AFF9C00}"/>
              </a:ext>
            </a:extLst>
          </p:cNvPr>
          <p:cNvSpPr/>
          <p:nvPr/>
        </p:nvSpPr>
        <p:spPr>
          <a:xfrm>
            <a:off x="10018709" y="4572450"/>
            <a:ext cx="513811" cy="618124"/>
          </a:xfrm>
          <a:custGeom>
            <a:avLst/>
            <a:gdLst/>
            <a:ahLst/>
            <a:cxnLst/>
            <a:rect l="l" t="t" r="r" b="b"/>
            <a:pathLst>
              <a:path w="2671236" h="3213546">
                <a:moveTo>
                  <a:pt x="1336943" y="151152"/>
                </a:moveTo>
                <a:cubicBezTo>
                  <a:pt x="1223677" y="151152"/>
                  <a:pt x="1131857" y="242973"/>
                  <a:pt x="1131857" y="356239"/>
                </a:cubicBezTo>
                <a:cubicBezTo>
                  <a:pt x="1131857" y="469506"/>
                  <a:pt x="1223677" y="561326"/>
                  <a:pt x="1336943" y="561326"/>
                </a:cubicBezTo>
                <a:cubicBezTo>
                  <a:pt x="1450210" y="561326"/>
                  <a:pt x="1542030" y="469506"/>
                  <a:pt x="1542030" y="356239"/>
                </a:cubicBezTo>
                <a:cubicBezTo>
                  <a:pt x="1542030" y="242973"/>
                  <a:pt x="1450210" y="151152"/>
                  <a:pt x="1336943" y="151152"/>
                </a:cubicBezTo>
                <a:close/>
                <a:moveTo>
                  <a:pt x="1336943" y="0"/>
                </a:moveTo>
                <a:cubicBezTo>
                  <a:pt x="1533689" y="0"/>
                  <a:pt x="1693182" y="159493"/>
                  <a:pt x="1693182" y="356239"/>
                </a:cubicBezTo>
                <a:cubicBezTo>
                  <a:pt x="1693182" y="499348"/>
                  <a:pt x="1608797" y="622748"/>
                  <a:pt x="1486649" y="678491"/>
                </a:cubicBezTo>
                <a:lnTo>
                  <a:pt x="1504985" y="861628"/>
                </a:lnTo>
                <a:lnTo>
                  <a:pt x="2050955" y="861628"/>
                </a:lnTo>
                <a:cubicBezTo>
                  <a:pt x="2073924" y="808095"/>
                  <a:pt x="2127168" y="770742"/>
                  <a:pt x="2189136" y="770742"/>
                </a:cubicBezTo>
                <a:cubicBezTo>
                  <a:pt x="2272476" y="770742"/>
                  <a:pt x="2340037" y="838303"/>
                  <a:pt x="2340037" y="921643"/>
                </a:cubicBezTo>
                <a:cubicBezTo>
                  <a:pt x="2340037" y="1004983"/>
                  <a:pt x="2272476" y="1072544"/>
                  <a:pt x="2189136" y="1072544"/>
                </a:cubicBezTo>
                <a:cubicBezTo>
                  <a:pt x="2127168" y="1072544"/>
                  <a:pt x="2073924" y="1035191"/>
                  <a:pt x="2050955" y="981658"/>
                </a:cubicBezTo>
                <a:lnTo>
                  <a:pt x="1517002" y="981658"/>
                </a:lnTo>
                <a:lnTo>
                  <a:pt x="1678124" y="2590970"/>
                </a:lnTo>
                <a:cubicBezTo>
                  <a:pt x="2063444" y="2451708"/>
                  <a:pt x="2360829" y="2287813"/>
                  <a:pt x="2381761" y="1860600"/>
                </a:cubicBezTo>
                <a:cubicBezTo>
                  <a:pt x="2329006" y="1862811"/>
                  <a:pt x="2276981" y="1871755"/>
                  <a:pt x="2228094" y="1886075"/>
                </a:cubicBezTo>
                <a:cubicBezTo>
                  <a:pt x="2324645" y="1771974"/>
                  <a:pt x="2415523" y="1665436"/>
                  <a:pt x="2449665" y="1504055"/>
                </a:cubicBezTo>
                <a:cubicBezTo>
                  <a:pt x="2485699" y="1663545"/>
                  <a:pt x="2574685" y="1764408"/>
                  <a:pt x="2671236" y="1886075"/>
                </a:cubicBezTo>
                <a:cubicBezTo>
                  <a:pt x="2622475" y="1872164"/>
                  <a:pt x="2568855" y="1862858"/>
                  <a:pt x="2513341" y="1860541"/>
                </a:cubicBezTo>
                <a:cubicBezTo>
                  <a:pt x="2486075" y="2436981"/>
                  <a:pt x="2151724" y="2992040"/>
                  <a:pt x="1522375" y="3040581"/>
                </a:cubicBezTo>
                <a:cubicBezTo>
                  <a:pt x="1427529" y="3119259"/>
                  <a:pt x="1392747" y="3155891"/>
                  <a:pt x="1336943" y="3213546"/>
                </a:cubicBezTo>
                <a:cubicBezTo>
                  <a:pt x="1284048" y="3153728"/>
                  <a:pt x="1252174" y="3120936"/>
                  <a:pt x="1157234" y="3046101"/>
                </a:cubicBezTo>
                <a:cubicBezTo>
                  <a:pt x="592479" y="2980043"/>
                  <a:pt x="187829" y="2438320"/>
                  <a:pt x="160409" y="1860193"/>
                </a:cubicBezTo>
                <a:cubicBezTo>
                  <a:pt x="105366" y="1862056"/>
                  <a:pt x="50978" y="1871143"/>
                  <a:pt x="0" y="1886075"/>
                </a:cubicBezTo>
                <a:cubicBezTo>
                  <a:pt x="96552" y="1771974"/>
                  <a:pt x="187429" y="1665436"/>
                  <a:pt x="221571" y="1504055"/>
                </a:cubicBezTo>
                <a:cubicBezTo>
                  <a:pt x="257605" y="1663545"/>
                  <a:pt x="346591" y="1764408"/>
                  <a:pt x="443143" y="1886075"/>
                </a:cubicBezTo>
                <a:cubicBezTo>
                  <a:pt x="396276" y="1872705"/>
                  <a:pt x="344922" y="1863589"/>
                  <a:pt x="291687" y="1860996"/>
                </a:cubicBezTo>
                <a:cubicBezTo>
                  <a:pt x="313360" y="2289054"/>
                  <a:pt x="617325" y="2454996"/>
                  <a:pt x="1001768" y="2593980"/>
                </a:cubicBezTo>
                <a:lnTo>
                  <a:pt x="1157883" y="981658"/>
                </a:lnTo>
                <a:lnTo>
                  <a:pt x="666108" y="981658"/>
                </a:lnTo>
                <a:cubicBezTo>
                  <a:pt x="643139" y="1035191"/>
                  <a:pt x="589896" y="1072543"/>
                  <a:pt x="527928" y="1072543"/>
                </a:cubicBezTo>
                <a:cubicBezTo>
                  <a:pt x="444588" y="1072543"/>
                  <a:pt x="377027" y="1004982"/>
                  <a:pt x="377027" y="921642"/>
                </a:cubicBezTo>
                <a:cubicBezTo>
                  <a:pt x="377027" y="838302"/>
                  <a:pt x="444588" y="770741"/>
                  <a:pt x="527928" y="770741"/>
                </a:cubicBezTo>
                <a:cubicBezTo>
                  <a:pt x="589896" y="770741"/>
                  <a:pt x="643141" y="808095"/>
                  <a:pt x="666110" y="861628"/>
                </a:cubicBezTo>
                <a:lnTo>
                  <a:pt x="1169505" y="861628"/>
                </a:lnTo>
                <a:lnTo>
                  <a:pt x="1187237" y="678491"/>
                </a:lnTo>
                <a:cubicBezTo>
                  <a:pt x="1065090" y="622748"/>
                  <a:pt x="980704" y="499348"/>
                  <a:pt x="980704" y="356239"/>
                </a:cubicBezTo>
                <a:cubicBezTo>
                  <a:pt x="980704" y="159493"/>
                  <a:pt x="1140198" y="0"/>
                  <a:pt x="1336943" y="0"/>
                </a:cubicBezTo>
                <a:close/>
              </a:path>
            </a:pathLst>
          </a:custGeom>
          <a:solidFill>
            <a:srgbClr val="0DB7C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p>
        </p:txBody>
      </p:sp>
      <p:grpSp>
        <p:nvGrpSpPr>
          <p:cNvPr id="116" name="Google Shape;6783;p88"/>
          <p:cNvGrpSpPr/>
          <p:nvPr/>
        </p:nvGrpSpPr>
        <p:grpSpPr>
          <a:xfrm>
            <a:off x="10948067" y="1235312"/>
            <a:ext cx="566855" cy="566467"/>
            <a:chOff x="-34004625" y="3585850"/>
            <a:chExt cx="292225" cy="292025"/>
          </a:xfrm>
          <a:solidFill>
            <a:srgbClr val="0DB7C4"/>
          </a:solidFill>
        </p:grpSpPr>
        <p:sp>
          <p:nvSpPr>
            <p:cNvPr id="117" name="Google Shape;6784;p88"/>
            <p:cNvSpPr/>
            <p:nvPr/>
          </p:nvSpPr>
          <p:spPr>
            <a:xfrm>
              <a:off x="-33832150" y="3585850"/>
              <a:ext cx="103200" cy="154200"/>
            </a:xfrm>
            <a:custGeom>
              <a:avLst/>
              <a:gdLst/>
              <a:ahLst/>
              <a:cxnLst/>
              <a:rect l="l" t="t" r="r" b="b"/>
              <a:pathLst>
                <a:path w="4128" h="6168" extrusionOk="0">
                  <a:moveTo>
                    <a:pt x="2426" y="1"/>
                  </a:moveTo>
                  <a:cubicBezTo>
                    <a:pt x="2286" y="1"/>
                    <a:pt x="2136" y="77"/>
                    <a:pt x="2112" y="244"/>
                  </a:cubicBezTo>
                  <a:lnTo>
                    <a:pt x="64" y="5064"/>
                  </a:lnTo>
                  <a:cubicBezTo>
                    <a:pt x="1" y="5222"/>
                    <a:pt x="64" y="5474"/>
                    <a:pt x="253" y="5506"/>
                  </a:cubicBezTo>
                  <a:cubicBezTo>
                    <a:pt x="295" y="5531"/>
                    <a:pt x="342" y="5543"/>
                    <a:pt x="389" y="5543"/>
                  </a:cubicBezTo>
                  <a:cubicBezTo>
                    <a:pt x="517" y="5543"/>
                    <a:pt x="648" y="5455"/>
                    <a:pt x="694" y="5317"/>
                  </a:cubicBezTo>
                  <a:lnTo>
                    <a:pt x="1261" y="4025"/>
                  </a:lnTo>
                  <a:cubicBezTo>
                    <a:pt x="1419" y="4088"/>
                    <a:pt x="1576" y="4119"/>
                    <a:pt x="1765" y="4119"/>
                  </a:cubicBezTo>
                  <a:cubicBezTo>
                    <a:pt x="1891" y="4119"/>
                    <a:pt x="1986" y="4088"/>
                    <a:pt x="2112" y="4056"/>
                  </a:cubicBezTo>
                  <a:lnTo>
                    <a:pt x="2112" y="4844"/>
                  </a:lnTo>
                  <a:cubicBezTo>
                    <a:pt x="1450" y="4970"/>
                    <a:pt x="946" y="5506"/>
                    <a:pt x="789" y="6167"/>
                  </a:cubicBezTo>
                  <a:lnTo>
                    <a:pt x="4128" y="6167"/>
                  </a:lnTo>
                  <a:cubicBezTo>
                    <a:pt x="4002" y="5506"/>
                    <a:pt x="3466" y="5001"/>
                    <a:pt x="2773" y="4844"/>
                  </a:cubicBezTo>
                  <a:lnTo>
                    <a:pt x="2773" y="3143"/>
                  </a:lnTo>
                  <a:cubicBezTo>
                    <a:pt x="2773" y="2670"/>
                    <a:pt x="2458" y="2324"/>
                    <a:pt x="2080" y="2166"/>
                  </a:cubicBezTo>
                  <a:lnTo>
                    <a:pt x="2773" y="496"/>
                  </a:lnTo>
                  <a:cubicBezTo>
                    <a:pt x="2773" y="307"/>
                    <a:pt x="2710" y="118"/>
                    <a:pt x="2553" y="24"/>
                  </a:cubicBezTo>
                  <a:cubicBezTo>
                    <a:pt x="2515" y="8"/>
                    <a:pt x="2471" y="1"/>
                    <a:pt x="2426" y="1"/>
                  </a:cubicBezTo>
                  <a:close/>
                </a:path>
              </a:pathLst>
            </a:custGeom>
            <a:grpFill/>
            <a:ln>
              <a:noFill/>
            </a:ln>
          </p:spPr>
          <p:txBody>
            <a:bodyPr spcFirstLastPara="1" wrap="square" lIns="91425" tIns="91425" rIns="91425" bIns="91425" anchor="ctr" anchorCtr="0">
              <a:noAutofit/>
            </a:bodyPr>
            <a:lstStyle/>
            <a:p>
              <a:endParaRPr sz="1400"/>
            </a:p>
          </p:txBody>
        </p:sp>
        <p:sp>
          <p:nvSpPr>
            <p:cNvPr id="118" name="Google Shape;6785;p88"/>
            <p:cNvSpPr/>
            <p:nvPr/>
          </p:nvSpPr>
          <p:spPr>
            <a:xfrm>
              <a:off x="-34004625" y="3690400"/>
              <a:ext cx="155175" cy="187475"/>
            </a:xfrm>
            <a:custGeom>
              <a:avLst/>
              <a:gdLst/>
              <a:ahLst/>
              <a:cxnLst/>
              <a:rect l="l" t="t" r="r" b="b"/>
              <a:pathLst>
                <a:path w="6207" h="7499" extrusionOk="0">
                  <a:moveTo>
                    <a:pt x="693" y="0"/>
                  </a:moveTo>
                  <a:cubicBezTo>
                    <a:pt x="315" y="0"/>
                    <a:pt x="0" y="315"/>
                    <a:pt x="0" y="662"/>
                  </a:cubicBezTo>
                  <a:lnTo>
                    <a:pt x="0" y="6490"/>
                  </a:lnTo>
                  <a:cubicBezTo>
                    <a:pt x="32" y="7026"/>
                    <a:pt x="504" y="7498"/>
                    <a:pt x="1103" y="7498"/>
                  </a:cubicBezTo>
                  <a:lnTo>
                    <a:pt x="6207" y="7498"/>
                  </a:lnTo>
                  <a:lnTo>
                    <a:pt x="6207" y="5797"/>
                  </a:lnTo>
                  <a:cubicBezTo>
                    <a:pt x="6207" y="5608"/>
                    <a:pt x="6049" y="5451"/>
                    <a:pt x="5860" y="5451"/>
                  </a:cubicBezTo>
                  <a:lnTo>
                    <a:pt x="1765" y="5451"/>
                  </a:lnTo>
                  <a:cubicBezTo>
                    <a:pt x="1576" y="5451"/>
                    <a:pt x="1418" y="5293"/>
                    <a:pt x="1418" y="5104"/>
                  </a:cubicBezTo>
                  <a:lnTo>
                    <a:pt x="1418" y="662"/>
                  </a:lnTo>
                  <a:cubicBezTo>
                    <a:pt x="1418" y="252"/>
                    <a:pt x="1103" y="0"/>
                    <a:pt x="693" y="0"/>
                  </a:cubicBezTo>
                  <a:close/>
                </a:path>
              </a:pathLst>
            </a:custGeom>
            <a:grpFill/>
            <a:ln>
              <a:noFill/>
            </a:ln>
          </p:spPr>
          <p:txBody>
            <a:bodyPr spcFirstLastPara="1" wrap="square" lIns="91425" tIns="91425" rIns="91425" bIns="91425" anchor="ctr" anchorCtr="0">
              <a:noAutofit/>
            </a:bodyPr>
            <a:lstStyle/>
            <a:p>
              <a:endParaRPr sz="1400"/>
            </a:p>
          </p:txBody>
        </p:sp>
        <p:sp>
          <p:nvSpPr>
            <p:cNvPr id="119" name="Google Shape;6786;p88"/>
            <p:cNvSpPr/>
            <p:nvPr/>
          </p:nvSpPr>
          <p:spPr>
            <a:xfrm>
              <a:off x="-33936100" y="3621075"/>
              <a:ext cx="51200" cy="51225"/>
            </a:xfrm>
            <a:custGeom>
              <a:avLst/>
              <a:gdLst/>
              <a:ahLst/>
              <a:cxnLst/>
              <a:rect l="l" t="t" r="r" b="b"/>
              <a:pathLst>
                <a:path w="2048" h="2049" extrusionOk="0">
                  <a:moveTo>
                    <a:pt x="1040" y="1"/>
                  </a:moveTo>
                  <a:cubicBezTo>
                    <a:pt x="473" y="1"/>
                    <a:pt x="0" y="473"/>
                    <a:pt x="0" y="1041"/>
                  </a:cubicBezTo>
                  <a:cubicBezTo>
                    <a:pt x="0" y="1576"/>
                    <a:pt x="473" y="2049"/>
                    <a:pt x="1040" y="2049"/>
                  </a:cubicBezTo>
                  <a:cubicBezTo>
                    <a:pt x="1576" y="2049"/>
                    <a:pt x="2048" y="1576"/>
                    <a:pt x="2048" y="1041"/>
                  </a:cubicBezTo>
                  <a:cubicBezTo>
                    <a:pt x="2048" y="473"/>
                    <a:pt x="1607" y="1"/>
                    <a:pt x="1040" y="1"/>
                  </a:cubicBezTo>
                  <a:close/>
                </a:path>
              </a:pathLst>
            </a:custGeom>
            <a:grpFill/>
            <a:ln>
              <a:noFill/>
            </a:ln>
          </p:spPr>
          <p:txBody>
            <a:bodyPr spcFirstLastPara="1" wrap="square" lIns="91425" tIns="91425" rIns="91425" bIns="91425" anchor="ctr" anchorCtr="0">
              <a:noAutofit/>
            </a:bodyPr>
            <a:lstStyle/>
            <a:p>
              <a:endParaRPr sz="1400"/>
            </a:p>
          </p:txBody>
        </p:sp>
        <p:sp>
          <p:nvSpPr>
            <p:cNvPr id="120" name="Google Shape;6787;p88"/>
            <p:cNvSpPr/>
            <p:nvPr/>
          </p:nvSpPr>
          <p:spPr>
            <a:xfrm>
              <a:off x="-33952650" y="3690125"/>
              <a:ext cx="155975" cy="186950"/>
            </a:xfrm>
            <a:custGeom>
              <a:avLst/>
              <a:gdLst/>
              <a:ahLst/>
              <a:cxnLst/>
              <a:rect l="l" t="t" r="r" b="b"/>
              <a:pathLst>
                <a:path w="6239" h="7478" extrusionOk="0">
                  <a:moveTo>
                    <a:pt x="1641" y="1"/>
                  </a:moveTo>
                  <a:cubicBezTo>
                    <a:pt x="1242" y="1"/>
                    <a:pt x="819" y="205"/>
                    <a:pt x="568" y="484"/>
                  </a:cubicBezTo>
                  <a:cubicBezTo>
                    <a:pt x="190" y="799"/>
                    <a:pt x="1" y="1209"/>
                    <a:pt x="1" y="1681"/>
                  </a:cubicBezTo>
                  <a:lnTo>
                    <a:pt x="1" y="4769"/>
                  </a:lnTo>
                  <a:lnTo>
                    <a:pt x="2679" y="4769"/>
                  </a:lnTo>
                  <a:cubicBezTo>
                    <a:pt x="2521" y="4359"/>
                    <a:pt x="2175" y="4107"/>
                    <a:pt x="1702" y="4107"/>
                  </a:cubicBezTo>
                  <a:lnTo>
                    <a:pt x="1040" y="4107"/>
                  </a:lnTo>
                  <a:cubicBezTo>
                    <a:pt x="820" y="4107"/>
                    <a:pt x="662" y="3949"/>
                    <a:pt x="662" y="3729"/>
                  </a:cubicBezTo>
                  <a:lnTo>
                    <a:pt x="662" y="2374"/>
                  </a:lnTo>
                  <a:cubicBezTo>
                    <a:pt x="662" y="2154"/>
                    <a:pt x="820" y="1996"/>
                    <a:pt x="1040" y="1996"/>
                  </a:cubicBezTo>
                  <a:cubicBezTo>
                    <a:pt x="1229" y="1996"/>
                    <a:pt x="1387" y="2154"/>
                    <a:pt x="1387" y="2374"/>
                  </a:cubicBezTo>
                  <a:lnTo>
                    <a:pt x="1387" y="3382"/>
                  </a:lnTo>
                  <a:lnTo>
                    <a:pt x="1733" y="3382"/>
                  </a:lnTo>
                  <a:cubicBezTo>
                    <a:pt x="2553" y="3382"/>
                    <a:pt x="3277" y="3981"/>
                    <a:pt x="3435" y="4769"/>
                  </a:cubicBezTo>
                  <a:lnTo>
                    <a:pt x="3813" y="4769"/>
                  </a:lnTo>
                  <a:cubicBezTo>
                    <a:pt x="4380" y="4769"/>
                    <a:pt x="4852" y="5241"/>
                    <a:pt x="4852" y="5777"/>
                  </a:cubicBezTo>
                  <a:lnTo>
                    <a:pt x="4852" y="7478"/>
                  </a:lnTo>
                  <a:lnTo>
                    <a:pt x="6239" y="7478"/>
                  </a:lnTo>
                  <a:lnTo>
                    <a:pt x="6239" y="5084"/>
                  </a:lnTo>
                  <a:cubicBezTo>
                    <a:pt x="6176" y="4580"/>
                    <a:pt x="5703" y="4107"/>
                    <a:pt x="5168" y="4107"/>
                  </a:cubicBezTo>
                  <a:lnTo>
                    <a:pt x="3781" y="4107"/>
                  </a:lnTo>
                  <a:cubicBezTo>
                    <a:pt x="3592" y="4107"/>
                    <a:pt x="3435" y="3949"/>
                    <a:pt x="3435" y="3729"/>
                  </a:cubicBezTo>
                  <a:lnTo>
                    <a:pt x="3435" y="1807"/>
                  </a:lnTo>
                  <a:cubicBezTo>
                    <a:pt x="3435" y="862"/>
                    <a:pt x="2710" y="43"/>
                    <a:pt x="1796" y="11"/>
                  </a:cubicBezTo>
                  <a:cubicBezTo>
                    <a:pt x="1745" y="4"/>
                    <a:pt x="1694" y="1"/>
                    <a:pt x="1641" y="1"/>
                  </a:cubicBezTo>
                  <a:close/>
                </a:path>
              </a:pathLst>
            </a:custGeom>
            <a:grpFill/>
            <a:ln>
              <a:noFill/>
            </a:ln>
          </p:spPr>
          <p:txBody>
            <a:bodyPr spcFirstLastPara="1" wrap="square" lIns="91425" tIns="91425" rIns="91425" bIns="91425" anchor="ctr" anchorCtr="0">
              <a:noAutofit/>
            </a:bodyPr>
            <a:lstStyle/>
            <a:p>
              <a:endParaRPr sz="1400"/>
            </a:p>
          </p:txBody>
        </p:sp>
        <p:sp>
          <p:nvSpPr>
            <p:cNvPr id="121" name="Google Shape;6788;p88"/>
            <p:cNvSpPr/>
            <p:nvPr/>
          </p:nvSpPr>
          <p:spPr>
            <a:xfrm>
              <a:off x="-33849475" y="3758125"/>
              <a:ext cx="137075" cy="33100"/>
            </a:xfrm>
            <a:custGeom>
              <a:avLst/>
              <a:gdLst/>
              <a:ahLst/>
              <a:cxnLst/>
              <a:rect l="l" t="t" r="r" b="b"/>
              <a:pathLst>
                <a:path w="5483" h="1324" extrusionOk="0">
                  <a:moveTo>
                    <a:pt x="1" y="1"/>
                  </a:moveTo>
                  <a:lnTo>
                    <a:pt x="1" y="662"/>
                  </a:lnTo>
                  <a:lnTo>
                    <a:pt x="1041" y="662"/>
                  </a:lnTo>
                  <a:cubicBezTo>
                    <a:pt x="1576" y="662"/>
                    <a:pt x="2080" y="946"/>
                    <a:pt x="2395" y="1324"/>
                  </a:cubicBezTo>
                  <a:lnTo>
                    <a:pt x="5136" y="1324"/>
                  </a:lnTo>
                  <a:cubicBezTo>
                    <a:pt x="5325" y="1324"/>
                    <a:pt x="5483" y="1166"/>
                    <a:pt x="5483" y="977"/>
                  </a:cubicBezTo>
                  <a:lnTo>
                    <a:pt x="5483" y="316"/>
                  </a:lnTo>
                  <a:cubicBezTo>
                    <a:pt x="5483" y="158"/>
                    <a:pt x="5325" y="1"/>
                    <a:pt x="5136"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133" name="Google Shape;6800;p88"/>
          <p:cNvGrpSpPr/>
          <p:nvPr/>
        </p:nvGrpSpPr>
        <p:grpSpPr>
          <a:xfrm>
            <a:off x="9993554" y="2304728"/>
            <a:ext cx="552087" cy="550621"/>
            <a:chOff x="-30345325" y="3184750"/>
            <a:chExt cx="292225" cy="291450"/>
          </a:xfrm>
          <a:solidFill>
            <a:srgbClr val="0DB7C4"/>
          </a:solidFill>
        </p:grpSpPr>
        <p:sp>
          <p:nvSpPr>
            <p:cNvPr id="134" name="Google Shape;6801;p88"/>
            <p:cNvSpPr/>
            <p:nvPr/>
          </p:nvSpPr>
          <p:spPr>
            <a:xfrm>
              <a:off x="-30328000" y="3184750"/>
              <a:ext cx="258375" cy="120950"/>
            </a:xfrm>
            <a:custGeom>
              <a:avLst/>
              <a:gdLst/>
              <a:ahLst/>
              <a:cxnLst/>
              <a:rect l="l" t="t" r="r" b="b"/>
              <a:pathLst>
                <a:path w="10335" h="4838" extrusionOk="0">
                  <a:moveTo>
                    <a:pt x="1040" y="0"/>
                  </a:moveTo>
                  <a:cubicBezTo>
                    <a:pt x="473" y="0"/>
                    <a:pt x="1" y="473"/>
                    <a:pt x="1" y="1071"/>
                  </a:cubicBezTo>
                  <a:lnTo>
                    <a:pt x="1" y="2458"/>
                  </a:lnTo>
                  <a:cubicBezTo>
                    <a:pt x="1" y="2993"/>
                    <a:pt x="473" y="3466"/>
                    <a:pt x="1040" y="3466"/>
                  </a:cubicBezTo>
                  <a:lnTo>
                    <a:pt x="2048" y="3466"/>
                  </a:lnTo>
                  <a:lnTo>
                    <a:pt x="2048" y="4505"/>
                  </a:lnTo>
                  <a:cubicBezTo>
                    <a:pt x="2048" y="4663"/>
                    <a:pt x="2143" y="4757"/>
                    <a:pt x="2269" y="4820"/>
                  </a:cubicBezTo>
                  <a:cubicBezTo>
                    <a:pt x="2300" y="4831"/>
                    <a:pt x="2339" y="4838"/>
                    <a:pt x="2380" y="4838"/>
                  </a:cubicBezTo>
                  <a:cubicBezTo>
                    <a:pt x="2461" y="4838"/>
                    <a:pt x="2552" y="4810"/>
                    <a:pt x="2615" y="4726"/>
                  </a:cubicBezTo>
                  <a:lnTo>
                    <a:pt x="3876" y="3466"/>
                  </a:lnTo>
                  <a:lnTo>
                    <a:pt x="6365" y="3466"/>
                  </a:lnTo>
                  <a:lnTo>
                    <a:pt x="7625" y="4726"/>
                  </a:lnTo>
                  <a:cubicBezTo>
                    <a:pt x="7688" y="4810"/>
                    <a:pt x="7765" y="4838"/>
                    <a:pt x="7846" y="4838"/>
                  </a:cubicBezTo>
                  <a:cubicBezTo>
                    <a:pt x="7887" y="4838"/>
                    <a:pt x="7929" y="4831"/>
                    <a:pt x="7971" y="4820"/>
                  </a:cubicBezTo>
                  <a:cubicBezTo>
                    <a:pt x="8097" y="4789"/>
                    <a:pt x="8160" y="4631"/>
                    <a:pt x="8160" y="4505"/>
                  </a:cubicBezTo>
                  <a:lnTo>
                    <a:pt x="8160" y="3466"/>
                  </a:lnTo>
                  <a:lnTo>
                    <a:pt x="9231" y="3466"/>
                  </a:lnTo>
                  <a:cubicBezTo>
                    <a:pt x="9862" y="3466"/>
                    <a:pt x="10334" y="2993"/>
                    <a:pt x="10334" y="2458"/>
                  </a:cubicBezTo>
                  <a:lnTo>
                    <a:pt x="10334" y="1071"/>
                  </a:lnTo>
                  <a:cubicBezTo>
                    <a:pt x="10334" y="536"/>
                    <a:pt x="9862" y="0"/>
                    <a:pt x="9294" y="0"/>
                  </a:cubicBezTo>
                  <a:close/>
                </a:path>
              </a:pathLst>
            </a:custGeom>
            <a:grpFill/>
            <a:ln>
              <a:noFill/>
            </a:ln>
          </p:spPr>
          <p:txBody>
            <a:bodyPr spcFirstLastPara="1" wrap="square" lIns="91425" tIns="91425" rIns="91425" bIns="91425" anchor="ctr" anchorCtr="0">
              <a:noAutofit/>
            </a:bodyPr>
            <a:lstStyle/>
            <a:p>
              <a:endParaRPr sz="1400"/>
            </a:p>
          </p:txBody>
        </p:sp>
        <p:sp>
          <p:nvSpPr>
            <p:cNvPr id="135" name="Google Shape;6802;p88"/>
            <p:cNvSpPr/>
            <p:nvPr/>
          </p:nvSpPr>
          <p:spPr>
            <a:xfrm>
              <a:off x="-30310675" y="3322575"/>
              <a:ext cx="68550" cy="69350"/>
            </a:xfrm>
            <a:custGeom>
              <a:avLst/>
              <a:gdLst/>
              <a:ahLst/>
              <a:cxnLst/>
              <a:rect l="l" t="t" r="r" b="b"/>
              <a:pathLst>
                <a:path w="2742" h="2774" extrusionOk="0">
                  <a:moveTo>
                    <a:pt x="1387" y="1"/>
                  </a:moveTo>
                  <a:cubicBezTo>
                    <a:pt x="599" y="1"/>
                    <a:pt x="1" y="631"/>
                    <a:pt x="1" y="1387"/>
                  </a:cubicBezTo>
                  <a:cubicBezTo>
                    <a:pt x="1" y="2143"/>
                    <a:pt x="599" y="2773"/>
                    <a:pt x="1387" y="2773"/>
                  </a:cubicBezTo>
                  <a:cubicBezTo>
                    <a:pt x="2143" y="2773"/>
                    <a:pt x="2742" y="2143"/>
                    <a:pt x="2742" y="1387"/>
                  </a:cubicBezTo>
                  <a:cubicBezTo>
                    <a:pt x="2742" y="631"/>
                    <a:pt x="2143" y="1"/>
                    <a:pt x="1387" y="1"/>
                  </a:cubicBezTo>
                  <a:close/>
                </a:path>
              </a:pathLst>
            </a:custGeom>
            <a:grpFill/>
            <a:ln>
              <a:noFill/>
            </a:ln>
          </p:spPr>
          <p:txBody>
            <a:bodyPr spcFirstLastPara="1" wrap="square" lIns="91425" tIns="91425" rIns="91425" bIns="91425" anchor="ctr" anchorCtr="0">
              <a:noAutofit/>
            </a:bodyPr>
            <a:lstStyle/>
            <a:p>
              <a:endParaRPr sz="1400"/>
            </a:p>
          </p:txBody>
        </p:sp>
        <p:sp>
          <p:nvSpPr>
            <p:cNvPr id="136" name="Google Shape;6803;p88"/>
            <p:cNvSpPr/>
            <p:nvPr/>
          </p:nvSpPr>
          <p:spPr>
            <a:xfrm>
              <a:off x="-30345325" y="3408425"/>
              <a:ext cx="137075" cy="67775"/>
            </a:xfrm>
            <a:custGeom>
              <a:avLst/>
              <a:gdLst/>
              <a:ahLst/>
              <a:cxnLst/>
              <a:rect l="l" t="t" r="r" b="b"/>
              <a:pathLst>
                <a:path w="5483" h="2711" extrusionOk="0">
                  <a:moveTo>
                    <a:pt x="2741" y="1"/>
                  </a:moveTo>
                  <a:cubicBezTo>
                    <a:pt x="1387" y="1"/>
                    <a:pt x="221" y="1040"/>
                    <a:pt x="32" y="2332"/>
                  </a:cubicBezTo>
                  <a:cubicBezTo>
                    <a:pt x="0" y="2521"/>
                    <a:pt x="158" y="2710"/>
                    <a:pt x="378" y="2710"/>
                  </a:cubicBezTo>
                  <a:lnTo>
                    <a:pt x="5104" y="2710"/>
                  </a:lnTo>
                  <a:cubicBezTo>
                    <a:pt x="5325" y="2710"/>
                    <a:pt x="5482" y="2521"/>
                    <a:pt x="5482" y="2332"/>
                  </a:cubicBezTo>
                  <a:cubicBezTo>
                    <a:pt x="5262" y="977"/>
                    <a:pt x="4128" y="1"/>
                    <a:pt x="2741" y="1"/>
                  </a:cubicBezTo>
                  <a:close/>
                </a:path>
              </a:pathLst>
            </a:custGeom>
            <a:grpFill/>
            <a:ln>
              <a:noFill/>
            </a:ln>
          </p:spPr>
          <p:txBody>
            <a:bodyPr spcFirstLastPara="1" wrap="square" lIns="91425" tIns="91425" rIns="91425" bIns="91425" anchor="ctr" anchorCtr="0">
              <a:noAutofit/>
            </a:bodyPr>
            <a:lstStyle/>
            <a:p>
              <a:endParaRPr sz="1400"/>
            </a:p>
          </p:txBody>
        </p:sp>
        <p:sp>
          <p:nvSpPr>
            <p:cNvPr id="137" name="Google Shape;6804;p88"/>
            <p:cNvSpPr/>
            <p:nvPr/>
          </p:nvSpPr>
          <p:spPr>
            <a:xfrm>
              <a:off x="-30156300" y="3322575"/>
              <a:ext cx="68550" cy="69350"/>
            </a:xfrm>
            <a:custGeom>
              <a:avLst/>
              <a:gdLst/>
              <a:ahLst/>
              <a:cxnLst/>
              <a:rect l="l" t="t" r="r" b="b"/>
              <a:pathLst>
                <a:path w="2742" h="2774" extrusionOk="0">
                  <a:moveTo>
                    <a:pt x="1387" y="1"/>
                  </a:moveTo>
                  <a:cubicBezTo>
                    <a:pt x="631" y="1"/>
                    <a:pt x="1" y="631"/>
                    <a:pt x="1" y="1387"/>
                  </a:cubicBezTo>
                  <a:cubicBezTo>
                    <a:pt x="1" y="2143"/>
                    <a:pt x="631" y="2773"/>
                    <a:pt x="1387" y="2773"/>
                  </a:cubicBezTo>
                  <a:cubicBezTo>
                    <a:pt x="2111" y="2773"/>
                    <a:pt x="2742" y="2143"/>
                    <a:pt x="2742" y="1387"/>
                  </a:cubicBezTo>
                  <a:cubicBezTo>
                    <a:pt x="2742" y="631"/>
                    <a:pt x="2111" y="1"/>
                    <a:pt x="1387" y="1"/>
                  </a:cubicBezTo>
                  <a:close/>
                </a:path>
              </a:pathLst>
            </a:custGeom>
            <a:grpFill/>
            <a:ln>
              <a:noFill/>
            </a:ln>
          </p:spPr>
          <p:txBody>
            <a:bodyPr spcFirstLastPara="1" wrap="square" lIns="91425" tIns="91425" rIns="91425" bIns="91425" anchor="ctr" anchorCtr="0">
              <a:noAutofit/>
            </a:bodyPr>
            <a:lstStyle/>
            <a:p>
              <a:endParaRPr sz="1400"/>
            </a:p>
          </p:txBody>
        </p:sp>
        <p:sp>
          <p:nvSpPr>
            <p:cNvPr id="138" name="Google Shape;6805;p88"/>
            <p:cNvSpPr/>
            <p:nvPr/>
          </p:nvSpPr>
          <p:spPr>
            <a:xfrm>
              <a:off x="-30190950" y="3408425"/>
              <a:ext cx="137850" cy="67775"/>
            </a:xfrm>
            <a:custGeom>
              <a:avLst/>
              <a:gdLst/>
              <a:ahLst/>
              <a:cxnLst/>
              <a:rect l="l" t="t" r="r" b="b"/>
              <a:pathLst>
                <a:path w="5514" h="2711" extrusionOk="0">
                  <a:moveTo>
                    <a:pt x="2773" y="1"/>
                  </a:moveTo>
                  <a:cubicBezTo>
                    <a:pt x="1387" y="1"/>
                    <a:pt x="252" y="1040"/>
                    <a:pt x="32" y="2332"/>
                  </a:cubicBezTo>
                  <a:cubicBezTo>
                    <a:pt x="0" y="2521"/>
                    <a:pt x="158" y="2710"/>
                    <a:pt x="410" y="2710"/>
                  </a:cubicBezTo>
                  <a:lnTo>
                    <a:pt x="5167" y="2710"/>
                  </a:lnTo>
                  <a:cubicBezTo>
                    <a:pt x="5356" y="2710"/>
                    <a:pt x="5514" y="2521"/>
                    <a:pt x="5514" y="2332"/>
                  </a:cubicBezTo>
                  <a:cubicBezTo>
                    <a:pt x="5293" y="977"/>
                    <a:pt x="4128" y="1"/>
                    <a:pt x="2773"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199" name="Google Shape;6866;p88"/>
          <p:cNvGrpSpPr/>
          <p:nvPr/>
        </p:nvGrpSpPr>
        <p:grpSpPr>
          <a:xfrm>
            <a:off x="5913579" y="4644032"/>
            <a:ext cx="508855" cy="563067"/>
            <a:chOff x="-30354000" y="3569100"/>
            <a:chExt cx="292250" cy="292225"/>
          </a:xfrm>
          <a:solidFill>
            <a:srgbClr val="0DB7C4"/>
          </a:solidFill>
        </p:grpSpPr>
        <p:sp>
          <p:nvSpPr>
            <p:cNvPr id="200" name="Google Shape;6867;p88"/>
            <p:cNvSpPr/>
            <p:nvPr/>
          </p:nvSpPr>
          <p:spPr>
            <a:xfrm>
              <a:off x="-30354000" y="3604550"/>
              <a:ext cx="137875" cy="256000"/>
            </a:xfrm>
            <a:custGeom>
              <a:avLst/>
              <a:gdLst/>
              <a:ahLst/>
              <a:cxnLst/>
              <a:rect l="l" t="t" r="r" b="b"/>
              <a:pathLst>
                <a:path w="5515" h="10240" extrusionOk="0">
                  <a:moveTo>
                    <a:pt x="662" y="0"/>
                  </a:moveTo>
                  <a:cubicBezTo>
                    <a:pt x="284" y="0"/>
                    <a:pt x="1" y="315"/>
                    <a:pt x="1" y="662"/>
                  </a:cubicBezTo>
                  <a:lnTo>
                    <a:pt x="1" y="4411"/>
                  </a:lnTo>
                  <a:cubicBezTo>
                    <a:pt x="1" y="4632"/>
                    <a:pt x="64" y="4884"/>
                    <a:pt x="190" y="5073"/>
                  </a:cubicBezTo>
                  <a:lnTo>
                    <a:pt x="1639" y="7467"/>
                  </a:lnTo>
                  <a:cubicBezTo>
                    <a:pt x="1891" y="7877"/>
                    <a:pt x="2049" y="8097"/>
                    <a:pt x="2049" y="8538"/>
                  </a:cubicBezTo>
                  <a:lnTo>
                    <a:pt x="2049" y="9861"/>
                  </a:lnTo>
                  <a:cubicBezTo>
                    <a:pt x="2049" y="10082"/>
                    <a:pt x="2206" y="10239"/>
                    <a:pt x="2395" y="10239"/>
                  </a:cubicBezTo>
                  <a:lnTo>
                    <a:pt x="5514" y="10239"/>
                  </a:lnTo>
                  <a:lnTo>
                    <a:pt x="5514" y="6364"/>
                  </a:lnTo>
                  <a:cubicBezTo>
                    <a:pt x="5514" y="5986"/>
                    <a:pt x="5357" y="5671"/>
                    <a:pt x="5168" y="5419"/>
                  </a:cubicBezTo>
                  <a:cubicBezTo>
                    <a:pt x="5167" y="5420"/>
                    <a:pt x="5165" y="5421"/>
                    <a:pt x="5163" y="5421"/>
                  </a:cubicBezTo>
                  <a:cubicBezTo>
                    <a:pt x="5042" y="5421"/>
                    <a:pt x="3214" y="3623"/>
                    <a:pt x="3183" y="3592"/>
                  </a:cubicBezTo>
                  <a:cubicBezTo>
                    <a:pt x="3041" y="3432"/>
                    <a:pt x="2828" y="3332"/>
                    <a:pt x="2613" y="3332"/>
                  </a:cubicBezTo>
                  <a:cubicBezTo>
                    <a:pt x="2448" y="3332"/>
                    <a:pt x="2280" y="3392"/>
                    <a:pt x="2143" y="3529"/>
                  </a:cubicBezTo>
                  <a:cubicBezTo>
                    <a:pt x="1891" y="3812"/>
                    <a:pt x="1923" y="4285"/>
                    <a:pt x="2112" y="4442"/>
                  </a:cubicBezTo>
                  <a:lnTo>
                    <a:pt x="3970" y="6301"/>
                  </a:lnTo>
                  <a:cubicBezTo>
                    <a:pt x="4097" y="6427"/>
                    <a:pt x="4097" y="6648"/>
                    <a:pt x="3970" y="6774"/>
                  </a:cubicBezTo>
                  <a:cubicBezTo>
                    <a:pt x="3907" y="6821"/>
                    <a:pt x="3821" y="6845"/>
                    <a:pt x="3734" y="6845"/>
                  </a:cubicBezTo>
                  <a:cubicBezTo>
                    <a:pt x="3648" y="6845"/>
                    <a:pt x="3561" y="6821"/>
                    <a:pt x="3498" y="6774"/>
                  </a:cubicBezTo>
                  <a:lnTo>
                    <a:pt x="1639" y="4915"/>
                  </a:lnTo>
                  <a:cubicBezTo>
                    <a:pt x="1450" y="4726"/>
                    <a:pt x="1324" y="4442"/>
                    <a:pt x="1324" y="4190"/>
                  </a:cubicBezTo>
                  <a:lnTo>
                    <a:pt x="1324" y="662"/>
                  </a:lnTo>
                  <a:cubicBezTo>
                    <a:pt x="1324" y="252"/>
                    <a:pt x="1009" y="0"/>
                    <a:pt x="662" y="0"/>
                  </a:cubicBezTo>
                  <a:close/>
                </a:path>
              </a:pathLst>
            </a:custGeom>
            <a:grpFill/>
            <a:ln>
              <a:noFill/>
            </a:ln>
          </p:spPr>
          <p:txBody>
            <a:bodyPr spcFirstLastPara="1" wrap="square" lIns="91425" tIns="91425" rIns="91425" bIns="91425" anchor="ctr" anchorCtr="0">
              <a:noAutofit/>
            </a:bodyPr>
            <a:lstStyle/>
            <a:p>
              <a:endParaRPr sz="1400"/>
            </a:p>
          </p:txBody>
        </p:sp>
        <p:sp>
          <p:nvSpPr>
            <p:cNvPr id="201" name="Google Shape;6868;p88"/>
            <p:cNvSpPr/>
            <p:nvPr/>
          </p:nvSpPr>
          <p:spPr>
            <a:xfrm>
              <a:off x="-30198825" y="3604550"/>
              <a:ext cx="137075" cy="256775"/>
            </a:xfrm>
            <a:custGeom>
              <a:avLst/>
              <a:gdLst/>
              <a:ahLst/>
              <a:cxnLst/>
              <a:rect l="l" t="t" r="r" b="b"/>
              <a:pathLst>
                <a:path w="5483" h="10271" extrusionOk="0">
                  <a:moveTo>
                    <a:pt x="4758" y="0"/>
                  </a:moveTo>
                  <a:cubicBezTo>
                    <a:pt x="4380" y="0"/>
                    <a:pt x="4096" y="315"/>
                    <a:pt x="4096" y="662"/>
                  </a:cubicBezTo>
                  <a:lnTo>
                    <a:pt x="4096" y="4190"/>
                  </a:lnTo>
                  <a:cubicBezTo>
                    <a:pt x="4096" y="4474"/>
                    <a:pt x="3970" y="4758"/>
                    <a:pt x="3781" y="4915"/>
                  </a:cubicBezTo>
                  <a:lnTo>
                    <a:pt x="1922" y="6774"/>
                  </a:lnTo>
                  <a:cubicBezTo>
                    <a:pt x="1875" y="6821"/>
                    <a:pt x="1788" y="6845"/>
                    <a:pt x="1698" y="6845"/>
                  </a:cubicBezTo>
                  <a:cubicBezTo>
                    <a:pt x="1607" y="6845"/>
                    <a:pt x="1513" y="6821"/>
                    <a:pt x="1450" y="6774"/>
                  </a:cubicBezTo>
                  <a:cubicBezTo>
                    <a:pt x="1355" y="6648"/>
                    <a:pt x="1355" y="6427"/>
                    <a:pt x="1450" y="6301"/>
                  </a:cubicBezTo>
                  <a:lnTo>
                    <a:pt x="3308" y="4442"/>
                  </a:lnTo>
                  <a:cubicBezTo>
                    <a:pt x="3497" y="4285"/>
                    <a:pt x="3560" y="3812"/>
                    <a:pt x="3277" y="3529"/>
                  </a:cubicBezTo>
                  <a:cubicBezTo>
                    <a:pt x="3140" y="3392"/>
                    <a:pt x="2972" y="3332"/>
                    <a:pt x="2807" y="3332"/>
                  </a:cubicBezTo>
                  <a:cubicBezTo>
                    <a:pt x="2592" y="3332"/>
                    <a:pt x="2379" y="3432"/>
                    <a:pt x="2237" y="3592"/>
                  </a:cubicBezTo>
                  <a:cubicBezTo>
                    <a:pt x="2237" y="3592"/>
                    <a:pt x="347" y="5419"/>
                    <a:pt x="347" y="5482"/>
                  </a:cubicBezTo>
                  <a:cubicBezTo>
                    <a:pt x="158" y="5671"/>
                    <a:pt x="0" y="6018"/>
                    <a:pt x="0" y="6427"/>
                  </a:cubicBezTo>
                  <a:lnTo>
                    <a:pt x="0" y="8129"/>
                  </a:lnTo>
                  <a:lnTo>
                    <a:pt x="0" y="8412"/>
                  </a:lnTo>
                  <a:lnTo>
                    <a:pt x="0" y="10271"/>
                  </a:lnTo>
                  <a:lnTo>
                    <a:pt x="3088" y="10271"/>
                  </a:lnTo>
                  <a:cubicBezTo>
                    <a:pt x="3277" y="10271"/>
                    <a:pt x="3434" y="10113"/>
                    <a:pt x="3434" y="9924"/>
                  </a:cubicBezTo>
                  <a:lnTo>
                    <a:pt x="3434" y="8570"/>
                  </a:lnTo>
                  <a:cubicBezTo>
                    <a:pt x="3434" y="8129"/>
                    <a:pt x="3623" y="7908"/>
                    <a:pt x="3812" y="7530"/>
                  </a:cubicBezTo>
                  <a:lnTo>
                    <a:pt x="5293" y="5104"/>
                  </a:lnTo>
                  <a:cubicBezTo>
                    <a:pt x="5388" y="4915"/>
                    <a:pt x="5482" y="4663"/>
                    <a:pt x="5482" y="4411"/>
                  </a:cubicBezTo>
                  <a:lnTo>
                    <a:pt x="5482" y="662"/>
                  </a:lnTo>
                  <a:cubicBezTo>
                    <a:pt x="5451" y="284"/>
                    <a:pt x="5136" y="0"/>
                    <a:pt x="4758" y="0"/>
                  </a:cubicBezTo>
                  <a:close/>
                </a:path>
              </a:pathLst>
            </a:custGeom>
            <a:grpFill/>
            <a:ln>
              <a:noFill/>
            </a:ln>
          </p:spPr>
          <p:txBody>
            <a:bodyPr spcFirstLastPara="1" wrap="square" lIns="91425" tIns="91425" rIns="91425" bIns="91425" anchor="ctr" anchorCtr="0">
              <a:noAutofit/>
            </a:bodyPr>
            <a:lstStyle/>
            <a:p>
              <a:endParaRPr sz="1400"/>
            </a:p>
          </p:txBody>
        </p:sp>
        <p:sp>
          <p:nvSpPr>
            <p:cNvPr id="202" name="Google Shape;6869;p88"/>
            <p:cNvSpPr/>
            <p:nvPr/>
          </p:nvSpPr>
          <p:spPr>
            <a:xfrm>
              <a:off x="-30139750" y="3636850"/>
              <a:ext cx="26000" cy="37825"/>
            </a:xfrm>
            <a:custGeom>
              <a:avLst/>
              <a:gdLst/>
              <a:ahLst/>
              <a:cxnLst/>
              <a:rect l="l" t="t" r="r" b="b"/>
              <a:pathLst>
                <a:path w="1040" h="1513" extrusionOk="0">
                  <a:moveTo>
                    <a:pt x="504" y="0"/>
                  </a:moveTo>
                  <a:cubicBezTo>
                    <a:pt x="252" y="32"/>
                    <a:pt x="0" y="284"/>
                    <a:pt x="0" y="567"/>
                  </a:cubicBezTo>
                  <a:lnTo>
                    <a:pt x="0" y="1418"/>
                  </a:lnTo>
                  <a:cubicBezTo>
                    <a:pt x="126" y="1386"/>
                    <a:pt x="252" y="1355"/>
                    <a:pt x="410" y="1355"/>
                  </a:cubicBezTo>
                  <a:cubicBezTo>
                    <a:pt x="630" y="1355"/>
                    <a:pt x="819" y="1386"/>
                    <a:pt x="1040" y="1512"/>
                  </a:cubicBezTo>
                  <a:lnTo>
                    <a:pt x="1040" y="504"/>
                  </a:lnTo>
                  <a:cubicBezTo>
                    <a:pt x="1040" y="252"/>
                    <a:pt x="788" y="0"/>
                    <a:pt x="504" y="0"/>
                  </a:cubicBezTo>
                  <a:close/>
                </a:path>
              </a:pathLst>
            </a:custGeom>
            <a:grpFill/>
            <a:ln>
              <a:noFill/>
            </a:ln>
          </p:spPr>
          <p:txBody>
            <a:bodyPr spcFirstLastPara="1" wrap="square" lIns="91425" tIns="91425" rIns="91425" bIns="91425" anchor="ctr" anchorCtr="0">
              <a:noAutofit/>
            </a:bodyPr>
            <a:lstStyle/>
            <a:p>
              <a:endParaRPr sz="1400"/>
            </a:p>
          </p:txBody>
        </p:sp>
        <p:sp>
          <p:nvSpPr>
            <p:cNvPr id="203" name="Google Shape;6870;p88"/>
            <p:cNvSpPr/>
            <p:nvPr/>
          </p:nvSpPr>
          <p:spPr>
            <a:xfrm>
              <a:off x="-30302800" y="3638950"/>
              <a:ext cx="25225" cy="36500"/>
            </a:xfrm>
            <a:custGeom>
              <a:avLst/>
              <a:gdLst/>
              <a:ahLst/>
              <a:cxnLst/>
              <a:rect l="l" t="t" r="r" b="b"/>
              <a:pathLst>
                <a:path w="1009" h="1460" extrusionOk="0">
                  <a:moveTo>
                    <a:pt x="418" y="1"/>
                  </a:moveTo>
                  <a:cubicBezTo>
                    <a:pt x="177" y="1"/>
                    <a:pt x="1" y="229"/>
                    <a:pt x="1" y="483"/>
                  </a:cubicBezTo>
                  <a:lnTo>
                    <a:pt x="1" y="1460"/>
                  </a:lnTo>
                  <a:cubicBezTo>
                    <a:pt x="190" y="1334"/>
                    <a:pt x="379" y="1302"/>
                    <a:pt x="631" y="1302"/>
                  </a:cubicBezTo>
                  <a:cubicBezTo>
                    <a:pt x="725" y="1302"/>
                    <a:pt x="883" y="1334"/>
                    <a:pt x="1009" y="1365"/>
                  </a:cubicBezTo>
                  <a:lnTo>
                    <a:pt x="1009" y="515"/>
                  </a:lnTo>
                  <a:cubicBezTo>
                    <a:pt x="1009" y="231"/>
                    <a:pt x="788" y="11"/>
                    <a:pt x="505" y="11"/>
                  </a:cubicBezTo>
                  <a:cubicBezTo>
                    <a:pt x="475" y="4"/>
                    <a:pt x="446" y="1"/>
                    <a:pt x="418" y="1"/>
                  </a:cubicBezTo>
                  <a:close/>
                </a:path>
              </a:pathLst>
            </a:custGeom>
            <a:grpFill/>
            <a:ln>
              <a:noFill/>
            </a:ln>
          </p:spPr>
          <p:txBody>
            <a:bodyPr spcFirstLastPara="1" wrap="square" lIns="91425" tIns="91425" rIns="91425" bIns="91425" anchor="ctr" anchorCtr="0">
              <a:noAutofit/>
            </a:bodyPr>
            <a:lstStyle/>
            <a:p>
              <a:endParaRPr sz="1400"/>
            </a:p>
          </p:txBody>
        </p:sp>
        <p:sp>
          <p:nvSpPr>
            <p:cNvPr id="204" name="Google Shape;6871;p88"/>
            <p:cNvSpPr/>
            <p:nvPr/>
          </p:nvSpPr>
          <p:spPr>
            <a:xfrm>
              <a:off x="-30242925" y="3569100"/>
              <a:ext cx="68525" cy="68550"/>
            </a:xfrm>
            <a:custGeom>
              <a:avLst/>
              <a:gdLst/>
              <a:ahLst/>
              <a:cxnLst/>
              <a:rect l="l" t="t" r="r" b="b"/>
              <a:pathLst>
                <a:path w="2741" h="2742" extrusionOk="0">
                  <a:moveTo>
                    <a:pt x="1386" y="1"/>
                  </a:moveTo>
                  <a:cubicBezTo>
                    <a:pt x="630" y="1"/>
                    <a:pt x="0" y="631"/>
                    <a:pt x="0" y="1387"/>
                  </a:cubicBezTo>
                  <a:cubicBezTo>
                    <a:pt x="0" y="2174"/>
                    <a:pt x="630" y="2742"/>
                    <a:pt x="1386" y="2742"/>
                  </a:cubicBezTo>
                  <a:cubicBezTo>
                    <a:pt x="2111" y="2742"/>
                    <a:pt x="2741" y="2111"/>
                    <a:pt x="2741" y="1387"/>
                  </a:cubicBezTo>
                  <a:cubicBezTo>
                    <a:pt x="2741" y="631"/>
                    <a:pt x="2111" y="1"/>
                    <a:pt x="1386" y="1"/>
                  </a:cubicBezTo>
                  <a:close/>
                </a:path>
              </a:pathLst>
            </a:custGeom>
            <a:grpFill/>
            <a:ln>
              <a:noFill/>
            </a:ln>
          </p:spPr>
          <p:txBody>
            <a:bodyPr spcFirstLastPara="1" wrap="square" lIns="91425" tIns="91425" rIns="91425" bIns="91425" anchor="ctr" anchorCtr="0">
              <a:noAutofit/>
            </a:bodyPr>
            <a:lstStyle/>
            <a:p>
              <a:endParaRPr sz="1400"/>
            </a:p>
          </p:txBody>
        </p:sp>
        <p:sp>
          <p:nvSpPr>
            <p:cNvPr id="205" name="Google Shape;6872;p88"/>
            <p:cNvSpPr/>
            <p:nvPr/>
          </p:nvSpPr>
          <p:spPr>
            <a:xfrm>
              <a:off x="-30262625" y="3654950"/>
              <a:ext cx="107925" cy="68550"/>
            </a:xfrm>
            <a:custGeom>
              <a:avLst/>
              <a:gdLst/>
              <a:ahLst/>
              <a:cxnLst/>
              <a:rect l="l" t="t" r="r" b="b"/>
              <a:pathLst>
                <a:path w="4317" h="2742" extrusionOk="0">
                  <a:moveTo>
                    <a:pt x="2174" y="1"/>
                  </a:moveTo>
                  <a:cubicBezTo>
                    <a:pt x="1292" y="1"/>
                    <a:pt x="505" y="379"/>
                    <a:pt x="0" y="1040"/>
                  </a:cubicBezTo>
                  <a:lnTo>
                    <a:pt x="32" y="1103"/>
                  </a:lnTo>
                  <a:cubicBezTo>
                    <a:pt x="946" y="1985"/>
                    <a:pt x="1450" y="2458"/>
                    <a:pt x="1702" y="2742"/>
                  </a:cubicBezTo>
                  <a:lnTo>
                    <a:pt x="2647" y="2742"/>
                  </a:lnTo>
                  <a:lnTo>
                    <a:pt x="4254" y="1135"/>
                  </a:lnTo>
                  <a:lnTo>
                    <a:pt x="4317" y="1040"/>
                  </a:lnTo>
                  <a:cubicBezTo>
                    <a:pt x="3813" y="410"/>
                    <a:pt x="3025" y="1"/>
                    <a:pt x="2174"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290" name="Google Shape;6957;p88"/>
          <p:cNvGrpSpPr/>
          <p:nvPr/>
        </p:nvGrpSpPr>
        <p:grpSpPr>
          <a:xfrm>
            <a:off x="4974595" y="1314741"/>
            <a:ext cx="498088" cy="497107"/>
            <a:chOff x="-31094350" y="3194000"/>
            <a:chExt cx="292225" cy="291650"/>
          </a:xfrm>
          <a:solidFill>
            <a:srgbClr val="0DB7C4"/>
          </a:solidFill>
        </p:grpSpPr>
        <p:sp>
          <p:nvSpPr>
            <p:cNvPr id="291" name="Google Shape;6958;p88"/>
            <p:cNvSpPr/>
            <p:nvPr/>
          </p:nvSpPr>
          <p:spPr>
            <a:xfrm>
              <a:off x="-31033700" y="3194000"/>
              <a:ext cx="103200" cy="34100"/>
            </a:xfrm>
            <a:custGeom>
              <a:avLst/>
              <a:gdLst/>
              <a:ahLst/>
              <a:cxnLst/>
              <a:rect l="l" t="t" r="r" b="b"/>
              <a:pathLst>
                <a:path w="4128" h="1364" extrusionOk="0">
                  <a:moveTo>
                    <a:pt x="645" y="0"/>
                  </a:moveTo>
                  <a:cubicBezTo>
                    <a:pt x="263" y="0"/>
                    <a:pt x="0" y="296"/>
                    <a:pt x="0" y="670"/>
                  </a:cubicBezTo>
                  <a:lnTo>
                    <a:pt x="0" y="1016"/>
                  </a:lnTo>
                  <a:cubicBezTo>
                    <a:pt x="0" y="1205"/>
                    <a:pt x="158" y="1363"/>
                    <a:pt x="347" y="1363"/>
                  </a:cubicBezTo>
                  <a:lnTo>
                    <a:pt x="3781" y="1363"/>
                  </a:lnTo>
                  <a:cubicBezTo>
                    <a:pt x="3970" y="1363"/>
                    <a:pt x="4127" y="1205"/>
                    <a:pt x="4127" y="1016"/>
                  </a:cubicBezTo>
                  <a:lnTo>
                    <a:pt x="4127" y="670"/>
                  </a:lnTo>
                  <a:cubicBezTo>
                    <a:pt x="4127" y="260"/>
                    <a:pt x="3812" y="8"/>
                    <a:pt x="3466" y="8"/>
                  </a:cubicBezTo>
                  <a:lnTo>
                    <a:pt x="756" y="8"/>
                  </a:lnTo>
                  <a:cubicBezTo>
                    <a:pt x="718" y="3"/>
                    <a:pt x="681" y="0"/>
                    <a:pt x="645" y="0"/>
                  </a:cubicBezTo>
                  <a:close/>
                </a:path>
              </a:pathLst>
            </a:custGeom>
            <a:grpFill/>
            <a:ln>
              <a:noFill/>
            </a:ln>
          </p:spPr>
          <p:txBody>
            <a:bodyPr spcFirstLastPara="1" wrap="square" lIns="91425" tIns="91425" rIns="91425" bIns="91425" anchor="ctr" anchorCtr="0">
              <a:noAutofit/>
            </a:bodyPr>
            <a:lstStyle/>
            <a:p>
              <a:endParaRPr sz="1400"/>
            </a:p>
          </p:txBody>
        </p:sp>
        <p:sp>
          <p:nvSpPr>
            <p:cNvPr id="292" name="Google Shape;6959;p88"/>
            <p:cNvSpPr/>
            <p:nvPr/>
          </p:nvSpPr>
          <p:spPr>
            <a:xfrm>
              <a:off x="-31042375" y="3346200"/>
              <a:ext cx="16550" cy="18150"/>
            </a:xfrm>
            <a:custGeom>
              <a:avLst/>
              <a:gdLst/>
              <a:ahLst/>
              <a:cxnLst/>
              <a:rect l="l" t="t" r="r" b="b"/>
              <a:pathLst>
                <a:path w="662" h="726" extrusionOk="0">
                  <a:moveTo>
                    <a:pt x="1" y="1"/>
                  </a:moveTo>
                  <a:lnTo>
                    <a:pt x="1" y="725"/>
                  </a:lnTo>
                  <a:lnTo>
                    <a:pt x="662" y="725"/>
                  </a:lnTo>
                  <a:lnTo>
                    <a:pt x="662" y="1"/>
                  </a:lnTo>
                  <a:close/>
                </a:path>
              </a:pathLst>
            </a:custGeom>
            <a:grpFill/>
            <a:ln>
              <a:noFill/>
            </a:ln>
          </p:spPr>
          <p:txBody>
            <a:bodyPr spcFirstLastPara="1" wrap="square" lIns="91425" tIns="91425" rIns="91425" bIns="91425" anchor="ctr" anchorCtr="0">
              <a:noAutofit/>
            </a:bodyPr>
            <a:lstStyle/>
            <a:p>
              <a:endParaRPr sz="1400"/>
            </a:p>
          </p:txBody>
        </p:sp>
        <p:sp>
          <p:nvSpPr>
            <p:cNvPr id="293" name="Google Shape;6960;p88"/>
            <p:cNvSpPr/>
            <p:nvPr/>
          </p:nvSpPr>
          <p:spPr>
            <a:xfrm>
              <a:off x="-31042375" y="3278475"/>
              <a:ext cx="16550" cy="16550"/>
            </a:xfrm>
            <a:custGeom>
              <a:avLst/>
              <a:gdLst/>
              <a:ahLst/>
              <a:cxnLst/>
              <a:rect l="l" t="t" r="r" b="b"/>
              <a:pathLst>
                <a:path w="662" h="662" extrusionOk="0">
                  <a:moveTo>
                    <a:pt x="1" y="0"/>
                  </a:moveTo>
                  <a:lnTo>
                    <a:pt x="1" y="662"/>
                  </a:lnTo>
                  <a:lnTo>
                    <a:pt x="662" y="662"/>
                  </a:lnTo>
                  <a:lnTo>
                    <a:pt x="662" y="0"/>
                  </a:lnTo>
                  <a:close/>
                </a:path>
              </a:pathLst>
            </a:custGeom>
            <a:grpFill/>
            <a:ln>
              <a:noFill/>
            </a:ln>
          </p:spPr>
          <p:txBody>
            <a:bodyPr spcFirstLastPara="1" wrap="square" lIns="91425" tIns="91425" rIns="91425" bIns="91425" anchor="ctr" anchorCtr="0">
              <a:noAutofit/>
            </a:bodyPr>
            <a:lstStyle/>
            <a:p>
              <a:endParaRPr sz="1400"/>
            </a:p>
          </p:txBody>
        </p:sp>
        <p:sp>
          <p:nvSpPr>
            <p:cNvPr id="294" name="Google Shape;6961;p88"/>
            <p:cNvSpPr/>
            <p:nvPr/>
          </p:nvSpPr>
          <p:spPr>
            <a:xfrm>
              <a:off x="-31042375" y="3416300"/>
              <a:ext cx="16550" cy="16575"/>
            </a:xfrm>
            <a:custGeom>
              <a:avLst/>
              <a:gdLst/>
              <a:ahLst/>
              <a:cxnLst/>
              <a:rect l="l" t="t" r="r" b="b"/>
              <a:pathLst>
                <a:path w="662" h="663" extrusionOk="0">
                  <a:moveTo>
                    <a:pt x="1" y="1"/>
                  </a:moveTo>
                  <a:lnTo>
                    <a:pt x="1" y="662"/>
                  </a:lnTo>
                  <a:lnTo>
                    <a:pt x="662" y="662"/>
                  </a:lnTo>
                  <a:lnTo>
                    <a:pt x="662" y="1"/>
                  </a:lnTo>
                  <a:close/>
                </a:path>
              </a:pathLst>
            </a:custGeom>
            <a:grpFill/>
            <a:ln>
              <a:noFill/>
            </a:ln>
          </p:spPr>
          <p:txBody>
            <a:bodyPr spcFirstLastPara="1" wrap="square" lIns="91425" tIns="91425" rIns="91425" bIns="91425" anchor="ctr" anchorCtr="0">
              <a:noAutofit/>
            </a:bodyPr>
            <a:lstStyle/>
            <a:p>
              <a:endParaRPr sz="1400"/>
            </a:p>
          </p:txBody>
        </p:sp>
        <p:sp>
          <p:nvSpPr>
            <p:cNvPr id="295" name="Google Shape;6962;p88"/>
            <p:cNvSpPr/>
            <p:nvPr/>
          </p:nvSpPr>
          <p:spPr>
            <a:xfrm>
              <a:off x="-31094350" y="3210725"/>
              <a:ext cx="222900" cy="274925"/>
            </a:xfrm>
            <a:custGeom>
              <a:avLst/>
              <a:gdLst/>
              <a:ahLst/>
              <a:cxnLst/>
              <a:rect l="l" t="t" r="r" b="b"/>
              <a:pathLst>
                <a:path w="8916" h="10997" extrusionOk="0">
                  <a:moveTo>
                    <a:pt x="7183" y="2049"/>
                  </a:moveTo>
                  <a:cubicBezTo>
                    <a:pt x="7404" y="2049"/>
                    <a:pt x="7561" y="2206"/>
                    <a:pt x="7561" y="2395"/>
                  </a:cubicBezTo>
                  <a:cubicBezTo>
                    <a:pt x="7561" y="2584"/>
                    <a:pt x="7404" y="2742"/>
                    <a:pt x="7183" y="2742"/>
                  </a:cubicBezTo>
                  <a:lnTo>
                    <a:pt x="4474" y="2742"/>
                  </a:lnTo>
                  <a:cubicBezTo>
                    <a:pt x="4285" y="2742"/>
                    <a:pt x="4127" y="2584"/>
                    <a:pt x="4127" y="2395"/>
                  </a:cubicBezTo>
                  <a:cubicBezTo>
                    <a:pt x="4127" y="2206"/>
                    <a:pt x="4285" y="2049"/>
                    <a:pt x="4474" y="2049"/>
                  </a:cubicBezTo>
                  <a:close/>
                  <a:moveTo>
                    <a:pt x="3151" y="2017"/>
                  </a:moveTo>
                  <a:cubicBezTo>
                    <a:pt x="3340" y="2017"/>
                    <a:pt x="3497" y="2175"/>
                    <a:pt x="3497" y="2364"/>
                  </a:cubicBezTo>
                  <a:lnTo>
                    <a:pt x="3497" y="3750"/>
                  </a:lnTo>
                  <a:cubicBezTo>
                    <a:pt x="3497" y="3939"/>
                    <a:pt x="3340" y="4097"/>
                    <a:pt x="3151" y="4097"/>
                  </a:cubicBezTo>
                  <a:lnTo>
                    <a:pt x="1764" y="4097"/>
                  </a:lnTo>
                  <a:cubicBezTo>
                    <a:pt x="1575" y="4097"/>
                    <a:pt x="1418" y="3939"/>
                    <a:pt x="1418" y="3750"/>
                  </a:cubicBezTo>
                  <a:lnTo>
                    <a:pt x="1418" y="2364"/>
                  </a:lnTo>
                  <a:cubicBezTo>
                    <a:pt x="1418" y="2175"/>
                    <a:pt x="1575" y="2017"/>
                    <a:pt x="1764" y="2017"/>
                  </a:cubicBezTo>
                  <a:close/>
                  <a:moveTo>
                    <a:pt x="5860" y="3372"/>
                  </a:moveTo>
                  <a:cubicBezTo>
                    <a:pt x="6049" y="3372"/>
                    <a:pt x="6207" y="3529"/>
                    <a:pt x="6207" y="3750"/>
                  </a:cubicBezTo>
                  <a:cubicBezTo>
                    <a:pt x="6207" y="3939"/>
                    <a:pt x="6049" y="4097"/>
                    <a:pt x="5860" y="4097"/>
                  </a:cubicBezTo>
                  <a:lnTo>
                    <a:pt x="4474" y="4097"/>
                  </a:lnTo>
                  <a:cubicBezTo>
                    <a:pt x="4285" y="4097"/>
                    <a:pt x="4127" y="3939"/>
                    <a:pt x="4127" y="3750"/>
                  </a:cubicBezTo>
                  <a:cubicBezTo>
                    <a:pt x="4127" y="3529"/>
                    <a:pt x="4285" y="3372"/>
                    <a:pt x="4474" y="3372"/>
                  </a:cubicBezTo>
                  <a:close/>
                  <a:moveTo>
                    <a:pt x="7183" y="4758"/>
                  </a:moveTo>
                  <a:cubicBezTo>
                    <a:pt x="7404" y="4758"/>
                    <a:pt x="7561" y="4916"/>
                    <a:pt x="7561" y="5105"/>
                  </a:cubicBezTo>
                  <a:cubicBezTo>
                    <a:pt x="7561" y="5325"/>
                    <a:pt x="7404" y="5483"/>
                    <a:pt x="7183" y="5483"/>
                  </a:cubicBezTo>
                  <a:lnTo>
                    <a:pt x="4474" y="5483"/>
                  </a:lnTo>
                  <a:cubicBezTo>
                    <a:pt x="4285" y="5483"/>
                    <a:pt x="4127" y="5325"/>
                    <a:pt x="4127" y="5105"/>
                  </a:cubicBezTo>
                  <a:cubicBezTo>
                    <a:pt x="4127" y="4916"/>
                    <a:pt x="4285" y="4758"/>
                    <a:pt x="4474" y="4758"/>
                  </a:cubicBezTo>
                  <a:close/>
                  <a:moveTo>
                    <a:pt x="3151" y="4758"/>
                  </a:moveTo>
                  <a:cubicBezTo>
                    <a:pt x="3340" y="4758"/>
                    <a:pt x="3497" y="4916"/>
                    <a:pt x="3497" y="5105"/>
                  </a:cubicBezTo>
                  <a:lnTo>
                    <a:pt x="3497" y="6491"/>
                  </a:lnTo>
                  <a:cubicBezTo>
                    <a:pt x="3497" y="6680"/>
                    <a:pt x="3340" y="6837"/>
                    <a:pt x="3151" y="6837"/>
                  </a:cubicBezTo>
                  <a:lnTo>
                    <a:pt x="1764" y="6837"/>
                  </a:lnTo>
                  <a:cubicBezTo>
                    <a:pt x="1575" y="6837"/>
                    <a:pt x="1418" y="6680"/>
                    <a:pt x="1418" y="6491"/>
                  </a:cubicBezTo>
                  <a:lnTo>
                    <a:pt x="1418" y="5105"/>
                  </a:lnTo>
                  <a:cubicBezTo>
                    <a:pt x="1418" y="4916"/>
                    <a:pt x="1575" y="4758"/>
                    <a:pt x="1764" y="4758"/>
                  </a:cubicBezTo>
                  <a:close/>
                  <a:moveTo>
                    <a:pt x="5860" y="6144"/>
                  </a:moveTo>
                  <a:cubicBezTo>
                    <a:pt x="6049" y="6144"/>
                    <a:pt x="6207" y="6302"/>
                    <a:pt x="6207" y="6491"/>
                  </a:cubicBezTo>
                  <a:cubicBezTo>
                    <a:pt x="6207" y="6680"/>
                    <a:pt x="6049" y="6837"/>
                    <a:pt x="5860" y="6837"/>
                  </a:cubicBezTo>
                  <a:lnTo>
                    <a:pt x="4474" y="6837"/>
                  </a:lnTo>
                  <a:cubicBezTo>
                    <a:pt x="4285" y="6837"/>
                    <a:pt x="4127" y="6680"/>
                    <a:pt x="4127" y="6491"/>
                  </a:cubicBezTo>
                  <a:cubicBezTo>
                    <a:pt x="4127" y="6302"/>
                    <a:pt x="4285" y="6144"/>
                    <a:pt x="4474" y="6144"/>
                  </a:cubicBezTo>
                  <a:close/>
                  <a:moveTo>
                    <a:pt x="7183" y="7562"/>
                  </a:moveTo>
                  <a:cubicBezTo>
                    <a:pt x="7404" y="7562"/>
                    <a:pt x="7561" y="7720"/>
                    <a:pt x="7561" y="7909"/>
                  </a:cubicBezTo>
                  <a:cubicBezTo>
                    <a:pt x="7561" y="8098"/>
                    <a:pt x="7404" y="8255"/>
                    <a:pt x="7183" y="8255"/>
                  </a:cubicBezTo>
                  <a:lnTo>
                    <a:pt x="4474" y="8255"/>
                  </a:lnTo>
                  <a:cubicBezTo>
                    <a:pt x="4285" y="8255"/>
                    <a:pt x="4127" y="8098"/>
                    <a:pt x="4127" y="7909"/>
                  </a:cubicBezTo>
                  <a:cubicBezTo>
                    <a:pt x="4127" y="7720"/>
                    <a:pt x="4285" y="7562"/>
                    <a:pt x="4474" y="7562"/>
                  </a:cubicBezTo>
                  <a:close/>
                  <a:moveTo>
                    <a:pt x="3151" y="7531"/>
                  </a:moveTo>
                  <a:cubicBezTo>
                    <a:pt x="3340" y="7531"/>
                    <a:pt x="3497" y="7657"/>
                    <a:pt x="3497" y="7877"/>
                  </a:cubicBezTo>
                  <a:lnTo>
                    <a:pt x="3497" y="9232"/>
                  </a:lnTo>
                  <a:cubicBezTo>
                    <a:pt x="3497" y="9452"/>
                    <a:pt x="3340" y="9610"/>
                    <a:pt x="3151" y="9610"/>
                  </a:cubicBezTo>
                  <a:lnTo>
                    <a:pt x="1764" y="9610"/>
                  </a:lnTo>
                  <a:cubicBezTo>
                    <a:pt x="1575" y="9610"/>
                    <a:pt x="1418" y="9452"/>
                    <a:pt x="1418" y="9232"/>
                  </a:cubicBezTo>
                  <a:lnTo>
                    <a:pt x="1418" y="7877"/>
                  </a:lnTo>
                  <a:cubicBezTo>
                    <a:pt x="1418" y="7657"/>
                    <a:pt x="1575" y="7531"/>
                    <a:pt x="1764" y="7531"/>
                  </a:cubicBezTo>
                  <a:close/>
                  <a:moveTo>
                    <a:pt x="5860" y="8885"/>
                  </a:moveTo>
                  <a:cubicBezTo>
                    <a:pt x="6049" y="8885"/>
                    <a:pt x="6207" y="9043"/>
                    <a:pt x="6207" y="9232"/>
                  </a:cubicBezTo>
                  <a:cubicBezTo>
                    <a:pt x="6207" y="9452"/>
                    <a:pt x="6049" y="9610"/>
                    <a:pt x="5860" y="9610"/>
                  </a:cubicBezTo>
                  <a:lnTo>
                    <a:pt x="4474" y="9610"/>
                  </a:lnTo>
                  <a:cubicBezTo>
                    <a:pt x="4285" y="9610"/>
                    <a:pt x="4127" y="9452"/>
                    <a:pt x="4127" y="9232"/>
                  </a:cubicBezTo>
                  <a:cubicBezTo>
                    <a:pt x="4127" y="9043"/>
                    <a:pt x="4285" y="8885"/>
                    <a:pt x="4474" y="8885"/>
                  </a:cubicBezTo>
                  <a:close/>
                  <a:moveTo>
                    <a:pt x="1040" y="1"/>
                  </a:moveTo>
                  <a:cubicBezTo>
                    <a:pt x="504" y="1"/>
                    <a:pt x="0" y="473"/>
                    <a:pt x="0" y="1009"/>
                  </a:cubicBezTo>
                  <a:lnTo>
                    <a:pt x="0" y="9956"/>
                  </a:lnTo>
                  <a:cubicBezTo>
                    <a:pt x="32" y="10524"/>
                    <a:pt x="504" y="10996"/>
                    <a:pt x="1040" y="10996"/>
                  </a:cubicBezTo>
                  <a:lnTo>
                    <a:pt x="7908" y="10996"/>
                  </a:lnTo>
                  <a:cubicBezTo>
                    <a:pt x="8444" y="10996"/>
                    <a:pt x="8916" y="10524"/>
                    <a:pt x="8916" y="9956"/>
                  </a:cubicBezTo>
                  <a:lnTo>
                    <a:pt x="8916" y="1009"/>
                  </a:lnTo>
                  <a:cubicBezTo>
                    <a:pt x="8916" y="473"/>
                    <a:pt x="8444" y="1"/>
                    <a:pt x="7908" y="1"/>
                  </a:cubicBezTo>
                  <a:lnTo>
                    <a:pt x="7183" y="1"/>
                  </a:lnTo>
                  <a:lnTo>
                    <a:pt x="7183" y="347"/>
                  </a:lnTo>
                  <a:cubicBezTo>
                    <a:pt x="7183" y="915"/>
                    <a:pt x="6711" y="1387"/>
                    <a:pt x="6175" y="1387"/>
                  </a:cubicBezTo>
                  <a:lnTo>
                    <a:pt x="2741" y="1387"/>
                  </a:lnTo>
                  <a:cubicBezTo>
                    <a:pt x="2206" y="1387"/>
                    <a:pt x="1733" y="915"/>
                    <a:pt x="1733" y="347"/>
                  </a:cubicBezTo>
                  <a:lnTo>
                    <a:pt x="1733" y="1"/>
                  </a:lnTo>
                  <a:close/>
                </a:path>
              </a:pathLst>
            </a:custGeom>
            <a:grpFill/>
            <a:ln>
              <a:noFill/>
            </a:ln>
          </p:spPr>
          <p:txBody>
            <a:bodyPr spcFirstLastPara="1" wrap="square" lIns="91425" tIns="91425" rIns="91425" bIns="91425" anchor="ctr" anchorCtr="0">
              <a:noAutofit/>
            </a:bodyPr>
            <a:lstStyle/>
            <a:p>
              <a:endParaRPr sz="1400"/>
            </a:p>
          </p:txBody>
        </p:sp>
        <p:sp>
          <p:nvSpPr>
            <p:cNvPr id="296" name="Google Shape;6963;p88"/>
            <p:cNvSpPr/>
            <p:nvPr/>
          </p:nvSpPr>
          <p:spPr>
            <a:xfrm>
              <a:off x="-30853350" y="3295000"/>
              <a:ext cx="51225" cy="104000"/>
            </a:xfrm>
            <a:custGeom>
              <a:avLst/>
              <a:gdLst/>
              <a:ahLst/>
              <a:cxnLst/>
              <a:rect l="l" t="t" r="r" b="b"/>
              <a:pathLst>
                <a:path w="2049" h="4160" extrusionOk="0">
                  <a:moveTo>
                    <a:pt x="1" y="1"/>
                  </a:moveTo>
                  <a:lnTo>
                    <a:pt x="1" y="4160"/>
                  </a:lnTo>
                  <a:lnTo>
                    <a:pt x="2049" y="4160"/>
                  </a:lnTo>
                  <a:lnTo>
                    <a:pt x="2049" y="1"/>
                  </a:lnTo>
                  <a:close/>
                </a:path>
              </a:pathLst>
            </a:custGeom>
            <a:grpFill/>
            <a:ln>
              <a:noFill/>
            </a:ln>
          </p:spPr>
          <p:txBody>
            <a:bodyPr spcFirstLastPara="1" wrap="square" lIns="91425" tIns="91425" rIns="91425" bIns="91425" anchor="ctr" anchorCtr="0">
              <a:noAutofit/>
            </a:bodyPr>
            <a:lstStyle/>
            <a:p>
              <a:endParaRPr sz="1400"/>
            </a:p>
          </p:txBody>
        </p:sp>
        <p:sp>
          <p:nvSpPr>
            <p:cNvPr id="297" name="Google Shape;6964;p88"/>
            <p:cNvSpPr/>
            <p:nvPr/>
          </p:nvSpPr>
          <p:spPr>
            <a:xfrm>
              <a:off x="-30853350" y="3227275"/>
              <a:ext cx="51225" cy="51225"/>
            </a:xfrm>
            <a:custGeom>
              <a:avLst/>
              <a:gdLst/>
              <a:ahLst/>
              <a:cxnLst/>
              <a:rect l="l" t="t" r="r" b="b"/>
              <a:pathLst>
                <a:path w="2049" h="2049" extrusionOk="0">
                  <a:moveTo>
                    <a:pt x="1009" y="1"/>
                  </a:moveTo>
                  <a:cubicBezTo>
                    <a:pt x="473" y="1"/>
                    <a:pt x="1" y="473"/>
                    <a:pt x="1" y="1040"/>
                  </a:cubicBezTo>
                  <a:lnTo>
                    <a:pt x="1" y="2048"/>
                  </a:lnTo>
                  <a:lnTo>
                    <a:pt x="2049" y="2048"/>
                  </a:lnTo>
                  <a:lnTo>
                    <a:pt x="2049" y="1040"/>
                  </a:lnTo>
                  <a:cubicBezTo>
                    <a:pt x="2049" y="473"/>
                    <a:pt x="1576" y="1"/>
                    <a:pt x="1009" y="1"/>
                  </a:cubicBezTo>
                  <a:close/>
                </a:path>
              </a:pathLst>
            </a:custGeom>
            <a:grpFill/>
            <a:ln>
              <a:noFill/>
            </a:ln>
          </p:spPr>
          <p:txBody>
            <a:bodyPr spcFirstLastPara="1" wrap="square" lIns="91425" tIns="91425" rIns="91425" bIns="91425" anchor="ctr" anchorCtr="0">
              <a:noAutofit/>
            </a:bodyPr>
            <a:lstStyle/>
            <a:p>
              <a:endParaRPr sz="1400"/>
            </a:p>
          </p:txBody>
        </p:sp>
        <p:sp>
          <p:nvSpPr>
            <p:cNvPr id="298" name="Google Shape;6965;p88"/>
            <p:cNvSpPr/>
            <p:nvPr/>
          </p:nvSpPr>
          <p:spPr>
            <a:xfrm>
              <a:off x="-30851775" y="3416300"/>
              <a:ext cx="46500" cy="51225"/>
            </a:xfrm>
            <a:custGeom>
              <a:avLst/>
              <a:gdLst/>
              <a:ahLst/>
              <a:cxnLst/>
              <a:rect l="l" t="t" r="r" b="b"/>
              <a:pathLst>
                <a:path w="1860" h="2049" extrusionOk="0">
                  <a:moveTo>
                    <a:pt x="1" y="1"/>
                  </a:moveTo>
                  <a:lnTo>
                    <a:pt x="599" y="1796"/>
                  </a:lnTo>
                  <a:cubicBezTo>
                    <a:pt x="694" y="1985"/>
                    <a:pt x="788" y="2048"/>
                    <a:pt x="946" y="2048"/>
                  </a:cubicBezTo>
                  <a:cubicBezTo>
                    <a:pt x="1103" y="2048"/>
                    <a:pt x="1229" y="1985"/>
                    <a:pt x="1261" y="1796"/>
                  </a:cubicBezTo>
                  <a:lnTo>
                    <a:pt x="1860" y="1"/>
                  </a:lnTo>
                  <a:close/>
                </a:path>
              </a:pathLst>
            </a:custGeom>
            <a:grpFill/>
            <a:ln>
              <a:noFill/>
            </a:ln>
          </p:spPr>
          <p:txBody>
            <a:bodyPr spcFirstLastPara="1" wrap="square" lIns="91425" tIns="91425" rIns="91425" bIns="91425" anchor="ctr" anchorCtr="0">
              <a:noAutofit/>
            </a:bodyPr>
            <a:lstStyle/>
            <a:p>
              <a:endParaRPr sz="1400"/>
            </a:p>
          </p:txBody>
        </p:sp>
      </p:grpSp>
      <p:grpSp>
        <p:nvGrpSpPr>
          <p:cNvPr id="299" name="Google Shape;6966;p88"/>
          <p:cNvGrpSpPr/>
          <p:nvPr/>
        </p:nvGrpSpPr>
        <p:grpSpPr>
          <a:xfrm>
            <a:off x="10919516" y="3411173"/>
            <a:ext cx="604881" cy="605815"/>
            <a:chOff x="-31093575" y="3552550"/>
            <a:chExt cx="291450" cy="291900"/>
          </a:xfrm>
          <a:solidFill>
            <a:srgbClr val="0DB7C4"/>
          </a:solidFill>
        </p:grpSpPr>
        <p:sp>
          <p:nvSpPr>
            <p:cNvPr id="300" name="Google Shape;6967;p88"/>
            <p:cNvSpPr/>
            <p:nvPr/>
          </p:nvSpPr>
          <p:spPr>
            <a:xfrm>
              <a:off x="-31011650" y="3745525"/>
              <a:ext cx="7900" cy="12625"/>
            </a:xfrm>
            <a:custGeom>
              <a:avLst/>
              <a:gdLst/>
              <a:ahLst/>
              <a:cxnLst/>
              <a:rect l="l" t="t" r="r" b="b"/>
              <a:pathLst>
                <a:path w="316" h="505" extrusionOk="0">
                  <a:moveTo>
                    <a:pt x="158" y="1"/>
                  </a:moveTo>
                  <a:lnTo>
                    <a:pt x="0" y="505"/>
                  </a:lnTo>
                  <a:lnTo>
                    <a:pt x="315" y="505"/>
                  </a:lnTo>
                  <a:lnTo>
                    <a:pt x="158" y="1"/>
                  </a:lnTo>
                  <a:close/>
                </a:path>
              </a:pathLst>
            </a:custGeom>
            <a:grpFill/>
            <a:ln>
              <a:noFill/>
            </a:ln>
          </p:spPr>
          <p:txBody>
            <a:bodyPr spcFirstLastPara="1" wrap="square" lIns="91425" tIns="91425" rIns="91425" bIns="91425" anchor="ctr" anchorCtr="0">
              <a:noAutofit/>
            </a:bodyPr>
            <a:lstStyle/>
            <a:p>
              <a:endParaRPr sz="1400"/>
            </a:p>
          </p:txBody>
        </p:sp>
        <p:sp>
          <p:nvSpPr>
            <p:cNvPr id="301" name="Google Shape;6968;p88"/>
            <p:cNvSpPr/>
            <p:nvPr/>
          </p:nvSpPr>
          <p:spPr>
            <a:xfrm>
              <a:off x="-31093575" y="3671500"/>
              <a:ext cx="171725" cy="172950"/>
            </a:xfrm>
            <a:custGeom>
              <a:avLst/>
              <a:gdLst/>
              <a:ahLst/>
              <a:cxnLst/>
              <a:rect l="l" t="t" r="r" b="b"/>
              <a:pathLst>
                <a:path w="6869" h="6918" extrusionOk="0">
                  <a:moveTo>
                    <a:pt x="3427" y="1449"/>
                  </a:moveTo>
                  <a:cubicBezTo>
                    <a:pt x="3569" y="1449"/>
                    <a:pt x="3718" y="1512"/>
                    <a:pt x="3781" y="1638"/>
                  </a:cubicBezTo>
                  <a:lnTo>
                    <a:pt x="4317" y="3466"/>
                  </a:lnTo>
                  <a:lnTo>
                    <a:pt x="4474" y="3466"/>
                  </a:lnTo>
                  <a:cubicBezTo>
                    <a:pt x="4695" y="3466"/>
                    <a:pt x="4852" y="3623"/>
                    <a:pt x="4852" y="3812"/>
                  </a:cubicBezTo>
                  <a:cubicBezTo>
                    <a:pt x="4852" y="3970"/>
                    <a:pt x="4726" y="4127"/>
                    <a:pt x="4537" y="4127"/>
                  </a:cubicBezTo>
                  <a:lnTo>
                    <a:pt x="4789" y="5072"/>
                  </a:lnTo>
                  <a:cubicBezTo>
                    <a:pt x="4852" y="5262"/>
                    <a:pt x="4758" y="5419"/>
                    <a:pt x="4569" y="5514"/>
                  </a:cubicBezTo>
                  <a:cubicBezTo>
                    <a:pt x="4545" y="5518"/>
                    <a:pt x="4521" y="5520"/>
                    <a:pt x="4498" y="5520"/>
                  </a:cubicBezTo>
                  <a:cubicBezTo>
                    <a:pt x="4341" y="5520"/>
                    <a:pt x="4210" y="5427"/>
                    <a:pt x="4128" y="5262"/>
                  </a:cubicBezTo>
                  <a:lnTo>
                    <a:pt x="3781" y="4127"/>
                  </a:lnTo>
                  <a:lnTo>
                    <a:pt x="3057" y="4127"/>
                  </a:lnTo>
                  <a:lnTo>
                    <a:pt x="2710" y="5262"/>
                  </a:lnTo>
                  <a:cubicBezTo>
                    <a:pt x="2683" y="5427"/>
                    <a:pt x="2535" y="5520"/>
                    <a:pt x="2351" y="5520"/>
                  </a:cubicBezTo>
                  <a:cubicBezTo>
                    <a:pt x="2325" y="5520"/>
                    <a:pt x="2297" y="5518"/>
                    <a:pt x="2269" y="5514"/>
                  </a:cubicBezTo>
                  <a:cubicBezTo>
                    <a:pt x="2080" y="5451"/>
                    <a:pt x="2017" y="5262"/>
                    <a:pt x="2049" y="5072"/>
                  </a:cubicBezTo>
                  <a:lnTo>
                    <a:pt x="2332" y="4127"/>
                  </a:lnTo>
                  <a:cubicBezTo>
                    <a:pt x="2175" y="4096"/>
                    <a:pt x="2017" y="3970"/>
                    <a:pt x="2017" y="3812"/>
                  </a:cubicBezTo>
                  <a:cubicBezTo>
                    <a:pt x="2049" y="3623"/>
                    <a:pt x="2206" y="3466"/>
                    <a:pt x="2395" y="3466"/>
                  </a:cubicBezTo>
                  <a:lnTo>
                    <a:pt x="2553" y="3466"/>
                  </a:lnTo>
                  <a:lnTo>
                    <a:pt x="3120" y="1638"/>
                  </a:lnTo>
                  <a:cubicBezTo>
                    <a:pt x="3151" y="1512"/>
                    <a:pt x="3285" y="1449"/>
                    <a:pt x="3427" y="1449"/>
                  </a:cubicBezTo>
                  <a:close/>
                  <a:moveTo>
                    <a:pt x="3435" y="0"/>
                  </a:moveTo>
                  <a:cubicBezTo>
                    <a:pt x="1544" y="0"/>
                    <a:pt x="1" y="1544"/>
                    <a:pt x="1" y="3434"/>
                  </a:cubicBezTo>
                  <a:cubicBezTo>
                    <a:pt x="1" y="5356"/>
                    <a:pt x="1544" y="6900"/>
                    <a:pt x="3435" y="6900"/>
                  </a:cubicBezTo>
                  <a:cubicBezTo>
                    <a:pt x="4065" y="6900"/>
                    <a:pt x="4632" y="6742"/>
                    <a:pt x="5168" y="6427"/>
                  </a:cubicBezTo>
                  <a:lnTo>
                    <a:pt x="6365" y="6900"/>
                  </a:lnTo>
                  <a:cubicBezTo>
                    <a:pt x="6407" y="6910"/>
                    <a:pt x="6449" y="6917"/>
                    <a:pt x="6491" y="6917"/>
                  </a:cubicBezTo>
                  <a:cubicBezTo>
                    <a:pt x="6575" y="6917"/>
                    <a:pt x="6659" y="6889"/>
                    <a:pt x="6743" y="6805"/>
                  </a:cubicBezTo>
                  <a:cubicBezTo>
                    <a:pt x="6806" y="6742"/>
                    <a:pt x="6869" y="6616"/>
                    <a:pt x="6869" y="6459"/>
                  </a:cubicBezTo>
                  <a:lnTo>
                    <a:pt x="6491" y="5009"/>
                  </a:lnTo>
                  <a:cubicBezTo>
                    <a:pt x="6743" y="4537"/>
                    <a:pt x="6869" y="4001"/>
                    <a:pt x="6869" y="3466"/>
                  </a:cubicBezTo>
                  <a:cubicBezTo>
                    <a:pt x="6869" y="3119"/>
                    <a:pt x="6774" y="2804"/>
                    <a:pt x="6711" y="2489"/>
                  </a:cubicBezTo>
                  <a:cubicBezTo>
                    <a:pt x="6617" y="2426"/>
                    <a:pt x="6491" y="2395"/>
                    <a:pt x="6428" y="2363"/>
                  </a:cubicBezTo>
                  <a:lnTo>
                    <a:pt x="5514" y="2710"/>
                  </a:lnTo>
                  <a:cubicBezTo>
                    <a:pt x="5389" y="2755"/>
                    <a:pt x="5256" y="2780"/>
                    <a:pt x="5125" y="2780"/>
                  </a:cubicBezTo>
                  <a:cubicBezTo>
                    <a:pt x="4892" y="2780"/>
                    <a:pt x="4667" y="2702"/>
                    <a:pt x="4506" y="2521"/>
                  </a:cubicBezTo>
                  <a:cubicBezTo>
                    <a:pt x="4222" y="2269"/>
                    <a:pt x="4096" y="1891"/>
                    <a:pt x="4159" y="1481"/>
                  </a:cubicBezTo>
                  <a:lnTo>
                    <a:pt x="4443" y="221"/>
                  </a:lnTo>
                  <a:cubicBezTo>
                    <a:pt x="4443" y="189"/>
                    <a:pt x="4443" y="189"/>
                    <a:pt x="4411" y="158"/>
                  </a:cubicBezTo>
                  <a:cubicBezTo>
                    <a:pt x="4096" y="63"/>
                    <a:pt x="3781" y="0"/>
                    <a:pt x="3435" y="0"/>
                  </a:cubicBezTo>
                  <a:close/>
                </a:path>
              </a:pathLst>
            </a:custGeom>
            <a:grpFill/>
            <a:ln>
              <a:noFill/>
            </a:ln>
          </p:spPr>
          <p:txBody>
            <a:bodyPr spcFirstLastPara="1" wrap="square" lIns="91425" tIns="91425" rIns="91425" bIns="91425" anchor="ctr" anchorCtr="0">
              <a:noAutofit/>
            </a:bodyPr>
            <a:lstStyle/>
            <a:p>
              <a:endParaRPr sz="1400"/>
            </a:p>
          </p:txBody>
        </p:sp>
        <p:sp>
          <p:nvSpPr>
            <p:cNvPr id="302" name="Google Shape;6969;p88"/>
            <p:cNvSpPr/>
            <p:nvPr/>
          </p:nvSpPr>
          <p:spPr>
            <a:xfrm>
              <a:off x="-30895875" y="3621075"/>
              <a:ext cx="15775" cy="26025"/>
            </a:xfrm>
            <a:custGeom>
              <a:avLst/>
              <a:gdLst/>
              <a:ahLst/>
              <a:cxnLst/>
              <a:rect l="l" t="t" r="r" b="b"/>
              <a:pathLst>
                <a:path w="631" h="1041" extrusionOk="0">
                  <a:moveTo>
                    <a:pt x="0" y="1"/>
                  </a:moveTo>
                  <a:cubicBezTo>
                    <a:pt x="32" y="410"/>
                    <a:pt x="126" y="694"/>
                    <a:pt x="315" y="1041"/>
                  </a:cubicBezTo>
                  <a:cubicBezTo>
                    <a:pt x="473" y="694"/>
                    <a:pt x="599" y="347"/>
                    <a:pt x="631" y="1"/>
                  </a:cubicBezTo>
                  <a:close/>
                </a:path>
              </a:pathLst>
            </a:custGeom>
            <a:grpFill/>
            <a:ln>
              <a:noFill/>
            </a:ln>
          </p:spPr>
          <p:txBody>
            <a:bodyPr spcFirstLastPara="1" wrap="square" lIns="91425" tIns="91425" rIns="91425" bIns="91425" anchor="ctr" anchorCtr="0">
              <a:noAutofit/>
            </a:bodyPr>
            <a:lstStyle/>
            <a:p>
              <a:endParaRPr sz="1400"/>
            </a:p>
          </p:txBody>
        </p:sp>
        <p:sp>
          <p:nvSpPr>
            <p:cNvPr id="303" name="Google Shape;6970;p88"/>
            <p:cNvSpPr/>
            <p:nvPr/>
          </p:nvSpPr>
          <p:spPr>
            <a:xfrm>
              <a:off x="-30974650" y="3552550"/>
              <a:ext cx="172525" cy="172400"/>
            </a:xfrm>
            <a:custGeom>
              <a:avLst/>
              <a:gdLst/>
              <a:ahLst/>
              <a:cxnLst/>
              <a:rect l="l" t="t" r="r" b="b"/>
              <a:pathLst>
                <a:path w="6901" h="6896" extrusionOk="0">
                  <a:moveTo>
                    <a:pt x="3435" y="1356"/>
                  </a:moveTo>
                  <a:cubicBezTo>
                    <a:pt x="3624" y="1356"/>
                    <a:pt x="3782" y="1513"/>
                    <a:pt x="3782" y="1734"/>
                  </a:cubicBezTo>
                  <a:lnTo>
                    <a:pt x="3782" y="2080"/>
                  </a:lnTo>
                  <a:lnTo>
                    <a:pt x="4821" y="2080"/>
                  </a:lnTo>
                  <a:cubicBezTo>
                    <a:pt x="5010" y="2080"/>
                    <a:pt x="5168" y="2238"/>
                    <a:pt x="5168" y="2427"/>
                  </a:cubicBezTo>
                  <a:cubicBezTo>
                    <a:pt x="5168" y="2616"/>
                    <a:pt x="5010" y="2742"/>
                    <a:pt x="4821" y="2742"/>
                  </a:cubicBezTo>
                  <a:lnTo>
                    <a:pt x="4412" y="2742"/>
                  </a:lnTo>
                  <a:cubicBezTo>
                    <a:pt x="4380" y="3341"/>
                    <a:pt x="4191" y="3876"/>
                    <a:pt x="3876" y="4412"/>
                  </a:cubicBezTo>
                  <a:cubicBezTo>
                    <a:pt x="3908" y="4443"/>
                    <a:pt x="3908" y="4475"/>
                    <a:pt x="3939" y="4506"/>
                  </a:cubicBezTo>
                  <a:lnTo>
                    <a:pt x="4349" y="4916"/>
                  </a:lnTo>
                  <a:cubicBezTo>
                    <a:pt x="4443" y="5042"/>
                    <a:pt x="4443" y="5262"/>
                    <a:pt x="4349" y="5388"/>
                  </a:cubicBezTo>
                  <a:cubicBezTo>
                    <a:pt x="4286" y="5451"/>
                    <a:pt x="4191" y="5483"/>
                    <a:pt x="4101" y="5483"/>
                  </a:cubicBezTo>
                  <a:cubicBezTo>
                    <a:pt x="4010" y="5483"/>
                    <a:pt x="3923" y="5451"/>
                    <a:pt x="3876" y="5388"/>
                  </a:cubicBezTo>
                  <a:lnTo>
                    <a:pt x="3466" y="4979"/>
                  </a:lnTo>
                  <a:lnTo>
                    <a:pt x="3435" y="4947"/>
                  </a:lnTo>
                  <a:lnTo>
                    <a:pt x="3403" y="4979"/>
                  </a:lnTo>
                  <a:lnTo>
                    <a:pt x="2994" y="5388"/>
                  </a:lnTo>
                  <a:cubicBezTo>
                    <a:pt x="2931" y="5451"/>
                    <a:pt x="2844" y="5483"/>
                    <a:pt x="2758" y="5483"/>
                  </a:cubicBezTo>
                  <a:cubicBezTo>
                    <a:pt x="2671" y="5483"/>
                    <a:pt x="2584" y="5451"/>
                    <a:pt x="2521" y="5388"/>
                  </a:cubicBezTo>
                  <a:cubicBezTo>
                    <a:pt x="2395" y="5262"/>
                    <a:pt x="2395" y="5042"/>
                    <a:pt x="2521" y="4916"/>
                  </a:cubicBezTo>
                  <a:lnTo>
                    <a:pt x="2931" y="4506"/>
                  </a:lnTo>
                  <a:cubicBezTo>
                    <a:pt x="2962" y="4475"/>
                    <a:pt x="2962" y="4443"/>
                    <a:pt x="2994" y="4412"/>
                  </a:cubicBezTo>
                  <a:cubicBezTo>
                    <a:pt x="2679" y="3939"/>
                    <a:pt x="2490" y="3341"/>
                    <a:pt x="2458" y="2742"/>
                  </a:cubicBezTo>
                  <a:lnTo>
                    <a:pt x="2049" y="2742"/>
                  </a:lnTo>
                  <a:cubicBezTo>
                    <a:pt x="1860" y="2742"/>
                    <a:pt x="1702" y="2584"/>
                    <a:pt x="1702" y="2395"/>
                  </a:cubicBezTo>
                  <a:cubicBezTo>
                    <a:pt x="1702" y="2206"/>
                    <a:pt x="1860" y="2049"/>
                    <a:pt x="2049" y="2049"/>
                  </a:cubicBezTo>
                  <a:lnTo>
                    <a:pt x="3088" y="2049"/>
                  </a:lnTo>
                  <a:lnTo>
                    <a:pt x="3088" y="1734"/>
                  </a:lnTo>
                  <a:cubicBezTo>
                    <a:pt x="3088" y="1513"/>
                    <a:pt x="3246" y="1356"/>
                    <a:pt x="3435" y="1356"/>
                  </a:cubicBezTo>
                  <a:close/>
                  <a:moveTo>
                    <a:pt x="3466" y="1"/>
                  </a:moveTo>
                  <a:cubicBezTo>
                    <a:pt x="1576" y="1"/>
                    <a:pt x="32" y="1576"/>
                    <a:pt x="32" y="3467"/>
                  </a:cubicBezTo>
                  <a:cubicBezTo>
                    <a:pt x="32" y="3971"/>
                    <a:pt x="158" y="4506"/>
                    <a:pt x="411" y="4979"/>
                  </a:cubicBezTo>
                  <a:lnTo>
                    <a:pt x="32" y="6459"/>
                  </a:lnTo>
                  <a:cubicBezTo>
                    <a:pt x="1" y="6554"/>
                    <a:pt x="32" y="6680"/>
                    <a:pt x="158" y="6806"/>
                  </a:cubicBezTo>
                  <a:cubicBezTo>
                    <a:pt x="225" y="6851"/>
                    <a:pt x="324" y="6895"/>
                    <a:pt x="420" y="6895"/>
                  </a:cubicBezTo>
                  <a:cubicBezTo>
                    <a:pt x="460" y="6895"/>
                    <a:pt x="500" y="6887"/>
                    <a:pt x="537" y="6869"/>
                  </a:cubicBezTo>
                  <a:lnTo>
                    <a:pt x="1734" y="6396"/>
                  </a:lnTo>
                  <a:cubicBezTo>
                    <a:pt x="2269" y="6712"/>
                    <a:pt x="2899" y="6869"/>
                    <a:pt x="3466" y="6869"/>
                  </a:cubicBezTo>
                  <a:cubicBezTo>
                    <a:pt x="5357" y="6869"/>
                    <a:pt x="6901" y="5357"/>
                    <a:pt x="6901" y="3435"/>
                  </a:cubicBezTo>
                  <a:cubicBezTo>
                    <a:pt x="6901" y="1576"/>
                    <a:pt x="5325" y="1"/>
                    <a:pt x="3466"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48" name="Google Shape;6760;p88"/>
          <p:cNvGrpSpPr/>
          <p:nvPr/>
        </p:nvGrpSpPr>
        <p:grpSpPr>
          <a:xfrm>
            <a:off x="4202882" y="1247009"/>
            <a:ext cx="499953" cy="600563"/>
            <a:chOff x="-35814600" y="3202075"/>
            <a:chExt cx="242625" cy="291450"/>
          </a:xfrm>
          <a:solidFill>
            <a:srgbClr val="0DB7C4"/>
          </a:solidFill>
        </p:grpSpPr>
        <p:sp>
          <p:nvSpPr>
            <p:cNvPr id="49" name="Google Shape;6761;p88"/>
            <p:cNvSpPr/>
            <p:nvPr/>
          </p:nvSpPr>
          <p:spPr>
            <a:xfrm>
              <a:off x="-35814600" y="3202075"/>
              <a:ext cx="51225" cy="202450"/>
            </a:xfrm>
            <a:custGeom>
              <a:avLst/>
              <a:gdLst/>
              <a:ahLst/>
              <a:cxnLst/>
              <a:rect l="l" t="t" r="r" b="b"/>
              <a:pathLst>
                <a:path w="2049" h="8098" extrusionOk="0">
                  <a:moveTo>
                    <a:pt x="1702" y="0"/>
                  </a:moveTo>
                  <a:cubicBezTo>
                    <a:pt x="757" y="0"/>
                    <a:pt x="1" y="788"/>
                    <a:pt x="1" y="1733"/>
                  </a:cubicBezTo>
                  <a:lnTo>
                    <a:pt x="1" y="8097"/>
                  </a:lnTo>
                  <a:cubicBezTo>
                    <a:pt x="348" y="7782"/>
                    <a:pt x="820" y="7562"/>
                    <a:pt x="1387" y="7562"/>
                  </a:cubicBezTo>
                  <a:lnTo>
                    <a:pt x="2049" y="7562"/>
                  </a:lnTo>
                  <a:lnTo>
                    <a:pt x="2049" y="0"/>
                  </a:lnTo>
                  <a:close/>
                </a:path>
              </a:pathLst>
            </a:custGeom>
            <a:grpFill/>
            <a:ln>
              <a:noFill/>
            </a:ln>
          </p:spPr>
          <p:txBody>
            <a:bodyPr spcFirstLastPara="1" wrap="square" lIns="91425" tIns="91425" rIns="91425" bIns="91425" anchor="ctr" anchorCtr="0">
              <a:noAutofit/>
            </a:bodyPr>
            <a:lstStyle/>
            <a:p>
              <a:endParaRPr sz="1400"/>
            </a:p>
          </p:txBody>
        </p:sp>
        <p:sp>
          <p:nvSpPr>
            <p:cNvPr id="50" name="Google Shape;6762;p88"/>
            <p:cNvSpPr/>
            <p:nvPr/>
          </p:nvSpPr>
          <p:spPr>
            <a:xfrm>
              <a:off x="-35814600" y="3407650"/>
              <a:ext cx="242625" cy="68550"/>
            </a:xfrm>
            <a:custGeom>
              <a:avLst/>
              <a:gdLst/>
              <a:ahLst/>
              <a:cxnLst/>
              <a:rect l="l" t="t" r="r" b="b"/>
              <a:pathLst>
                <a:path w="9705" h="2742" extrusionOk="0">
                  <a:moveTo>
                    <a:pt x="1387" y="0"/>
                  </a:moveTo>
                  <a:cubicBezTo>
                    <a:pt x="631" y="0"/>
                    <a:pt x="1" y="630"/>
                    <a:pt x="1" y="1386"/>
                  </a:cubicBezTo>
                  <a:cubicBezTo>
                    <a:pt x="1" y="2111"/>
                    <a:pt x="600" y="2741"/>
                    <a:pt x="1356" y="2741"/>
                  </a:cubicBezTo>
                  <a:lnTo>
                    <a:pt x="4758" y="2741"/>
                  </a:lnTo>
                  <a:lnTo>
                    <a:pt x="4758" y="1733"/>
                  </a:lnTo>
                  <a:lnTo>
                    <a:pt x="1702" y="1733"/>
                  </a:lnTo>
                  <a:cubicBezTo>
                    <a:pt x="1513" y="1733"/>
                    <a:pt x="1356" y="1575"/>
                    <a:pt x="1356" y="1355"/>
                  </a:cubicBezTo>
                  <a:cubicBezTo>
                    <a:pt x="1356" y="1166"/>
                    <a:pt x="1513" y="1008"/>
                    <a:pt x="1702" y="1008"/>
                  </a:cubicBezTo>
                  <a:lnTo>
                    <a:pt x="9232" y="1008"/>
                  </a:lnTo>
                  <a:cubicBezTo>
                    <a:pt x="9263" y="851"/>
                    <a:pt x="9326" y="662"/>
                    <a:pt x="9452" y="536"/>
                  </a:cubicBezTo>
                  <a:cubicBezTo>
                    <a:pt x="9704" y="221"/>
                    <a:pt x="9484" y="0"/>
                    <a:pt x="9263" y="0"/>
                  </a:cubicBezTo>
                  <a:close/>
                </a:path>
              </a:pathLst>
            </a:custGeom>
            <a:grpFill/>
            <a:ln>
              <a:noFill/>
            </a:ln>
          </p:spPr>
          <p:txBody>
            <a:bodyPr spcFirstLastPara="1" wrap="square" lIns="91425" tIns="91425" rIns="91425" bIns="91425" anchor="ctr" anchorCtr="0">
              <a:noAutofit/>
            </a:bodyPr>
            <a:lstStyle/>
            <a:p>
              <a:endParaRPr sz="1400"/>
            </a:p>
          </p:txBody>
        </p:sp>
        <p:sp>
          <p:nvSpPr>
            <p:cNvPr id="51" name="Google Shape;6763;p88"/>
            <p:cNvSpPr/>
            <p:nvPr/>
          </p:nvSpPr>
          <p:spPr>
            <a:xfrm>
              <a:off x="-35627125" y="3450950"/>
              <a:ext cx="55150" cy="25250"/>
            </a:xfrm>
            <a:custGeom>
              <a:avLst/>
              <a:gdLst/>
              <a:ahLst/>
              <a:cxnLst/>
              <a:rect l="l" t="t" r="r" b="b"/>
              <a:pathLst>
                <a:path w="2206" h="1010" extrusionOk="0">
                  <a:moveTo>
                    <a:pt x="0" y="1"/>
                  </a:moveTo>
                  <a:lnTo>
                    <a:pt x="0" y="1009"/>
                  </a:lnTo>
                  <a:lnTo>
                    <a:pt x="1670" y="1009"/>
                  </a:lnTo>
                  <a:cubicBezTo>
                    <a:pt x="1953" y="1009"/>
                    <a:pt x="2205" y="788"/>
                    <a:pt x="1953" y="505"/>
                  </a:cubicBezTo>
                  <a:cubicBezTo>
                    <a:pt x="1827" y="347"/>
                    <a:pt x="1764" y="190"/>
                    <a:pt x="1670" y="1"/>
                  </a:cubicBezTo>
                  <a:close/>
                </a:path>
              </a:pathLst>
            </a:custGeom>
            <a:grpFill/>
            <a:ln>
              <a:noFill/>
            </a:ln>
          </p:spPr>
          <p:txBody>
            <a:bodyPr spcFirstLastPara="1" wrap="square" lIns="91425" tIns="91425" rIns="91425" bIns="91425" anchor="ctr" anchorCtr="0">
              <a:noAutofit/>
            </a:bodyPr>
            <a:lstStyle/>
            <a:p>
              <a:endParaRPr sz="1400"/>
            </a:p>
          </p:txBody>
        </p:sp>
        <p:sp>
          <p:nvSpPr>
            <p:cNvPr id="52" name="Google Shape;6764;p88"/>
            <p:cNvSpPr/>
            <p:nvPr/>
          </p:nvSpPr>
          <p:spPr>
            <a:xfrm>
              <a:off x="-35703525" y="3305250"/>
              <a:ext cx="84300" cy="34675"/>
            </a:xfrm>
            <a:custGeom>
              <a:avLst/>
              <a:gdLst/>
              <a:ahLst/>
              <a:cxnLst/>
              <a:rect l="l" t="t" r="r" b="b"/>
              <a:pathLst>
                <a:path w="3372" h="1387" extrusionOk="0">
                  <a:moveTo>
                    <a:pt x="1701" y="0"/>
                  </a:moveTo>
                  <a:cubicBezTo>
                    <a:pt x="882" y="0"/>
                    <a:pt x="221" y="599"/>
                    <a:pt x="0" y="1387"/>
                  </a:cubicBezTo>
                  <a:lnTo>
                    <a:pt x="3371" y="1387"/>
                  </a:lnTo>
                  <a:cubicBezTo>
                    <a:pt x="3214" y="599"/>
                    <a:pt x="2521" y="0"/>
                    <a:pt x="1701" y="0"/>
                  </a:cubicBezTo>
                  <a:close/>
                </a:path>
              </a:pathLst>
            </a:custGeom>
            <a:grpFill/>
            <a:ln>
              <a:noFill/>
            </a:ln>
          </p:spPr>
          <p:txBody>
            <a:bodyPr spcFirstLastPara="1" wrap="square" lIns="91425" tIns="91425" rIns="91425" bIns="91425" anchor="ctr" anchorCtr="0">
              <a:noAutofit/>
            </a:bodyPr>
            <a:lstStyle/>
            <a:p>
              <a:endParaRPr sz="1400"/>
            </a:p>
          </p:txBody>
        </p:sp>
        <p:sp>
          <p:nvSpPr>
            <p:cNvPr id="53" name="Google Shape;6765;p88"/>
            <p:cNvSpPr/>
            <p:nvPr/>
          </p:nvSpPr>
          <p:spPr>
            <a:xfrm>
              <a:off x="-35677550" y="3254050"/>
              <a:ext cx="33100" cy="33100"/>
            </a:xfrm>
            <a:custGeom>
              <a:avLst/>
              <a:gdLst/>
              <a:ahLst/>
              <a:cxnLst/>
              <a:rect l="l" t="t" r="r" b="b"/>
              <a:pathLst>
                <a:path w="1324" h="1324" extrusionOk="0">
                  <a:moveTo>
                    <a:pt x="662" y="1"/>
                  </a:moveTo>
                  <a:cubicBezTo>
                    <a:pt x="316" y="1"/>
                    <a:pt x="1" y="284"/>
                    <a:pt x="1" y="662"/>
                  </a:cubicBezTo>
                  <a:cubicBezTo>
                    <a:pt x="1" y="1040"/>
                    <a:pt x="316" y="1324"/>
                    <a:pt x="662" y="1324"/>
                  </a:cubicBezTo>
                  <a:cubicBezTo>
                    <a:pt x="1040" y="1324"/>
                    <a:pt x="1324" y="1040"/>
                    <a:pt x="1324" y="662"/>
                  </a:cubicBezTo>
                  <a:cubicBezTo>
                    <a:pt x="1324" y="284"/>
                    <a:pt x="1040" y="1"/>
                    <a:pt x="662" y="1"/>
                  </a:cubicBezTo>
                  <a:close/>
                </a:path>
              </a:pathLst>
            </a:custGeom>
            <a:grpFill/>
            <a:ln>
              <a:noFill/>
            </a:ln>
          </p:spPr>
          <p:txBody>
            <a:bodyPr spcFirstLastPara="1" wrap="square" lIns="91425" tIns="91425" rIns="91425" bIns="91425" anchor="ctr" anchorCtr="0">
              <a:noAutofit/>
            </a:bodyPr>
            <a:lstStyle/>
            <a:p>
              <a:endParaRPr sz="1400"/>
            </a:p>
          </p:txBody>
        </p:sp>
        <p:sp>
          <p:nvSpPr>
            <p:cNvPr id="99" name="Google Shape;6766;p88"/>
            <p:cNvSpPr/>
            <p:nvPr/>
          </p:nvSpPr>
          <p:spPr>
            <a:xfrm>
              <a:off x="-35746850" y="3202075"/>
              <a:ext cx="171725" cy="189050"/>
            </a:xfrm>
            <a:custGeom>
              <a:avLst/>
              <a:gdLst/>
              <a:ahLst/>
              <a:cxnLst/>
              <a:rect l="l" t="t" r="r" b="b"/>
              <a:pathLst>
                <a:path w="6869" h="7562" extrusionOk="0">
                  <a:moveTo>
                    <a:pt x="3434" y="1355"/>
                  </a:moveTo>
                  <a:cubicBezTo>
                    <a:pt x="4191" y="1355"/>
                    <a:pt x="4821" y="1985"/>
                    <a:pt x="4821" y="2741"/>
                  </a:cubicBezTo>
                  <a:cubicBezTo>
                    <a:pt x="4821" y="3088"/>
                    <a:pt x="4663" y="3403"/>
                    <a:pt x="4474" y="3655"/>
                  </a:cubicBezTo>
                  <a:cubicBezTo>
                    <a:pt x="5293" y="4033"/>
                    <a:pt x="5829" y="4852"/>
                    <a:pt x="5829" y="5829"/>
                  </a:cubicBezTo>
                  <a:cubicBezTo>
                    <a:pt x="5829" y="6018"/>
                    <a:pt x="5671" y="6175"/>
                    <a:pt x="5482" y="6175"/>
                  </a:cubicBezTo>
                  <a:lnTo>
                    <a:pt x="1387" y="6175"/>
                  </a:lnTo>
                  <a:cubicBezTo>
                    <a:pt x="1198" y="6175"/>
                    <a:pt x="1040" y="6018"/>
                    <a:pt x="1040" y="5829"/>
                  </a:cubicBezTo>
                  <a:cubicBezTo>
                    <a:pt x="1040" y="4852"/>
                    <a:pt x="1576" y="4033"/>
                    <a:pt x="2426" y="3655"/>
                  </a:cubicBezTo>
                  <a:cubicBezTo>
                    <a:pt x="2174" y="3403"/>
                    <a:pt x="2048" y="3088"/>
                    <a:pt x="2048" y="2741"/>
                  </a:cubicBezTo>
                  <a:cubicBezTo>
                    <a:pt x="2048" y="1985"/>
                    <a:pt x="2678" y="1355"/>
                    <a:pt x="3434" y="1355"/>
                  </a:cubicBezTo>
                  <a:close/>
                  <a:moveTo>
                    <a:pt x="0" y="0"/>
                  </a:moveTo>
                  <a:lnTo>
                    <a:pt x="0" y="7562"/>
                  </a:lnTo>
                  <a:lnTo>
                    <a:pt x="6868" y="7562"/>
                  </a:lnTo>
                  <a:lnTo>
                    <a:pt x="6868" y="1009"/>
                  </a:lnTo>
                  <a:cubicBezTo>
                    <a:pt x="6868" y="473"/>
                    <a:pt x="6396" y="0"/>
                    <a:pt x="5829" y="0"/>
                  </a:cubicBezTo>
                  <a:close/>
                </a:path>
              </a:pathLst>
            </a:custGeom>
            <a:grpFill/>
            <a:ln>
              <a:noFill/>
            </a:ln>
          </p:spPr>
          <p:txBody>
            <a:bodyPr spcFirstLastPara="1" wrap="square" lIns="91425" tIns="91425" rIns="91425" bIns="91425" anchor="ctr" anchorCtr="0">
              <a:noAutofit/>
            </a:bodyPr>
            <a:lstStyle/>
            <a:p>
              <a:endParaRPr sz="1400"/>
            </a:p>
          </p:txBody>
        </p:sp>
        <p:sp>
          <p:nvSpPr>
            <p:cNvPr id="100" name="Google Shape;6767;p88"/>
            <p:cNvSpPr/>
            <p:nvPr/>
          </p:nvSpPr>
          <p:spPr>
            <a:xfrm>
              <a:off x="-35677550" y="3450950"/>
              <a:ext cx="34675" cy="42575"/>
            </a:xfrm>
            <a:custGeom>
              <a:avLst/>
              <a:gdLst/>
              <a:ahLst/>
              <a:cxnLst/>
              <a:rect l="l" t="t" r="r" b="b"/>
              <a:pathLst>
                <a:path w="1387" h="1703" extrusionOk="0">
                  <a:moveTo>
                    <a:pt x="1" y="1"/>
                  </a:moveTo>
                  <a:lnTo>
                    <a:pt x="1" y="1702"/>
                  </a:lnTo>
                  <a:lnTo>
                    <a:pt x="505" y="1387"/>
                  </a:lnTo>
                  <a:cubicBezTo>
                    <a:pt x="536" y="1324"/>
                    <a:pt x="631" y="1324"/>
                    <a:pt x="694" y="1324"/>
                  </a:cubicBezTo>
                  <a:cubicBezTo>
                    <a:pt x="711" y="1316"/>
                    <a:pt x="725" y="1312"/>
                    <a:pt x="739" y="1312"/>
                  </a:cubicBezTo>
                  <a:cubicBezTo>
                    <a:pt x="776" y="1312"/>
                    <a:pt x="805" y="1341"/>
                    <a:pt x="851" y="1387"/>
                  </a:cubicBezTo>
                  <a:lnTo>
                    <a:pt x="1387" y="1702"/>
                  </a:lnTo>
                  <a:lnTo>
                    <a:pt x="1387" y="1"/>
                  </a:lnTo>
                  <a:close/>
                </a:path>
              </a:pathLst>
            </a:custGeom>
            <a:grpFill/>
            <a:ln>
              <a:noFill/>
            </a:ln>
          </p:spPr>
          <p:txBody>
            <a:bodyPr spcFirstLastPara="1" wrap="square" lIns="91425" tIns="91425" rIns="91425" bIns="91425" anchor="ctr" anchorCtr="0">
              <a:noAutofit/>
            </a:bodyPr>
            <a:lstStyle/>
            <a:p>
              <a:endParaRPr sz="1400"/>
            </a:p>
          </p:txBody>
        </p:sp>
      </p:grpSp>
      <p:grpSp>
        <p:nvGrpSpPr>
          <p:cNvPr id="110" name="Google Shape;6777;p88"/>
          <p:cNvGrpSpPr/>
          <p:nvPr/>
        </p:nvGrpSpPr>
        <p:grpSpPr>
          <a:xfrm>
            <a:off x="8170300" y="1211285"/>
            <a:ext cx="600561" cy="600563"/>
            <a:chOff x="-34003850" y="3227275"/>
            <a:chExt cx="291450" cy="291450"/>
          </a:xfrm>
          <a:solidFill>
            <a:srgbClr val="0DB7C4"/>
          </a:solidFill>
        </p:grpSpPr>
        <p:sp>
          <p:nvSpPr>
            <p:cNvPr id="111" name="Google Shape;6778;p88"/>
            <p:cNvSpPr/>
            <p:nvPr/>
          </p:nvSpPr>
          <p:spPr>
            <a:xfrm>
              <a:off x="-33852625" y="3313925"/>
              <a:ext cx="128425" cy="49625"/>
            </a:xfrm>
            <a:custGeom>
              <a:avLst/>
              <a:gdLst/>
              <a:ahLst/>
              <a:cxnLst/>
              <a:rect l="l" t="t" r="r" b="b"/>
              <a:pathLst>
                <a:path w="5137" h="1985" extrusionOk="0">
                  <a:moveTo>
                    <a:pt x="473" y="0"/>
                  </a:moveTo>
                  <a:cubicBezTo>
                    <a:pt x="316" y="0"/>
                    <a:pt x="158" y="32"/>
                    <a:pt x="1" y="126"/>
                  </a:cubicBezTo>
                  <a:lnTo>
                    <a:pt x="2521" y="1985"/>
                  </a:lnTo>
                  <a:lnTo>
                    <a:pt x="5136" y="158"/>
                  </a:lnTo>
                  <a:cubicBezTo>
                    <a:pt x="4979" y="32"/>
                    <a:pt x="4790" y="0"/>
                    <a:pt x="4569" y="0"/>
                  </a:cubicBezTo>
                  <a:close/>
                </a:path>
              </a:pathLst>
            </a:custGeom>
            <a:grpFill/>
            <a:ln>
              <a:noFill/>
            </a:ln>
          </p:spPr>
          <p:txBody>
            <a:bodyPr spcFirstLastPara="1" wrap="square" lIns="91425" tIns="91425" rIns="91425" bIns="91425" anchor="ctr" anchorCtr="0">
              <a:noAutofit/>
            </a:bodyPr>
            <a:lstStyle/>
            <a:p>
              <a:endParaRPr sz="1400"/>
            </a:p>
          </p:txBody>
        </p:sp>
        <p:sp>
          <p:nvSpPr>
            <p:cNvPr id="112" name="Google Shape;6779;p88"/>
            <p:cNvSpPr/>
            <p:nvPr/>
          </p:nvSpPr>
          <p:spPr>
            <a:xfrm>
              <a:off x="-33866000" y="3328875"/>
              <a:ext cx="153600" cy="103200"/>
            </a:xfrm>
            <a:custGeom>
              <a:avLst/>
              <a:gdLst/>
              <a:ahLst/>
              <a:cxnLst/>
              <a:rect l="l" t="t" r="r" b="b"/>
              <a:pathLst>
                <a:path w="6144" h="4128" extrusionOk="0">
                  <a:moveTo>
                    <a:pt x="63" y="1"/>
                  </a:moveTo>
                  <a:cubicBezTo>
                    <a:pt x="32" y="127"/>
                    <a:pt x="0" y="284"/>
                    <a:pt x="0" y="379"/>
                  </a:cubicBezTo>
                  <a:lnTo>
                    <a:pt x="0" y="3120"/>
                  </a:lnTo>
                  <a:cubicBezTo>
                    <a:pt x="0" y="3655"/>
                    <a:pt x="473" y="4128"/>
                    <a:pt x="1040" y="4128"/>
                  </a:cubicBezTo>
                  <a:lnTo>
                    <a:pt x="5136" y="4128"/>
                  </a:lnTo>
                  <a:cubicBezTo>
                    <a:pt x="5671" y="4128"/>
                    <a:pt x="6144" y="3655"/>
                    <a:pt x="6144" y="3120"/>
                  </a:cubicBezTo>
                  <a:lnTo>
                    <a:pt x="6144" y="379"/>
                  </a:lnTo>
                  <a:cubicBezTo>
                    <a:pt x="6144" y="284"/>
                    <a:pt x="6112" y="190"/>
                    <a:pt x="6112" y="64"/>
                  </a:cubicBezTo>
                  <a:lnTo>
                    <a:pt x="3277" y="2048"/>
                  </a:lnTo>
                  <a:cubicBezTo>
                    <a:pt x="3214" y="2080"/>
                    <a:pt x="3151" y="2080"/>
                    <a:pt x="3056" y="2080"/>
                  </a:cubicBezTo>
                  <a:cubicBezTo>
                    <a:pt x="2993" y="2080"/>
                    <a:pt x="2962" y="2080"/>
                    <a:pt x="2867" y="2048"/>
                  </a:cubicBezTo>
                  <a:lnTo>
                    <a:pt x="63" y="1"/>
                  </a:lnTo>
                  <a:close/>
                </a:path>
              </a:pathLst>
            </a:custGeom>
            <a:grpFill/>
            <a:ln>
              <a:noFill/>
            </a:ln>
          </p:spPr>
          <p:txBody>
            <a:bodyPr spcFirstLastPara="1" wrap="square" lIns="91425" tIns="91425" rIns="91425" bIns="91425" anchor="ctr" anchorCtr="0">
              <a:noAutofit/>
            </a:bodyPr>
            <a:lstStyle/>
            <a:p>
              <a:endParaRPr sz="1400"/>
            </a:p>
          </p:txBody>
        </p:sp>
        <p:sp>
          <p:nvSpPr>
            <p:cNvPr id="113" name="Google Shape;6780;p88"/>
            <p:cNvSpPr/>
            <p:nvPr/>
          </p:nvSpPr>
          <p:spPr>
            <a:xfrm>
              <a:off x="-34003850" y="3279250"/>
              <a:ext cx="189050" cy="188275"/>
            </a:xfrm>
            <a:custGeom>
              <a:avLst/>
              <a:gdLst/>
              <a:ahLst/>
              <a:cxnLst/>
              <a:rect l="l" t="t" r="r" b="b"/>
              <a:pathLst>
                <a:path w="7562" h="7531" extrusionOk="0">
                  <a:moveTo>
                    <a:pt x="3781" y="2017"/>
                  </a:moveTo>
                  <a:cubicBezTo>
                    <a:pt x="3970" y="2017"/>
                    <a:pt x="4128" y="2175"/>
                    <a:pt x="4128" y="2364"/>
                  </a:cubicBezTo>
                  <a:cubicBezTo>
                    <a:pt x="4128" y="2584"/>
                    <a:pt x="3970" y="2742"/>
                    <a:pt x="3781" y="2742"/>
                  </a:cubicBezTo>
                  <a:lnTo>
                    <a:pt x="1702" y="2742"/>
                  </a:lnTo>
                  <a:cubicBezTo>
                    <a:pt x="1482" y="2742"/>
                    <a:pt x="1324" y="2584"/>
                    <a:pt x="1324" y="2364"/>
                  </a:cubicBezTo>
                  <a:cubicBezTo>
                    <a:pt x="1324" y="2175"/>
                    <a:pt x="1482" y="2017"/>
                    <a:pt x="1702" y="2017"/>
                  </a:cubicBezTo>
                  <a:close/>
                  <a:moveTo>
                    <a:pt x="3057" y="3403"/>
                  </a:moveTo>
                  <a:cubicBezTo>
                    <a:pt x="3277" y="3403"/>
                    <a:pt x="3435" y="3561"/>
                    <a:pt x="3435" y="3750"/>
                  </a:cubicBezTo>
                  <a:cubicBezTo>
                    <a:pt x="3466" y="3939"/>
                    <a:pt x="3277" y="4096"/>
                    <a:pt x="3057" y="4096"/>
                  </a:cubicBezTo>
                  <a:lnTo>
                    <a:pt x="1702" y="4096"/>
                  </a:lnTo>
                  <a:cubicBezTo>
                    <a:pt x="1482" y="4096"/>
                    <a:pt x="1324" y="3939"/>
                    <a:pt x="1324" y="3750"/>
                  </a:cubicBezTo>
                  <a:cubicBezTo>
                    <a:pt x="1324" y="3561"/>
                    <a:pt x="1482" y="3403"/>
                    <a:pt x="1702" y="3403"/>
                  </a:cubicBezTo>
                  <a:close/>
                  <a:moveTo>
                    <a:pt x="2395" y="4790"/>
                  </a:moveTo>
                  <a:cubicBezTo>
                    <a:pt x="2584" y="4790"/>
                    <a:pt x="2742" y="4947"/>
                    <a:pt x="2742" y="5136"/>
                  </a:cubicBezTo>
                  <a:cubicBezTo>
                    <a:pt x="2742" y="5325"/>
                    <a:pt x="2584" y="5483"/>
                    <a:pt x="2395" y="5483"/>
                  </a:cubicBezTo>
                  <a:lnTo>
                    <a:pt x="1702" y="5483"/>
                  </a:lnTo>
                  <a:cubicBezTo>
                    <a:pt x="1482" y="5483"/>
                    <a:pt x="1324" y="5325"/>
                    <a:pt x="1324" y="5136"/>
                  </a:cubicBezTo>
                  <a:cubicBezTo>
                    <a:pt x="1324" y="4947"/>
                    <a:pt x="1482" y="4790"/>
                    <a:pt x="1702" y="4790"/>
                  </a:cubicBezTo>
                  <a:close/>
                  <a:moveTo>
                    <a:pt x="1" y="1"/>
                  </a:moveTo>
                  <a:lnTo>
                    <a:pt x="1" y="7530"/>
                  </a:lnTo>
                  <a:lnTo>
                    <a:pt x="7562" y="7530"/>
                  </a:lnTo>
                  <a:lnTo>
                    <a:pt x="7562" y="6837"/>
                  </a:lnTo>
                  <a:lnTo>
                    <a:pt x="6522" y="6837"/>
                  </a:lnTo>
                  <a:cubicBezTo>
                    <a:pt x="5577" y="6837"/>
                    <a:pt x="4853" y="6081"/>
                    <a:pt x="4853" y="5136"/>
                  </a:cubicBezTo>
                  <a:lnTo>
                    <a:pt x="4853" y="2395"/>
                  </a:lnTo>
                  <a:cubicBezTo>
                    <a:pt x="4853" y="1450"/>
                    <a:pt x="5577" y="725"/>
                    <a:pt x="6522" y="725"/>
                  </a:cubicBezTo>
                  <a:lnTo>
                    <a:pt x="7562" y="725"/>
                  </a:lnTo>
                  <a:lnTo>
                    <a:pt x="7562" y="1"/>
                  </a:lnTo>
                  <a:close/>
                </a:path>
              </a:pathLst>
            </a:custGeom>
            <a:grpFill/>
            <a:ln>
              <a:noFill/>
            </a:ln>
          </p:spPr>
          <p:txBody>
            <a:bodyPr spcFirstLastPara="1" wrap="square" lIns="91425" tIns="91425" rIns="91425" bIns="91425" anchor="ctr" anchorCtr="0">
              <a:noAutofit/>
            </a:bodyPr>
            <a:lstStyle/>
            <a:p>
              <a:endParaRPr sz="1400"/>
            </a:p>
          </p:txBody>
        </p:sp>
        <p:sp>
          <p:nvSpPr>
            <p:cNvPr id="114" name="Google Shape;6781;p88"/>
            <p:cNvSpPr/>
            <p:nvPr/>
          </p:nvSpPr>
          <p:spPr>
            <a:xfrm>
              <a:off x="-34003850" y="3227275"/>
              <a:ext cx="189050" cy="34675"/>
            </a:xfrm>
            <a:custGeom>
              <a:avLst/>
              <a:gdLst/>
              <a:ahLst/>
              <a:cxnLst/>
              <a:rect l="l" t="t" r="r" b="b"/>
              <a:pathLst>
                <a:path w="7562" h="1387" extrusionOk="0">
                  <a:moveTo>
                    <a:pt x="1009" y="1"/>
                  </a:moveTo>
                  <a:cubicBezTo>
                    <a:pt x="473" y="1"/>
                    <a:pt x="1" y="473"/>
                    <a:pt x="1" y="1040"/>
                  </a:cubicBezTo>
                  <a:lnTo>
                    <a:pt x="1" y="1387"/>
                  </a:lnTo>
                  <a:lnTo>
                    <a:pt x="7562" y="1387"/>
                  </a:lnTo>
                  <a:lnTo>
                    <a:pt x="7562" y="1040"/>
                  </a:lnTo>
                  <a:cubicBezTo>
                    <a:pt x="7562" y="473"/>
                    <a:pt x="7089" y="1"/>
                    <a:pt x="6522" y="1"/>
                  </a:cubicBezTo>
                  <a:close/>
                </a:path>
              </a:pathLst>
            </a:custGeom>
            <a:grpFill/>
            <a:ln>
              <a:noFill/>
            </a:ln>
          </p:spPr>
          <p:txBody>
            <a:bodyPr spcFirstLastPara="1" wrap="square" lIns="91425" tIns="91425" rIns="91425" bIns="91425" anchor="ctr" anchorCtr="0">
              <a:noAutofit/>
            </a:bodyPr>
            <a:lstStyle/>
            <a:p>
              <a:endParaRPr sz="1400"/>
            </a:p>
          </p:txBody>
        </p:sp>
        <p:sp>
          <p:nvSpPr>
            <p:cNvPr id="115" name="Google Shape;6782;p88"/>
            <p:cNvSpPr/>
            <p:nvPr/>
          </p:nvSpPr>
          <p:spPr>
            <a:xfrm>
              <a:off x="-34003850" y="3484050"/>
              <a:ext cx="189050" cy="34675"/>
            </a:xfrm>
            <a:custGeom>
              <a:avLst/>
              <a:gdLst/>
              <a:ahLst/>
              <a:cxnLst/>
              <a:rect l="l" t="t" r="r" b="b"/>
              <a:pathLst>
                <a:path w="7562" h="1387" extrusionOk="0">
                  <a:moveTo>
                    <a:pt x="1" y="0"/>
                  </a:moveTo>
                  <a:lnTo>
                    <a:pt x="1" y="347"/>
                  </a:lnTo>
                  <a:cubicBezTo>
                    <a:pt x="1" y="945"/>
                    <a:pt x="442" y="1386"/>
                    <a:pt x="1009" y="1386"/>
                  </a:cubicBezTo>
                  <a:lnTo>
                    <a:pt x="6522" y="1386"/>
                  </a:lnTo>
                  <a:cubicBezTo>
                    <a:pt x="7089" y="1386"/>
                    <a:pt x="7562" y="914"/>
                    <a:pt x="7562" y="347"/>
                  </a:cubicBezTo>
                  <a:lnTo>
                    <a:pt x="7562" y="0"/>
                  </a:lnTo>
                  <a:close/>
                </a:path>
              </a:pathLst>
            </a:custGeom>
            <a:grpFill/>
            <a:ln>
              <a:noFill/>
            </a:ln>
          </p:spPr>
          <p:txBody>
            <a:bodyPr spcFirstLastPara="1" wrap="square" lIns="91425" tIns="91425" rIns="91425" bIns="91425" anchor="ctr" anchorCtr="0">
              <a:noAutofit/>
            </a:bodyPr>
            <a:lstStyle/>
            <a:p>
              <a:endParaRPr sz="1400"/>
            </a:p>
          </p:txBody>
        </p:sp>
      </p:grpSp>
      <p:grpSp>
        <p:nvGrpSpPr>
          <p:cNvPr id="160" name="Google Shape;6827;p88"/>
          <p:cNvGrpSpPr/>
          <p:nvPr/>
        </p:nvGrpSpPr>
        <p:grpSpPr>
          <a:xfrm>
            <a:off x="8926588" y="1221808"/>
            <a:ext cx="607053" cy="598915"/>
            <a:chOff x="-33645475" y="3228075"/>
            <a:chExt cx="294600" cy="290650"/>
          </a:xfrm>
          <a:solidFill>
            <a:srgbClr val="0DB7C4"/>
          </a:solidFill>
        </p:grpSpPr>
        <p:sp>
          <p:nvSpPr>
            <p:cNvPr id="161" name="Google Shape;6828;p88"/>
            <p:cNvSpPr/>
            <p:nvPr/>
          </p:nvSpPr>
          <p:spPr>
            <a:xfrm>
              <a:off x="-33456450" y="3261925"/>
              <a:ext cx="84300" cy="85100"/>
            </a:xfrm>
            <a:custGeom>
              <a:avLst/>
              <a:gdLst/>
              <a:ahLst/>
              <a:cxnLst/>
              <a:rect l="l" t="t" r="r" b="b"/>
              <a:pathLst>
                <a:path w="3372" h="3404" extrusionOk="0">
                  <a:moveTo>
                    <a:pt x="347" y="1"/>
                  </a:moveTo>
                  <a:cubicBezTo>
                    <a:pt x="158" y="1"/>
                    <a:pt x="1" y="158"/>
                    <a:pt x="1" y="347"/>
                  </a:cubicBezTo>
                  <a:cubicBezTo>
                    <a:pt x="1" y="536"/>
                    <a:pt x="158" y="694"/>
                    <a:pt x="347" y="694"/>
                  </a:cubicBezTo>
                  <a:lnTo>
                    <a:pt x="1009" y="694"/>
                  </a:lnTo>
                  <a:cubicBezTo>
                    <a:pt x="1576" y="694"/>
                    <a:pt x="2049" y="1166"/>
                    <a:pt x="2049" y="1733"/>
                  </a:cubicBezTo>
                  <a:lnTo>
                    <a:pt x="2049" y="2269"/>
                  </a:lnTo>
                  <a:lnTo>
                    <a:pt x="1923" y="2175"/>
                  </a:lnTo>
                  <a:cubicBezTo>
                    <a:pt x="1860" y="2112"/>
                    <a:pt x="1773" y="2080"/>
                    <a:pt x="1686" y="2080"/>
                  </a:cubicBezTo>
                  <a:cubicBezTo>
                    <a:pt x="1600" y="2080"/>
                    <a:pt x="1513" y="2112"/>
                    <a:pt x="1450" y="2175"/>
                  </a:cubicBezTo>
                  <a:cubicBezTo>
                    <a:pt x="1324" y="2269"/>
                    <a:pt x="1324" y="2521"/>
                    <a:pt x="1450" y="2647"/>
                  </a:cubicBezTo>
                  <a:lnTo>
                    <a:pt x="2112" y="3309"/>
                  </a:lnTo>
                  <a:cubicBezTo>
                    <a:pt x="2175" y="3372"/>
                    <a:pt x="2269" y="3403"/>
                    <a:pt x="2360" y="3403"/>
                  </a:cubicBezTo>
                  <a:cubicBezTo>
                    <a:pt x="2450" y="3403"/>
                    <a:pt x="2537" y="3372"/>
                    <a:pt x="2584" y="3309"/>
                  </a:cubicBezTo>
                  <a:lnTo>
                    <a:pt x="3277" y="2647"/>
                  </a:lnTo>
                  <a:cubicBezTo>
                    <a:pt x="3372" y="2521"/>
                    <a:pt x="3372" y="2269"/>
                    <a:pt x="3277" y="2175"/>
                  </a:cubicBezTo>
                  <a:cubicBezTo>
                    <a:pt x="3214" y="2112"/>
                    <a:pt x="3120" y="2080"/>
                    <a:pt x="3029" y="2080"/>
                  </a:cubicBezTo>
                  <a:cubicBezTo>
                    <a:pt x="2939" y="2080"/>
                    <a:pt x="2852" y="2112"/>
                    <a:pt x="2805" y="2175"/>
                  </a:cubicBezTo>
                  <a:lnTo>
                    <a:pt x="2679" y="2269"/>
                  </a:lnTo>
                  <a:lnTo>
                    <a:pt x="2679" y="1733"/>
                  </a:lnTo>
                  <a:cubicBezTo>
                    <a:pt x="2742" y="788"/>
                    <a:pt x="1954" y="1"/>
                    <a:pt x="1009" y="1"/>
                  </a:cubicBezTo>
                  <a:close/>
                </a:path>
              </a:pathLst>
            </a:custGeom>
            <a:grpFill/>
            <a:ln>
              <a:noFill/>
            </a:ln>
          </p:spPr>
          <p:txBody>
            <a:bodyPr spcFirstLastPara="1" wrap="square" lIns="91425" tIns="91425" rIns="91425" bIns="91425" anchor="ctr" anchorCtr="0">
              <a:noAutofit/>
            </a:bodyPr>
            <a:lstStyle/>
            <a:p>
              <a:endParaRPr sz="1400"/>
            </a:p>
          </p:txBody>
        </p:sp>
        <p:sp>
          <p:nvSpPr>
            <p:cNvPr id="162" name="Google Shape;6829;p88"/>
            <p:cNvSpPr/>
            <p:nvPr/>
          </p:nvSpPr>
          <p:spPr>
            <a:xfrm>
              <a:off x="-33575375" y="3433625"/>
              <a:ext cx="85075" cy="85100"/>
            </a:xfrm>
            <a:custGeom>
              <a:avLst/>
              <a:gdLst/>
              <a:ahLst/>
              <a:cxnLst/>
              <a:rect l="l" t="t" r="r" b="b"/>
              <a:pathLst>
                <a:path w="3403" h="3404" extrusionOk="0">
                  <a:moveTo>
                    <a:pt x="1013" y="1"/>
                  </a:moveTo>
                  <a:cubicBezTo>
                    <a:pt x="922" y="1"/>
                    <a:pt x="835" y="32"/>
                    <a:pt x="788" y="95"/>
                  </a:cubicBezTo>
                  <a:lnTo>
                    <a:pt x="127" y="757"/>
                  </a:lnTo>
                  <a:cubicBezTo>
                    <a:pt x="1" y="883"/>
                    <a:pt x="1" y="1135"/>
                    <a:pt x="127" y="1229"/>
                  </a:cubicBezTo>
                  <a:cubicBezTo>
                    <a:pt x="174" y="1292"/>
                    <a:pt x="260" y="1324"/>
                    <a:pt x="351" y="1324"/>
                  </a:cubicBezTo>
                  <a:cubicBezTo>
                    <a:pt x="442" y="1324"/>
                    <a:pt x="536" y="1292"/>
                    <a:pt x="599" y="1229"/>
                  </a:cubicBezTo>
                  <a:lnTo>
                    <a:pt x="694" y="1135"/>
                  </a:lnTo>
                  <a:lnTo>
                    <a:pt x="694" y="1671"/>
                  </a:lnTo>
                  <a:cubicBezTo>
                    <a:pt x="694" y="2616"/>
                    <a:pt x="1450" y="3372"/>
                    <a:pt x="2395" y="3372"/>
                  </a:cubicBezTo>
                  <a:lnTo>
                    <a:pt x="3057" y="3372"/>
                  </a:lnTo>
                  <a:lnTo>
                    <a:pt x="3057" y="3403"/>
                  </a:lnTo>
                  <a:cubicBezTo>
                    <a:pt x="3246" y="3403"/>
                    <a:pt x="3403" y="3246"/>
                    <a:pt x="3403" y="3057"/>
                  </a:cubicBezTo>
                  <a:cubicBezTo>
                    <a:pt x="3403" y="2868"/>
                    <a:pt x="3246" y="2710"/>
                    <a:pt x="3057" y="2710"/>
                  </a:cubicBezTo>
                  <a:lnTo>
                    <a:pt x="2363" y="2710"/>
                  </a:lnTo>
                  <a:cubicBezTo>
                    <a:pt x="1796" y="2710"/>
                    <a:pt x="1324" y="2238"/>
                    <a:pt x="1324" y="1671"/>
                  </a:cubicBezTo>
                  <a:lnTo>
                    <a:pt x="1324" y="1135"/>
                  </a:lnTo>
                  <a:lnTo>
                    <a:pt x="1450" y="1229"/>
                  </a:lnTo>
                  <a:cubicBezTo>
                    <a:pt x="1513" y="1292"/>
                    <a:pt x="1599" y="1324"/>
                    <a:pt x="1686" y="1324"/>
                  </a:cubicBezTo>
                  <a:cubicBezTo>
                    <a:pt x="1773" y="1324"/>
                    <a:pt x="1859" y="1292"/>
                    <a:pt x="1922" y="1229"/>
                  </a:cubicBezTo>
                  <a:cubicBezTo>
                    <a:pt x="2048" y="1135"/>
                    <a:pt x="2048" y="883"/>
                    <a:pt x="1922" y="757"/>
                  </a:cubicBezTo>
                  <a:lnTo>
                    <a:pt x="1261" y="95"/>
                  </a:lnTo>
                  <a:cubicBezTo>
                    <a:pt x="1198" y="32"/>
                    <a:pt x="1103" y="1"/>
                    <a:pt x="1013" y="1"/>
                  </a:cubicBezTo>
                  <a:close/>
                </a:path>
              </a:pathLst>
            </a:custGeom>
            <a:grpFill/>
            <a:ln>
              <a:noFill/>
            </a:ln>
          </p:spPr>
          <p:txBody>
            <a:bodyPr spcFirstLastPara="1" wrap="square" lIns="91425" tIns="91425" rIns="91425" bIns="91425" anchor="ctr" anchorCtr="0">
              <a:noAutofit/>
            </a:bodyPr>
            <a:lstStyle/>
            <a:p>
              <a:endParaRPr sz="1400"/>
            </a:p>
          </p:txBody>
        </p:sp>
        <p:sp>
          <p:nvSpPr>
            <p:cNvPr id="163" name="Google Shape;6830;p88"/>
            <p:cNvSpPr/>
            <p:nvPr/>
          </p:nvSpPr>
          <p:spPr>
            <a:xfrm>
              <a:off x="-33645475" y="3228075"/>
              <a:ext cx="206375" cy="153600"/>
            </a:xfrm>
            <a:custGeom>
              <a:avLst/>
              <a:gdLst/>
              <a:ahLst/>
              <a:cxnLst/>
              <a:rect l="l" t="t" r="r" b="b"/>
              <a:pathLst>
                <a:path w="8255" h="6144" extrusionOk="0">
                  <a:moveTo>
                    <a:pt x="4191" y="0"/>
                  </a:moveTo>
                  <a:cubicBezTo>
                    <a:pt x="2300" y="0"/>
                    <a:pt x="757" y="1544"/>
                    <a:pt x="757" y="3434"/>
                  </a:cubicBezTo>
                  <a:lnTo>
                    <a:pt x="757" y="3529"/>
                  </a:lnTo>
                  <a:cubicBezTo>
                    <a:pt x="347" y="3686"/>
                    <a:pt x="95" y="4033"/>
                    <a:pt x="95" y="4474"/>
                  </a:cubicBezTo>
                  <a:lnTo>
                    <a:pt x="95" y="5135"/>
                  </a:lnTo>
                  <a:cubicBezTo>
                    <a:pt x="1" y="5671"/>
                    <a:pt x="473" y="6143"/>
                    <a:pt x="1009" y="6143"/>
                  </a:cubicBezTo>
                  <a:cubicBezTo>
                    <a:pt x="1135" y="6143"/>
                    <a:pt x="1261" y="6112"/>
                    <a:pt x="1387" y="6080"/>
                  </a:cubicBezTo>
                  <a:lnTo>
                    <a:pt x="1387" y="3403"/>
                  </a:lnTo>
                  <a:cubicBezTo>
                    <a:pt x="1387" y="1890"/>
                    <a:pt x="2647" y="630"/>
                    <a:pt x="4128" y="630"/>
                  </a:cubicBezTo>
                  <a:cubicBezTo>
                    <a:pt x="5640" y="630"/>
                    <a:pt x="6900" y="1890"/>
                    <a:pt x="6900" y="3403"/>
                  </a:cubicBezTo>
                  <a:lnTo>
                    <a:pt x="6900" y="6080"/>
                  </a:lnTo>
                  <a:cubicBezTo>
                    <a:pt x="6995" y="6112"/>
                    <a:pt x="7121" y="6143"/>
                    <a:pt x="7247" y="6143"/>
                  </a:cubicBezTo>
                  <a:cubicBezTo>
                    <a:pt x="7782" y="6143"/>
                    <a:pt x="8255" y="5671"/>
                    <a:pt x="8255" y="5135"/>
                  </a:cubicBezTo>
                  <a:lnTo>
                    <a:pt x="8255" y="4474"/>
                  </a:lnTo>
                  <a:cubicBezTo>
                    <a:pt x="8255" y="4033"/>
                    <a:pt x="8003" y="3623"/>
                    <a:pt x="7593" y="3529"/>
                  </a:cubicBezTo>
                  <a:lnTo>
                    <a:pt x="7593" y="3434"/>
                  </a:lnTo>
                  <a:cubicBezTo>
                    <a:pt x="7593" y="1544"/>
                    <a:pt x="6050" y="0"/>
                    <a:pt x="4191" y="0"/>
                  </a:cubicBezTo>
                  <a:close/>
                </a:path>
              </a:pathLst>
            </a:custGeom>
            <a:grpFill/>
            <a:ln>
              <a:noFill/>
            </a:ln>
          </p:spPr>
          <p:txBody>
            <a:bodyPr spcFirstLastPara="1" wrap="square" lIns="91425" tIns="91425" rIns="91425" bIns="91425" anchor="ctr" anchorCtr="0">
              <a:noAutofit/>
            </a:bodyPr>
            <a:lstStyle/>
            <a:p>
              <a:endParaRPr sz="1400"/>
            </a:p>
          </p:txBody>
        </p:sp>
        <p:sp>
          <p:nvSpPr>
            <p:cNvPr id="164" name="Google Shape;6831;p88"/>
            <p:cNvSpPr/>
            <p:nvPr/>
          </p:nvSpPr>
          <p:spPr>
            <a:xfrm>
              <a:off x="-33593500" y="3279250"/>
              <a:ext cx="104775" cy="52275"/>
            </a:xfrm>
            <a:custGeom>
              <a:avLst/>
              <a:gdLst/>
              <a:ahLst/>
              <a:cxnLst/>
              <a:rect l="l" t="t" r="r" b="b"/>
              <a:pathLst>
                <a:path w="4191" h="2091" extrusionOk="0">
                  <a:moveTo>
                    <a:pt x="1734" y="1"/>
                  </a:moveTo>
                  <a:cubicBezTo>
                    <a:pt x="789" y="1"/>
                    <a:pt x="1" y="757"/>
                    <a:pt x="1" y="1702"/>
                  </a:cubicBezTo>
                  <a:lnTo>
                    <a:pt x="1" y="2049"/>
                  </a:lnTo>
                  <a:lnTo>
                    <a:pt x="1230" y="2049"/>
                  </a:lnTo>
                  <a:cubicBezTo>
                    <a:pt x="1545" y="2049"/>
                    <a:pt x="1891" y="2049"/>
                    <a:pt x="2017" y="1986"/>
                  </a:cubicBezTo>
                  <a:cubicBezTo>
                    <a:pt x="2049" y="1954"/>
                    <a:pt x="2080" y="1828"/>
                    <a:pt x="2080" y="1734"/>
                  </a:cubicBezTo>
                  <a:cubicBezTo>
                    <a:pt x="2080" y="1545"/>
                    <a:pt x="2238" y="1387"/>
                    <a:pt x="2458" y="1387"/>
                  </a:cubicBezTo>
                  <a:cubicBezTo>
                    <a:pt x="2647" y="1387"/>
                    <a:pt x="2805" y="1545"/>
                    <a:pt x="2805" y="1734"/>
                  </a:cubicBezTo>
                  <a:cubicBezTo>
                    <a:pt x="2805" y="1828"/>
                    <a:pt x="2805" y="1954"/>
                    <a:pt x="2868" y="1986"/>
                  </a:cubicBezTo>
                  <a:cubicBezTo>
                    <a:pt x="2942" y="2059"/>
                    <a:pt x="3091" y="2090"/>
                    <a:pt x="3266" y="2090"/>
                  </a:cubicBezTo>
                  <a:cubicBezTo>
                    <a:pt x="3389" y="2090"/>
                    <a:pt x="3525" y="2075"/>
                    <a:pt x="3656" y="2049"/>
                  </a:cubicBezTo>
                  <a:lnTo>
                    <a:pt x="4191" y="2049"/>
                  </a:lnTo>
                  <a:lnTo>
                    <a:pt x="4191" y="1702"/>
                  </a:lnTo>
                  <a:lnTo>
                    <a:pt x="4128" y="1702"/>
                  </a:lnTo>
                  <a:cubicBezTo>
                    <a:pt x="4128" y="757"/>
                    <a:pt x="3340" y="1"/>
                    <a:pt x="2395" y="1"/>
                  </a:cubicBezTo>
                  <a:close/>
                </a:path>
              </a:pathLst>
            </a:custGeom>
            <a:grpFill/>
            <a:ln>
              <a:noFill/>
            </a:ln>
          </p:spPr>
          <p:txBody>
            <a:bodyPr spcFirstLastPara="1" wrap="square" lIns="91425" tIns="91425" rIns="91425" bIns="91425" anchor="ctr" anchorCtr="0">
              <a:noAutofit/>
            </a:bodyPr>
            <a:lstStyle/>
            <a:p>
              <a:endParaRPr sz="1400"/>
            </a:p>
          </p:txBody>
        </p:sp>
        <p:sp>
          <p:nvSpPr>
            <p:cNvPr id="165" name="Google Shape;6832;p88"/>
            <p:cNvSpPr/>
            <p:nvPr/>
          </p:nvSpPr>
          <p:spPr>
            <a:xfrm>
              <a:off x="-33593500" y="3341475"/>
              <a:ext cx="104775" cy="74075"/>
            </a:xfrm>
            <a:custGeom>
              <a:avLst/>
              <a:gdLst/>
              <a:ahLst/>
              <a:cxnLst/>
              <a:rect l="l" t="t" r="r" b="b"/>
              <a:pathLst>
                <a:path w="4191" h="2963" extrusionOk="0">
                  <a:moveTo>
                    <a:pt x="2395" y="1"/>
                  </a:moveTo>
                  <a:cubicBezTo>
                    <a:pt x="2080" y="253"/>
                    <a:pt x="1671" y="253"/>
                    <a:pt x="1230" y="253"/>
                  </a:cubicBezTo>
                  <a:lnTo>
                    <a:pt x="1" y="253"/>
                  </a:lnTo>
                  <a:lnTo>
                    <a:pt x="1" y="914"/>
                  </a:lnTo>
                  <a:cubicBezTo>
                    <a:pt x="1" y="2049"/>
                    <a:pt x="946" y="2962"/>
                    <a:pt x="2112" y="2962"/>
                  </a:cubicBezTo>
                  <a:cubicBezTo>
                    <a:pt x="3246" y="2962"/>
                    <a:pt x="4191" y="2049"/>
                    <a:pt x="4191" y="914"/>
                  </a:cubicBezTo>
                  <a:lnTo>
                    <a:pt x="4191" y="253"/>
                  </a:lnTo>
                  <a:lnTo>
                    <a:pt x="3466" y="253"/>
                  </a:lnTo>
                  <a:cubicBezTo>
                    <a:pt x="3088" y="253"/>
                    <a:pt x="2679" y="190"/>
                    <a:pt x="2395" y="1"/>
                  </a:cubicBezTo>
                  <a:close/>
                </a:path>
              </a:pathLst>
            </a:custGeom>
            <a:grpFill/>
            <a:ln>
              <a:noFill/>
            </a:ln>
          </p:spPr>
          <p:txBody>
            <a:bodyPr spcFirstLastPara="1" wrap="square" lIns="91425" tIns="91425" rIns="91425" bIns="91425" anchor="ctr" anchorCtr="0">
              <a:noAutofit/>
            </a:bodyPr>
            <a:lstStyle/>
            <a:p>
              <a:endParaRPr sz="1400"/>
            </a:p>
          </p:txBody>
        </p:sp>
        <p:sp>
          <p:nvSpPr>
            <p:cNvPr id="166" name="Google Shape;6833;p88"/>
            <p:cNvSpPr/>
            <p:nvPr/>
          </p:nvSpPr>
          <p:spPr>
            <a:xfrm>
              <a:off x="-33455650" y="3381650"/>
              <a:ext cx="104775" cy="52250"/>
            </a:xfrm>
            <a:custGeom>
              <a:avLst/>
              <a:gdLst/>
              <a:ahLst/>
              <a:cxnLst/>
              <a:rect l="l" t="t" r="r" b="b"/>
              <a:pathLst>
                <a:path w="4191" h="2090" extrusionOk="0">
                  <a:moveTo>
                    <a:pt x="1702" y="0"/>
                  </a:moveTo>
                  <a:cubicBezTo>
                    <a:pt x="756" y="0"/>
                    <a:pt x="0" y="757"/>
                    <a:pt x="0" y="1702"/>
                  </a:cubicBezTo>
                  <a:lnTo>
                    <a:pt x="0" y="2048"/>
                  </a:lnTo>
                  <a:lnTo>
                    <a:pt x="1229" y="2048"/>
                  </a:lnTo>
                  <a:cubicBezTo>
                    <a:pt x="1544" y="2048"/>
                    <a:pt x="1891" y="2048"/>
                    <a:pt x="2017" y="1985"/>
                  </a:cubicBezTo>
                  <a:cubicBezTo>
                    <a:pt x="2048" y="1954"/>
                    <a:pt x="2080" y="1828"/>
                    <a:pt x="2080" y="1733"/>
                  </a:cubicBezTo>
                  <a:cubicBezTo>
                    <a:pt x="2080" y="1544"/>
                    <a:pt x="2237" y="1387"/>
                    <a:pt x="2458" y="1387"/>
                  </a:cubicBezTo>
                  <a:cubicBezTo>
                    <a:pt x="2647" y="1387"/>
                    <a:pt x="2804" y="1544"/>
                    <a:pt x="2804" y="1733"/>
                  </a:cubicBezTo>
                  <a:cubicBezTo>
                    <a:pt x="2804" y="1828"/>
                    <a:pt x="2804" y="1954"/>
                    <a:pt x="2867" y="1985"/>
                  </a:cubicBezTo>
                  <a:cubicBezTo>
                    <a:pt x="2941" y="2059"/>
                    <a:pt x="3091" y="2090"/>
                    <a:pt x="3265" y="2090"/>
                  </a:cubicBezTo>
                  <a:cubicBezTo>
                    <a:pt x="3388" y="2090"/>
                    <a:pt x="3524" y="2074"/>
                    <a:pt x="3655" y="2048"/>
                  </a:cubicBezTo>
                  <a:lnTo>
                    <a:pt x="4190" y="2048"/>
                  </a:lnTo>
                  <a:lnTo>
                    <a:pt x="4190" y="1702"/>
                  </a:lnTo>
                  <a:cubicBezTo>
                    <a:pt x="4096" y="757"/>
                    <a:pt x="3308" y="0"/>
                    <a:pt x="2363" y="0"/>
                  </a:cubicBezTo>
                  <a:close/>
                </a:path>
              </a:pathLst>
            </a:custGeom>
            <a:grpFill/>
            <a:ln>
              <a:noFill/>
            </a:ln>
          </p:spPr>
          <p:txBody>
            <a:bodyPr spcFirstLastPara="1" wrap="square" lIns="91425" tIns="91425" rIns="91425" bIns="91425" anchor="ctr" anchorCtr="0">
              <a:noAutofit/>
            </a:bodyPr>
            <a:lstStyle/>
            <a:p>
              <a:endParaRPr sz="1400"/>
            </a:p>
          </p:txBody>
        </p:sp>
        <p:sp>
          <p:nvSpPr>
            <p:cNvPr id="167" name="Google Shape;6834;p88"/>
            <p:cNvSpPr/>
            <p:nvPr/>
          </p:nvSpPr>
          <p:spPr>
            <a:xfrm>
              <a:off x="-33456450" y="3443875"/>
              <a:ext cx="102425" cy="74850"/>
            </a:xfrm>
            <a:custGeom>
              <a:avLst/>
              <a:gdLst/>
              <a:ahLst/>
              <a:cxnLst/>
              <a:rect l="l" t="t" r="r" b="b"/>
              <a:pathLst>
                <a:path w="4097" h="2994" extrusionOk="0">
                  <a:moveTo>
                    <a:pt x="2395" y="0"/>
                  </a:moveTo>
                  <a:cubicBezTo>
                    <a:pt x="2080" y="252"/>
                    <a:pt x="1639" y="252"/>
                    <a:pt x="1230" y="252"/>
                  </a:cubicBezTo>
                  <a:lnTo>
                    <a:pt x="1" y="252"/>
                  </a:lnTo>
                  <a:lnTo>
                    <a:pt x="1" y="914"/>
                  </a:lnTo>
                  <a:cubicBezTo>
                    <a:pt x="1" y="2048"/>
                    <a:pt x="914" y="2993"/>
                    <a:pt x="2049" y="2993"/>
                  </a:cubicBezTo>
                  <a:cubicBezTo>
                    <a:pt x="3183" y="2993"/>
                    <a:pt x="4096" y="2048"/>
                    <a:pt x="4096" y="914"/>
                  </a:cubicBezTo>
                  <a:lnTo>
                    <a:pt x="4096" y="252"/>
                  </a:lnTo>
                  <a:lnTo>
                    <a:pt x="3435" y="252"/>
                  </a:lnTo>
                  <a:cubicBezTo>
                    <a:pt x="3025" y="252"/>
                    <a:pt x="2679" y="189"/>
                    <a:pt x="2395"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206" name="Google Shape;6873;p88"/>
          <p:cNvGrpSpPr/>
          <p:nvPr/>
        </p:nvGrpSpPr>
        <p:grpSpPr>
          <a:xfrm>
            <a:off x="5860160" y="1222521"/>
            <a:ext cx="581037" cy="600563"/>
            <a:chOff x="-35118325" y="3202075"/>
            <a:chExt cx="281975" cy="291450"/>
          </a:xfrm>
          <a:solidFill>
            <a:srgbClr val="0DB7C4"/>
          </a:solidFill>
        </p:grpSpPr>
        <p:sp>
          <p:nvSpPr>
            <p:cNvPr id="207" name="Google Shape;6874;p88"/>
            <p:cNvSpPr/>
            <p:nvPr/>
          </p:nvSpPr>
          <p:spPr>
            <a:xfrm>
              <a:off x="-35008050" y="3202075"/>
              <a:ext cx="171700" cy="171250"/>
            </a:xfrm>
            <a:custGeom>
              <a:avLst/>
              <a:gdLst/>
              <a:ahLst/>
              <a:cxnLst/>
              <a:rect l="l" t="t" r="r" b="b"/>
              <a:pathLst>
                <a:path w="6868" h="6850" extrusionOk="0">
                  <a:moveTo>
                    <a:pt x="3466" y="1355"/>
                  </a:moveTo>
                  <a:cubicBezTo>
                    <a:pt x="4222" y="1355"/>
                    <a:pt x="4852" y="1985"/>
                    <a:pt x="4852" y="2741"/>
                  </a:cubicBezTo>
                  <a:lnTo>
                    <a:pt x="4852" y="4127"/>
                  </a:lnTo>
                  <a:cubicBezTo>
                    <a:pt x="4852" y="4348"/>
                    <a:pt x="4757" y="4600"/>
                    <a:pt x="4631" y="4821"/>
                  </a:cubicBezTo>
                  <a:lnTo>
                    <a:pt x="4726" y="4915"/>
                  </a:lnTo>
                  <a:cubicBezTo>
                    <a:pt x="4852" y="5041"/>
                    <a:pt x="4852" y="5262"/>
                    <a:pt x="4726" y="5388"/>
                  </a:cubicBezTo>
                  <a:cubicBezTo>
                    <a:pt x="4663" y="5451"/>
                    <a:pt x="4576" y="5482"/>
                    <a:pt x="4489" y="5482"/>
                  </a:cubicBezTo>
                  <a:cubicBezTo>
                    <a:pt x="4403" y="5482"/>
                    <a:pt x="4316" y="5451"/>
                    <a:pt x="4253" y="5388"/>
                  </a:cubicBezTo>
                  <a:lnTo>
                    <a:pt x="4190" y="5293"/>
                  </a:lnTo>
                  <a:cubicBezTo>
                    <a:pt x="3970" y="5419"/>
                    <a:pt x="3749" y="5514"/>
                    <a:pt x="3466" y="5514"/>
                  </a:cubicBezTo>
                  <a:cubicBezTo>
                    <a:pt x="2709" y="5514"/>
                    <a:pt x="2079" y="4884"/>
                    <a:pt x="2079" y="4127"/>
                  </a:cubicBezTo>
                  <a:lnTo>
                    <a:pt x="2079" y="2741"/>
                  </a:lnTo>
                  <a:cubicBezTo>
                    <a:pt x="2079" y="1985"/>
                    <a:pt x="2709" y="1355"/>
                    <a:pt x="3466" y="1355"/>
                  </a:cubicBezTo>
                  <a:close/>
                  <a:moveTo>
                    <a:pt x="3466" y="0"/>
                  </a:moveTo>
                  <a:cubicBezTo>
                    <a:pt x="1575" y="0"/>
                    <a:pt x="32" y="1576"/>
                    <a:pt x="32" y="3403"/>
                  </a:cubicBezTo>
                  <a:cubicBezTo>
                    <a:pt x="32" y="4001"/>
                    <a:pt x="189" y="4569"/>
                    <a:pt x="473" y="5104"/>
                  </a:cubicBezTo>
                  <a:lnTo>
                    <a:pt x="32" y="6396"/>
                  </a:lnTo>
                  <a:cubicBezTo>
                    <a:pt x="0" y="6522"/>
                    <a:pt x="32" y="6679"/>
                    <a:pt x="126" y="6774"/>
                  </a:cubicBezTo>
                  <a:cubicBezTo>
                    <a:pt x="172" y="6820"/>
                    <a:pt x="269" y="6849"/>
                    <a:pt x="367" y="6849"/>
                  </a:cubicBezTo>
                  <a:cubicBezTo>
                    <a:pt x="403" y="6849"/>
                    <a:pt x="439" y="6845"/>
                    <a:pt x="473" y="6837"/>
                  </a:cubicBezTo>
                  <a:lnTo>
                    <a:pt x="1764" y="6396"/>
                  </a:lnTo>
                  <a:cubicBezTo>
                    <a:pt x="2300" y="6679"/>
                    <a:pt x="2867" y="6837"/>
                    <a:pt x="3466" y="6837"/>
                  </a:cubicBezTo>
                  <a:cubicBezTo>
                    <a:pt x="5356" y="6837"/>
                    <a:pt x="6868" y="5293"/>
                    <a:pt x="6868" y="3403"/>
                  </a:cubicBezTo>
                  <a:cubicBezTo>
                    <a:pt x="6868" y="1513"/>
                    <a:pt x="5356" y="0"/>
                    <a:pt x="3466" y="0"/>
                  </a:cubicBezTo>
                  <a:close/>
                </a:path>
              </a:pathLst>
            </a:custGeom>
            <a:grpFill/>
            <a:ln>
              <a:noFill/>
            </a:ln>
          </p:spPr>
          <p:txBody>
            <a:bodyPr spcFirstLastPara="1" wrap="square" lIns="91425" tIns="91425" rIns="91425" bIns="91425" anchor="ctr" anchorCtr="0">
              <a:noAutofit/>
            </a:bodyPr>
            <a:lstStyle/>
            <a:p>
              <a:endParaRPr sz="1400"/>
            </a:p>
          </p:txBody>
        </p:sp>
        <p:sp>
          <p:nvSpPr>
            <p:cNvPr id="208" name="Google Shape;6875;p88"/>
            <p:cNvSpPr/>
            <p:nvPr/>
          </p:nvSpPr>
          <p:spPr>
            <a:xfrm>
              <a:off x="-34937975" y="3254050"/>
              <a:ext cx="33125" cy="67775"/>
            </a:xfrm>
            <a:custGeom>
              <a:avLst/>
              <a:gdLst/>
              <a:ahLst/>
              <a:cxnLst/>
              <a:rect l="l" t="t" r="r" b="b"/>
              <a:pathLst>
                <a:path w="1325" h="2711" extrusionOk="0">
                  <a:moveTo>
                    <a:pt x="663" y="1"/>
                  </a:moveTo>
                  <a:cubicBezTo>
                    <a:pt x="253" y="1"/>
                    <a:pt x="1" y="316"/>
                    <a:pt x="1" y="662"/>
                  </a:cubicBezTo>
                  <a:lnTo>
                    <a:pt x="1" y="2048"/>
                  </a:lnTo>
                  <a:cubicBezTo>
                    <a:pt x="1" y="2427"/>
                    <a:pt x="316" y="2710"/>
                    <a:pt x="663" y="2710"/>
                  </a:cubicBezTo>
                  <a:cubicBezTo>
                    <a:pt x="694" y="2710"/>
                    <a:pt x="789" y="2710"/>
                    <a:pt x="820" y="2679"/>
                  </a:cubicBezTo>
                  <a:lnTo>
                    <a:pt x="757" y="2584"/>
                  </a:lnTo>
                  <a:cubicBezTo>
                    <a:pt x="631" y="2490"/>
                    <a:pt x="631" y="2238"/>
                    <a:pt x="757" y="2111"/>
                  </a:cubicBezTo>
                  <a:cubicBezTo>
                    <a:pt x="804" y="2064"/>
                    <a:pt x="891" y="2041"/>
                    <a:pt x="978" y="2041"/>
                  </a:cubicBezTo>
                  <a:cubicBezTo>
                    <a:pt x="1064" y="2041"/>
                    <a:pt x="1151" y="2064"/>
                    <a:pt x="1198" y="2111"/>
                  </a:cubicBezTo>
                  <a:lnTo>
                    <a:pt x="1293" y="2206"/>
                  </a:lnTo>
                  <a:cubicBezTo>
                    <a:pt x="1293" y="2175"/>
                    <a:pt x="1324" y="2080"/>
                    <a:pt x="1324" y="2048"/>
                  </a:cubicBezTo>
                  <a:lnTo>
                    <a:pt x="1324" y="662"/>
                  </a:lnTo>
                  <a:cubicBezTo>
                    <a:pt x="1324" y="284"/>
                    <a:pt x="1041" y="1"/>
                    <a:pt x="663" y="1"/>
                  </a:cubicBezTo>
                  <a:close/>
                </a:path>
              </a:pathLst>
            </a:custGeom>
            <a:grpFill/>
            <a:ln>
              <a:noFill/>
            </a:ln>
          </p:spPr>
          <p:txBody>
            <a:bodyPr spcFirstLastPara="1" wrap="square" lIns="91425" tIns="91425" rIns="91425" bIns="91425" anchor="ctr" anchorCtr="0">
              <a:noAutofit/>
            </a:bodyPr>
            <a:lstStyle/>
            <a:p>
              <a:endParaRPr sz="1400"/>
            </a:p>
          </p:txBody>
        </p:sp>
        <p:sp>
          <p:nvSpPr>
            <p:cNvPr id="209" name="Google Shape;6876;p88"/>
            <p:cNvSpPr/>
            <p:nvPr/>
          </p:nvSpPr>
          <p:spPr>
            <a:xfrm>
              <a:off x="-35085250" y="3338325"/>
              <a:ext cx="69325" cy="69350"/>
            </a:xfrm>
            <a:custGeom>
              <a:avLst/>
              <a:gdLst/>
              <a:ahLst/>
              <a:cxnLst/>
              <a:rect l="l" t="t" r="r" b="b"/>
              <a:pathLst>
                <a:path w="2773" h="2774" extrusionOk="0">
                  <a:moveTo>
                    <a:pt x="1387" y="1"/>
                  </a:moveTo>
                  <a:cubicBezTo>
                    <a:pt x="631" y="1"/>
                    <a:pt x="1" y="631"/>
                    <a:pt x="1" y="1387"/>
                  </a:cubicBezTo>
                  <a:cubicBezTo>
                    <a:pt x="64" y="2143"/>
                    <a:pt x="631" y="2773"/>
                    <a:pt x="1387" y="2773"/>
                  </a:cubicBezTo>
                  <a:cubicBezTo>
                    <a:pt x="2143" y="2773"/>
                    <a:pt x="2773" y="2143"/>
                    <a:pt x="2773" y="1387"/>
                  </a:cubicBezTo>
                  <a:cubicBezTo>
                    <a:pt x="2773" y="631"/>
                    <a:pt x="2143" y="1"/>
                    <a:pt x="1387" y="1"/>
                  </a:cubicBezTo>
                  <a:close/>
                </a:path>
              </a:pathLst>
            </a:custGeom>
            <a:grpFill/>
            <a:ln>
              <a:noFill/>
            </a:ln>
          </p:spPr>
          <p:txBody>
            <a:bodyPr spcFirstLastPara="1" wrap="square" lIns="91425" tIns="91425" rIns="91425" bIns="91425" anchor="ctr" anchorCtr="0">
              <a:noAutofit/>
            </a:bodyPr>
            <a:lstStyle/>
            <a:p>
              <a:endParaRPr sz="1400"/>
            </a:p>
          </p:txBody>
        </p:sp>
        <p:sp>
          <p:nvSpPr>
            <p:cNvPr id="210" name="Google Shape;6877;p88"/>
            <p:cNvSpPr/>
            <p:nvPr/>
          </p:nvSpPr>
          <p:spPr>
            <a:xfrm>
              <a:off x="-35118325" y="3424175"/>
              <a:ext cx="137075" cy="69350"/>
            </a:xfrm>
            <a:custGeom>
              <a:avLst/>
              <a:gdLst/>
              <a:ahLst/>
              <a:cxnLst/>
              <a:rect l="l" t="t" r="r" b="b"/>
              <a:pathLst>
                <a:path w="5483" h="2774" extrusionOk="0">
                  <a:moveTo>
                    <a:pt x="2741" y="1"/>
                  </a:moveTo>
                  <a:cubicBezTo>
                    <a:pt x="1387" y="1"/>
                    <a:pt x="221" y="1040"/>
                    <a:pt x="32" y="2364"/>
                  </a:cubicBezTo>
                  <a:cubicBezTo>
                    <a:pt x="0" y="2553"/>
                    <a:pt x="158" y="2773"/>
                    <a:pt x="347" y="2773"/>
                  </a:cubicBezTo>
                  <a:lnTo>
                    <a:pt x="5104" y="2773"/>
                  </a:lnTo>
                  <a:cubicBezTo>
                    <a:pt x="5325" y="2773"/>
                    <a:pt x="5482" y="2553"/>
                    <a:pt x="5482" y="2364"/>
                  </a:cubicBezTo>
                  <a:cubicBezTo>
                    <a:pt x="5262" y="1040"/>
                    <a:pt x="4127" y="1"/>
                    <a:pt x="2741"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217" name="Google Shape;6884;p88"/>
          <p:cNvGrpSpPr/>
          <p:nvPr/>
        </p:nvGrpSpPr>
        <p:grpSpPr>
          <a:xfrm>
            <a:off x="9993552" y="1221808"/>
            <a:ext cx="571352" cy="601387"/>
            <a:chOff x="-33277650" y="3226875"/>
            <a:chExt cx="277275" cy="291850"/>
          </a:xfrm>
          <a:solidFill>
            <a:srgbClr val="0DB7C4"/>
          </a:solidFill>
        </p:grpSpPr>
        <p:sp>
          <p:nvSpPr>
            <p:cNvPr id="218" name="Google Shape;6885;p88"/>
            <p:cNvSpPr/>
            <p:nvPr/>
          </p:nvSpPr>
          <p:spPr>
            <a:xfrm>
              <a:off x="-33071300" y="3440725"/>
              <a:ext cx="33100" cy="33900"/>
            </a:xfrm>
            <a:custGeom>
              <a:avLst/>
              <a:gdLst/>
              <a:ahLst/>
              <a:cxnLst/>
              <a:rect l="l" t="t" r="r" b="b"/>
              <a:pathLst>
                <a:path w="1324" h="1356" extrusionOk="0">
                  <a:moveTo>
                    <a:pt x="662" y="0"/>
                  </a:moveTo>
                  <a:cubicBezTo>
                    <a:pt x="284" y="0"/>
                    <a:pt x="1" y="315"/>
                    <a:pt x="1" y="693"/>
                  </a:cubicBezTo>
                  <a:cubicBezTo>
                    <a:pt x="1" y="1040"/>
                    <a:pt x="284" y="1355"/>
                    <a:pt x="662" y="1355"/>
                  </a:cubicBezTo>
                  <a:cubicBezTo>
                    <a:pt x="1040" y="1355"/>
                    <a:pt x="1324" y="1040"/>
                    <a:pt x="1324" y="693"/>
                  </a:cubicBezTo>
                  <a:cubicBezTo>
                    <a:pt x="1324" y="315"/>
                    <a:pt x="1040" y="0"/>
                    <a:pt x="662" y="0"/>
                  </a:cubicBezTo>
                  <a:close/>
                </a:path>
              </a:pathLst>
            </a:custGeom>
            <a:grpFill/>
            <a:ln>
              <a:noFill/>
            </a:ln>
          </p:spPr>
          <p:txBody>
            <a:bodyPr spcFirstLastPara="1" wrap="square" lIns="91425" tIns="91425" rIns="91425" bIns="91425" anchor="ctr" anchorCtr="0">
              <a:noAutofit/>
            </a:bodyPr>
            <a:lstStyle/>
            <a:p>
              <a:endParaRPr sz="1400"/>
            </a:p>
          </p:txBody>
        </p:sp>
        <p:sp>
          <p:nvSpPr>
            <p:cNvPr id="219" name="Google Shape;6886;p88"/>
            <p:cNvSpPr/>
            <p:nvPr/>
          </p:nvSpPr>
          <p:spPr>
            <a:xfrm>
              <a:off x="-33157925" y="3227275"/>
              <a:ext cx="17350" cy="103200"/>
            </a:xfrm>
            <a:custGeom>
              <a:avLst/>
              <a:gdLst/>
              <a:ahLst/>
              <a:cxnLst/>
              <a:rect l="l" t="t" r="r" b="b"/>
              <a:pathLst>
                <a:path w="694" h="4128" extrusionOk="0">
                  <a:moveTo>
                    <a:pt x="347" y="1"/>
                  </a:moveTo>
                  <a:cubicBezTo>
                    <a:pt x="158" y="1"/>
                    <a:pt x="0" y="158"/>
                    <a:pt x="0" y="347"/>
                  </a:cubicBezTo>
                  <a:lnTo>
                    <a:pt x="0" y="4128"/>
                  </a:lnTo>
                  <a:cubicBezTo>
                    <a:pt x="95" y="4096"/>
                    <a:pt x="221" y="4096"/>
                    <a:pt x="347" y="4096"/>
                  </a:cubicBezTo>
                  <a:cubicBezTo>
                    <a:pt x="473" y="4096"/>
                    <a:pt x="567" y="4096"/>
                    <a:pt x="693" y="4128"/>
                  </a:cubicBezTo>
                  <a:lnTo>
                    <a:pt x="693" y="347"/>
                  </a:lnTo>
                  <a:cubicBezTo>
                    <a:pt x="693" y="158"/>
                    <a:pt x="536" y="1"/>
                    <a:pt x="347" y="1"/>
                  </a:cubicBezTo>
                  <a:close/>
                </a:path>
              </a:pathLst>
            </a:custGeom>
            <a:grpFill/>
            <a:ln>
              <a:noFill/>
            </a:ln>
          </p:spPr>
          <p:txBody>
            <a:bodyPr spcFirstLastPara="1" wrap="square" lIns="91425" tIns="91425" rIns="91425" bIns="91425" anchor="ctr" anchorCtr="0">
              <a:noAutofit/>
            </a:bodyPr>
            <a:lstStyle/>
            <a:p>
              <a:endParaRPr sz="1400"/>
            </a:p>
          </p:txBody>
        </p:sp>
        <p:sp>
          <p:nvSpPr>
            <p:cNvPr id="220" name="Google Shape;6887;p88"/>
            <p:cNvSpPr/>
            <p:nvPr/>
          </p:nvSpPr>
          <p:spPr>
            <a:xfrm>
              <a:off x="-33175250" y="3347650"/>
              <a:ext cx="51200" cy="51350"/>
            </a:xfrm>
            <a:custGeom>
              <a:avLst/>
              <a:gdLst/>
              <a:ahLst/>
              <a:cxnLst/>
              <a:rect l="l" t="t" r="r" b="b"/>
              <a:pathLst>
                <a:path w="2048" h="2054" extrusionOk="0">
                  <a:moveTo>
                    <a:pt x="938" y="0"/>
                  </a:moveTo>
                  <a:cubicBezTo>
                    <a:pt x="417" y="0"/>
                    <a:pt x="0" y="451"/>
                    <a:pt x="0" y="1014"/>
                  </a:cubicBezTo>
                  <a:cubicBezTo>
                    <a:pt x="0" y="1549"/>
                    <a:pt x="473" y="2054"/>
                    <a:pt x="1040" y="2054"/>
                  </a:cubicBezTo>
                  <a:cubicBezTo>
                    <a:pt x="1575" y="2054"/>
                    <a:pt x="2048" y="1581"/>
                    <a:pt x="2048" y="1014"/>
                  </a:cubicBezTo>
                  <a:cubicBezTo>
                    <a:pt x="2048" y="447"/>
                    <a:pt x="1575" y="6"/>
                    <a:pt x="1040" y="6"/>
                  </a:cubicBezTo>
                  <a:cubicBezTo>
                    <a:pt x="1006" y="2"/>
                    <a:pt x="972" y="0"/>
                    <a:pt x="938" y="0"/>
                  </a:cubicBezTo>
                  <a:close/>
                </a:path>
              </a:pathLst>
            </a:custGeom>
            <a:grpFill/>
            <a:ln>
              <a:noFill/>
            </a:ln>
          </p:spPr>
          <p:txBody>
            <a:bodyPr spcFirstLastPara="1" wrap="square" lIns="91425" tIns="91425" rIns="91425" bIns="91425" anchor="ctr" anchorCtr="0">
              <a:noAutofit/>
            </a:bodyPr>
            <a:lstStyle/>
            <a:p>
              <a:endParaRPr sz="1400"/>
            </a:p>
          </p:txBody>
        </p:sp>
        <p:sp>
          <p:nvSpPr>
            <p:cNvPr id="221" name="Google Shape;6888;p88"/>
            <p:cNvSpPr/>
            <p:nvPr/>
          </p:nvSpPr>
          <p:spPr>
            <a:xfrm>
              <a:off x="-33224875" y="3404500"/>
              <a:ext cx="159900" cy="114225"/>
            </a:xfrm>
            <a:custGeom>
              <a:avLst/>
              <a:gdLst/>
              <a:ahLst/>
              <a:cxnLst/>
              <a:rect l="l" t="t" r="r" b="b"/>
              <a:pathLst>
                <a:path w="6396" h="4569" extrusionOk="0">
                  <a:moveTo>
                    <a:pt x="1954" y="0"/>
                  </a:moveTo>
                  <a:lnTo>
                    <a:pt x="0" y="2520"/>
                  </a:lnTo>
                  <a:lnTo>
                    <a:pt x="0" y="4222"/>
                  </a:lnTo>
                  <a:cubicBezTo>
                    <a:pt x="0" y="4411"/>
                    <a:pt x="158" y="4568"/>
                    <a:pt x="347" y="4568"/>
                  </a:cubicBezTo>
                  <a:lnTo>
                    <a:pt x="3781" y="4568"/>
                  </a:lnTo>
                  <a:cubicBezTo>
                    <a:pt x="3970" y="4568"/>
                    <a:pt x="4127" y="4411"/>
                    <a:pt x="4127" y="4222"/>
                  </a:cubicBezTo>
                  <a:lnTo>
                    <a:pt x="4127" y="3875"/>
                  </a:lnTo>
                  <a:lnTo>
                    <a:pt x="5136" y="3875"/>
                  </a:lnTo>
                  <a:cubicBezTo>
                    <a:pt x="5577" y="3844"/>
                    <a:pt x="6018" y="3718"/>
                    <a:pt x="6396" y="3434"/>
                  </a:cubicBezTo>
                  <a:cubicBezTo>
                    <a:pt x="5986" y="3277"/>
                    <a:pt x="5608" y="2930"/>
                    <a:pt x="5514" y="2489"/>
                  </a:cubicBezTo>
                  <a:lnTo>
                    <a:pt x="4442" y="2489"/>
                  </a:lnTo>
                  <a:cubicBezTo>
                    <a:pt x="3497" y="2489"/>
                    <a:pt x="2741" y="1733"/>
                    <a:pt x="2741" y="788"/>
                  </a:cubicBezTo>
                  <a:lnTo>
                    <a:pt x="2741" y="410"/>
                  </a:lnTo>
                  <a:cubicBezTo>
                    <a:pt x="2426" y="315"/>
                    <a:pt x="2206" y="189"/>
                    <a:pt x="1954" y="0"/>
                  </a:cubicBezTo>
                  <a:close/>
                </a:path>
              </a:pathLst>
            </a:custGeom>
            <a:grpFill/>
            <a:ln>
              <a:noFill/>
            </a:ln>
          </p:spPr>
          <p:txBody>
            <a:bodyPr spcFirstLastPara="1" wrap="square" lIns="91425" tIns="91425" rIns="91425" bIns="91425" anchor="ctr" anchorCtr="0">
              <a:noAutofit/>
            </a:bodyPr>
            <a:lstStyle/>
            <a:p>
              <a:endParaRPr sz="1400"/>
            </a:p>
          </p:txBody>
        </p:sp>
        <p:sp>
          <p:nvSpPr>
            <p:cNvPr id="222" name="Google Shape;6889;p88"/>
            <p:cNvSpPr/>
            <p:nvPr/>
          </p:nvSpPr>
          <p:spPr>
            <a:xfrm>
              <a:off x="-33141400" y="3312350"/>
              <a:ext cx="127625" cy="138625"/>
            </a:xfrm>
            <a:custGeom>
              <a:avLst/>
              <a:gdLst/>
              <a:ahLst/>
              <a:cxnLst/>
              <a:rect l="l" t="t" r="r" b="b"/>
              <a:pathLst>
                <a:path w="5105" h="5545" extrusionOk="0">
                  <a:moveTo>
                    <a:pt x="4128" y="0"/>
                  </a:moveTo>
                  <a:lnTo>
                    <a:pt x="694" y="662"/>
                  </a:lnTo>
                  <a:lnTo>
                    <a:pt x="694" y="1040"/>
                  </a:lnTo>
                  <a:cubicBezTo>
                    <a:pt x="1103" y="1355"/>
                    <a:pt x="1387" y="1827"/>
                    <a:pt x="1387" y="2426"/>
                  </a:cubicBezTo>
                  <a:cubicBezTo>
                    <a:pt x="1387" y="3245"/>
                    <a:pt x="788" y="3938"/>
                    <a:pt x="1" y="4127"/>
                  </a:cubicBezTo>
                  <a:lnTo>
                    <a:pt x="1" y="4505"/>
                  </a:lnTo>
                  <a:cubicBezTo>
                    <a:pt x="1" y="5072"/>
                    <a:pt x="473" y="5545"/>
                    <a:pt x="1009" y="5545"/>
                  </a:cubicBezTo>
                  <a:lnTo>
                    <a:pt x="2080" y="5545"/>
                  </a:lnTo>
                  <a:cubicBezTo>
                    <a:pt x="2238" y="4946"/>
                    <a:pt x="2742" y="4505"/>
                    <a:pt x="3372" y="4505"/>
                  </a:cubicBezTo>
                  <a:cubicBezTo>
                    <a:pt x="3624" y="4505"/>
                    <a:pt x="3844" y="4600"/>
                    <a:pt x="4065" y="4726"/>
                  </a:cubicBezTo>
                  <a:lnTo>
                    <a:pt x="4065" y="4127"/>
                  </a:lnTo>
                  <a:lnTo>
                    <a:pt x="4128" y="4127"/>
                  </a:lnTo>
                  <a:cubicBezTo>
                    <a:pt x="4443" y="4064"/>
                    <a:pt x="4758" y="3938"/>
                    <a:pt x="4916" y="3655"/>
                  </a:cubicBezTo>
                  <a:cubicBezTo>
                    <a:pt x="5105" y="3340"/>
                    <a:pt x="5105" y="2993"/>
                    <a:pt x="4947" y="2678"/>
                  </a:cubicBezTo>
                  <a:lnTo>
                    <a:pt x="4128" y="1008"/>
                  </a:lnTo>
                  <a:lnTo>
                    <a:pt x="4128" y="0"/>
                  </a:lnTo>
                  <a:close/>
                </a:path>
              </a:pathLst>
            </a:custGeom>
            <a:grpFill/>
            <a:ln>
              <a:noFill/>
            </a:ln>
          </p:spPr>
          <p:txBody>
            <a:bodyPr spcFirstLastPara="1" wrap="square" lIns="91425" tIns="91425" rIns="91425" bIns="91425" anchor="ctr" anchorCtr="0">
              <a:noAutofit/>
            </a:bodyPr>
            <a:lstStyle/>
            <a:p>
              <a:endParaRPr sz="1400"/>
            </a:p>
          </p:txBody>
        </p:sp>
        <p:sp>
          <p:nvSpPr>
            <p:cNvPr id="223" name="Google Shape;6890;p88"/>
            <p:cNvSpPr/>
            <p:nvPr/>
          </p:nvSpPr>
          <p:spPr>
            <a:xfrm>
              <a:off x="-33122500" y="3226875"/>
              <a:ext cx="122125" cy="83925"/>
            </a:xfrm>
            <a:custGeom>
              <a:avLst/>
              <a:gdLst/>
              <a:ahLst/>
              <a:cxnLst/>
              <a:rect l="l" t="t" r="r" b="b"/>
              <a:pathLst>
                <a:path w="4885" h="3357" extrusionOk="0">
                  <a:moveTo>
                    <a:pt x="3376" y="1"/>
                  </a:moveTo>
                  <a:cubicBezTo>
                    <a:pt x="3025" y="1"/>
                    <a:pt x="2679" y="143"/>
                    <a:pt x="2427" y="426"/>
                  </a:cubicBezTo>
                  <a:lnTo>
                    <a:pt x="2143" y="678"/>
                  </a:lnTo>
                  <a:lnTo>
                    <a:pt x="1" y="678"/>
                  </a:lnTo>
                  <a:lnTo>
                    <a:pt x="1" y="3356"/>
                  </a:lnTo>
                  <a:lnTo>
                    <a:pt x="4191" y="2537"/>
                  </a:lnTo>
                  <a:lnTo>
                    <a:pt x="4349" y="2379"/>
                  </a:lnTo>
                  <a:cubicBezTo>
                    <a:pt x="4884" y="1844"/>
                    <a:pt x="4884" y="962"/>
                    <a:pt x="4349" y="426"/>
                  </a:cubicBezTo>
                  <a:cubicBezTo>
                    <a:pt x="4081" y="143"/>
                    <a:pt x="3726" y="1"/>
                    <a:pt x="3376" y="1"/>
                  </a:cubicBezTo>
                  <a:close/>
                </a:path>
              </a:pathLst>
            </a:custGeom>
            <a:grpFill/>
            <a:ln>
              <a:noFill/>
            </a:ln>
          </p:spPr>
          <p:txBody>
            <a:bodyPr spcFirstLastPara="1" wrap="square" lIns="91425" tIns="91425" rIns="91425" bIns="91425" anchor="ctr" anchorCtr="0">
              <a:noAutofit/>
            </a:bodyPr>
            <a:lstStyle/>
            <a:p>
              <a:endParaRPr sz="1400"/>
            </a:p>
          </p:txBody>
        </p:sp>
        <p:sp>
          <p:nvSpPr>
            <p:cNvPr id="224" name="Google Shape;6891;p88"/>
            <p:cNvSpPr/>
            <p:nvPr/>
          </p:nvSpPr>
          <p:spPr>
            <a:xfrm>
              <a:off x="-33277650" y="3245400"/>
              <a:ext cx="102400" cy="198500"/>
            </a:xfrm>
            <a:custGeom>
              <a:avLst/>
              <a:gdLst/>
              <a:ahLst/>
              <a:cxnLst/>
              <a:rect l="l" t="t" r="r" b="b"/>
              <a:pathLst>
                <a:path w="4096" h="7940" extrusionOk="0">
                  <a:moveTo>
                    <a:pt x="4096" y="0"/>
                  </a:moveTo>
                  <a:cubicBezTo>
                    <a:pt x="1828" y="95"/>
                    <a:pt x="0" y="1985"/>
                    <a:pt x="0" y="4316"/>
                  </a:cubicBezTo>
                  <a:cubicBezTo>
                    <a:pt x="0" y="5766"/>
                    <a:pt x="757" y="7120"/>
                    <a:pt x="1954" y="7939"/>
                  </a:cubicBezTo>
                  <a:lnTo>
                    <a:pt x="3592" y="5829"/>
                  </a:lnTo>
                  <a:cubicBezTo>
                    <a:pt x="3466" y="5576"/>
                    <a:pt x="3434" y="5356"/>
                    <a:pt x="3434" y="5104"/>
                  </a:cubicBezTo>
                  <a:cubicBezTo>
                    <a:pt x="3434" y="4568"/>
                    <a:pt x="3718" y="4033"/>
                    <a:pt x="4096" y="3718"/>
                  </a:cubicBezTo>
                  <a:lnTo>
                    <a:pt x="4096" y="0"/>
                  </a:lnTo>
                  <a:close/>
                </a:path>
              </a:pathLst>
            </a:custGeom>
            <a:grpFill/>
            <a:ln>
              <a:noFill/>
            </a:ln>
          </p:spPr>
          <p:txBody>
            <a:bodyPr spcFirstLastPara="1" wrap="square" lIns="91425" tIns="91425" rIns="91425" bIns="91425" anchor="ctr" anchorCtr="0">
              <a:noAutofit/>
            </a:bodyPr>
            <a:lstStyle/>
            <a:p>
              <a:endParaRPr sz="1400"/>
            </a:p>
          </p:txBody>
        </p:sp>
      </p:grpSp>
      <p:grpSp>
        <p:nvGrpSpPr>
          <p:cNvPr id="255" name="Google Shape;6922;p88"/>
          <p:cNvGrpSpPr/>
          <p:nvPr/>
        </p:nvGrpSpPr>
        <p:grpSpPr>
          <a:xfrm>
            <a:off x="6627577" y="1222521"/>
            <a:ext cx="564811" cy="600563"/>
            <a:chOff x="-34755225" y="3202075"/>
            <a:chExt cx="274100" cy="291450"/>
          </a:xfrm>
          <a:solidFill>
            <a:srgbClr val="0DB7C4"/>
          </a:solidFill>
        </p:grpSpPr>
        <p:sp>
          <p:nvSpPr>
            <p:cNvPr id="256" name="Google Shape;6923;p88"/>
            <p:cNvSpPr/>
            <p:nvPr/>
          </p:nvSpPr>
          <p:spPr>
            <a:xfrm>
              <a:off x="-34703250" y="3389525"/>
              <a:ext cx="84300" cy="34675"/>
            </a:xfrm>
            <a:custGeom>
              <a:avLst/>
              <a:gdLst/>
              <a:ahLst/>
              <a:cxnLst/>
              <a:rect l="l" t="t" r="r" b="b"/>
              <a:pathLst>
                <a:path w="3372" h="1387" extrusionOk="0">
                  <a:moveTo>
                    <a:pt x="1670" y="1"/>
                  </a:moveTo>
                  <a:cubicBezTo>
                    <a:pt x="883" y="1"/>
                    <a:pt x="158" y="599"/>
                    <a:pt x="0" y="1387"/>
                  </a:cubicBezTo>
                  <a:lnTo>
                    <a:pt x="3371" y="1387"/>
                  </a:lnTo>
                  <a:cubicBezTo>
                    <a:pt x="3214" y="599"/>
                    <a:pt x="2489" y="1"/>
                    <a:pt x="1670" y="1"/>
                  </a:cubicBezTo>
                  <a:close/>
                </a:path>
              </a:pathLst>
            </a:custGeom>
            <a:grpFill/>
            <a:ln>
              <a:noFill/>
            </a:ln>
          </p:spPr>
          <p:txBody>
            <a:bodyPr spcFirstLastPara="1" wrap="square" lIns="91425" tIns="91425" rIns="91425" bIns="91425" anchor="ctr" anchorCtr="0">
              <a:noAutofit/>
            </a:bodyPr>
            <a:lstStyle/>
            <a:p>
              <a:endParaRPr sz="1400"/>
            </a:p>
          </p:txBody>
        </p:sp>
        <p:sp>
          <p:nvSpPr>
            <p:cNvPr id="257" name="Google Shape;6924;p88"/>
            <p:cNvSpPr/>
            <p:nvPr/>
          </p:nvSpPr>
          <p:spPr>
            <a:xfrm>
              <a:off x="-34636300" y="3348575"/>
              <a:ext cx="69325" cy="75625"/>
            </a:xfrm>
            <a:custGeom>
              <a:avLst/>
              <a:gdLst/>
              <a:ahLst/>
              <a:cxnLst/>
              <a:rect l="l" t="t" r="r" b="b"/>
              <a:pathLst>
                <a:path w="2773" h="3025" extrusionOk="0">
                  <a:moveTo>
                    <a:pt x="2111" y="0"/>
                  </a:moveTo>
                  <a:lnTo>
                    <a:pt x="1387" y="221"/>
                  </a:lnTo>
                  <a:cubicBezTo>
                    <a:pt x="1298" y="265"/>
                    <a:pt x="1179" y="290"/>
                    <a:pt x="1049" y="290"/>
                  </a:cubicBezTo>
                  <a:cubicBezTo>
                    <a:pt x="808" y="290"/>
                    <a:pt x="531" y="205"/>
                    <a:pt x="347" y="0"/>
                  </a:cubicBezTo>
                  <a:lnTo>
                    <a:pt x="347" y="0"/>
                  </a:lnTo>
                  <a:cubicBezTo>
                    <a:pt x="378" y="63"/>
                    <a:pt x="378" y="189"/>
                    <a:pt x="378" y="315"/>
                  </a:cubicBezTo>
                  <a:cubicBezTo>
                    <a:pt x="378" y="662"/>
                    <a:pt x="221" y="977"/>
                    <a:pt x="0" y="1229"/>
                  </a:cubicBezTo>
                  <a:cubicBezTo>
                    <a:pt x="725" y="1575"/>
                    <a:pt x="1229" y="2237"/>
                    <a:pt x="1355" y="3025"/>
                  </a:cubicBezTo>
                  <a:lnTo>
                    <a:pt x="2773" y="3025"/>
                  </a:lnTo>
                  <a:lnTo>
                    <a:pt x="2773" y="221"/>
                  </a:lnTo>
                  <a:cubicBezTo>
                    <a:pt x="2521" y="189"/>
                    <a:pt x="2300" y="126"/>
                    <a:pt x="2111" y="0"/>
                  </a:cubicBezTo>
                  <a:close/>
                </a:path>
              </a:pathLst>
            </a:custGeom>
            <a:grpFill/>
            <a:ln>
              <a:noFill/>
            </a:ln>
          </p:spPr>
          <p:txBody>
            <a:bodyPr spcFirstLastPara="1" wrap="square" lIns="91425" tIns="91425" rIns="91425" bIns="91425" anchor="ctr" anchorCtr="0">
              <a:noAutofit/>
            </a:bodyPr>
            <a:lstStyle/>
            <a:p>
              <a:endParaRPr sz="1400"/>
            </a:p>
          </p:txBody>
        </p:sp>
        <p:sp>
          <p:nvSpPr>
            <p:cNvPr id="258" name="Google Shape;6925;p88"/>
            <p:cNvSpPr/>
            <p:nvPr/>
          </p:nvSpPr>
          <p:spPr>
            <a:xfrm>
              <a:off x="-34752875" y="3253275"/>
              <a:ext cx="126050" cy="170925"/>
            </a:xfrm>
            <a:custGeom>
              <a:avLst/>
              <a:gdLst/>
              <a:ahLst/>
              <a:cxnLst/>
              <a:rect l="l" t="t" r="r" b="b"/>
              <a:pathLst>
                <a:path w="5042" h="6837" extrusionOk="0">
                  <a:moveTo>
                    <a:pt x="1" y="0"/>
                  </a:moveTo>
                  <a:lnTo>
                    <a:pt x="1" y="6837"/>
                  </a:lnTo>
                  <a:lnTo>
                    <a:pt x="1418" y="6837"/>
                  </a:lnTo>
                  <a:cubicBezTo>
                    <a:pt x="1450" y="6018"/>
                    <a:pt x="1954" y="5356"/>
                    <a:pt x="2679" y="4978"/>
                  </a:cubicBezTo>
                  <a:cubicBezTo>
                    <a:pt x="2427" y="4757"/>
                    <a:pt x="2301" y="4442"/>
                    <a:pt x="2301" y="4064"/>
                  </a:cubicBezTo>
                  <a:cubicBezTo>
                    <a:pt x="2301" y="3340"/>
                    <a:pt x="2931" y="2710"/>
                    <a:pt x="3687" y="2710"/>
                  </a:cubicBezTo>
                  <a:cubicBezTo>
                    <a:pt x="4128" y="2710"/>
                    <a:pt x="4474" y="2899"/>
                    <a:pt x="4758" y="3214"/>
                  </a:cubicBezTo>
                  <a:cubicBezTo>
                    <a:pt x="4726" y="3056"/>
                    <a:pt x="4758" y="2899"/>
                    <a:pt x="4789" y="2741"/>
                  </a:cubicBezTo>
                  <a:lnTo>
                    <a:pt x="5041" y="2016"/>
                  </a:lnTo>
                  <a:cubicBezTo>
                    <a:pt x="4821" y="1607"/>
                    <a:pt x="4758" y="1134"/>
                    <a:pt x="4758" y="662"/>
                  </a:cubicBezTo>
                  <a:cubicBezTo>
                    <a:pt x="4758" y="410"/>
                    <a:pt x="4789" y="189"/>
                    <a:pt x="4821" y="0"/>
                  </a:cubicBezTo>
                  <a:close/>
                </a:path>
              </a:pathLst>
            </a:custGeom>
            <a:grpFill/>
            <a:ln>
              <a:noFill/>
            </a:ln>
          </p:spPr>
          <p:txBody>
            <a:bodyPr spcFirstLastPara="1" wrap="square" lIns="91425" tIns="91425" rIns="91425" bIns="91425" anchor="ctr" anchorCtr="0">
              <a:noAutofit/>
            </a:bodyPr>
            <a:lstStyle/>
            <a:p>
              <a:endParaRPr sz="1400"/>
            </a:p>
          </p:txBody>
        </p:sp>
        <p:sp>
          <p:nvSpPr>
            <p:cNvPr id="259" name="Google Shape;6926;p88"/>
            <p:cNvSpPr/>
            <p:nvPr/>
          </p:nvSpPr>
          <p:spPr>
            <a:xfrm>
              <a:off x="-34677250" y="3338325"/>
              <a:ext cx="33875" cy="33900"/>
            </a:xfrm>
            <a:custGeom>
              <a:avLst/>
              <a:gdLst/>
              <a:ahLst/>
              <a:cxnLst/>
              <a:rect l="l" t="t" r="r" b="b"/>
              <a:pathLst>
                <a:path w="1355" h="1356" extrusionOk="0">
                  <a:moveTo>
                    <a:pt x="662" y="1"/>
                  </a:moveTo>
                  <a:cubicBezTo>
                    <a:pt x="315" y="1"/>
                    <a:pt x="0" y="316"/>
                    <a:pt x="0" y="694"/>
                  </a:cubicBezTo>
                  <a:cubicBezTo>
                    <a:pt x="0" y="1040"/>
                    <a:pt x="315" y="1355"/>
                    <a:pt x="662" y="1355"/>
                  </a:cubicBezTo>
                  <a:cubicBezTo>
                    <a:pt x="1040" y="1355"/>
                    <a:pt x="1355" y="1040"/>
                    <a:pt x="1355" y="694"/>
                  </a:cubicBezTo>
                  <a:cubicBezTo>
                    <a:pt x="1355" y="316"/>
                    <a:pt x="1040" y="1"/>
                    <a:pt x="662" y="1"/>
                  </a:cubicBezTo>
                  <a:close/>
                </a:path>
              </a:pathLst>
            </a:custGeom>
            <a:grpFill/>
            <a:ln>
              <a:noFill/>
            </a:ln>
          </p:spPr>
          <p:txBody>
            <a:bodyPr spcFirstLastPara="1" wrap="square" lIns="91425" tIns="91425" rIns="91425" bIns="91425" anchor="ctr" anchorCtr="0">
              <a:noAutofit/>
            </a:bodyPr>
            <a:lstStyle/>
            <a:p>
              <a:endParaRPr sz="1400"/>
            </a:p>
          </p:txBody>
        </p:sp>
        <p:sp>
          <p:nvSpPr>
            <p:cNvPr id="260" name="Google Shape;6927;p88"/>
            <p:cNvSpPr/>
            <p:nvPr/>
          </p:nvSpPr>
          <p:spPr>
            <a:xfrm>
              <a:off x="-34618200" y="3202500"/>
              <a:ext cx="137075" cy="135850"/>
            </a:xfrm>
            <a:custGeom>
              <a:avLst/>
              <a:gdLst/>
              <a:ahLst/>
              <a:cxnLst/>
              <a:rect l="l" t="t" r="r" b="b"/>
              <a:pathLst>
                <a:path w="5483" h="5434" extrusionOk="0">
                  <a:moveTo>
                    <a:pt x="2710" y="992"/>
                  </a:moveTo>
                  <a:cubicBezTo>
                    <a:pt x="2899" y="992"/>
                    <a:pt x="3057" y="1149"/>
                    <a:pt x="3057" y="1338"/>
                  </a:cubicBezTo>
                  <a:cubicBezTo>
                    <a:pt x="3057" y="1559"/>
                    <a:pt x="2899" y="1716"/>
                    <a:pt x="2710" y="1716"/>
                  </a:cubicBezTo>
                  <a:cubicBezTo>
                    <a:pt x="2521" y="1716"/>
                    <a:pt x="2364" y="1559"/>
                    <a:pt x="2364" y="1338"/>
                  </a:cubicBezTo>
                  <a:cubicBezTo>
                    <a:pt x="2395" y="1149"/>
                    <a:pt x="2553" y="992"/>
                    <a:pt x="2710" y="992"/>
                  </a:cubicBezTo>
                  <a:close/>
                  <a:moveTo>
                    <a:pt x="2742" y="2346"/>
                  </a:moveTo>
                  <a:cubicBezTo>
                    <a:pt x="2962" y="2346"/>
                    <a:pt x="3120" y="2504"/>
                    <a:pt x="3120" y="2693"/>
                  </a:cubicBezTo>
                  <a:lnTo>
                    <a:pt x="3120" y="4079"/>
                  </a:lnTo>
                  <a:cubicBezTo>
                    <a:pt x="3120" y="4268"/>
                    <a:pt x="2962" y="4426"/>
                    <a:pt x="2742" y="4426"/>
                  </a:cubicBezTo>
                  <a:cubicBezTo>
                    <a:pt x="2553" y="4426"/>
                    <a:pt x="2395" y="4268"/>
                    <a:pt x="2395" y="4079"/>
                  </a:cubicBezTo>
                  <a:lnTo>
                    <a:pt x="2395" y="2693"/>
                  </a:lnTo>
                  <a:cubicBezTo>
                    <a:pt x="2395" y="2504"/>
                    <a:pt x="2553" y="2346"/>
                    <a:pt x="2742" y="2346"/>
                  </a:cubicBezTo>
                  <a:close/>
                  <a:moveTo>
                    <a:pt x="2646" y="0"/>
                  </a:moveTo>
                  <a:cubicBezTo>
                    <a:pt x="1359" y="0"/>
                    <a:pt x="1" y="1099"/>
                    <a:pt x="1" y="2724"/>
                  </a:cubicBezTo>
                  <a:cubicBezTo>
                    <a:pt x="1" y="3197"/>
                    <a:pt x="127" y="3638"/>
                    <a:pt x="348" y="4016"/>
                  </a:cubicBezTo>
                  <a:lnTo>
                    <a:pt x="33" y="4961"/>
                  </a:lnTo>
                  <a:cubicBezTo>
                    <a:pt x="1" y="5087"/>
                    <a:pt x="33" y="5245"/>
                    <a:pt x="127" y="5339"/>
                  </a:cubicBezTo>
                  <a:cubicBezTo>
                    <a:pt x="167" y="5399"/>
                    <a:pt x="245" y="5421"/>
                    <a:pt x="329" y="5421"/>
                  </a:cubicBezTo>
                  <a:cubicBezTo>
                    <a:pt x="377" y="5421"/>
                    <a:pt x="427" y="5414"/>
                    <a:pt x="474" y="5402"/>
                  </a:cubicBezTo>
                  <a:lnTo>
                    <a:pt x="1419" y="5087"/>
                  </a:lnTo>
                  <a:cubicBezTo>
                    <a:pt x="1797" y="5339"/>
                    <a:pt x="2238" y="5434"/>
                    <a:pt x="2742" y="5434"/>
                  </a:cubicBezTo>
                  <a:cubicBezTo>
                    <a:pt x="4254" y="5434"/>
                    <a:pt x="5483" y="4237"/>
                    <a:pt x="5483" y="2724"/>
                  </a:cubicBezTo>
                  <a:cubicBezTo>
                    <a:pt x="5483" y="1275"/>
                    <a:pt x="4317" y="78"/>
                    <a:pt x="2899" y="15"/>
                  </a:cubicBezTo>
                  <a:cubicBezTo>
                    <a:pt x="2815" y="5"/>
                    <a:pt x="2731" y="0"/>
                    <a:pt x="2646" y="0"/>
                  </a:cubicBezTo>
                  <a:close/>
                </a:path>
              </a:pathLst>
            </a:custGeom>
            <a:grpFill/>
            <a:ln>
              <a:noFill/>
            </a:ln>
          </p:spPr>
          <p:txBody>
            <a:bodyPr spcFirstLastPara="1" wrap="square" lIns="91425" tIns="91425" rIns="91425" bIns="91425" anchor="ctr" anchorCtr="0">
              <a:noAutofit/>
            </a:bodyPr>
            <a:lstStyle/>
            <a:p>
              <a:endParaRPr sz="1400"/>
            </a:p>
          </p:txBody>
        </p:sp>
        <p:sp>
          <p:nvSpPr>
            <p:cNvPr id="261" name="Google Shape;6928;p88"/>
            <p:cNvSpPr/>
            <p:nvPr/>
          </p:nvSpPr>
          <p:spPr>
            <a:xfrm>
              <a:off x="-34755225" y="3440725"/>
              <a:ext cx="188250" cy="52800"/>
            </a:xfrm>
            <a:custGeom>
              <a:avLst/>
              <a:gdLst/>
              <a:ahLst/>
              <a:cxnLst/>
              <a:rect l="l" t="t" r="r" b="b"/>
              <a:pathLst>
                <a:path w="7530" h="2112" extrusionOk="0">
                  <a:moveTo>
                    <a:pt x="0" y="0"/>
                  </a:moveTo>
                  <a:lnTo>
                    <a:pt x="0" y="1071"/>
                  </a:lnTo>
                  <a:cubicBezTo>
                    <a:pt x="0" y="1670"/>
                    <a:pt x="473" y="2111"/>
                    <a:pt x="1040" y="2111"/>
                  </a:cubicBezTo>
                  <a:lnTo>
                    <a:pt x="6490" y="2111"/>
                  </a:lnTo>
                  <a:cubicBezTo>
                    <a:pt x="7057" y="2111"/>
                    <a:pt x="7530" y="1639"/>
                    <a:pt x="7530" y="1071"/>
                  </a:cubicBezTo>
                  <a:lnTo>
                    <a:pt x="7530" y="0"/>
                  </a:lnTo>
                  <a:close/>
                </a:path>
              </a:pathLst>
            </a:custGeom>
            <a:grpFill/>
            <a:ln>
              <a:noFill/>
            </a:ln>
          </p:spPr>
          <p:txBody>
            <a:bodyPr spcFirstLastPara="1" wrap="square" lIns="91425" tIns="91425" rIns="91425" bIns="91425" anchor="ctr" anchorCtr="0">
              <a:noAutofit/>
            </a:bodyPr>
            <a:lstStyle/>
            <a:p>
              <a:endParaRPr sz="1400"/>
            </a:p>
          </p:txBody>
        </p:sp>
        <p:sp>
          <p:nvSpPr>
            <p:cNvPr id="262" name="Google Shape;6929;p88"/>
            <p:cNvSpPr/>
            <p:nvPr/>
          </p:nvSpPr>
          <p:spPr>
            <a:xfrm>
              <a:off x="-34754450" y="3202075"/>
              <a:ext cx="153600" cy="33900"/>
            </a:xfrm>
            <a:custGeom>
              <a:avLst/>
              <a:gdLst/>
              <a:ahLst/>
              <a:cxnLst/>
              <a:rect l="l" t="t" r="r" b="b"/>
              <a:pathLst>
                <a:path w="6144" h="1356" extrusionOk="0">
                  <a:moveTo>
                    <a:pt x="1040" y="0"/>
                  </a:moveTo>
                  <a:cubicBezTo>
                    <a:pt x="473" y="0"/>
                    <a:pt x="1" y="473"/>
                    <a:pt x="1" y="1009"/>
                  </a:cubicBezTo>
                  <a:lnTo>
                    <a:pt x="1" y="1355"/>
                  </a:lnTo>
                  <a:lnTo>
                    <a:pt x="5104" y="1355"/>
                  </a:lnTo>
                  <a:cubicBezTo>
                    <a:pt x="5293" y="819"/>
                    <a:pt x="5672" y="347"/>
                    <a:pt x="6144"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314" name="Google Shape;6981;p88"/>
          <p:cNvGrpSpPr/>
          <p:nvPr/>
        </p:nvGrpSpPr>
        <p:grpSpPr>
          <a:xfrm>
            <a:off x="7353717" y="1222087"/>
            <a:ext cx="608651" cy="601439"/>
            <a:chOff x="-34408675" y="3202075"/>
            <a:chExt cx="295375" cy="291875"/>
          </a:xfrm>
          <a:solidFill>
            <a:srgbClr val="0DB7C4"/>
          </a:solidFill>
        </p:grpSpPr>
        <p:sp>
          <p:nvSpPr>
            <p:cNvPr id="315" name="Google Shape;6982;p88"/>
            <p:cNvSpPr/>
            <p:nvPr/>
          </p:nvSpPr>
          <p:spPr>
            <a:xfrm>
              <a:off x="-34274775" y="3202075"/>
              <a:ext cx="161475" cy="161475"/>
            </a:xfrm>
            <a:custGeom>
              <a:avLst/>
              <a:gdLst/>
              <a:ahLst/>
              <a:cxnLst/>
              <a:rect l="l" t="t" r="r" b="b"/>
              <a:pathLst>
                <a:path w="6459" h="6459" extrusionOk="0">
                  <a:moveTo>
                    <a:pt x="3718" y="0"/>
                  </a:moveTo>
                  <a:cubicBezTo>
                    <a:pt x="3560" y="0"/>
                    <a:pt x="3434" y="63"/>
                    <a:pt x="3403" y="189"/>
                  </a:cubicBezTo>
                  <a:cubicBezTo>
                    <a:pt x="3340" y="315"/>
                    <a:pt x="3340" y="473"/>
                    <a:pt x="3466" y="536"/>
                  </a:cubicBezTo>
                  <a:lnTo>
                    <a:pt x="4190" y="1261"/>
                  </a:lnTo>
                  <a:lnTo>
                    <a:pt x="1260" y="4159"/>
                  </a:lnTo>
                  <a:lnTo>
                    <a:pt x="567" y="3466"/>
                  </a:lnTo>
                  <a:cubicBezTo>
                    <a:pt x="496" y="3395"/>
                    <a:pt x="390" y="3360"/>
                    <a:pt x="288" y="3360"/>
                  </a:cubicBezTo>
                  <a:cubicBezTo>
                    <a:pt x="254" y="3360"/>
                    <a:pt x="221" y="3363"/>
                    <a:pt x="189" y="3371"/>
                  </a:cubicBezTo>
                  <a:cubicBezTo>
                    <a:pt x="95" y="3403"/>
                    <a:pt x="0" y="3560"/>
                    <a:pt x="0" y="3686"/>
                  </a:cubicBezTo>
                  <a:lnTo>
                    <a:pt x="0" y="6081"/>
                  </a:lnTo>
                  <a:cubicBezTo>
                    <a:pt x="0" y="6301"/>
                    <a:pt x="158" y="6459"/>
                    <a:pt x="347" y="6459"/>
                  </a:cubicBezTo>
                  <a:lnTo>
                    <a:pt x="2773" y="6459"/>
                  </a:lnTo>
                  <a:cubicBezTo>
                    <a:pt x="2930" y="6459"/>
                    <a:pt x="3025" y="6364"/>
                    <a:pt x="3088" y="6238"/>
                  </a:cubicBezTo>
                  <a:cubicBezTo>
                    <a:pt x="3119" y="6144"/>
                    <a:pt x="3119" y="5986"/>
                    <a:pt x="2993" y="5892"/>
                  </a:cubicBezTo>
                  <a:lnTo>
                    <a:pt x="2300" y="5199"/>
                  </a:lnTo>
                  <a:lnTo>
                    <a:pt x="5198" y="2269"/>
                  </a:lnTo>
                  <a:lnTo>
                    <a:pt x="5923" y="2993"/>
                  </a:lnTo>
                  <a:cubicBezTo>
                    <a:pt x="5969" y="3039"/>
                    <a:pt x="6066" y="3069"/>
                    <a:pt x="6164" y="3069"/>
                  </a:cubicBezTo>
                  <a:cubicBezTo>
                    <a:pt x="6200" y="3069"/>
                    <a:pt x="6236" y="3065"/>
                    <a:pt x="6270" y="3056"/>
                  </a:cubicBezTo>
                  <a:cubicBezTo>
                    <a:pt x="6396" y="3025"/>
                    <a:pt x="6459" y="2867"/>
                    <a:pt x="6459" y="2741"/>
                  </a:cubicBezTo>
                  <a:lnTo>
                    <a:pt x="6459" y="347"/>
                  </a:lnTo>
                  <a:cubicBezTo>
                    <a:pt x="6459" y="158"/>
                    <a:pt x="6301" y="0"/>
                    <a:pt x="6112" y="0"/>
                  </a:cubicBezTo>
                  <a:close/>
                </a:path>
              </a:pathLst>
            </a:custGeom>
            <a:grpFill/>
            <a:ln>
              <a:noFill/>
            </a:ln>
          </p:spPr>
          <p:txBody>
            <a:bodyPr spcFirstLastPara="1" wrap="square" lIns="91425" tIns="91425" rIns="91425" bIns="91425" anchor="ctr" anchorCtr="0">
              <a:noAutofit/>
            </a:bodyPr>
            <a:lstStyle/>
            <a:p>
              <a:endParaRPr sz="1400"/>
            </a:p>
          </p:txBody>
        </p:sp>
        <p:sp>
          <p:nvSpPr>
            <p:cNvPr id="316" name="Google Shape;6983;p88"/>
            <p:cNvSpPr/>
            <p:nvPr/>
          </p:nvSpPr>
          <p:spPr>
            <a:xfrm>
              <a:off x="-34378750" y="3263175"/>
              <a:ext cx="76425" cy="73600"/>
            </a:xfrm>
            <a:custGeom>
              <a:avLst/>
              <a:gdLst/>
              <a:ahLst/>
              <a:cxnLst/>
              <a:rect l="l" t="t" r="r" b="b"/>
              <a:pathLst>
                <a:path w="3057" h="2944" extrusionOk="0">
                  <a:moveTo>
                    <a:pt x="970" y="1"/>
                  </a:moveTo>
                  <a:cubicBezTo>
                    <a:pt x="685" y="1"/>
                    <a:pt x="405" y="114"/>
                    <a:pt x="221" y="297"/>
                  </a:cubicBezTo>
                  <a:lnTo>
                    <a:pt x="1" y="549"/>
                  </a:lnTo>
                  <a:lnTo>
                    <a:pt x="2395" y="2944"/>
                  </a:lnTo>
                  <a:lnTo>
                    <a:pt x="2678" y="2755"/>
                  </a:lnTo>
                  <a:cubicBezTo>
                    <a:pt x="3056" y="2345"/>
                    <a:pt x="3056" y="1683"/>
                    <a:pt x="2678" y="1274"/>
                  </a:cubicBezTo>
                  <a:lnTo>
                    <a:pt x="1670" y="297"/>
                  </a:lnTo>
                  <a:cubicBezTo>
                    <a:pt x="1478" y="90"/>
                    <a:pt x="1222" y="1"/>
                    <a:pt x="970" y="1"/>
                  </a:cubicBezTo>
                  <a:close/>
                </a:path>
              </a:pathLst>
            </a:custGeom>
            <a:grpFill/>
            <a:ln>
              <a:noFill/>
            </a:ln>
          </p:spPr>
          <p:txBody>
            <a:bodyPr spcFirstLastPara="1" wrap="square" lIns="91425" tIns="91425" rIns="91425" bIns="91425" anchor="ctr" anchorCtr="0">
              <a:noAutofit/>
            </a:bodyPr>
            <a:lstStyle/>
            <a:p>
              <a:endParaRPr sz="1400"/>
            </a:p>
          </p:txBody>
        </p:sp>
        <p:sp>
          <p:nvSpPr>
            <p:cNvPr id="317" name="Google Shape;6984;p88"/>
            <p:cNvSpPr/>
            <p:nvPr/>
          </p:nvSpPr>
          <p:spPr>
            <a:xfrm>
              <a:off x="-34250375" y="3392300"/>
              <a:ext cx="77225" cy="74425"/>
            </a:xfrm>
            <a:custGeom>
              <a:avLst/>
              <a:gdLst/>
              <a:ahLst/>
              <a:cxnLst/>
              <a:rect l="l" t="t" r="r" b="b"/>
              <a:pathLst>
                <a:path w="3089" h="2977" extrusionOk="0">
                  <a:moveTo>
                    <a:pt x="999" y="0"/>
                  </a:moveTo>
                  <a:cubicBezTo>
                    <a:pt x="787" y="0"/>
                    <a:pt x="577" y="66"/>
                    <a:pt x="410" y="205"/>
                  </a:cubicBezTo>
                  <a:cubicBezTo>
                    <a:pt x="379" y="205"/>
                    <a:pt x="316" y="268"/>
                    <a:pt x="284" y="299"/>
                  </a:cubicBezTo>
                  <a:lnTo>
                    <a:pt x="1" y="583"/>
                  </a:lnTo>
                  <a:lnTo>
                    <a:pt x="2427" y="2977"/>
                  </a:lnTo>
                  <a:lnTo>
                    <a:pt x="2679" y="2693"/>
                  </a:lnTo>
                  <a:cubicBezTo>
                    <a:pt x="3088" y="2315"/>
                    <a:pt x="3088" y="1622"/>
                    <a:pt x="2679" y="1244"/>
                  </a:cubicBezTo>
                  <a:lnTo>
                    <a:pt x="1734" y="299"/>
                  </a:lnTo>
                  <a:cubicBezTo>
                    <a:pt x="1540" y="105"/>
                    <a:pt x="1267" y="0"/>
                    <a:pt x="999" y="0"/>
                  </a:cubicBezTo>
                  <a:close/>
                </a:path>
              </a:pathLst>
            </a:custGeom>
            <a:grpFill/>
            <a:ln>
              <a:noFill/>
            </a:ln>
          </p:spPr>
          <p:txBody>
            <a:bodyPr spcFirstLastPara="1" wrap="square" lIns="91425" tIns="91425" rIns="91425" bIns="91425" anchor="ctr" anchorCtr="0">
              <a:noAutofit/>
            </a:bodyPr>
            <a:lstStyle/>
            <a:p>
              <a:endParaRPr sz="1400"/>
            </a:p>
          </p:txBody>
        </p:sp>
        <p:sp>
          <p:nvSpPr>
            <p:cNvPr id="318" name="Google Shape;6985;p88"/>
            <p:cNvSpPr/>
            <p:nvPr/>
          </p:nvSpPr>
          <p:spPr>
            <a:xfrm>
              <a:off x="-34408675" y="3290275"/>
              <a:ext cx="207150" cy="203675"/>
            </a:xfrm>
            <a:custGeom>
              <a:avLst/>
              <a:gdLst/>
              <a:ahLst/>
              <a:cxnLst/>
              <a:rect l="l" t="t" r="r" b="b"/>
              <a:pathLst>
                <a:path w="8286" h="8147" extrusionOk="0">
                  <a:moveTo>
                    <a:pt x="725" y="1"/>
                  </a:moveTo>
                  <a:cubicBezTo>
                    <a:pt x="95" y="631"/>
                    <a:pt x="0" y="1387"/>
                    <a:pt x="284" y="2017"/>
                  </a:cubicBezTo>
                  <a:cubicBezTo>
                    <a:pt x="1387" y="4223"/>
                    <a:pt x="3938" y="6774"/>
                    <a:pt x="6270" y="7972"/>
                  </a:cubicBezTo>
                  <a:cubicBezTo>
                    <a:pt x="6499" y="8086"/>
                    <a:pt x="6745" y="8147"/>
                    <a:pt x="6996" y="8147"/>
                  </a:cubicBezTo>
                  <a:cubicBezTo>
                    <a:pt x="7434" y="8147"/>
                    <a:pt x="7886" y="7963"/>
                    <a:pt x="8286" y="7562"/>
                  </a:cubicBezTo>
                  <a:lnTo>
                    <a:pt x="725" y="1"/>
                  </a:lnTo>
                  <a:close/>
                </a:path>
              </a:pathLst>
            </a:custGeom>
            <a:grpFill/>
            <a:ln>
              <a:noFill/>
            </a:ln>
          </p:spPr>
          <p:txBody>
            <a:bodyPr spcFirstLastPara="1" wrap="square" lIns="91425" tIns="91425" rIns="91425" bIns="91425" anchor="ctr" anchorCtr="0">
              <a:noAutofit/>
            </a:bodyPr>
            <a:lstStyle/>
            <a:p>
              <a:endParaRPr sz="1400"/>
            </a:p>
          </p:txBody>
        </p:sp>
      </p:grpSp>
      <p:grpSp>
        <p:nvGrpSpPr>
          <p:cNvPr id="348" name="Google Shape;7015;p88"/>
          <p:cNvGrpSpPr/>
          <p:nvPr/>
        </p:nvGrpSpPr>
        <p:grpSpPr>
          <a:xfrm>
            <a:off x="10894401" y="2239460"/>
            <a:ext cx="664811" cy="661853"/>
            <a:chOff x="-30735200" y="3552550"/>
            <a:chExt cx="292225" cy="290925"/>
          </a:xfrm>
          <a:solidFill>
            <a:srgbClr val="0DB7C4"/>
          </a:solidFill>
        </p:grpSpPr>
        <p:sp>
          <p:nvSpPr>
            <p:cNvPr id="349" name="Google Shape;7016;p88"/>
            <p:cNvSpPr/>
            <p:nvPr/>
          </p:nvSpPr>
          <p:spPr>
            <a:xfrm>
              <a:off x="-30613900" y="3655750"/>
              <a:ext cx="170925" cy="187725"/>
            </a:xfrm>
            <a:custGeom>
              <a:avLst/>
              <a:gdLst/>
              <a:ahLst/>
              <a:cxnLst/>
              <a:rect l="l" t="t" r="r" b="b"/>
              <a:pathLst>
                <a:path w="6837" h="7509" extrusionOk="0">
                  <a:moveTo>
                    <a:pt x="5120" y="2079"/>
                  </a:moveTo>
                  <a:cubicBezTo>
                    <a:pt x="5206" y="2079"/>
                    <a:pt x="5293" y="2111"/>
                    <a:pt x="5356" y="2174"/>
                  </a:cubicBezTo>
                  <a:cubicBezTo>
                    <a:pt x="5451" y="2268"/>
                    <a:pt x="5451" y="2458"/>
                    <a:pt x="5356" y="2647"/>
                  </a:cubicBezTo>
                  <a:lnTo>
                    <a:pt x="3308" y="4694"/>
                  </a:lnTo>
                  <a:cubicBezTo>
                    <a:pt x="3214" y="4757"/>
                    <a:pt x="3151" y="4789"/>
                    <a:pt x="3056" y="4789"/>
                  </a:cubicBezTo>
                  <a:cubicBezTo>
                    <a:pt x="2993" y="4789"/>
                    <a:pt x="2899" y="4757"/>
                    <a:pt x="2836" y="4694"/>
                  </a:cubicBezTo>
                  <a:lnTo>
                    <a:pt x="2174" y="4001"/>
                  </a:lnTo>
                  <a:cubicBezTo>
                    <a:pt x="2048" y="3907"/>
                    <a:pt x="2048" y="3655"/>
                    <a:pt x="2174" y="3529"/>
                  </a:cubicBezTo>
                  <a:cubicBezTo>
                    <a:pt x="2221" y="3481"/>
                    <a:pt x="2308" y="3458"/>
                    <a:pt x="2399" y="3458"/>
                  </a:cubicBezTo>
                  <a:cubicBezTo>
                    <a:pt x="2489" y="3458"/>
                    <a:pt x="2584" y="3481"/>
                    <a:pt x="2647" y="3529"/>
                  </a:cubicBezTo>
                  <a:lnTo>
                    <a:pt x="3056" y="3970"/>
                  </a:lnTo>
                  <a:lnTo>
                    <a:pt x="4883" y="2174"/>
                  </a:lnTo>
                  <a:cubicBezTo>
                    <a:pt x="4946" y="2111"/>
                    <a:pt x="5033" y="2079"/>
                    <a:pt x="5120" y="2079"/>
                  </a:cubicBezTo>
                  <a:close/>
                  <a:moveTo>
                    <a:pt x="1701" y="0"/>
                  </a:moveTo>
                  <a:cubicBezTo>
                    <a:pt x="725" y="0"/>
                    <a:pt x="0" y="756"/>
                    <a:pt x="0" y="1701"/>
                  </a:cubicBezTo>
                  <a:lnTo>
                    <a:pt x="0" y="4411"/>
                  </a:lnTo>
                  <a:cubicBezTo>
                    <a:pt x="0" y="5356"/>
                    <a:pt x="725" y="6112"/>
                    <a:pt x="1701" y="6112"/>
                  </a:cubicBezTo>
                  <a:lnTo>
                    <a:pt x="2048" y="6112"/>
                  </a:lnTo>
                  <a:lnTo>
                    <a:pt x="2048" y="7152"/>
                  </a:lnTo>
                  <a:cubicBezTo>
                    <a:pt x="2048" y="7309"/>
                    <a:pt x="2111" y="7435"/>
                    <a:pt x="2237" y="7467"/>
                  </a:cubicBezTo>
                  <a:cubicBezTo>
                    <a:pt x="2289" y="7493"/>
                    <a:pt x="2347" y="7508"/>
                    <a:pt x="2401" y="7508"/>
                  </a:cubicBezTo>
                  <a:cubicBezTo>
                    <a:pt x="2477" y="7508"/>
                    <a:pt x="2547" y="7478"/>
                    <a:pt x="2584" y="7404"/>
                  </a:cubicBezTo>
                  <a:lnTo>
                    <a:pt x="3844" y="6112"/>
                  </a:lnTo>
                  <a:lnTo>
                    <a:pt x="5073" y="6112"/>
                  </a:lnTo>
                  <a:cubicBezTo>
                    <a:pt x="6018" y="6112"/>
                    <a:pt x="6805" y="5356"/>
                    <a:pt x="6805" y="4411"/>
                  </a:cubicBezTo>
                  <a:lnTo>
                    <a:pt x="6805" y="1701"/>
                  </a:lnTo>
                  <a:cubicBezTo>
                    <a:pt x="6837" y="756"/>
                    <a:pt x="6049" y="0"/>
                    <a:pt x="5104" y="0"/>
                  </a:cubicBezTo>
                  <a:close/>
                </a:path>
              </a:pathLst>
            </a:custGeom>
            <a:grpFill/>
            <a:ln>
              <a:noFill/>
            </a:ln>
          </p:spPr>
          <p:txBody>
            <a:bodyPr spcFirstLastPara="1" wrap="square" lIns="91425" tIns="91425" rIns="91425" bIns="91425" anchor="ctr" anchorCtr="0">
              <a:noAutofit/>
            </a:bodyPr>
            <a:lstStyle/>
            <a:p>
              <a:endParaRPr sz="1400"/>
            </a:p>
          </p:txBody>
        </p:sp>
        <p:sp>
          <p:nvSpPr>
            <p:cNvPr id="350" name="Google Shape;7017;p88"/>
            <p:cNvSpPr/>
            <p:nvPr/>
          </p:nvSpPr>
          <p:spPr>
            <a:xfrm>
              <a:off x="-30735200" y="3552550"/>
              <a:ext cx="188275" cy="205075"/>
            </a:xfrm>
            <a:custGeom>
              <a:avLst/>
              <a:gdLst/>
              <a:ahLst/>
              <a:cxnLst/>
              <a:rect l="l" t="t" r="r" b="b"/>
              <a:pathLst>
                <a:path w="7531" h="8203" extrusionOk="0">
                  <a:moveTo>
                    <a:pt x="3781" y="1356"/>
                  </a:moveTo>
                  <a:cubicBezTo>
                    <a:pt x="4317" y="1356"/>
                    <a:pt x="4789" y="1828"/>
                    <a:pt x="4789" y="2395"/>
                  </a:cubicBezTo>
                  <a:cubicBezTo>
                    <a:pt x="4789" y="2710"/>
                    <a:pt x="4632" y="3025"/>
                    <a:pt x="4411" y="3214"/>
                  </a:cubicBezTo>
                  <a:cubicBezTo>
                    <a:pt x="4254" y="3341"/>
                    <a:pt x="4128" y="3530"/>
                    <a:pt x="4128" y="3782"/>
                  </a:cubicBezTo>
                  <a:cubicBezTo>
                    <a:pt x="4128" y="3971"/>
                    <a:pt x="3970" y="4128"/>
                    <a:pt x="3781" y="4128"/>
                  </a:cubicBezTo>
                  <a:cubicBezTo>
                    <a:pt x="3592" y="4128"/>
                    <a:pt x="3434" y="3971"/>
                    <a:pt x="3434" y="3782"/>
                  </a:cubicBezTo>
                  <a:cubicBezTo>
                    <a:pt x="3434" y="3341"/>
                    <a:pt x="3624" y="2931"/>
                    <a:pt x="3970" y="2679"/>
                  </a:cubicBezTo>
                  <a:cubicBezTo>
                    <a:pt x="4065" y="2584"/>
                    <a:pt x="4096" y="2521"/>
                    <a:pt x="4096" y="2395"/>
                  </a:cubicBezTo>
                  <a:cubicBezTo>
                    <a:pt x="4096" y="2206"/>
                    <a:pt x="3939" y="2049"/>
                    <a:pt x="3750" y="2049"/>
                  </a:cubicBezTo>
                  <a:cubicBezTo>
                    <a:pt x="3529" y="2049"/>
                    <a:pt x="3371" y="2206"/>
                    <a:pt x="3371" y="2395"/>
                  </a:cubicBezTo>
                  <a:cubicBezTo>
                    <a:pt x="3371" y="2584"/>
                    <a:pt x="3214" y="2742"/>
                    <a:pt x="3025" y="2742"/>
                  </a:cubicBezTo>
                  <a:cubicBezTo>
                    <a:pt x="2836" y="2742"/>
                    <a:pt x="2678" y="2584"/>
                    <a:pt x="2678" y="2395"/>
                  </a:cubicBezTo>
                  <a:cubicBezTo>
                    <a:pt x="2741" y="1828"/>
                    <a:pt x="3214" y="1356"/>
                    <a:pt x="3781" y="1356"/>
                  </a:cubicBezTo>
                  <a:close/>
                  <a:moveTo>
                    <a:pt x="3781" y="4758"/>
                  </a:moveTo>
                  <a:cubicBezTo>
                    <a:pt x="3970" y="4758"/>
                    <a:pt x="4128" y="4916"/>
                    <a:pt x="4128" y="5105"/>
                  </a:cubicBezTo>
                  <a:cubicBezTo>
                    <a:pt x="4128" y="5294"/>
                    <a:pt x="3970" y="5451"/>
                    <a:pt x="3781" y="5451"/>
                  </a:cubicBezTo>
                  <a:cubicBezTo>
                    <a:pt x="3592" y="5451"/>
                    <a:pt x="3434" y="5294"/>
                    <a:pt x="3434" y="5105"/>
                  </a:cubicBezTo>
                  <a:cubicBezTo>
                    <a:pt x="3434" y="4916"/>
                    <a:pt x="3592" y="4758"/>
                    <a:pt x="3781" y="4758"/>
                  </a:cubicBezTo>
                  <a:close/>
                  <a:moveTo>
                    <a:pt x="1733" y="1"/>
                  </a:moveTo>
                  <a:cubicBezTo>
                    <a:pt x="788" y="1"/>
                    <a:pt x="0" y="789"/>
                    <a:pt x="0" y="1734"/>
                  </a:cubicBezTo>
                  <a:lnTo>
                    <a:pt x="0" y="5136"/>
                  </a:lnTo>
                  <a:cubicBezTo>
                    <a:pt x="0" y="5987"/>
                    <a:pt x="631" y="6649"/>
                    <a:pt x="1418" y="6806"/>
                  </a:cubicBezTo>
                  <a:lnTo>
                    <a:pt x="1418" y="7846"/>
                  </a:lnTo>
                  <a:cubicBezTo>
                    <a:pt x="1418" y="8003"/>
                    <a:pt x="1481" y="8129"/>
                    <a:pt x="1607" y="8161"/>
                  </a:cubicBezTo>
                  <a:cubicBezTo>
                    <a:pt x="1659" y="8187"/>
                    <a:pt x="1717" y="8202"/>
                    <a:pt x="1771" y="8202"/>
                  </a:cubicBezTo>
                  <a:cubicBezTo>
                    <a:pt x="1848" y="8202"/>
                    <a:pt x="1917" y="8172"/>
                    <a:pt x="1954" y="8098"/>
                  </a:cubicBezTo>
                  <a:lnTo>
                    <a:pt x="3214" y="6838"/>
                  </a:lnTo>
                  <a:lnTo>
                    <a:pt x="4096" y="6838"/>
                  </a:lnTo>
                  <a:lnTo>
                    <a:pt x="4096" y="5798"/>
                  </a:lnTo>
                  <a:cubicBezTo>
                    <a:pt x="4096" y="4475"/>
                    <a:pt x="5167" y="3404"/>
                    <a:pt x="6490" y="3404"/>
                  </a:cubicBezTo>
                  <a:lnTo>
                    <a:pt x="7530" y="3404"/>
                  </a:lnTo>
                  <a:lnTo>
                    <a:pt x="7530" y="1734"/>
                  </a:lnTo>
                  <a:cubicBezTo>
                    <a:pt x="7530" y="789"/>
                    <a:pt x="6774" y="1"/>
                    <a:pt x="5829" y="1"/>
                  </a:cubicBezTo>
                  <a:close/>
                </a:path>
              </a:pathLst>
            </a:custGeom>
            <a:grpFill/>
            <a:ln>
              <a:noFill/>
            </a:ln>
          </p:spPr>
          <p:txBody>
            <a:bodyPr spcFirstLastPara="1" wrap="square" lIns="91425" tIns="91425" rIns="91425" bIns="91425" anchor="ctr" anchorCtr="0">
              <a:noAutofit/>
            </a:bodyPr>
            <a:lstStyle/>
            <a:p>
              <a:endParaRPr sz="1400"/>
            </a:p>
          </p:txBody>
        </p:sp>
      </p:grpSp>
      <p:sp>
        <p:nvSpPr>
          <p:cNvPr id="132" name="Google Shape;6799;p88"/>
          <p:cNvSpPr/>
          <p:nvPr/>
        </p:nvSpPr>
        <p:spPr>
          <a:xfrm>
            <a:off x="5795468" y="2277203"/>
            <a:ext cx="593619" cy="595197"/>
          </a:xfrm>
          <a:custGeom>
            <a:avLst/>
            <a:gdLst/>
            <a:ahLst/>
            <a:cxnLst/>
            <a:rect l="l" t="t" r="r" b="b"/>
            <a:pathLst>
              <a:path w="11658" h="11689" extrusionOk="0">
                <a:moveTo>
                  <a:pt x="7877" y="1386"/>
                </a:moveTo>
                <a:cubicBezTo>
                  <a:pt x="9232" y="1386"/>
                  <a:pt x="10303" y="2458"/>
                  <a:pt x="10303" y="3781"/>
                </a:cubicBezTo>
                <a:lnTo>
                  <a:pt x="10303" y="4883"/>
                </a:lnTo>
                <a:cubicBezTo>
                  <a:pt x="10240" y="4883"/>
                  <a:pt x="10209" y="4946"/>
                  <a:pt x="10177" y="4946"/>
                </a:cubicBezTo>
                <a:cubicBezTo>
                  <a:pt x="10019" y="4190"/>
                  <a:pt x="9704" y="3529"/>
                  <a:pt x="9200" y="2962"/>
                </a:cubicBezTo>
                <a:lnTo>
                  <a:pt x="7720" y="4442"/>
                </a:lnTo>
                <a:cubicBezTo>
                  <a:pt x="8192" y="5072"/>
                  <a:pt x="8318" y="5860"/>
                  <a:pt x="8098" y="6648"/>
                </a:cubicBezTo>
                <a:cubicBezTo>
                  <a:pt x="8003" y="6868"/>
                  <a:pt x="7877" y="7057"/>
                  <a:pt x="7720" y="7278"/>
                </a:cubicBezTo>
                <a:lnTo>
                  <a:pt x="9200" y="8727"/>
                </a:lnTo>
                <a:cubicBezTo>
                  <a:pt x="9673" y="8160"/>
                  <a:pt x="10019" y="7498"/>
                  <a:pt x="10177" y="6742"/>
                </a:cubicBezTo>
                <a:cubicBezTo>
                  <a:pt x="10209" y="6742"/>
                  <a:pt x="10240" y="6805"/>
                  <a:pt x="10303" y="6805"/>
                </a:cubicBezTo>
                <a:lnTo>
                  <a:pt x="10303" y="7908"/>
                </a:lnTo>
                <a:cubicBezTo>
                  <a:pt x="10303" y="9231"/>
                  <a:pt x="9232" y="10302"/>
                  <a:pt x="7877" y="10302"/>
                </a:cubicBezTo>
                <a:lnTo>
                  <a:pt x="6774" y="10302"/>
                </a:lnTo>
                <a:cubicBezTo>
                  <a:pt x="6774" y="10271"/>
                  <a:pt x="6743" y="10208"/>
                  <a:pt x="6743" y="10176"/>
                </a:cubicBezTo>
                <a:cubicBezTo>
                  <a:pt x="7499" y="10019"/>
                  <a:pt x="8161" y="9704"/>
                  <a:pt x="8728" y="9200"/>
                </a:cubicBezTo>
                <a:lnTo>
                  <a:pt x="7279" y="7750"/>
                </a:lnTo>
                <a:cubicBezTo>
                  <a:pt x="7058" y="7908"/>
                  <a:pt x="6869" y="8002"/>
                  <a:pt x="6648" y="8097"/>
                </a:cubicBezTo>
                <a:cubicBezTo>
                  <a:pt x="6365" y="8160"/>
                  <a:pt x="6081" y="8223"/>
                  <a:pt x="5861" y="8223"/>
                </a:cubicBezTo>
                <a:cubicBezTo>
                  <a:pt x="5325" y="8223"/>
                  <a:pt x="4821" y="8065"/>
                  <a:pt x="4443" y="7750"/>
                </a:cubicBezTo>
                <a:lnTo>
                  <a:pt x="2962" y="9200"/>
                </a:lnTo>
                <a:cubicBezTo>
                  <a:pt x="3529" y="9672"/>
                  <a:pt x="4191" y="10019"/>
                  <a:pt x="4947" y="10176"/>
                </a:cubicBezTo>
                <a:cubicBezTo>
                  <a:pt x="4947" y="10208"/>
                  <a:pt x="4916" y="10271"/>
                  <a:pt x="4916" y="10302"/>
                </a:cubicBezTo>
                <a:lnTo>
                  <a:pt x="3813" y="10302"/>
                </a:lnTo>
                <a:cubicBezTo>
                  <a:pt x="2458" y="10302"/>
                  <a:pt x="1387" y="9231"/>
                  <a:pt x="1387" y="7908"/>
                </a:cubicBezTo>
                <a:lnTo>
                  <a:pt x="1387" y="6805"/>
                </a:lnTo>
                <a:cubicBezTo>
                  <a:pt x="1450" y="6805"/>
                  <a:pt x="1482" y="6742"/>
                  <a:pt x="1513" y="6742"/>
                </a:cubicBezTo>
                <a:cubicBezTo>
                  <a:pt x="1671" y="7498"/>
                  <a:pt x="1986" y="8160"/>
                  <a:pt x="2490" y="8727"/>
                </a:cubicBezTo>
                <a:lnTo>
                  <a:pt x="3971" y="7278"/>
                </a:lnTo>
                <a:cubicBezTo>
                  <a:pt x="3498" y="6648"/>
                  <a:pt x="3372" y="5860"/>
                  <a:pt x="3592" y="5072"/>
                </a:cubicBezTo>
                <a:cubicBezTo>
                  <a:pt x="3687" y="4820"/>
                  <a:pt x="3813" y="4631"/>
                  <a:pt x="3971" y="4442"/>
                </a:cubicBezTo>
                <a:lnTo>
                  <a:pt x="2490" y="2962"/>
                </a:lnTo>
                <a:cubicBezTo>
                  <a:pt x="2017" y="3529"/>
                  <a:pt x="1671" y="4190"/>
                  <a:pt x="1513" y="4946"/>
                </a:cubicBezTo>
                <a:cubicBezTo>
                  <a:pt x="1482" y="4946"/>
                  <a:pt x="1450" y="4883"/>
                  <a:pt x="1387" y="4883"/>
                </a:cubicBezTo>
                <a:lnTo>
                  <a:pt x="1387" y="3781"/>
                </a:lnTo>
                <a:cubicBezTo>
                  <a:pt x="1387" y="2458"/>
                  <a:pt x="2458" y="1386"/>
                  <a:pt x="3813" y="1386"/>
                </a:cubicBezTo>
                <a:lnTo>
                  <a:pt x="4916" y="1386"/>
                </a:lnTo>
                <a:cubicBezTo>
                  <a:pt x="4916" y="1418"/>
                  <a:pt x="4947" y="1481"/>
                  <a:pt x="4947" y="1512"/>
                </a:cubicBezTo>
                <a:cubicBezTo>
                  <a:pt x="4191" y="1670"/>
                  <a:pt x="3529" y="1985"/>
                  <a:pt x="2962" y="2489"/>
                </a:cubicBezTo>
                <a:lnTo>
                  <a:pt x="4443" y="3938"/>
                </a:lnTo>
                <a:cubicBezTo>
                  <a:pt x="4632" y="3781"/>
                  <a:pt x="4821" y="3686"/>
                  <a:pt x="5073" y="3592"/>
                </a:cubicBezTo>
                <a:cubicBezTo>
                  <a:pt x="5339" y="3496"/>
                  <a:pt x="5605" y="3451"/>
                  <a:pt x="5865" y="3451"/>
                </a:cubicBezTo>
                <a:cubicBezTo>
                  <a:pt x="6375" y="3451"/>
                  <a:pt x="6861" y="3625"/>
                  <a:pt x="7279" y="3938"/>
                </a:cubicBezTo>
                <a:lnTo>
                  <a:pt x="8728" y="2489"/>
                </a:lnTo>
                <a:cubicBezTo>
                  <a:pt x="8161" y="2016"/>
                  <a:pt x="7499" y="1670"/>
                  <a:pt x="6743" y="1512"/>
                </a:cubicBezTo>
                <a:cubicBezTo>
                  <a:pt x="6743" y="1481"/>
                  <a:pt x="6774" y="1418"/>
                  <a:pt x="6774" y="1386"/>
                </a:cubicBezTo>
                <a:close/>
                <a:moveTo>
                  <a:pt x="5829" y="0"/>
                </a:moveTo>
                <a:cubicBezTo>
                  <a:pt x="5420" y="0"/>
                  <a:pt x="5010" y="315"/>
                  <a:pt x="4884" y="725"/>
                </a:cubicBezTo>
                <a:lnTo>
                  <a:pt x="3782" y="725"/>
                </a:lnTo>
                <a:cubicBezTo>
                  <a:pt x="2112" y="725"/>
                  <a:pt x="726" y="2111"/>
                  <a:pt x="726" y="3781"/>
                </a:cubicBezTo>
                <a:lnTo>
                  <a:pt x="726" y="4883"/>
                </a:lnTo>
                <a:cubicBezTo>
                  <a:pt x="316" y="5041"/>
                  <a:pt x="1" y="5419"/>
                  <a:pt x="1" y="5829"/>
                </a:cubicBezTo>
                <a:cubicBezTo>
                  <a:pt x="1" y="6270"/>
                  <a:pt x="316" y="6679"/>
                  <a:pt x="726" y="6774"/>
                </a:cubicBezTo>
                <a:lnTo>
                  <a:pt x="726" y="7876"/>
                </a:lnTo>
                <a:cubicBezTo>
                  <a:pt x="726" y="9578"/>
                  <a:pt x="2112" y="10964"/>
                  <a:pt x="3782" y="10964"/>
                </a:cubicBezTo>
                <a:lnTo>
                  <a:pt x="4884" y="10964"/>
                </a:lnTo>
                <a:cubicBezTo>
                  <a:pt x="5042" y="11342"/>
                  <a:pt x="5420" y="11688"/>
                  <a:pt x="5829" y="11688"/>
                </a:cubicBezTo>
                <a:cubicBezTo>
                  <a:pt x="6270" y="11688"/>
                  <a:pt x="6680" y="11342"/>
                  <a:pt x="6774" y="10964"/>
                </a:cubicBezTo>
                <a:lnTo>
                  <a:pt x="7877" y="10964"/>
                </a:lnTo>
                <a:cubicBezTo>
                  <a:pt x="9578" y="10964"/>
                  <a:pt x="10965" y="9578"/>
                  <a:pt x="10965" y="7876"/>
                </a:cubicBezTo>
                <a:lnTo>
                  <a:pt x="10965" y="6774"/>
                </a:lnTo>
                <a:cubicBezTo>
                  <a:pt x="11343" y="6616"/>
                  <a:pt x="11658" y="6270"/>
                  <a:pt x="11658" y="5829"/>
                </a:cubicBezTo>
                <a:cubicBezTo>
                  <a:pt x="11658" y="5419"/>
                  <a:pt x="11343" y="5072"/>
                  <a:pt x="10965" y="4883"/>
                </a:cubicBezTo>
                <a:lnTo>
                  <a:pt x="10965" y="3781"/>
                </a:lnTo>
                <a:cubicBezTo>
                  <a:pt x="10965" y="2111"/>
                  <a:pt x="9578" y="725"/>
                  <a:pt x="7877" y="725"/>
                </a:cubicBezTo>
                <a:lnTo>
                  <a:pt x="6774" y="725"/>
                </a:lnTo>
                <a:cubicBezTo>
                  <a:pt x="6617" y="315"/>
                  <a:pt x="6270" y="0"/>
                  <a:pt x="5829" y="0"/>
                </a:cubicBezTo>
                <a:close/>
              </a:path>
            </a:pathLst>
          </a:custGeom>
          <a:solidFill>
            <a:srgbClr val="0DB7C4"/>
          </a:solidFill>
          <a:ln>
            <a:noFill/>
          </a:ln>
        </p:spPr>
        <p:txBody>
          <a:bodyPr spcFirstLastPara="1" wrap="square" lIns="91425" tIns="91425" rIns="91425" bIns="91425" anchor="ctr" anchorCtr="0">
            <a:noAutofit/>
          </a:bodyPr>
          <a:lstStyle/>
          <a:p>
            <a:endParaRPr sz="1400"/>
          </a:p>
        </p:txBody>
      </p:sp>
      <p:grpSp>
        <p:nvGrpSpPr>
          <p:cNvPr id="195" name="Google Shape;6862;p88"/>
          <p:cNvGrpSpPr/>
          <p:nvPr/>
        </p:nvGrpSpPr>
        <p:grpSpPr>
          <a:xfrm>
            <a:off x="6543579" y="2275186"/>
            <a:ext cx="614444" cy="598967"/>
            <a:chOff x="-31817400" y="3910025"/>
            <a:chExt cx="301675" cy="294075"/>
          </a:xfrm>
          <a:solidFill>
            <a:srgbClr val="0DB7C4"/>
          </a:solidFill>
        </p:grpSpPr>
        <p:sp>
          <p:nvSpPr>
            <p:cNvPr id="196" name="Google Shape;6863;p88"/>
            <p:cNvSpPr/>
            <p:nvPr/>
          </p:nvSpPr>
          <p:spPr>
            <a:xfrm>
              <a:off x="-31817400" y="3911550"/>
              <a:ext cx="301675" cy="292550"/>
            </a:xfrm>
            <a:custGeom>
              <a:avLst/>
              <a:gdLst/>
              <a:ahLst/>
              <a:cxnLst/>
              <a:rect l="l" t="t" r="r" b="b"/>
              <a:pathLst>
                <a:path w="12067" h="11702" extrusionOk="0">
                  <a:moveTo>
                    <a:pt x="2558" y="0"/>
                  </a:moveTo>
                  <a:cubicBezTo>
                    <a:pt x="2357" y="0"/>
                    <a:pt x="2155" y="24"/>
                    <a:pt x="1954" y="70"/>
                  </a:cubicBezTo>
                  <a:cubicBezTo>
                    <a:pt x="1828" y="102"/>
                    <a:pt x="1733" y="196"/>
                    <a:pt x="1702" y="322"/>
                  </a:cubicBezTo>
                  <a:cubicBezTo>
                    <a:pt x="1670" y="448"/>
                    <a:pt x="1702" y="543"/>
                    <a:pt x="1796" y="637"/>
                  </a:cubicBezTo>
                  <a:lnTo>
                    <a:pt x="2679" y="1551"/>
                  </a:lnTo>
                  <a:cubicBezTo>
                    <a:pt x="2962" y="1803"/>
                    <a:pt x="2962" y="2244"/>
                    <a:pt x="2679" y="2528"/>
                  </a:cubicBezTo>
                  <a:cubicBezTo>
                    <a:pt x="2553" y="2669"/>
                    <a:pt x="2379" y="2740"/>
                    <a:pt x="2202" y="2740"/>
                  </a:cubicBezTo>
                  <a:cubicBezTo>
                    <a:pt x="2025" y="2740"/>
                    <a:pt x="1844" y="2669"/>
                    <a:pt x="1702" y="2528"/>
                  </a:cubicBezTo>
                  <a:lnTo>
                    <a:pt x="788" y="1614"/>
                  </a:lnTo>
                  <a:cubicBezTo>
                    <a:pt x="744" y="1569"/>
                    <a:pt x="668" y="1525"/>
                    <a:pt x="582" y="1525"/>
                  </a:cubicBezTo>
                  <a:cubicBezTo>
                    <a:pt x="547" y="1525"/>
                    <a:pt x="510" y="1532"/>
                    <a:pt x="473" y="1551"/>
                  </a:cubicBezTo>
                  <a:cubicBezTo>
                    <a:pt x="347" y="1582"/>
                    <a:pt x="284" y="1645"/>
                    <a:pt x="253" y="1771"/>
                  </a:cubicBezTo>
                  <a:cubicBezTo>
                    <a:pt x="1" y="2591"/>
                    <a:pt x="253" y="3473"/>
                    <a:pt x="883" y="4103"/>
                  </a:cubicBezTo>
                  <a:cubicBezTo>
                    <a:pt x="1366" y="4494"/>
                    <a:pt x="1932" y="4750"/>
                    <a:pt x="2619" y="4750"/>
                  </a:cubicBezTo>
                  <a:cubicBezTo>
                    <a:pt x="2874" y="4750"/>
                    <a:pt x="3145" y="4715"/>
                    <a:pt x="3435" y="4638"/>
                  </a:cubicBezTo>
                  <a:lnTo>
                    <a:pt x="7247" y="8482"/>
                  </a:lnTo>
                  <a:cubicBezTo>
                    <a:pt x="6963" y="9522"/>
                    <a:pt x="7215" y="10372"/>
                    <a:pt x="7814" y="10971"/>
                  </a:cubicBezTo>
                  <a:cubicBezTo>
                    <a:pt x="8291" y="11472"/>
                    <a:pt x="8895" y="11702"/>
                    <a:pt x="9516" y="11702"/>
                  </a:cubicBezTo>
                  <a:cubicBezTo>
                    <a:pt x="9714" y="11702"/>
                    <a:pt x="9915" y="11678"/>
                    <a:pt x="10114" y="11632"/>
                  </a:cubicBezTo>
                  <a:cubicBezTo>
                    <a:pt x="10240" y="11569"/>
                    <a:pt x="10334" y="11506"/>
                    <a:pt x="10366" y="11380"/>
                  </a:cubicBezTo>
                  <a:cubicBezTo>
                    <a:pt x="10397" y="11254"/>
                    <a:pt x="10366" y="11128"/>
                    <a:pt x="10271" y="11065"/>
                  </a:cubicBezTo>
                  <a:lnTo>
                    <a:pt x="9389" y="10152"/>
                  </a:lnTo>
                  <a:cubicBezTo>
                    <a:pt x="9106" y="9868"/>
                    <a:pt x="9106" y="9459"/>
                    <a:pt x="9389" y="9175"/>
                  </a:cubicBezTo>
                  <a:cubicBezTo>
                    <a:pt x="9515" y="9033"/>
                    <a:pt x="9688" y="8962"/>
                    <a:pt x="9866" y="8962"/>
                  </a:cubicBezTo>
                  <a:cubicBezTo>
                    <a:pt x="10043" y="8962"/>
                    <a:pt x="10224" y="9033"/>
                    <a:pt x="10366" y="9175"/>
                  </a:cubicBezTo>
                  <a:lnTo>
                    <a:pt x="11279" y="10089"/>
                  </a:lnTo>
                  <a:cubicBezTo>
                    <a:pt x="11326" y="10135"/>
                    <a:pt x="11405" y="10164"/>
                    <a:pt x="11494" y="10164"/>
                  </a:cubicBezTo>
                  <a:cubicBezTo>
                    <a:pt x="11527" y="10164"/>
                    <a:pt x="11561" y="10160"/>
                    <a:pt x="11594" y="10152"/>
                  </a:cubicBezTo>
                  <a:cubicBezTo>
                    <a:pt x="11720" y="10120"/>
                    <a:pt x="11783" y="10026"/>
                    <a:pt x="11815" y="9931"/>
                  </a:cubicBezTo>
                  <a:cubicBezTo>
                    <a:pt x="12067" y="9081"/>
                    <a:pt x="11815" y="8230"/>
                    <a:pt x="11185" y="7600"/>
                  </a:cubicBezTo>
                  <a:cubicBezTo>
                    <a:pt x="10778" y="7170"/>
                    <a:pt x="10224" y="6903"/>
                    <a:pt x="9537" y="6903"/>
                  </a:cubicBezTo>
                  <a:cubicBezTo>
                    <a:pt x="9266" y="6903"/>
                    <a:pt x="8975" y="6944"/>
                    <a:pt x="8665" y="7033"/>
                  </a:cubicBezTo>
                  <a:lnTo>
                    <a:pt x="4852" y="3221"/>
                  </a:lnTo>
                  <a:lnTo>
                    <a:pt x="4884" y="3032"/>
                  </a:lnTo>
                  <a:cubicBezTo>
                    <a:pt x="5136" y="2213"/>
                    <a:pt x="4884" y="1330"/>
                    <a:pt x="4254" y="700"/>
                  </a:cubicBezTo>
                  <a:cubicBezTo>
                    <a:pt x="3778" y="225"/>
                    <a:pt x="3177" y="0"/>
                    <a:pt x="2558" y="0"/>
                  </a:cubicBezTo>
                  <a:close/>
                </a:path>
              </a:pathLst>
            </a:custGeom>
            <a:grpFill/>
            <a:ln>
              <a:noFill/>
            </a:ln>
          </p:spPr>
          <p:txBody>
            <a:bodyPr spcFirstLastPara="1" wrap="square" lIns="91425" tIns="91425" rIns="91425" bIns="91425" anchor="ctr" anchorCtr="0">
              <a:noAutofit/>
            </a:bodyPr>
            <a:lstStyle/>
            <a:p>
              <a:endParaRPr sz="1400"/>
            </a:p>
          </p:txBody>
        </p:sp>
        <p:sp>
          <p:nvSpPr>
            <p:cNvPr id="197" name="Google Shape;6864;p88"/>
            <p:cNvSpPr/>
            <p:nvPr/>
          </p:nvSpPr>
          <p:spPr>
            <a:xfrm>
              <a:off x="-31816600" y="4062950"/>
              <a:ext cx="144150" cy="140600"/>
            </a:xfrm>
            <a:custGeom>
              <a:avLst/>
              <a:gdLst/>
              <a:ahLst/>
              <a:cxnLst/>
              <a:rect l="l" t="t" r="r" b="b"/>
              <a:pathLst>
                <a:path w="5766" h="5624" extrusionOk="0">
                  <a:moveTo>
                    <a:pt x="4080" y="1504"/>
                  </a:moveTo>
                  <a:cubicBezTo>
                    <a:pt x="4167" y="1504"/>
                    <a:pt x="4253" y="1528"/>
                    <a:pt x="4316" y="1575"/>
                  </a:cubicBezTo>
                  <a:cubicBezTo>
                    <a:pt x="4442" y="1701"/>
                    <a:pt x="4442" y="1953"/>
                    <a:pt x="4316" y="2048"/>
                  </a:cubicBezTo>
                  <a:lnTo>
                    <a:pt x="2205" y="4159"/>
                  </a:lnTo>
                  <a:cubicBezTo>
                    <a:pt x="2158" y="4206"/>
                    <a:pt x="2072" y="4230"/>
                    <a:pt x="1985" y="4230"/>
                  </a:cubicBezTo>
                  <a:cubicBezTo>
                    <a:pt x="1898" y="4230"/>
                    <a:pt x="1812" y="4206"/>
                    <a:pt x="1764" y="4159"/>
                  </a:cubicBezTo>
                  <a:cubicBezTo>
                    <a:pt x="1638" y="4033"/>
                    <a:pt x="1638" y="3781"/>
                    <a:pt x="1764" y="3686"/>
                  </a:cubicBezTo>
                  <a:lnTo>
                    <a:pt x="3844" y="1575"/>
                  </a:lnTo>
                  <a:cubicBezTo>
                    <a:pt x="3907" y="1528"/>
                    <a:pt x="3993" y="1504"/>
                    <a:pt x="4080" y="1504"/>
                  </a:cubicBezTo>
                  <a:close/>
                  <a:moveTo>
                    <a:pt x="3844" y="0"/>
                  </a:moveTo>
                  <a:lnTo>
                    <a:pt x="567" y="3277"/>
                  </a:lnTo>
                  <a:cubicBezTo>
                    <a:pt x="0" y="3844"/>
                    <a:pt x="0" y="4694"/>
                    <a:pt x="567" y="5198"/>
                  </a:cubicBezTo>
                  <a:cubicBezTo>
                    <a:pt x="835" y="5482"/>
                    <a:pt x="1189" y="5624"/>
                    <a:pt x="1540" y="5624"/>
                  </a:cubicBezTo>
                  <a:cubicBezTo>
                    <a:pt x="1890" y="5624"/>
                    <a:pt x="2237" y="5482"/>
                    <a:pt x="2489" y="5198"/>
                  </a:cubicBezTo>
                  <a:lnTo>
                    <a:pt x="5766" y="1953"/>
                  </a:lnTo>
                  <a:lnTo>
                    <a:pt x="3844" y="0"/>
                  </a:lnTo>
                  <a:close/>
                </a:path>
              </a:pathLst>
            </a:custGeom>
            <a:grpFill/>
            <a:ln>
              <a:noFill/>
            </a:ln>
          </p:spPr>
          <p:txBody>
            <a:bodyPr spcFirstLastPara="1" wrap="square" lIns="91425" tIns="91425" rIns="91425" bIns="91425" anchor="ctr" anchorCtr="0">
              <a:noAutofit/>
            </a:bodyPr>
            <a:lstStyle/>
            <a:p>
              <a:endParaRPr sz="1400"/>
            </a:p>
          </p:txBody>
        </p:sp>
        <p:sp>
          <p:nvSpPr>
            <p:cNvPr id="198" name="Google Shape;6865;p88"/>
            <p:cNvSpPr/>
            <p:nvPr/>
          </p:nvSpPr>
          <p:spPr>
            <a:xfrm>
              <a:off x="-31648050" y="3910025"/>
              <a:ext cx="129175" cy="127725"/>
            </a:xfrm>
            <a:custGeom>
              <a:avLst/>
              <a:gdLst/>
              <a:ahLst/>
              <a:cxnLst/>
              <a:rect l="l" t="t" r="r" b="b"/>
              <a:pathLst>
                <a:path w="5167" h="5109" extrusionOk="0">
                  <a:moveTo>
                    <a:pt x="4249" y="1"/>
                  </a:moveTo>
                  <a:cubicBezTo>
                    <a:pt x="4179" y="1"/>
                    <a:pt x="4106" y="24"/>
                    <a:pt x="4033" y="68"/>
                  </a:cubicBezTo>
                  <a:lnTo>
                    <a:pt x="2206" y="1171"/>
                  </a:lnTo>
                  <a:cubicBezTo>
                    <a:pt x="2017" y="1265"/>
                    <a:pt x="1985" y="1549"/>
                    <a:pt x="2143" y="1706"/>
                  </a:cubicBezTo>
                  <a:lnTo>
                    <a:pt x="2300" y="1864"/>
                  </a:lnTo>
                  <a:lnTo>
                    <a:pt x="0" y="4164"/>
                  </a:lnTo>
                  <a:lnTo>
                    <a:pt x="945" y="5109"/>
                  </a:lnTo>
                  <a:lnTo>
                    <a:pt x="3245" y="2809"/>
                  </a:lnTo>
                  <a:lnTo>
                    <a:pt x="3434" y="2998"/>
                  </a:lnTo>
                  <a:cubicBezTo>
                    <a:pt x="3502" y="3066"/>
                    <a:pt x="3594" y="3099"/>
                    <a:pt x="3684" y="3099"/>
                  </a:cubicBezTo>
                  <a:cubicBezTo>
                    <a:pt x="3802" y="3099"/>
                    <a:pt x="3916" y="3042"/>
                    <a:pt x="3970" y="2935"/>
                  </a:cubicBezTo>
                  <a:lnTo>
                    <a:pt x="5073" y="1108"/>
                  </a:lnTo>
                  <a:cubicBezTo>
                    <a:pt x="5167" y="1013"/>
                    <a:pt x="5167" y="793"/>
                    <a:pt x="5041" y="698"/>
                  </a:cubicBezTo>
                  <a:lnTo>
                    <a:pt x="4474" y="100"/>
                  </a:lnTo>
                  <a:cubicBezTo>
                    <a:pt x="4406" y="32"/>
                    <a:pt x="4330" y="1"/>
                    <a:pt x="4249"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246" name="Google Shape;6913;p88"/>
          <p:cNvGrpSpPr/>
          <p:nvPr/>
        </p:nvGrpSpPr>
        <p:grpSpPr>
          <a:xfrm>
            <a:off x="7300492" y="2275464"/>
            <a:ext cx="600035" cy="598405"/>
            <a:chOff x="-31455100" y="3909350"/>
            <a:chExt cx="294600" cy="293800"/>
          </a:xfrm>
          <a:solidFill>
            <a:srgbClr val="0DB7C4"/>
          </a:solidFill>
        </p:grpSpPr>
        <p:sp>
          <p:nvSpPr>
            <p:cNvPr id="247" name="Google Shape;6914;p88"/>
            <p:cNvSpPr/>
            <p:nvPr/>
          </p:nvSpPr>
          <p:spPr>
            <a:xfrm>
              <a:off x="-31455100" y="3909350"/>
              <a:ext cx="294600" cy="293800"/>
            </a:xfrm>
            <a:custGeom>
              <a:avLst/>
              <a:gdLst/>
              <a:ahLst/>
              <a:cxnLst/>
              <a:rect l="l" t="t" r="r" b="b"/>
              <a:pathLst>
                <a:path w="11784" h="11752" extrusionOk="0">
                  <a:moveTo>
                    <a:pt x="5199" y="1"/>
                  </a:moveTo>
                  <a:cubicBezTo>
                    <a:pt x="5042" y="1"/>
                    <a:pt x="4916" y="127"/>
                    <a:pt x="4884" y="284"/>
                  </a:cubicBezTo>
                  <a:lnTo>
                    <a:pt x="4727" y="883"/>
                  </a:lnTo>
                  <a:cubicBezTo>
                    <a:pt x="4191" y="977"/>
                    <a:pt x="3655" y="1229"/>
                    <a:pt x="3151" y="1513"/>
                  </a:cubicBezTo>
                  <a:lnTo>
                    <a:pt x="2647" y="1229"/>
                  </a:lnTo>
                  <a:cubicBezTo>
                    <a:pt x="2599" y="1205"/>
                    <a:pt x="2542" y="1195"/>
                    <a:pt x="2482" y="1195"/>
                  </a:cubicBezTo>
                  <a:cubicBezTo>
                    <a:pt x="2386" y="1195"/>
                    <a:pt x="2284" y="1222"/>
                    <a:pt x="2206" y="1261"/>
                  </a:cubicBezTo>
                  <a:lnTo>
                    <a:pt x="1261" y="2206"/>
                  </a:lnTo>
                  <a:cubicBezTo>
                    <a:pt x="1135" y="2332"/>
                    <a:pt x="1135" y="2490"/>
                    <a:pt x="1230" y="2647"/>
                  </a:cubicBezTo>
                  <a:lnTo>
                    <a:pt x="1513" y="3151"/>
                  </a:lnTo>
                  <a:cubicBezTo>
                    <a:pt x="1198" y="3624"/>
                    <a:pt x="978" y="4191"/>
                    <a:pt x="883" y="4726"/>
                  </a:cubicBezTo>
                  <a:lnTo>
                    <a:pt x="284" y="4884"/>
                  </a:lnTo>
                  <a:cubicBezTo>
                    <a:pt x="127" y="4947"/>
                    <a:pt x="1" y="5041"/>
                    <a:pt x="1" y="5199"/>
                  </a:cubicBezTo>
                  <a:lnTo>
                    <a:pt x="1" y="6585"/>
                  </a:lnTo>
                  <a:cubicBezTo>
                    <a:pt x="1" y="6743"/>
                    <a:pt x="127" y="6869"/>
                    <a:pt x="284" y="6900"/>
                  </a:cubicBezTo>
                  <a:lnTo>
                    <a:pt x="883" y="7058"/>
                  </a:lnTo>
                  <a:cubicBezTo>
                    <a:pt x="946" y="7404"/>
                    <a:pt x="1072" y="7782"/>
                    <a:pt x="1230" y="8129"/>
                  </a:cubicBezTo>
                  <a:cubicBezTo>
                    <a:pt x="1504" y="7854"/>
                    <a:pt x="2843" y="6486"/>
                    <a:pt x="2841" y="6486"/>
                  </a:cubicBezTo>
                  <a:lnTo>
                    <a:pt x="2841" y="6486"/>
                  </a:lnTo>
                  <a:cubicBezTo>
                    <a:pt x="2841" y="6486"/>
                    <a:pt x="2839" y="6488"/>
                    <a:pt x="2836" y="6491"/>
                  </a:cubicBezTo>
                  <a:cubicBezTo>
                    <a:pt x="2836" y="6459"/>
                    <a:pt x="2805" y="6050"/>
                    <a:pt x="2805" y="5955"/>
                  </a:cubicBezTo>
                  <a:cubicBezTo>
                    <a:pt x="2773" y="4222"/>
                    <a:pt x="4191" y="2836"/>
                    <a:pt x="5861" y="2836"/>
                  </a:cubicBezTo>
                  <a:cubicBezTo>
                    <a:pt x="7562" y="2836"/>
                    <a:pt x="8948" y="4222"/>
                    <a:pt x="8948" y="5924"/>
                  </a:cubicBezTo>
                  <a:cubicBezTo>
                    <a:pt x="8948" y="7499"/>
                    <a:pt x="7751" y="8822"/>
                    <a:pt x="6113" y="8948"/>
                  </a:cubicBezTo>
                  <a:cubicBezTo>
                    <a:pt x="6066" y="8948"/>
                    <a:pt x="5963" y="8956"/>
                    <a:pt x="5821" y="8956"/>
                  </a:cubicBezTo>
                  <a:cubicBezTo>
                    <a:pt x="5680" y="8956"/>
                    <a:pt x="5499" y="8948"/>
                    <a:pt x="5294" y="8917"/>
                  </a:cubicBezTo>
                  <a:lnTo>
                    <a:pt x="3655" y="10523"/>
                  </a:lnTo>
                  <a:cubicBezTo>
                    <a:pt x="4034" y="10681"/>
                    <a:pt x="4349" y="10807"/>
                    <a:pt x="4727" y="10870"/>
                  </a:cubicBezTo>
                  <a:lnTo>
                    <a:pt x="4884" y="11468"/>
                  </a:lnTo>
                  <a:cubicBezTo>
                    <a:pt x="4916" y="11626"/>
                    <a:pt x="5042" y="11752"/>
                    <a:pt x="5199" y="11752"/>
                  </a:cubicBezTo>
                  <a:lnTo>
                    <a:pt x="6585" y="11752"/>
                  </a:lnTo>
                  <a:cubicBezTo>
                    <a:pt x="6743" y="11752"/>
                    <a:pt x="6869" y="11626"/>
                    <a:pt x="6901" y="11468"/>
                  </a:cubicBezTo>
                  <a:lnTo>
                    <a:pt x="7058" y="10870"/>
                  </a:lnTo>
                  <a:cubicBezTo>
                    <a:pt x="7594" y="10775"/>
                    <a:pt x="8129" y="10523"/>
                    <a:pt x="8633" y="10240"/>
                  </a:cubicBezTo>
                  <a:lnTo>
                    <a:pt x="9137" y="10523"/>
                  </a:lnTo>
                  <a:cubicBezTo>
                    <a:pt x="9185" y="10547"/>
                    <a:pt x="9243" y="10558"/>
                    <a:pt x="9302" y="10558"/>
                  </a:cubicBezTo>
                  <a:cubicBezTo>
                    <a:pt x="9399" y="10558"/>
                    <a:pt x="9501" y="10531"/>
                    <a:pt x="9578" y="10492"/>
                  </a:cubicBezTo>
                  <a:lnTo>
                    <a:pt x="10524" y="9547"/>
                  </a:lnTo>
                  <a:cubicBezTo>
                    <a:pt x="10650" y="9421"/>
                    <a:pt x="10650" y="9263"/>
                    <a:pt x="10555" y="9106"/>
                  </a:cubicBezTo>
                  <a:lnTo>
                    <a:pt x="10303" y="8601"/>
                  </a:lnTo>
                  <a:cubicBezTo>
                    <a:pt x="10618" y="8129"/>
                    <a:pt x="10807" y="7562"/>
                    <a:pt x="10933" y="7026"/>
                  </a:cubicBezTo>
                  <a:lnTo>
                    <a:pt x="11500" y="6869"/>
                  </a:lnTo>
                  <a:cubicBezTo>
                    <a:pt x="11658" y="6806"/>
                    <a:pt x="11784" y="6711"/>
                    <a:pt x="11784" y="6554"/>
                  </a:cubicBezTo>
                  <a:lnTo>
                    <a:pt x="11784" y="5167"/>
                  </a:lnTo>
                  <a:cubicBezTo>
                    <a:pt x="11752" y="5041"/>
                    <a:pt x="11658" y="4915"/>
                    <a:pt x="11500" y="4884"/>
                  </a:cubicBezTo>
                  <a:lnTo>
                    <a:pt x="10902" y="4726"/>
                  </a:lnTo>
                  <a:cubicBezTo>
                    <a:pt x="10807" y="4191"/>
                    <a:pt x="10555" y="3687"/>
                    <a:pt x="10272" y="3151"/>
                  </a:cubicBezTo>
                  <a:lnTo>
                    <a:pt x="10555" y="2647"/>
                  </a:lnTo>
                  <a:cubicBezTo>
                    <a:pt x="10650" y="2521"/>
                    <a:pt x="10587" y="2332"/>
                    <a:pt x="10524" y="2206"/>
                  </a:cubicBezTo>
                  <a:lnTo>
                    <a:pt x="9578" y="1261"/>
                  </a:lnTo>
                  <a:cubicBezTo>
                    <a:pt x="9509" y="1209"/>
                    <a:pt x="9430" y="1185"/>
                    <a:pt x="9347" y="1185"/>
                  </a:cubicBezTo>
                  <a:cubicBezTo>
                    <a:pt x="9279" y="1185"/>
                    <a:pt x="9208" y="1201"/>
                    <a:pt x="9137" y="1229"/>
                  </a:cubicBezTo>
                  <a:lnTo>
                    <a:pt x="8633" y="1513"/>
                  </a:lnTo>
                  <a:cubicBezTo>
                    <a:pt x="8161" y="1198"/>
                    <a:pt x="7594" y="977"/>
                    <a:pt x="7058" y="883"/>
                  </a:cubicBezTo>
                  <a:lnTo>
                    <a:pt x="6901" y="284"/>
                  </a:lnTo>
                  <a:cubicBezTo>
                    <a:pt x="6869" y="127"/>
                    <a:pt x="6743" y="1"/>
                    <a:pt x="6585" y="1"/>
                  </a:cubicBezTo>
                  <a:close/>
                </a:path>
              </a:pathLst>
            </a:custGeom>
            <a:grpFill/>
            <a:ln>
              <a:noFill/>
            </a:ln>
          </p:spPr>
          <p:txBody>
            <a:bodyPr spcFirstLastPara="1" wrap="square" lIns="91425" tIns="91425" rIns="91425" bIns="91425" anchor="ctr" anchorCtr="0">
              <a:noAutofit/>
            </a:bodyPr>
            <a:lstStyle/>
            <a:p>
              <a:endParaRPr sz="1400"/>
            </a:p>
          </p:txBody>
        </p:sp>
        <p:sp>
          <p:nvSpPr>
            <p:cNvPr id="248" name="Google Shape;6915;p88"/>
            <p:cNvSpPr/>
            <p:nvPr/>
          </p:nvSpPr>
          <p:spPr>
            <a:xfrm>
              <a:off x="-31455100" y="3997350"/>
              <a:ext cx="215050" cy="205025"/>
            </a:xfrm>
            <a:custGeom>
              <a:avLst/>
              <a:gdLst/>
              <a:ahLst/>
              <a:cxnLst/>
              <a:rect l="l" t="t" r="r" b="b"/>
              <a:pathLst>
                <a:path w="8602" h="8201" extrusionOk="0">
                  <a:moveTo>
                    <a:pt x="5939" y="0"/>
                  </a:moveTo>
                  <a:cubicBezTo>
                    <a:pt x="4729" y="0"/>
                    <a:pt x="3750" y="854"/>
                    <a:pt x="3561" y="1963"/>
                  </a:cubicBezTo>
                  <a:cubicBezTo>
                    <a:pt x="3466" y="2404"/>
                    <a:pt x="3498" y="2813"/>
                    <a:pt x="3624" y="3223"/>
                  </a:cubicBezTo>
                  <a:lnTo>
                    <a:pt x="410" y="6468"/>
                  </a:lnTo>
                  <a:cubicBezTo>
                    <a:pt x="1" y="6846"/>
                    <a:pt x="1" y="7507"/>
                    <a:pt x="410" y="7917"/>
                  </a:cubicBezTo>
                  <a:cubicBezTo>
                    <a:pt x="600" y="8106"/>
                    <a:pt x="852" y="8200"/>
                    <a:pt x="1111" y="8200"/>
                  </a:cubicBezTo>
                  <a:cubicBezTo>
                    <a:pt x="1371" y="8200"/>
                    <a:pt x="1639" y="8106"/>
                    <a:pt x="1860" y="7917"/>
                  </a:cubicBezTo>
                  <a:lnTo>
                    <a:pt x="5136" y="4640"/>
                  </a:lnTo>
                  <a:cubicBezTo>
                    <a:pt x="5388" y="4735"/>
                    <a:pt x="5664" y="4782"/>
                    <a:pt x="5947" y="4782"/>
                  </a:cubicBezTo>
                  <a:cubicBezTo>
                    <a:pt x="6231" y="4782"/>
                    <a:pt x="6522" y="4735"/>
                    <a:pt x="6806" y="4640"/>
                  </a:cubicBezTo>
                  <a:cubicBezTo>
                    <a:pt x="7846" y="4294"/>
                    <a:pt x="8602" y="3065"/>
                    <a:pt x="8224" y="1773"/>
                  </a:cubicBezTo>
                  <a:cubicBezTo>
                    <a:pt x="8192" y="1647"/>
                    <a:pt x="8129" y="1553"/>
                    <a:pt x="8003" y="1521"/>
                  </a:cubicBezTo>
                  <a:cubicBezTo>
                    <a:pt x="7972" y="1514"/>
                    <a:pt x="7942" y="1510"/>
                    <a:pt x="7914" y="1510"/>
                  </a:cubicBezTo>
                  <a:cubicBezTo>
                    <a:pt x="7830" y="1510"/>
                    <a:pt x="7759" y="1545"/>
                    <a:pt x="7688" y="1616"/>
                  </a:cubicBezTo>
                  <a:lnTo>
                    <a:pt x="6901" y="2404"/>
                  </a:lnTo>
                  <a:cubicBezTo>
                    <a:pt x="6759" y="2530"/>
                    <a:pt x="6578" y="2593"/>
                    <a:pt x="6400" y="2593"/>
                  </a:cubicBezTo>
                  <a:cubicBezTo>
                    <a:pt x="6223" y="2593"/>
                    <a:pt x="6050" y="2530"/>
                    <a:pt x="5924" y="2404"/>
                  </a:cubicBezTo>
                  <a:cubicBezTo>
                    <a:pt x="5640" y="2120"/>
                    <a:pt x="5640" y="1679"/>
                    <a:pt x="5924" y="1395"/>
                  </a:cubicBezTo>
                  <a:lnTo>
                    <a:pt x="6711" y="608"/>
                  </a:lnTo>
                  <a:cubicBezTo>
                    <a:pt x="6774" y="545"/>
                    <a:pt x="6806" y="419"/>
                    <a:pt x="6774" y="293"/>
                  </a:cubicBezTo>
                  <a:cubicBezTo>
                    <a:pt x="6743" y="198"/>
                    <a:pt x="6648" y="104"/>
                    <a:pt x="6554" y="72"/>
                  </a:cubicBezTo>
                  <a:cubicBezTo>
                    <a:pt x="6344" y="23"/>
                    <a:pt x="6139" y="0"/>
                    <a:pt x="5939"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280" name="Google Shape;6947;p88"/>
          <p:cNvGrpSpPr/>
          <p:nvPr/>
        </p:nvGrpSpPr>
        <p:grpSpPr>
          <a:xfrm>
            <a:off x="4197135" y="2301045"/>
            <a:ext cx="595197" cy="596827"/>
            <a:chOff x="-32927950" y="3944800"/>
            <a:chExt cx="292225" cy="293025"/>
          </a:xfrm>
          <a:solidFill>
            <a:srgbClr val="0DB7C4"/>
          </a:solidFill>
        </p:grpSpPr>
        <p:sp>
          <p:nvSpPr>
            <p:cNvPr id="281" name="Google Shape;6948;p88"/>
            <p:cNvSpPr/>
            <p:nvPr/>
          </p:nvSpPr>
          <p:spPr>
            <a:xfrm>
              <a:off x="-32927950" y="3944800"/>
              <a:ext cx="69325" cy="292225"/>
            </a:xfrm>
            <a:custGeom>
              <a:avLst/>
              <a:gdLst/>
              <a:ahLst/>
              <a:cxnLst/>
              <a:rect l="l" t="t" r="r" b="b"/>
              <a:pathLst>
                <a:path w="2773" h="11689" extrusionOk="0">
                  <a:moveTo>
                    <a:pt x="1418" y="0"/>
                  </a:moveTo>
                  <a:cubicBezTo>
                    <a:pt x="1072" y="0"/>
                    <a:pt x="757" y="315"/>
                    <a:pt x="757" y="662"/>
                  </a:cubicBezTo>
                  <a:lnTo>
                    <a:pt x="757" y="9578"/>
                  </a:lnTo>
                  <a:cubicBezTo>
                    <a:pt x="757" y="9830"/>
                    <a:pt x="914" y="10050"/>
                    <a:pt x="1103" y="10176"/>
                  </a:cubicBezTo>
                  <a:lnTo>
                    <a:pt x="1103" y="10996"/>
                  </a:lnTo>
                  <a:lnTo>
                    <a:pt x="347" y="10996"/>
                  </a:lnTo>
                  <a:cubicBezTo>
                    <a:pt x="158" y="10996"/>
                    <a:pt x="1" y="11153"/>
                    <a:pt x="1" y="11342"/>
                  </a:cubicBezTo>
                  <a:cubicBezTo>
                    <a:pt x="1" y="11531"/>
                    <a:pt x="158" y="11689"/>
                    <a:pt x="347" y="11689"/>
                  </a:cubicBezTo>
                  <a:lnTo>
                    <a:pt x="2395" y="11689"/>
                  </a:lnTo>
                  <a:cubicBezTo>
                    <a:pt x="2616" y="11689"/>
                    <a:pt x="2773" y="11531"/>
                    <a:pt x="2773" y="11342"/>
                  </a:cubicBezTo>
                  <a:cubicBezTo>
                    <a:pt x="2773" y="11153"/>
                    <a:pt x="2616" y="10996"/>
                    <a:pt x="2395" y="10996"/>
                  </a:cubicBezTo>
                  <a:lnTo>
                    <a:pt x="1733" y="10996"/>
                  </a:lnTo>
                  <a:lnTo>
                    <a:pt x="1733" y="10176"/>
                  </a:lnTo>
                  <a:cubicBezTo>
                    <a:pt x="1922" y="10050"/>
                    <a:pt x="2080" y="9861"/>
                    <a:pt x="2080" y="9578"/>
                  </a:cubicBezTo>
                  <a:lnTo>
                    <a:pt x="2080" y="662"/>
                  </a:lnTo>
                  <a:cubicBezTo>
                    <a:pt x="2080" y="284"/>
                    <a:pt x="1765" y="0"/>
                    <a:pt x="1418" y="0"/>
                  </a:cubicBezTo>
                  <a:close/>
                </a:path>
              </a:pathLst>
            </a:custGeom>
            <a:grpFill/>
            <a:ln>
              <a:noFill/>
            </a:ln>
          </p:spPr>
          <p:txBody>
            <a:bodyPr spcFirstLastPara="1" wrap="square" lIns="91425" tIns="91425" rIns="91425" bIns="91425" anchor="ctr" anchorCtr="0">
              <a:noAutofit/>
            </a:bodyPr>
            <a:lstStyle/>
            <a:p>
              <a:endParaRPr sz="1400"/>
            </a:p>
          </p:txBody>
        </p:sp>
        <p:sp>
          <p:nvSpPr>
            <p:cNvPr id="282" name="Google Shape;6949;p88"/>
            <p:cNvSpPr/>
            <p:nvPr/>
          </p:nvSpPr>
          <p:spPr>
            <a:xfrm>
              <a:off x="-32720800" y="4057425"/>
              <a:ext cx="85075" cy="25225"/>
            </a:xfrm>
            <a:custGeom>
              <a:avLst/>
              <a:gdLst/>
              <a:ahLst/>
              <a:cxnLst/>
              <a:rect l="l" t="t" r="r" b="b"/>
              <a:pathLst>
                <a:path w="3403" h="1009" extrusionOk="0">
                  <a:moveTo>
                    <a:pt x="505" y="1"/>
                  </a:moveTo>
                  <a:cubicBezTo>
                    <a:pt x="221" y="1"/>
                    <a:pt x="0" y="221"/>
                    <a:pt x="0" y="505"/>
                  </a:cubicBezTo>
                  <a:cubicBezTo>
                    <a:pt x="0" y="788"/>
                    <a:pt x="221" y="1009"/>
                    <a:pt x="505" y="1009"/>
                  </a:cubicBezTo>
                  <a:lnTo>
                    <a:pt x="2899" y="1009"/>
                  </a:lnTo>
                  <a:cubicBezTo>
                    <a:pt x="3182" y="1009"/>
                    <a:pt x="3403" y="788"/>
                    <a:pt x="3403" y="505"/>
                  </a:cubicBezTo>
                  <a:cubicBezTo>
                    <a:pt x="3403" y="190"/>
                    <a:pt x="3182" y="1"/>
                    <a:pt x="2899" y="1"/>
                  </a:cubicBezTo>
                  <a:close/>
                </a:path>
              </a:pathLst>
            </a:custGeom>
            <a:grpFill/>
            <a:ln>
              <a:noFill/>
            </a:ln>
          </p:spPr>
          <p:txBody>
            <a:bodyPr spcFirstLastPara="1" wrap="square" lIns="91425" tIns="91425" rIns="91425" bIns="91425" anchor="ctr" anchorCtr="0">
              <a:noAutofit/>
            </a:bodyPr>
            <a:lstStyle/>
            <a:p>
              <a:endParaRPr sz="1400"/>
            </a:p>
          </p:txBody>
        </p:sp>
        <p:sp>
          <p:nvSpPr>
            <p:cNvPr id="283" name="Google Shape;6950;p88"/>
            <p:cNvSpPr/>
            <p:nvPr/>
          </p:nvSpPr>
          <p:spPr>
            <a:xfrm>
              <a:off x="-32720800" y="4099950"/>
              <a:ext cx="85075" cy="25225"/>
            </a:xfrm>
            <a:custGeom>
              <a:avLst/>
              <a:gdLst/>
              <a:ahLst/>
              <a:cxnLst/>
              <a:rect l="l" t="t" r="r" b="b"/>
              <a:pathLst>
                <a:path w="3403" h="1009" extrusionOk="0">
                  <a:moveTo>
                    <a:pt x="505" y="1"/>
                  </a:moveTo>
                  <a:cubicBezTo>
                    <a:pt x="221" y="1"/>
                    <a:pt x="0" y="221"/>
                    <a:pt x="0" y="505"/>
                  </a:cubicBezTo>
                  <a:cubicBezTo>
                    <a:pt x="0" y="788"/>
                    <a:pt x="221" y="1009"/>
                    <a:pt x="505" y="1009"/>
                  </a:cubicBezTo>
                  <a:lnTo>
                    <a:pt x="2899" y="1009"/>
                  </a:lnTo>
                  <a:cubicBezTo>
                    <a:pt x="3182" y="1009"/>
                    <a:pt x="3403" y="788"/>
                    <a:pt x="3403" y="505"/>
                  </a:cubicBezTo>
                  <a:cubicBezTo>
                    <a:pt x="3403" y="221"/>
                    <a:pt x="3182" y="1"/>
                    <a:pt x="2899" y="1"/>
                  </a:cubicBezTo>
                  <a:close/>
                </a:path>
              </a:pathLst>
            </a:custGeom>
            <a:grpFill/>
            <a:ln>
              <a:noFill/>
            </a:ln>
          </p:spPr>
          <p:txBody>
            <a:bodyPr spcFirstLastPara="1" wrap="square" lIns="91425" tIns="91425" rIns="91425" bIns="91425" anchor="ctr" anchorCtr="0">
              <a:noAutofit/>
            </a:bodyPr>
            <a:lstStyle/>
            <a:p>
              <a:endParaRPr sz="1400"/>
            </a:p>
          </p:txBody>
        </p:sp>
        <p:sp>
          <p:nvSpPr>
            <p:cNvPr id="284" name="Google Shape;6951;p88"/>
            <p:cNvSpPr/>
            <p:nvPr/>
          </p:nvSpPr>
          <p:spPr>
            <a:xfrm>
              <a:off x="-32720800" y="4141700"/>
              <a:ext cx="67750" cy="26025"/>
            </a:xfrm>
            <a:custGeom>
              <a:avLst/>
              <a:gdLst/>
              <a:ahLst/>
              <a:cxnLst/>
              <a:rect l="l" t="t" r="r" b="b"/>
              <a:pathLst>
                <a:path w="2710" h="1041" extrusionOk="0">
                  <a:moveTo>
                    <a:pt x="505" y="1"/>
                  </a:moveTo>
                  <a:cubicBezTo>
                    <a:pt x="221" y="1"/>
                    <a:pt x="0" y="253"/>
                    <a:pt x="0" y="536"/>
                  </a:cubicBezTo>
                  <a:cubicBezTo>
                    <a:pt x="0" y="788"/>
                    <a:pt x="221" y="1040"/>
                    <a:pt x="505" y="1040"/>
                  </a:cubicBezTo>
                  <a:lnTo>
                    <a:pt x="2206" y="1040"/>
                  </a:lnTo>
                  <a:cubicBezTo>
                    <a:pt x="2458" y="1040"/>
                    <a:pt x="2710" y="788"/>
                    <a:pt x="2710" y="536"/>
                  </a:cubicBezTo>
                  <a:cubicBezTo>
                    <a:pt x="2710" y="253"/>
                    <a:pt x="2521" y="1"/>
                    <a:pt x="2206" y="1"/>
                  </a:cubicBezTo>
                  <a:close/>
                </a:path>
              </a:pathLst>
            </a:custGeom>
            <a:grpFill/>
            <a:ln>
              <a:noFill/>
            </a:ln>
          </p:spPr>
          <p:txBody>
            <a:bodyPr spcFirstLastPara="1" wrap="square" lIns="91425" tIns="91425" rIns="91425" bIns="91425" anchor="ctr" anchorCtr="0">
              <a:noAutofit/>
            </a:bodyPr>
            <a:lstStyle/>
            <a:p>
              <a:endParaRPr sz="1400"/>
            </a:p>
          </p:txBody>
        </p:sp>
        <p:sp>
          <p:nvSpPr>
            <p:cNvPr id="285" name="Google Shape;6952;p88"/>
            <p:cNvSpPr/>
            <p:nvPr/>
          </p:nvSpPr>
          <p:spPr>
            <a:xfrm>
              <a:off x="-32754675" y="3944800"/>
              <a:ext cx="51225" cy="52000"/>
            </a:xfrm>
            <a:custGeom>
              <a:avLst/>
              <a:gdLst/>
              <a:ahLst/>
              <a:cxnLst/>
              <a:rect l="l" t="t" r="r" b="b"/>
              <a:pathLst>
                <a:path w="2049" h="2080" extrusionOk="0">
                  <a:moveTo>
                    <a:pt x="1702" y="0"/>
                  </a:moveTo>
                  <a:cubicBezTo>
                    <a:pt x="757" y="0"/>
                    <a:pt x="1" y="788"/>
                    <a:pt x="1" y="1733"/>
                  </a:cubicBezTo>
                  <a:lnTo>
                    <a:pt x="1" y="2080"/>
                  </a:lnTo>
                  <a:lnTo>
                    <a:pt x="2049" y="2080"/>
                  </a:lnTo>
                  <a:lnTo>
                    <a:pt x="2049" y="0"/>
                  </a:lnTo>
                  <a:close/>
                </a:path>
              </a:pathLst>
            </a:custGeom>
            <a:grpFill/>
            <a:ln>
              <a:noFill/>
            </a:ln>
          </p:spPr>
          <p:txBody>
            <a:bodyPr spcFirstLastPara="1" wrap="square" lIns="91425" tIns="91425" rIns="91425" bIns="91425" anchor="ctr" anchorCtr="0">
              <a:noAutofit/>
            </a:bodyPr>
            <a:lstStyle/>
            <a:p>
              <a:endParaRPr sz="1400"/>
            </a:p>
          </p:txBody>
        </p:sp>
        <p:sp>
          <p:nvSpPr>
            <p:cNvPr id="286" name="Google Shape;6953;p88"/>
            <p:cNvSpPr/>
            <p:nvPr/>
          </p:nvSpPr>
          <p:spPr>
            <a:xfrm>
              <a:off x="-32687725" y="3944800"/>
              <a:ext cx="34675" cy="55150"/>
            </a:xfrm>
            <a:custGeom>
              <a:avLst/>
              <a:gdLst/>
              <a:ahLst/>
              <a:cxnLst/>
              <a:rect l="l" t="t" r="r" b="b"/>
              <a:pathLst>
                <a:path w="1387" h="2206" extrusionOk="0">
                  <a:moveTo>
                    <a:pt x="1" y="0"/>
                  </a:moveTo>
                  <a:lnTo>
                    <a:pt x="1" y="2111"/>
                  </a:lnTo>
                  <a:lnTo>
                    <a:pt x="883" y="2111"/>
                  </a:lnTo>
                  <a:cubicBezTo>
                    <a:pt x="1072" y="2111"/>
                    <a:pt x="1261" y="2143"/>
                    <a:pt x="1387" y="2206"/>
                  </a:cubicBezTo>
                  <a:lnTo>
                    <a:pt x="1387" y="1040"/>
                  </a:lnTo>
                  <a:cubicBezTo>
                    <a:pt x="1387" y="473"/>
                    <a:pt x="914" y="0"/>
                    <a:pt x="347" y="0"/>
                  </a:cubicBezTo>
                  <a:close/>
                </a:path>
              </a:pathLst>
            </a:custGeom>
            <a:grpFill/>
            <a:ln>
              <a:noFill/>
            </a:ln>
          </p:spPr>
          <p:txBody>
            <a:bodyPr spcFirstLastPara="1" wrap="square" lIns="91425" tIns="91425" rIns="91425" bIns="91425" anchor="ctr" anchorCtr="0">
              <a:noAutofit/>
            </a:bodyPr>
            <a:lstStyle/>
            <a:p>
              <a:endParaRPr sz="1400"/>
            </a:p>
          </p:txBody>
        </p:sp>
        <p:sp>
          <p:nvSpPr>
            <p:cNvPr id="287" name="Google Shape;6954;p88"/>
            <p:cNvSpPr/>
            <p:nvPr/>
          </p:nvSpPr>
          <p:spPr>
            <a:xfrm>
              <a:off x="-32860200" y="4014100"/>
              <a:ext cx="207150" cy="153625"/>
            </a:xfrm>
            <a:custGeom>
              <a:avLst/>
              <a:gdLst/>
              <a:ahLst/>
              <a:cxnLst/>
              <a:rect l="l" t="t" r="r" b="b"/>
              <a:pathLst>
                <a:path w="8286" h="6145" extrusionOk="0">
                  <a:moveTo>
                    <a:pt x="0" y="1"/>
                  </a:moveTo>
                  <a:lnTo>
                    <a:pt x="0" y="6144"/>
                  </a:lnTo>
                  <a:lnTo>
                    <a:pt x="378" y="6144"/>
                  </a:lnTo>
                  <a:cubicBezTo>
                    <a:pt x="756" y="6144"/>
                    <a:pt x="1071" y="5892"/>
                    <a:pt x="1260" y="5577"/>
                  </a:cubicBezTo>
                  <a:lnTo>
                    <a:pt x="2016" y="5955"/>
                  </a:lnTo>
                  <a:cubicBezTo>
                    <a:pt x="2268" y="6050"/>
                    <a:pt x="2552" y="6144"/>
                    <a:pt x="2773" y="6144"/>
                  </a:cubicBezTo>
                  <a:lnTo>
                    <a:pt x="3497" y="6144"/>
                  </a:lnTo>
                  <a:lnTo>
                    <a:pt x="3497" y="3057"/>
                  </a:lnTo>
                  <a:cubicBezTo>
                    <a:pt x="3214" y="3309"/>
                    <a:pt x="2867" y="3435"/>
                    <a:pt x="2457" y="3435"/>
                  </a:cubicBezTo>
                  <a:cubicBezTo>
                    <a:pt x="2268" y="3435"/>
                    <a:pt x="2111" y="3277"/>
                    <a:pt x="2111" y="3057"/>
                  </a:cubicBezTo>
                  <a:cubicBezTo>
                    <a:pt x="2111" y="2868"/>
                    <a:pt x="2268" y="2710"/>
                    <a:pt x="2457" y="2710"/>
                  </a:cubicBezTo>
                  <a:cubicBezTo>
                    <a:pt x="3025" y="2710"/>
                    <a:pt x="3497" y="2238"/>
                    <a:pt x="3497" y="1702"/>
                  </a:cubicBezTo>
                  <a:lnTo>
                    <a:pt x="3497" y="1009"/>
                  </a:lnTo>
                  <a:lnTo>
                    <a:pt x="7782" y="1009"/>
                  </a:lnTo>
                  <a:cubicBezTo>
                    <a:pt x="8065" y="1009"/>
                    <a:pt x="8286" y="788"/>
                    <a:pt x="8286" y="505"/>
                  </a:cubicBezTo>
                  <a:cubicBezTo>
                    <a:pt x="8286" y="221"/>
                    <a:pt x="8065" y="1"/>
                    <a:pt x="7782" y="1"/>
                  </a:cubicBezTo>
                  <a:lnTo>
                    <a:pt x="3560" y="1"/>
                  </a:lnTo>
                  <a:cubicBezTo>
                    <a:pt x="3308" y="1"/>
                    <a:pt x="2899" y="158"/>
                    <a:pt x="2583" y="442"/>
                  </a:cubicBezTo>
                  <a:cubicBezTo>
                    <a:pt x="2426" y="599"/>
                    <a:pt x="2205" y="662"/>
                    <a:pt x="1985" y="662"/>
                  </a:cubicBezTo>
                  <a:lnTo>
                    <a:pt x="1323" y="662"/>
                  </a:lnTo>
                  <a:cubicBezTo>
                    <a:pt x="1166" y="284"/>
                    <a:pt x="788" y="1"/>
                    <a:pt x="378" y="1"/>
                  </a:cubicBezTo>
                  <a:close/>
                </a:path>
              </a:pathLst>
            </a:custGeom>
            <a:grpFill/>
            <a:ln>
              <a:noFill/>
            </a:ln>
          </p:spPr>
          <p:txBody>
            <a:bodyPr spcFirstLastPara="1" wrap="square" lIns="91425" tIns="91425" rIns="91425" bIns="91425" anchor="ctr" anchorCtr="0">
              <a:noAutofit/>
            </a:bodyPr>
            <a:lstStyle/>
            <a:p>
              <a:endParaRPr sz="1400"/>
            </a:p>
          </p:txBody>
        </p:sp>
        <p:sp>
          <p:nvSpPr>
            <p:cNvPr id="288" name="Google Shape;6955;p88"/>
            <p:cNvSpPr/>
            <p:nvPr/>
          </p:nvSpPr>
          <p:spPr>
            <a:xfrm>
              <a:off x="-32755450" y="4055850"/>
              <a:ext cx="51200" cy="181175"/>
            </a:xfrm>
            <a:custGeom>
              <a:avLst/>
              <a:gdLst/>
              <a:ahLst/>
              <a:cxnLst/>
              <a:rect l="l" t="t" r="r" b="b"/>
              <a:pathLst>
                <a:path w="2048" h="7247" extrusionOk="0">
                  <a:moveTo>
                    <a:pt x="0" y="1"/>
                  </a:moveTo>
                  <a:lnTo>
                    <a:pt x="0" y="64"/>
                  </a:lnTo>
                  <a:lnTo>
                    <a:pt x="0" y="5514"/>
                  </a:lnTo>
                  <a:cubicBezTo>
                    <a:pt x="0" y="6459"/>
                    <a:pt x="756" y="7247"/>
                    <a:pt x="1701" y="7247"/>
                  </a:cubicBezTo>
                  <a:lnTo>
                    <a:pt x="2048" y="7247"/>
                  </a:lnTo>
                  <a:lnTo>
                    <a:pt x="2048" y="5167"/>
                  </a:lnTo>
                  <a:lnTo>
                    <a:pt x="1891" y="5167"/>
                  </a:lnTo>
                  <a:cubicBezTo>
                    <a:pt x="1229" y="5167"/>
                    <a:pt x="725" y="4632"/>
                    <a:pt x="725" y="4002"/>
                  </a:cubicBezTo>
                  <a:cubicBezTo>
                    <a:pt x="725" y="3624"/>
                    <a:pt x="882" y="3372"/>
                    <a:pt x="1071" y="3120"/>
                  </a:cubicBezTo>
                  <a:cubicBezTo>
                    <a:pt x="819" y="2899"/>
                    <a:pt x="725" y="2615"/>
                    <a:pt x="725" y="2269"/>
                  </a:cubicBezTo>
                  <a:cubicBezTo>
                    <a:pt x="725" y="1922"/>
                    <a:pt x="882" y="1639"/>
                    <a:pt x="1071" y="1387"/>
                  </a:cubicBezTo>
                  <a:cubicBezTo>
                    <a:pt x="819" y="1166"/>
                    <a:pt x="725" y="883"/>
                    <a:pt x="725" y="536"/>
                  </a:cubicBezTo>
                  <a:cubicBezTo>
                    <a:pt x="725" y="316"/>
                    <a:pt x="756" y="190"/>
                    <a:pt x="819" y="1"/>
                  </a:cubicBezTo>
                  <a:close/>
                </a:path>
              </a:pathLst>
            </a:custGeom>
            <a:grpFill/>
            <a:ln>
              <a:noFill/>
            </a:ln>
          </p:spPr>
          <p:txBody>
            <a:bodyPr spcFirstLastPara="1" wrap="square" lIns="91425" tIns="91425" rIns="91425" bIns="91425" anchor="ctr" anchorCtr="0">
              <a:noAutofit/>
            </a:bodyPr>
            <a:lstStyle/>
            <a:p>
              <a:endParaRPr sz="1400"/>
            </a:p>
          </p:txBody>
        </p:sp>
        <p:sp>
          <p:nvSpPr>
            <p:cNvPr id="289" name="Google Shape;6956;p88"/>
            <p:cNvSpPr/>
            <p:nvPr/>
          </p:nvSpPr>
          <p:spPr>
            <a:xfrm>
              <a:off x="-32686925" y="4182650"/>
              <a:ext cx="34675" cy="55175"/>
            </a:xfrm>
            <a:custGeom>
              <a:avLst/>
              <a:gdLst/>
              <a:ahLst/>
              <a:cxnLst/>
              <a:rect l="l" t="t" r="r" b="b"/>
              <a:pathLst>
                <a:path w="1387" h="2207" extrusionOk="0">
                  <a:moveTo>
                    <a:pt x="1386" y="1"/>
                  </a:moveTo>
                  <a:cubicBezTo>
                    <a:pt x="1229" y="64"/>
                    <a:pt x="1071" y="95"/>
                    <a:pt x="882" y="95"/>
                  </a:cubicBezTo>
                  <a:lnTo>
                    <a:pt x="0" y="95"/>
                  </a:lnTo>
                  <a:lnTo>
                    <a:pt x="0" y="2206"/>
                  </a:lnTo>
                  <a:lnTo>
                    <a:pt x="378" y="2206"/>
                  </a:lnTo>
                  <a:cubicBezTo>
                    <a:pt x="914" y="2206"/>
                    <a:pt x="1386" y="1734"/>
                    <a:pt x="1386" y="1167"/>
                  </a:cubicBezTo>
                  <a:lnTo>
                    <a:pt x="1386" y="1"/>
                  </a:lnTo>
                  <a:close/>
                </a:path>
              </a:pathLst>
            </a:custGeom>
            <a:grpFill/>
            <a:ln>
              <a:noFill/>
            </a:ln>
          </p:spPr>
          <p:txBody>
            <a:bodyPr spcFirstLastPara="1" wrap="square" lIns="91425" tIns="91425" rIns="91425" bIns="91425" anchor="ctr" anchorCtr="0">
              <a:noAutofit/>
            </a:bodyPr>
            <a:lstStyle/>
            <a:p>
              <a:endParaRPr sz="1400"/>
            </a:p>
          </p:txBody>
        </p:sp>
      </p:grpSp>
      <p:grpSp>
        <p:nvGrpSpPr>
          <p:cNvPr id="304" name="Google Shape;6971;p88"/>
          <p:cNvGrpSpPr/>
          <p:nvPr/>
        </p:nvGrpSpPr>
        <p:grpSpPr>
          <a:xfrm>
            <a:off x="8143665" y="2266959"/>
            <a:ext cx="593619" cy="593568"/>
            <a:chOff x="-31093575" y="3911725"/>
            <a:chExt cx="291450" cy="291425"/>
          </a:xfrm>
          <a:solidFill>
            <a:srgbClr val="0DB7C4"/>
          </a:solidFill>
        </p:grpSpPr>
        <p:sp>
          <p:nvSpPr>
            <p:cNvPr id="305" name="Google Shape;6972;p88"/>
            <p:cNvSpPr/>
            <p:nvPr/>
          </p:nvSpPr>
          <p:spPr>
            <a:xfrm>
              <a:off x="-31093575" y="3911725"/>
              <a:ext cx="291450" cy="291425"/>
            </a:xfrm>
            <a:custGeom>
              <a:avLst/>
              <a:gdLst/>
              <a:ahLst/>
              <a:cxnLst/>
              <a:rect l="l" t="t" r="r" b="b"/>
              <a:pathLst>
                <a:path w="11658" h="11657" extrusionOk="0">
                  <a:moveTo>
                    <a:pt x="5829" y="0"/>
                  </a:moveTo>
                  <a:cubicBezTo>
                    <a:pt x="3372" y="0"/>
                    <a:pt x="1261" y="1796"/>
                    <a:pt x="788" y="4159"/>
                  </a:cubicBezTo>
                  <a:cubicBezTo>
                    <a:pt x="347" y="4285"/>
                    <a:pt x="1" y="4694"/>
                    <a:pt x="1" y="5167"/>
                  </a:cubicBezTo>
                  <a:lnTo>
                    <a:pt x="1" y="7876"/>
                  </a:lnTo>
                  <a:cubicBezTo>
                    <a:pt x="1" y="8412"/>
                    <a:pt x="473" y="8885"/>
                    <a:pt x="1009" y="8885"/>
                  </a:cubicBezTo>
                  <a:lnTo>
                    <a:pt x="1702" y="8885"/>
                  </a:lnTo>
                  <a:cubicBezTo>
                    <a:pt x="1891" y="8885"/>
                    <a:pt x="2049" y="8727"/>
                    <a:pt x="2049" y="8538"/>
                  </a:cubicBezTo>
                  <a:lnTo>
                    <a:pt x="2049" y="4442"/>
                  </a:lnTo>
                  <a:cubicBezTo>
                    <a:pt x="2049" y="4253"/>
                    <a:pt x="1891" y="4096"/>
                    <a:pt x="1702" y="4096"/>
                  </a:cubicBezTo>
                  <a:lnTo>
                    <a:pt x="1481" y="4096"/>
                  </a:lnTo>
                  <a:cubicBezTo>
                    <a:pt x="1954" y="2111"/>
                    <a:pt x="3781" y="630"/>
                    <a:pt x="5829" y="630"/>
                  </a:cubicBezTo>
                  <a:cubicBezTo>
                    <a:pt x="7877" y="630"/>
                    <a:pt x="9673" y="2111"/>
                    <a:pt x="10145" y="4096"/>
                  </a:cubicBezTo>
                  <a:lnTo>
                    <a:pt x="9956" y="4096"/>
                  </a:lnTo>
                  <a:cubicBezTo>
                    <a:pt x="9767" y="4096"/>
                    <a:pt x="9610" y="4253"/>
                    <a:pt x="9610" y="4442"/>
                  </a:cubicBezTo>
                  <a:lnTo>
                    <a:pt x="9610" y="8538"/>
                  </a:lnTo>
                  <a:cubicBezTo>
                    <a:pt x="9610" y="8727"/>
                    <a:pt x="9767" y="8885"/>
                    <a:pt x="9956" y="8885"/>
                  </a:cubicBezTo>
                  <a:lnTo>
                    <a:pt x="10271" y="8885"/>
                  </a:lnTo>
                  <a:cubicBezTo>
                    <a:pt x="10114" y="9672"/>
                    <a:pt x="9421" y="10271"/>
                    <a:pt x="8570" y="10271"/>
                  </a:cubicBezTo>
                  <a:lnTo>
                    <a:pt x="6774" y="10271"/>
                  </a:lnTo>
                  <a:cubicBezTo>
                    <a:pt x="6617" y="9893"/>
                    <a:pt x="6270" y="9609"/>
                    <a:pt x="5829" y="9609"/>
                  </a:cubicBezTo>
                  <a:cubicBezTo>
                    <a:pt x="5262" y="9609"/>
                    <a:pt x="4789" y="10082"/>
                    <a:pt x="4789" y="10617"/>
                  </a:cubicBezTo>
                  <a:cubicBezTo>
                    <a:pt x="4789" y="11184"/>
                    <a:pt x="5262" y="11657"/>
                    <a:pt x="5829" y="11657"/>
                  </a:cubicBezTo>
                  <a:cubicBezTo>
                    <a:pt x="6270" y="11657"/>
                    <a:pt x="6648" y="11373"/>
                    <a:pt x="6774" y="10995"/>
                  </a:cubicBezTo>
                  <a:lnTo>
                    <a:pt x="8570" y="10995"/>
                  </a:lnTo>
                  <a:cubicBezTo>
                    <a:pt x="9799" y="10995"/>
                    <a:pt x="10775" y="10082"/>
                    <a:pt x="10933" y="8885"/>
                  </a:cubicBezTo>
                  <a:cubicBezTo>
                    <a:pt x="11342" y="8790"/>
                    <a:pt x="11658" y="8380"/>
                    <a:pt x="11658" y="7908"/>
                  </a:cubicBezTo>
                  <a:lnTo>
                    <a:pt x="11658" y="5198"/>
                  </a:lnTo>
                  <a:cubicBezTo>
                    <a:pt x="11658" y="4694"/>
                    <a:pt x="11311" y="4253"/>
                    <a:pt x="10870" y="4159"/>
                  </a:cubicBezTo>
                  <a:cubicBezTo>
                    <a:pt x="10397" y="1796"/>
                    <a:pt x="8255" y="0"/>
                    <a:pt x="5829" y="0"/>
                  </a:cubicBezTo>
                  <a:close/>
                </a:path>
              </a:pathLst>
            </a:custGeom>
            <a:grpFill/>
            <a:ln>
              <a:noFill/>
            </a:ln>
          </p:spPr>
          <p:txBody>
            <a:bodyPr spcFirstLastPara="1" wrap="square" lIns="91425" tIns="91425" rIns="91425" bIns="91425" anchor="ctr" anchorCtr="0">
              <a:noAutofit/>
            </a:bodyPr>
            <a:lstStyle/>
            <a:p>
              <a:endParaRPr sz="1400"/>
            </a:p>
          </p:txBody>
        </p:sp>
        <p:sp>
          <p:nvSpPr>
            <p:cNvPr id="306" name="Google Shape;6973;p88"/>
            <p:cNvSpPr/>
            <p:nvPr/>
          </p:nvSpPr>
          <p:spPr>
            <a:xfrm>
              <a:off x="-31025825" y="3980250"/>
              <a:ext cx="156750" cy="154250"/>
            </a:xfrm>
            <a:custGeom>
              <a:avLst/>
              <a:gdLst/>
              <a:ahLst/>
              <a:cxnLst/>
              <a:rect l="l" t="t" r="r" b="b"/>
              <a:pathLst>
                <a:path w="6270" h="6170" extrusionOk="0">
                  <a:moveTo>
                    <a:pt x="3119" y="1386"/>
                  </a:moveTo>
                  <a:cubicBezTo>
                    <a:pt x="3308" y="1386"/>
                    <a:pt x="3466" y="1544"/>
                    <a:pt x="3466" y="1733"/>
                  </a:cubicBezTo>
                  <a:cubicBezTo>
                    <a:pt x="3466" y="1953"/>
                    <a:pt x="3308" y="2079"/>
                    <a:pt x="3119" y="2079"/>
                  </a:cubicBezTo>
                  <a:cubicBezTo>
                    <a:pt x="2930" y="2079"/>
                    <a:pt x="2773" y="1953"/>
                    <a:pt x="2773" y="1733"/>
                  </a:cubicBezTo>
                  <a:cubicBezTo>
                    <a:pt x="2773" y="1544"/>
                    <a:pt x="2930" y="1386"/>
                    <a:pt x="3119" y="1386"/>
                  </a:cubicBezTo>
                  <a:close/>
                  <a:moveTo>
                    <a:pt x="3119" y="2741"/>
                  </a:moveTo>
                  <a:cubicBezTo>
                    <a:pt x="3308" y="2741"/>
                    <a:pt x="3466" y="2867"/>
                    <a:pt x="3466" y="3088"/>
                  </a:cubicBezTo>
                  <a:lnTo>
                    <a:pt x="3466" y="4474"/>
                  </a:lnTo>
                  <a:cubicBezTo>
                    <a:pt x="3466" y="4663"/>
                    <a:pt x="3308" y="4820"/>
                    <a:pt x="3119" y="4820"/>
                  </a:cubicBezTo>
                  <a:cubicBezTo>
                    <a:pt x="2930" y="4820"/>
                    <a:pt x="2773" y="4663"/>
                    <a:pt x="2773" y="4474"/>
                  </a:cubicBezTo>
                  <a:lnTo>
                    <a:pt x="2773" y="3088"/>
                  </a:lnTo>
                  <a:cubicBezTo>
                    <a:pt x="2773" y="2867"/>
                    <a:pt x="2930" y="2741"/>
                    <a:pt x="3119" y="2741"/>
                  </a:cubicBezTo>
                  <a:close/>
                  <a:moveTo>
                    <a:pt x="3151" y="0"/>
                  </a:moveTo>
                  <a:cubicBezTo>
                    <a:pt x="1449" y="0"/>
                    <a:pt x="63" y="1386"/>
                    <a:pt x="63" y="3088"/>
                  </a:cubicBezTo>
                  <a:cubicBezTo>
                    <a:pt x="63" y="3592"/>
                    <a:pt x="158" y="4096"/>
                    <a:pt x="441" y="4568"/>
                  </a:cubicBezTo>
                  <a:lnTo>
                    <a:pt x="63" y="5734"/>
                  </a:lnTo>
                  <a:cubicBezTo>
                    <a:pt x="0" y="5828"/>
                    <a:pt x="0" y="5955"/>
                    <a:pt x="126" y="6081"/>
                  </a:cubicBezTo>
                  <a:cubicBezTo>
                    <a:pt x="171" y="6125"/>
                    <a:pt x="263" y="6170"/>
                    <a:pt x="357" y="6170"/>
                  </a:cubicBezTo>
                  <a:cubicBezTo>
                    <a:pt x="396" y="6170"/>
                    <a:pt x="436" y="6162"/>
                    <a:pt x="473" y="6144"/>
                  </a:cubicBezTo>
                  <a:lnTo>
                    <a:pt x="1638" y="5765"/>
                  </a:lnTo>
                  <a:cubicBezTo>
                    <a:pt x="2079" y="6049"/>
                    <a:pt x="2615" y="6144"/>
                    <a:pt x="3151" y="6144"/>
                  </a:cubicBezTo>
                  <a:cubicBezTo>
                    <a:pt x="4852" y="6144"/>
                    <a:pt x="6270" y="4789"/>
                    <a:pt x="6270" y="3088"/>
                  </a:cubicBezTo>
                  <a:cubicBezTo>
                    <a:pt x="6270" y="1386"/>
                    <a:pt x="4852" y="0"/>
                    <a:pt x="3151"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337" name="Google Shape;7004;p88"/>
          <p:cNvGrpSpPr/>
          <p:nvPr/>
        </p:nvGrpSpPr>
        <p:grpSpPr>
          <a:xfrm>
            <a:off x="5042042" y="2277271"/>
            <a:ext cx="625697" cy="594791"/>
            <a:chOff x="-32576675" y="3944600"/>
            <a:chExt cx="307200" cy="292025"/>
          </a:xfrm>
          <a:solidFill>
            <a:srgbClr val="0DB7C4"/>
          </a:solidFill>
        </p:grpSpPr>
        <p:sp>
          <p:nvSpPr>
            <p:cNvPr id="338" name="Google Shape;7005;p88"/>
            <p:cNvSpPr/>
            <p:nvPr/>
          </p:nvSpPr>
          <p:spPr>
            <a:xfrm>
              <a:off x="-32482950" y="3944600"/>
              <a:ext cx="213475" cy="214650"/>
            </a:xfrm>
            <a:custGeom>
              <a:avLst/>
              <a:gdLst/>
              <a:ahLst/>
              <a:cxnLst/>
              <a:rect l="l" t="t" r="r" b="b"/>
              <a:pathLst>
                <a:path w="8539" h="8586" extrusionOk="0">
                  <a:moveTo>
                    <a:pt x="5156" y="1"/>
                  </a:moveTo>
                  <a:cubicBezTo>
                    <a:pt x="4372" y="1"/>
                    <a:pt x="3593" y="308"/>
                    <a:pt x="2994" y="922"/>
                  </a:cubicBezTo>
                  <a:lnTo>
                    <a:pt x="1450" y="2466"/>
                  </a:lnTo>
                  <a:cubicBezTo>
                    <a:pt x="1681" y="2417"/>
                    <a:pt x="1916" y="2392"/>
                    <a:pt x="2152" y="2392"/>
                  </a:cubicBezTo>
                  <a:cubicBezTo>
                    <a:pt x="2529" y="2392"/>
                    <a:pt x="2909" y="2456"/>
                    <a:pt x="3277" y="2592"/>
                  </a:cubicBezTo>
                  <a:lnTo>
                    <a:pt x="3939" y="1899"/>
                  </a:lnTo>
                  <a:cubicBezTo>
                    <a:pt x="4270" y="1568"/>
                    <a:pt x="4703" y="1402"/>
                    <a:pt x="5136" y="1402"/>
                  </a:cubicBezTo>
                  <a:cubicBezTo>
                    <a:pt x="5569" y="1402"/>
                    <a:pt x="6003" y="1568"/>
                    <a:pt x="6333" y="1899"/>
                  </a:cubicBezTo>
                  <a:cubicBezTo>
                    <a:pt x="7027" y="2592"/>
                    <a:pt x="7027" y="3631"/>
                    <a:pt x="6333" y="4325"/>
                  </a:cubicBezTo>
                  <a:lnTo>
                    <a:pt x="3939" y="6719"/>
                  </a:lnTo>
                  <a:cubicBezTo>
                    <a:pt x="3608" y="7050"/>
                    <a:pt x="3175" y="7215"/>
                    <a:pt x="2742" y="7215"/>
                  </a:cubicBezTo>
                  <a:cubicBezTo>
                    <a:pt x="2309" y="7215"/>
                    <a:pt x="1875" y="7050"/>
                    <a:pt x="1545" y="6719"/>
                  </a:cubicBezTo>
                  <a:cubicBezTo>
                    <a:pt x="1261" y="6435"/>
                    <a:pt x="1104" y="6089"/>
                    <a:pt x="1072" y="5742"/>
                  </a:cubicBezTo>
                  <a:lnTo>
                    <a:pt x="1" y="6782"/>
                  </a:lnTo>
                  <a:cubicBezTo>
                    <a:pt x="158" y="7097"/>
                    <a:pt x="348" y="7381"/>
                    <a:pt x="600" y="7664"/>
                  </a:cubicBezTo>
                  <a:cubicBezTo>
                    <a:pt x="1214" y="8278"/>
                    <a:pt x="2002" y="8586"/>
                    <a:pt x="2781" y="8586"/>
                  </a:cubicBezTo>
                  <a:cubicBezTo>
                    <a:pt x="3561" y="8586"/>
                    <a:pt x="4333" y="8278"/>
                    <a:pt x="4916" y="7664"/>
                  </a:cubicBezTo>
                  <a:lnTo>
                    <a:pt x="7342" y="5270"/>
                  </a:lnTo>
                  <a:cubicBezTo>
                    <a:pt x="8539" y="4073"/>
                    <a:pt x="8539" y="2151"/>
                    <a:pt x="7342" y="922"/>
                  </a:cubicBezTo>
                  <a:cubicBezTo>
                    <a:pt x="6727" y="308"/>
                    <a:pt x="5940" y="1"/>
                    <a:pt x="5156" y="1"/>
                  </a:cubicBezTo>
                  <a:close/>
                </a:path>
              </a:pathLst>
            </a:custGeom>
            <a:grpFill/>
            <a:ln>
              <a:noFill/>
            </a:ln>
          </p:spPr>
          <p:txBody>
            <a:bodyPr spcFirstLastPara="1" wrap="square" lIns="91425" tIns="91425" rIns="91425" bIns="91425" anchor="ctr" anchorCtr="0">
              <a:noAutofit/>
            </a:bodyPr>
            <a:lstStyle/>
            <a:p>
              <a:endParaRPr sz="1400"/>
            </a:p>
          </p:txBody>
        </p:sp>
        <p:sp>
          <p:nvSpPr>
            <p:cNvPr id="339" name="Google Shape;7006;p88"/>
            <p:cNvSpPr/>
            <p:nvPr/>
          </p:nvSpPr>
          <p:spPr>
            <a:xfrm>
              <a:off x="-32576675" y="4020200"/>
              <a:ext cx="215850" cy="216425"/>
            </a:xfrm>
            <a:custGeom>
              <a:avLst/>
              <a:gdLst/>
              <a:ahLst/>
              <a:cxnLst/>
              <a:rect l="l" t="t" r="r" b="b"/>
              <a:pathLst>
                <a:path w="8634" h="8657" extrusionOk="0">
                  <a:moveTo>
                    <a:pt x="5865" y="1"/>
                  </a:moveTo>
                  <a:cubicBezTo>
                    <a:pt x="5081" y="1"/>
                    <a:pt x="4301" y="308"/>
                    <a:pt x="3718" y="922"/>
                  </a:cubicBezTo>
                  <a:lnTo>
                    <a:pt x="1230" y="3411"/>
                  </a:lnTo>
                  <a:cubicBezTo>
                    <a:pt x="1" y="4640"/>
                    <a:pt x="1" y="6562"/>
                    <a:pt x="1230" y="7759"/>
                  </a:cubicBezTo>
                  <a:cubicBezTo>
                    <a:pt x="1844" y="8358"/>
                    <a:pt x="2632" y="8657"/>
                    <a:pt x="3415" y="8657"/>
                  </a:cubicBezTo>
                  <a:cubicBezTo>
                    <a:pt x="4199" y="8657"/>
                    <a:pt x="4979" y="8358"/>
                    <a:pt x="5577" y="7759"/>
                  </a:cubicBezTo>
                  <a:lnTo>
                    <a:pt x="7152" y="6184"/>
                  </a:lnTo>
                  <a:lnTo>
                    <a:pt x="7152" y="6184"/>
                  </a:lnTo>
                  <a:cubicBezTo>
                    <a:pt x="6938" y="6218"/>
                    <a:pt x="6719" y="6235"/>
                    <a:pt x="6499" y="6235"/>
                  </a:cubicBezTo>
                  <a:cubicBezTo>
                    <a:pt x="6106" y="6235"/>
                    <a:pt x="5709" y="6179"/>
                    <a:pt x="5325" y="6058"/>
                  </a:cubicBezTo>
                  <a:lnTo>
                    <a:pt x="4569" y="6814"/>
                  </a:lnTo>
                  <a:cubicBezTo>
                    <a:pt x="4238" y="7145"/>
                    <a:pt x="3805" y="7310"/>
                    <a:pt x="3372" y="7310"/>
                  </a:cubicBezTo>
                  <a:cubicBezTo>
                    <a:pt x="2939" y="7310"/>
                    <a:pt x="2505" y="7145"/>
                    <a:pt x="2175" y="6814"/>
                  </a:cubicBezTo>
                  <a:cubicBezTo>
                    <a:pt x="1513" y="6121"/>
                    <a:pt x="1513" y="5081"/>
                    <a:pt x="2175" y="4388"/>
                  </a:cubicBezTo>
                  <a:lnTo>
                    <a:pt x="4664" y="1899"/>
                  </a:lnTo>
                  <a:cubicBezTo>
                    <a:pt x="4994" y="1568"/>
                    <a:pt x="5428" y="1403"/>
                    <a:pt x="5861" y="1403"/>
                  </a:cubicBezTo>
                  <a:cubicBezTo>
                    <a:pt x="6294" y="1403"/>
                    <a:pt x="6727" y="1568"/>
                    <a:pt x="7058" y="1899"/>
                  </a:cubicBezTo>
                  <a:cubicBezTo>
                    <a:pt x="7342" y="2183"/>
                    <a:pt x="7499" y="2561"/>
                    <a:pt x="7531" y="2907"/>
                  </a:cubicBezTo>
                  <a:lnTo>
                    <a:pt x="8287" y="2151"/>
                  </a:lnTo>
                  <a:lnTo>
                    <a:pt x="8633" y="1805"/>
                  </a:lnTo>
                  <a:cubicBezTo>
                    <a:pt x="8476" y="1490"/>
                    <a:pt x="8287" y="1206"/>
                    <a:pt x="8035" y="922"/>
                  </a:cubicBezTo>
                  <a:cubicBezTo>
                    <a:pt x="7436" y="308"/>
                    <a:pt x="6648" y="1"/>
                    <a:pt x="5865"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351" name="Google Shape;7018;p88"/>
          <p:cNvGrpSpPr/>
          <p:nvPr/>
        </p:nvGrpSpPr>
        <p:grpSpPr>
          <a:xfrm>
            <a:off x="8973796" y="2276317"/>
            <a:ext cx="595197" cy="593619"/>
            <a:chOff x="-30735200" y="3910925"/>
            <a:chExt cx="292225" cy="291450"/>
          </a:xfrm>
          <a:solidFill>
            <a:srgbClr val="0DB7C4"/>
          </a:solidFill>
        </p:grpSpPr>
        <p:sp>
          <p:nvSpPr>
            <p:cNvPr id="352" name="Google Shape;7019;p88"/>
            <p:cNvSpPr/>
            <p:nvPr/>
          </p:nvSpPr>
          <p:spPr>
            <a:xfrm>
              <a:off x="-30683225" y="3962900"/>
              <a:ext cx="188275" cy="186700"/>
            </a:xfrm>
            <a:custGeom>
              <a:avLst/>
              <a:gdLst/>
              <a:ahLst/>
              <a:cxnLst/>
              <a:rect l="l" t="t" r="r" b="b"/>
              <a:pathLst>
                <a:path w="7531" h="7468" extrusionOk="0">
                  <a:moveTo>
                    <a:pt x="3750" y="663"/>
                  </a:moveTo>
                  <a:cubicBezTo>
                    <a:pt x="3939" y="663"/>
                    <a:pt x="4096" y="820"/>
                    <a:pt x="4096" y="1009"/>
                  </a:cubicBezTo>
                  <a:lnTo>
                    <a:pt x="4096" y="3624"/>
                  </a:lnTo>
                  <a:lnTo>
                    <a:pt x="5357" y="4884"/>
                  </a:lnTo>
                  <a:cubicBezTo>
                    <a:pt x="5514" y="5042"/>
                    <a:pt x="5514" y="5231"/>
                    <a:pt x="5357" y="5357"/>
                  </a:cubicBezTo>
                  <a:cubicBezTo>
                    <a:pt x="5294" y="5420"/>
                    <a:pt x="5207" y="5451"/>
                    <a:pt x="5120" y="5451"/>
                  </a:cubicBezTo>
                  <a:cubicBezTo>
                    <a:pt x="5034" y="5451"/>
                    <a:pt x="4947" y="5420"/>
                    <a:pt x="4884" y="5357"/>
                  </a:cubicBezTo>
                  <a:lnTo>
                    <a:pt x="3498" y="3971"/>
                  </a:lnTo>
                  <a:cubicBezTo>
                    <a:pt x="3435" y="3908"/>
                    <a:pt x="3403" y="3813"/>
                    <a:pt x="3403" y="3719"/>
                  </a:cubicBezTo>
                  <a:lnTo>
                    <a:pt x="3403" y="1009"/>
                  </a:lnTo>
                  <a:cubicBezTo>
                    <a:pt x="3403" y="820"/>
                    <a:pt x="3561" y="663"/>
                    <a:pt x="3750" y="663"/>
                  </a:cubicBezTo>
                  <a:close/>
                  <a:moveTo>
                    <a:pt x="3750" y="1"/>
                  </a:moveTo>
                  <a:cubicBezTo>
                    <a:pt x="1671" y="1"/>
                    <a:pt x="1" y="1702"/>
                    <a:pt x="1" y="3750"/>
                  </a:cubicBezTo>
                  <a:cubicBezTo>
                    <a:pt x="1" y="5829"/>
                    <a:pt x="1702" y="7468"/>
                    <a:pt x="3750" y="7468"/>
                  </a:cubicBezTo>
                  <a:cubicBezTo>
                    <a:pt x="5798" y="7468"/>
                    <a:pt x="7499" y="5798"/>
                    <a:pt x="7499" y="3750"/>
                  </a:cubicBezTo>
                  <a:cubicBezTo>
                    <a:pt x="7530" y="1702"/>
                    <a:pt x="5829" y="1"/>
                    <a:pt x="3750" y="1"/>
                  </a:cubicBezTo>
                  <a:close/>
                </a:path>
              </a:pathLst>
            </a:custGeom>
            <a:grpFill/>
            <a:ln>
              <a:noFill/>
            </a:ln>
          </p:spPr>
          <p:txBody>
            <a:bodyPr spcFirstLastPara="1" wrap="square" lIns="91425" tIns="91425" rIns="91425" bIns="91425" anchor="ctr" anchorCtr="0">
              <a:noAutofit/>
            </a:bodyPr>
            <a:lstStyle/>
            <a:p>
              <a:endParaRPr sz="1400"/>
            </a:p>
          </p:txBody>
        </p:sp>
        <p:sp>
          <p:nvSpPr>
            <p:cNvPr id="353" name="Google Shape;7020;p88"/>
            <p:cNvSpPr/>
            <p:nvPr/>
          </p:nvSpPr>
          <p:spPr>
            <a:xfrm>
              <a:off x="-30735200" y="3910925"/>
              <a:ext cx="292225" cy="291450"/>
            </a:xfrm>
            <a:custGeom>
              <a:avLst/>
              <a:gdLst/>
              <a:ahLst/>
              <a:cxnLst/>
              <a:rect l="l" t="t" r="r" b="b"/>
              <a:pathLst>
                <a:path w="11689" h="11658" extrusionOk="0">
                  <a:moveTo>
                    <a:pt x="5829" y="1355"/>
                  </a:moveTo>
                  <a:cubicBezTo>
                    <a:pt x="8286" y="1355"/>
                    <a:pt x="10271" y="3372"/>
                    <a:pt x="10271" y="5829"/>
                  </a:cubicBezTo>
                  <a:cubicBezTo>
                    <a:pt x="10271" y="8286"/>
                    <a:pt x="8318" y="10271"/>
                    <a:pt x="5829" y="10271"/>
                  </a:cubicBezTo>
                  <a:cubicBezTo>
                    <a:pt x="3403" y="10271"/>
                    <a:pt x="1387" y="8255"/>
                    <a:pt x="1387" y="5829"/>
                  </a:cubicBezTo>
                  <a:cubicBezTo>
                    <a:pt x="1387" y="3372"/>
                    <a:pt x="3371" y="1355"/>
                    <a:pt x="5829" y="1355"/>
                  </a:cubicBezTo>
                  <a:close/>
                  <a:moveTo>
                    <a:pt x="5829" y="1"/>
                  </a:moveTo>
                  <a:cubicBezTo>
                    <a:pt x="2647" y="1"/>
                    <a:pt x="0" y="2616"/>
                    <a:pt x="0" y="5829"/>
                  </a:cubicBezTo>
                  <a:cubicBezTo>
                    <a:pt x="0" y="9011"/>
                    <a:pt x="2647" y="11657"/>
                    <a:pt x="5829" y="11657"/>
                  </a:cubicBezTo>
                  <a:cubicBezTo>
                    <a:pt x="9011" y="11657"/>
                    <a:pt x="11657" y="9011"/>
                    <a:pt x="11657" y="5829"/>
                  </a:cubicBezTo>
                  <a:cubicBezTo>
                    <a:pt x="11689" y="2616"/>
                    <a:pt x="9042" y="1"/>
                    <a:pt x="5829" y="1"/>
                  </a:cubicBezTo>
                  <a:close/>
                </a:path>
              </a:pathLst>
            </a:custGeom>
            <a:grpFill/>
            <a:ln>
              <a:noFill/>
            </a:ln>
          </p:spPr>
          <p:txBody>
            <a:bodyPr spcFirstLastPara="1" wrap="square" lIns="91425" tIns="91425" rIns="91425" bIns="91425" anchor="ctr" anchorCtr="0">
              <a:noAutofit/>
            </a:bodyPr>
            <a:lstStyle/>
            <a:p>
              <a:endParaRPr sz="1400"/>
            </a:p>
          </p:txBody>
        </p:sp>
      </p:grpSp>
      <p:sp>
        <p:nvSpPr>
          <p:cNvPr id="355" name="Google Shape;5917;p86"/>
          <p:cNvSpPr/>
          <p:nvPr/>
        </p:nvSpPr>
        <p:spPr>
          <a:xfrm>
            <a:off x="5786365" y="3436130"/>
            <a:ext cx="601377" cy="617564"/>
          </a:xfrm>
          <a:custGeom>
            <a:avLst/>
            <a:gdLst/>
            <a:ahLst/>
            <a:cxnLst/>
            <a:rect l="l" t="t" r="r" b="b"/>
            <a:pathLst>
              <a:path w="12446" h="12698" extrusionOk="0">
                <a:moveTo>
                  <a:pt x="6239" y="1"/>
                </a:moveTo>
                <a:cubicBezTo>
                  <a:pt x="5105" y="1"/>
                  <a:pt x="4191" y="915"/>
                  <a:pt x="4159" y="2112"/>
                </a:cubicBezTo>
                <a:cubicBezTo>
                  <a:pt x="4159" y="3088"/>
                  <a:pt x="4852" y="3939"/>
                  <a:pt x="5798" y="4097"/>
                </a:cubicBezTo>
                <a:lnTo>
                  <a:pt x="5798" y="5294"/>
                </a:lnTo>
                <a:cubicBezTo>
                  <a:pt x="4852" y="5483"/>
                  <a:pt x="4159" y="6333"/>
                  <a:pt x="4159" y="7310"/>
                </a:cubicBezTo>
                <a:cubicBezTo>
                  <a:pt x="4159" y="7657"/>
                  <a:pt x="4222" y="7972"/>
                  <a:pt x="4380" y="8255"/>
                </a:cubicBezTo>
                <a:lnTo>
                  <a:pt x="3403" y="9043"/>
                </a:lnTo>
                <a:cubicBezTo>
                  <a:pt x="3057" y="8728"/>
                  <a:pt x="2584" y="8570"/>
                  <a:pt x="2112" y="8570"/>
                </a:cubicBezTo>
                <a:cubicBezTo>
                  <a:pt x="946" y="8602"/>
                  <a:pt x="1" y="9515"/>
                  <a:pt x="1" y="10650"/>
                </a:cubicBezTo>
                <a:cubicBezTo>
                  <a:pt x="1" y="11784"/>
                  <a:pt x="946" y="12697"/>
                  <a:pt x="2112" y="12697"/>
                </a:cubicBezTo>
                <a:cubicBezTo>
                  <a:pt x="3246" y="12697"/>
                  <a:pt x="4128" y="11752"/>
                  <a:pt x="4191" y="10650"/>
                </a:cubicBezTo>
                <a:cubicBezTo>
                  <a:pt x="4191" y="10303"/>
                  <a:pt x="4096" y="9988"/>
                  <a:pt x="3939" y="9704"/>
                </a:cubicBezTo>
                <a:lnTo>
                  <a:pt x="4947" y="8917"/>
                </a:lnTo>
                <a:cubicBezTo>
                  <a:pt x="5294" y="9232"/>
                  <a:pt x="5766" y="9389"/>
                  <a:pt x="6239" y="9389"/>
                </a:cubicBezTo>
                <a:cubicBezTo>
                  <a:pt x="6743" y="9389"/>
                  <a:pt x="7184" y="9200"/>
                  <a:pt x="7530" y="8917"/>
                </a:cubicBezTo>
                <a:lnTo>
                  <a:pt x="8507" y="9704"/>
                </a:lnTo>
                <a:cubicBezTo>
                  <a:pt x="8350" y="9988"/>
                  <a:pt x="8287" y="10303"/>
                  <a:pt x="8287" y="10650"/>
                </a:cubicBezTo>
                <a:cubicBezTo>
                  <a:pt x="8287" y="11784"/>
                  <a:pt x="9232" y="12697"/>
                  <a:pt x="10366" y="12697"/>
                </a:cubicBezTo>
                <a:cubicBezTo>
                  <a:pt x="11500" y="12697"/>
                  <a:pt x="12414" y="11752"/>
                  <a:pt x="12445" y="10650"/>
                </a:cubicBezTo>
                <a:cubicBezTo>
                  <a:pt x="12445" y="9515"/>
                  <a:pt x="11563" y="8602"/>
                  <a:pt x="10366" y="8570"/>
                </a:cubicBezTo>
                <a:cubicBezTo>
                  <a:pt x="9862" y="8570"/>
                  <a:pt x="9421" y="8759"/>
                  <a:pt x="9074" y="9043"/>
                </a:cubicBezTo>
                <a:lnTo>
                  <a:pt x="8097" y="8255"/>
                </a:lnTo>
                <a:cubicBezTo>
                  <a:pt x="8255" y="7972"/>
                  <a:pt x="8318" y="7657"/>
                  <a:pt x="8318" y="7310"/>
                </a:cubicBezTo>
                <a:cubicBezTo>
                  <a:pt x="8318" y="6333"/>
                  <a:pt x="7625" y="5451"/>
                  <a:pt x="6680" y="5294"/>
                </a:cubicBezTo>
                <a:lnTo>
                  <a:pt x="6680" y="4097"/>
                </a:lnTo>
                <a:cubicBezTo>
                  <a:pt x="7625" y="3908"/>
                  <a:pt x="8318" y="3088"/>
                  <a:pt x="8318" y="2112"/>
                </a:cubicBezTo>
                <a:cubicBezTo>
                  <a:pt x="8318" y="946"/>
                  <a:pt x="7404" y="64"/>
                  <a:pt x="6239" y="1"/>
                </a:cubicBezTo>
                <a:close/>
              </a:path>
            </a:pathLst>
          </a:custGeom>
          <a:solidFill>
            <a:srgbClr val="0DB7C4"/>
          </a:solidFill>
          <a:ln>
            <a:noFill/>
          </a:ln>
        </p:spPr>
        <p:txBody>
          <a:bodyPr spcFirstLastPara="1" wrap="square" lIns="91425" tIns="91425" rIns="91425" bIns="91425" anchor="ctr" anchorCtr="0">
            <a:noAutofit/>
          </a:bodyPr>
          <a:lstStyle/>
          <a:p>
            <a:endParaRPr sz="1400"/>
          </a:p>
        </p:txBody>
      </p:sp>
      <p:sp>
        <p:nvSpPr>
          <p:cNvPr id="356" name="Google Shape;5955;p86"/>
          <p:cNvSpPr/>
          <p:nvPr/>
        </p:nvSpPr>
        <p:spPr>
          <a:xfrm>
            <a:off x="6505833" y="3532661"/>
            <a:ext cx="612007" cy="521024"/>
          </a:xfrm>
          <a:custGeom>
            <a:avLst/>
            <a:gdLst/>
            <a:ahLst/>
            <a:cxnLst/>
            <a:rect l="l" t="t" r="r" b="b"/>
            <a:pathLst>
              <a:path w="12666" h="10713" extrusionOk="0">
                <a:moveTo>
                  <a:pt x="1765" y="3309"/>
                </a:moveTo>
                <a:lnTo>
                  <a:pt x="1765" y="7058"/>
                </a:lnTo>
                <a:cubicBezTo>
                  <a:pt x="1765" y="7278"/>
                  <a:pt x="1954" y="7436"/>
                  <a:pt x="2206" y="7436"/>
                </a:cubicBezTo>
                <a:lnTo>
                  <a:pt x="2615" y="7436"/>
                </a:lnTo>
                <a:lnTo>
                  <a:pt x="2615" y="9925"/>
                </a:lnTo>
                <a:lnTo>
                  <a:pt x="788" y="9925"/>
                </a:lnTo>
                <a:lnTo>
                  <a:pt x="788" y="3309"/>
                </a:lnTo>
                <a:close/>
                <a:moveTo>
                  <a:pt x="5073" y="3309"/>
                </a:moveTo>
                <a:lnTo>
                  <a:pt x="5073" y="7058"/>
                </a:lnTo>
                <a:cubicBezTo>
                  <a:pt x="5073" y="7278"/>
                  <a:pt x="5262" y="7436"/>
                  <a:pt x="5514" y="7436"/>
                </a:cubicBezTo>
                <a:lnTo>
                  <a:pt x="5892" y="7436"/>
                </a:lnTo>
                <a:lnTo>
                  <a:pt x="5892" y="9925"/>
                </a:lnTo>
                <a:lnTo>
                  <a:pt x="3403" y="9925"/>
                </a:lnTo>
                <a:lnTo>
                  <a:pt x="3403" y="7436"/>
                </a:lnTo>
                <a:lnTo>
                  <a:pt x="3813" y="7436"/>
                </a:lnTo>
                <a:cubicBezTo>
                  <a:pt x="4033" y="7436"/>
                  <a:pt x="4254" y="7247"/>
                  <a:pt x="4254" y="7058"/>
                </a:cubicBezTo>
                <a:lnTo>
                  <a:pt x="4254" y="3309"/>
                </a:lnTo>
                <a:close/>
                <a:moveTo>
                  <a:pt x="8412" y="3309"/>
                </a:moveTo>
                <a:lnTo>
                  <a:pt x="8412" y="7058"/>
                </a:lnTo>
                <a:cubicBezTo>
                  <a:pt x="8412" y="7278"/>
                  <a:pt x="8601" y="7436"/>
                  <a:pt x="8853" y="7436"/>
                </a:cubicBezTo>
                <a:lnTo>
                  <a:pt x="9294" y="7436"/>
                </a:lnTo>
                <a:lnTo>
                  <a:pt x="9294" y="9925"/>
                </a:lnTo>
                <a:lnTo>
                  <a:pt x="6711" y="9925"/>
                </a:lnTo>
                <a:lnTo>
                  <a:pt x="6711" y="7436"/>
                </a:lnTo>
                <a:lnTo>
                  <a:pt x="7152" y="7436"/>
                </a:lnTo>
                <a:cubicBezTo>
                  <a:pt x="7404" y="7436"/>
                  <a:pt x="7593" y="7247"/>
                  <a:pt x="7593" y="7058"/>
                </a:cubicBezTo>
                <a:lnTo>
                  <a:pt x="7593" y="3309"/>
                </a:lnTo>
                <a:close/>
                <a:moveTo>
                  <a:pt x="11815" y="3309"/>
                </a:moveTo>
                <a:lnTo>
                  <a:pt x="11815" y="9925"/>
                </a:lnTo>
                <a:lnTo>
                  <a:pt x="9988" y="9925"/>
                </a:lnTo>
                <a:lnTo>
                  <a:pt x="9988" y="7436"/>
                </a:lnTo>
                <a:lnTo>
                  <a:pt x="10429" y="7436"/>
                </a:lnTo>
                <a:cubicBezTo>
                  <a:pt x="10649" y="7436"/>
                  <a:pt x="10870" y="7247"/>
                  <a:pt x="10870" y="7058"/>
                </a:cubicBezTo>
                <a:lnTo>
                  <a:pt x="10870" y="3309"/>
                </a:lnTo>
                <a:close/>
                <a:moveTo>
                  <a:pt x="379" y="1"/>
                </a:moveTo>
                <a:cubicBezTo>
                  <a:pt x="158" y="1"/>
                  <a:pt x="1" y="190"/>
                  <a:pt x="1" y="379"/>
                </a:cubicBezTo>
                <a:lnTo>
                  <a:pt x="1" y="10334"/>
                </a:lnTo>
                <a:cubicBezTo>
                  <a:pt x="1" y="10555"/>
                  <a:pt x="190" y="10712"/>
                  <a:pt x="379" y="10712"/>
                </a:cubicBezTo>
                <a:lnTo>
                  <a:pt x="12224" y="10712"/>
                </a:lnTo>
                <a:cubicBezTo>
                  <a:pt x="12476" y="10712"/>
                  <a:pt x="12665" y="10523"/>
                  <a:pt x="12665" y="10334"/>
                </a:cubicBezTo>
                <a:lnTo>
                  <a:pt x="12665" y="379"/>
                </a:lnTo>
                <a:cubicBezTo>
                  <a:pt x="12634" y="190"/>
                  <a:pt x="12445" y="1"/>
                  <a:pt x="12224" y="1"/>
                </a:cubicBezTo>
                <a:close/>
              </a:path>
            </a:pathLst>
          </a:custGeom>
          <a:solidFill>
            <a:srgbClr val="0DB7C4"/>
          </a:solidFill>
          <a:ln>
            <a:noFill/>
          </a:ln>
        </p:spPr>
        <p:txBody>
          <a:bodyPr spcFirstLastPara="1" wrap="square" lIns="91425" tIns="91425" rIns="91425" bIns="91425" anchor="ctr" anchorCtr="0">
            <a:noAutofit/>
          </a:bodyPr>
          <a:lstStyle/>
          <a:p>
            <a:endParaRPr sz="1400"/>
          </a:p>
        </p:txBody>
      </p:sp>
      <p:grpSp>
        <p:nvGrpSpPr>
          <p:cNvPr id="357" name="Google Shape;5983;p86"/>
          <p:cNvGrpSpPr/>
          <p:nvPr/>
        </p:nvGrpSpPr>
        <p:grpSpPr>
          <a:xfrm>
            <a:off x="7369112" y="3452313"/>
            <a:ext cx="615051" cy="616007"/>
            <a:chOff x="-38538975" y="3954250"/>
            <a:chExt cx="318225" cy="316650"/>
          </a:xfrm>
          <a:solidFill>
            <a:srgbClr val="0DB7C4"/>
          </a:solidFill>
        </p:grpSpPr>
        <p:sp>
          <p:nvSpPr>
            <p:cNvPr id="358" name="Google Shape;5984;p86"/>
            <p:cNvSpPr/>
            <p:nvPr/>
          </p:nvSpPr>
          <p:spPr>
            <a:xfrm>
              <a:off x="-38538975" y="3954250"/>
              <a:ext cx="254425" cy="253625"/>
            </a:xfrm>
            <a:custGeom>
              <a:avLst/>
              <a:gdLst/>
              <a:ahLst/>
              <a:cxnLst/>
              <a:rect l="l" t="t" r="r" b="b"/>
              <a:pathLst>
                <a:path w="10177" h="10145" extrusionOk="0">
                  <a:moveTo>
                    <a:pt x="5104" y="3813"/>
                  </a:moveTo>
                  <a:cubicBezTo>
                    <a:pt x="5797" y="3813"/>
                    <a:pt x="6364" y="4348"/>
                    <a:pt x="6364" y="5073"/>
                  </a:cubicBezTo>
                  <a:cubicBezTo>
                    <a:pt x="6364" y="5766"/>
                    <a:pt x="5797" y="6333"/>
                    <a:pt x="5104" y="6333"/>
                  </a:cubicBezTo>
                  <a:cubicBezTo>
                    <a:pt x="4379" y="6333"/>
                    <a:pt x="3844" y="5766"/>
                    <a:pt x="3844" y="5073"/>
                  </a:cubicBezTo>
                  <a:cubicBezTo>
                    <a:pt x="3844" y="4411"/>
                    <a:pt x="4411" y="3813"/>
                    <a:pt x="5104" y="3813"/>
                  </a:cubicBezTo>
                  <a:close/>
                  <a:moveTo>
                    <a:pt x="5104" y="0"/>
                  </a:moveTo>
                  <a:cubicBezTo>
                    <a:pt x="2300" y="0"/>
                    <a:pt x="0" y="2269"/>
                    <a:pt x="0" y="5073"/>
                  </a:cubicBezTo>
                  <a:cubicBezTo>
                    <a:pt x="63" y="7908"/>
                    <a:pt x="2300" y="10145"/>
                    <a:pt x="5104" y="10145"/>
                  </a:cubicBezTo>
                  <a:cubicBezTo>
                    <a:pt x="7877" y="10145"/>
                    <a:pt x="10176" y="7877"/>
                    <a:pt x="10176" y="5073"/>
                  </a:cubicBezTo>
                  <a:cubicBezTo>
                    <a:pt x="10176" y="2269"/>
                    <a:pt x="7877" y="0"/>
                    <a:pt x="5104" y="0"/>
                  </a:cubicBezTo>
                  <a:close/>
                </a:path>
              </a:pathLst>
            </a:custGeom>
            <a:grpFill/>
            <a:ln>
              <a:noFill/>
            </a:ln>
          </p:spPr>
          <p:txBody>
            <a:bodyPr spcFirstLastPara="1" wrap="square" lIns="91425" tIns="91425" rIns="91425" bIns="91425" anchor="ctr" anchorCtr="0">
              <a:noAutofit/>
            </a:bodyPr>
            <a:lstStyle/>
            <a:p>
              <a:endParaRPr sz="1400"/>
            </a:p>
          </p:txBody>
        </p:sp>
        <p:sp>
          <p:nvSpPr>
            <p:cNvPr id="359" name="Google Shape;5985;p86"/>
            <p:cNvSpPr/>
            <p:nvPr/>
          </p:nvSpPr>
          <p:spPr>
            <a:xfrm>
              <a:off x="-38496450" y="4081725"/>
              <a:ext cx="275700" cy="189175"/>
            </a:xfrm>
            <a:custGeom>
              <a:avLst/>
              <a:gdLst/>
              <a:ahLst/>
              <a:cxnLst/>
              <a:rect l="l" t="t" r="r" b="b"/>
              <a:pathLst>
                <a:path w="11028" h="7567" extrusionOk="0">
                  <a:moveTo>
                    <a:pt x="9774" y="0"/>
                  </a:moveTo>
                  <a:cubicBezTo>
                    <a:pt x="9040" y="0"/>
                    <a:pt x="8444" y="548"/>
                    <a:pt x="8444" y="1265"/>
                  </a:cubicBezTo>
                  <a:cubicBezTo>
                    <a:pt x="8444" y="1801"/>
                    <a:pt x="8790" y="2305"/>
                    <a:pt x="9295" y="2463"/>
                  </a:cubicBezTo>
                  <a:lnTo>
                    <a:pt x="9295" y="2967"/>
                  </a:lnTo>
                  <a:cubicBezTo>
                    <a:pt x="9295" y="4416"/>
                    <a:pt x="8192" y="5645"/>
                    <a:pt x="6774" y="5834"/>
                  </a:cubicBezTo>
                  <a:lnTo>
                    <a:pt x="6774" y="4825"/>
                  </a:lnTo>
                  <a:cubicBezTo>
                    <a:pt x="5829" y="5487"/>
                    <a:pt x="4663" y="5865"/>
                    <a:pt x="3403" y="5865"/>
                  </a:cubicBezTo>
                  <a:cubicBezTo>
                    <a:pt x="2143" y="5865"/>
                    <a:pt x="977" y="5487"/>
                    <a:pt x="1" y="4825"/>
                  </a:cubicBezTo>
                  <a:lnTo>
                    <a:pt x="1" y="6306"/>
                  </a:lnTo>
                  <a:cubicBezTo>
                    <a:pt x="1" y="7031"/>
                    <a:pt x="568" y="7566"/>
                    <a:pt x="1261" y="7566"/>
                  </a:cubicBezTo>
                  <a:lnTo>
                    <a:pt x="5388" y="7566"/>
                  </a:lnTo>
                  <a:cubicBezTo>
                    <a:pt x="5955" y="7566"/>
                    <a:pt x="6459" y="7220"/>
                    <a:pt x="6617" y="6716"/>
                  </a:cubicBezTo>
                  <a:cubicBezTo>
                    <a:pt x="8601" y="6495"/>
                    <a:pt x="10082" y="4920"/>
                    <a:pt x="10114" y="2904"/>
                  </a:cubicBezTo>
                  <a:lnTo>
                    <a:pt x="10114" y="2400"/>
                  </a:lnTo>
                  <a:cubicBezTo>
                    <a:pt x="10649" y="2211"/>
                    <a:pt x="11027" y="1706"/>
                    <a:pt x="10996" y="1108"/>
                  </a:cubicBezTo>
                  <a:cubicBezTo>
                    <a:pt x="10964" y="572"/>
                    <a:pt x="10492" y="100"/>
                    <a:pt x="9893" y="5"/>
                  </a:cubicBezTo>
                  <a:cubicBezTo>
                    <a:pt x="9853" y="2"/>
                    <a:pt x="9813" y="0"/>
                    <a:pt x="9774"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360" name="Google Shape;5986;p86"/>
          <p:cNvGrpSpPr/>
          <p:nvPr/>
        </p:nvGrpSpPr>
        <p:grpSpPr>
          <a:xfrm>
            <a:off x="9805137" y="3428807"/>
            <a:ext cx="621091" cy="619071"/>
            <a:chOff x="-37385100" y="3949908"/>
            <a:chExt cx="321350" cy="318225"/>
          </a:xfrm>
          <a:solidFill>
            <a:srgbClr val="0DB7C4"/>
          </a:solidFill>
        </p:grpSpPr>
        <p:sp>
          <p:nvSpPr>
            <p:cNvPr id="361" name="Google Shape;5987;p86"/>
            <p:cNvSpPr/>
            <p:nvPr/>
          </p:nvSpPr>
          <p:spPr>
            <a:xfrm>
              <a:off x="-37190575" y="4145233"/>
              <a:ext cx="126825" cy="122900"/>
            </a:xfrm>
            <a:custGeom>
              <a:avLst/>
              <a:gdLst/>
              <a:ahLst/>
              <a:cxnLst/>
              <a:rect l="l" t="t" r="r" b="b"/>
              <a:pathLst>
                <a:path w="5073" h="4916" extrusionOk="0">
                  <a:moveTo>
                    <a:pt x="2238" y="1"/>
                  </a:moveTo>
                  <a:cubicBezTo>
                    <a:pt x="1986" y="442"/>
                    <a:pt x="1671" y="820"/>
                    <a:pt x="1324" y="1229"/>
                  </a:cubicBezTo>
                  <a:cubicBezTo>
                    <a:pt x="946" y="1671"/>
                    <a:pt x="473" y="1986"/>
                    <a:pt x="1" y="2238"/>
                  </a:cubicBezTo>
                  <a:lnTo>
                    <a:pt x="2206" y="4443"/>
                  </a:lnTo>
                  <a:cubicBezTo>
                    <a:pt x="2521" y="4758"/>
                    <a:pt x="2923" y="4916"/>
                    <a:pt x="3325" y="4916"/>
                  </a:cubicBezTo>
                  <a:cubicBezTo>
                    <a:pt x="3726" y="4916"/>
                    <a:pt x="4128" y="4758"/>
                    <a:pt x="4443" y="4443"/>
                  </a:cubicBezTo>
                  <a:cubicBezTo>
                    <a:pt x="5073" y="3813"/>
                    <a:pt x="5073" y="2836"/>
                    <a:pt x="4443" y="2206"/>
                  </a:cubicBezTo>
                  <a:lnTo>
                    <a:pt x="2238" y="1"/>
                  </a:lnTo>
                  <a:close/>
                </a:path>
              </a:pathLst>
            </a:custGeom>
            <a:grpFill/>
            <a:ln>
              <a:noFill/>
            </a:ln>
          </p:spPr>
          <p:txBody>
            <a:bodyPr spcFirstLastPara="1" wrap="square" lIns="91425" tIns="91425" rIns="91425" bIns="91425" anchor="ctr" anchorCtr="0">
              <a:noAutofit/>
            </a:bodyPr>
            <a:lstStyle/>
            <a:p>
              <a:endParaRPr sz="1400"/>
            </a:p>
          </p:txBody>
        </p:sp>
        <p:sp>
          <p:nvSpPr>
            <p:cNvPr id="362" name="Google Shape;5988;p86"/>
            <p:cNvSpPr/>
            <p:nvPr/>
          </p:nvSpPr>
          <p:spPr>
            <a:xfrm>
              <a:off x="-37385100" y="3949908"/>
              <a:ext cx="248125" cy="248950"/>
            </a:xfrm>
            <a:custGeom>
              <a:avLst/>
              <a:gdLst/>
              <a:ahLst/>
              <a:cxnLst/>
              <a:rect l="l" t="t" r="r" b="b"/>
              <a:pathLst>
                <a:path w="9925" h="9958" extrusionOk="0">
                  <a:moveTo>
                    <a:pt x="4978" y="1702"/>
                  </a:moveTo>
                  <a:cubicBezTo>
                    <a:pt x="6774" y="1702"/>
                    <a:pt x="8286" y="3214"/>
                    <a:pt x="8286" y="5010"/>
                  </a:cubicBezTo>
                  <a:cubicBezTo>
                    <a:pt x="8254" y="5892"/>
                    <a:pt x="7939" y="6711"/>
                    <a:pt x="7341" y="7310"/>
                  </a:cubicBezTo>
                  <a:cubicBezTo>
                    <a:pt x="6742" y="7908"/>
                    <a:pt x="5923" y="8318"/>
                    <a:pt x="4978" y="8318"/>
                  </a:cubicBezTo>
                  <a:cubicBezTo>
                    <a:pt x="3151" y="8318"/>
                    <a:pt x="1670" y="6837"/>
                    <a:pt x="1670" y="5010"/>
                  </a:cubicBezTo>
                  <a:cubicBezTo>
                    <a:pt x="1670" y="3214"/>
                    <a:pt x="3151" y="1702"/>
                    <a:pt x="4978" y="1702"/>
                  </a:cubicBezTo>
                  <a:close/>
                  <a:moveTo>
                    <a:pt x="4978" y="1"/>
                  </a:moveTo>
                  <a:cubicBezTo>
                    <a:pt x="2268" y="1"/>
                    <a:pt x="0" y="2269"/>
                    <a:pt x="0" y="4978"/>
                  </a:cubicBezTo>
                  <a:cubicBezTo>
                    <a:pt x="0" y="7688"/>
                    <a:pt x="2268" y="9956"/>
                    <a:pt x="4978" y="9956"/>
                  </a:cubicBezTo>
                  <a:cubicBezTo>
                    <a:pt x="5013" y="9957"/>
                    <a:pt x="5048" y="9957"/>
                    <a:pt x="5083" y="9957"/>
                  </a:cubicBezTo>
                  <a:cubicBezTo>
                    <a:pt x="6367" y="9957"/>
                    <a:pt x="7586" y="9395"/>
                    <a:pt x="8506" y="8444"/>
                  </a:cubicBezTo>
                  <a:cubicBezTo>
                    <a:pt x="9420" y="7499"/>
                    <a:pt x="9924" y="6270"/>
                    <a:pt x="9924" y="4978"/>
                  </a:cubicBezTo>
                  <a:cubicBezTo>
                    <a:pt x="9924" y="2269"/>
                    <a:pt x="7687" y="1"/>
                    <a:pt x="4978"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363" name="Google Shape;6005;p86"/>
          <p:cNvGrpSpPr/>
          <p:nvPr/>
        </p:nvGrpSpPr>
        <p:grpSpPr>
          <a:xfrm>
            <a:off x="6535131" y="4660387"/>
            <a:ext cx="541719" cy="545216"/>
            <a:chOff x="-40011050" y="3972375"/>
            <a:chExt cx="316650" cy="316625"/>
          </a:xfrm>
          <a:solidFill>
            <a:srgbClr val="0DB7C4"/>
          </a:solidFill>
        </p:grpSpPr>
        <p:sp>
          <p:nvSpPr>
            <p:cNvPr id="364" name="Google Shape;6006;p86"/>
            <p:cNvSpPr/>
            <p:nvPr/>
          </p:nvSpPr>
          <p:spPr>
            <a:xfrm>
              <a:off x="-40011050" y="3972375"/>
              <a:ext cx="316650" cy="232350"/>
            </a:xfrm>
            <a:custGeom>
              <a:avLst/>
              <a:gdLst/>
              <a:ahLst/>
              <a:cxnLst/>
              <a:rect l="l" t="t" r="r" b="b"/>
              <a:pathLst>
                <a:path w="12666" h="9294" extrusionOk="0">
                  <a:moveTo>
                    <a:pt x="11405" y="1701"/>
                  </a:moveTo>
                  <a:cubicBezTo>
                    <a:pt x="11626" y="1701"/>
                    <a:pt x="11846" y="1890"/>
                    <a:pt x="11846" y="2142"/>
                  </a:cubicBezTo>
                  <a:cubicBezTo>
                    <a:pt x="11846" y="3749"/>
                    <a:pt x="11090" y="4663"/>
                    <a:pt x="9956" y="4978"/>
                  </a:cubicBezTo>
                  <a:cubicBezTo>
                    <a:pt x="10051" y="4631"/>
                    <a:pt x="10145" y="4222"/>
                    <a:pt x="10145" y="3844"/>
                  </a:cubicBezTo>
                  <a:lnTo>
                    <a:pt x="10145" y="1701"/>
                  </a:lnTo>
                  <a:close/>
                  <a:moveTo>
                    <a:pt x="2584" y="1701"/>
                  </a:moveTo>
                  <a:lnTo>
                    <a:pt x="2584" y="3812"/>
                  </a:lnTo>
                  <a:cubicBezTo>
                    <a:pt x="2584" y="4222"/>
                    <a:pt x="2647" y="4600"/>
                    <a:pt x="2773" y="5009"/>
                  </a:cubicBezTo>
                  <a:cubicBezTo>
                    <a:pt x="1639" y="4694"/>
                    <a:pt x="851" y="3781"/>
                    <a:pt x="851" y="2142"/>
                  </a:cubicBezTo>
                  <a:cubicBezTo>
                    <a:pt x="851" y="1890"/>
                    <a:pt x="1040" y="1701"/>
                    <a:pt x="1292" y="1701"/>
                  </a:cubicBezTo>
                  <a:close/>
                  <a:moveTo>
                    <a:pt x="4065" y="3655"/>
                  </a:moveTo>
                  <a:cubicBezTo>
                    <a:pt x="4317" y="3655"/>
                    <a:pt x="4506" y="3875"/>
                    <a:pt x="4506" y="4096"/>
                  </a:cubicBezTo>
                  <a:cubicBezTo>
                    <a:pt x="4506" y="4631"/>
                    <a:pt x="4821" y="5041"/>
                    <a:pt x="5262" y="5261"/>
                  </a:cubicBezTo>
                  <a:cubicBezTo>
                    <a:pt x="5451" y="5324"/>
                    <a:pt x="5577" y="5608"/>
                    <a:pt x="5482" y="5797"/>
                  </a:cubicBezTo>
                  <a:cubicBezTo>
                    <a:pt x="5431" y="5952"/>
                    <a:pt x="5229" y="6065"/>
                    <a:pt x="5054" y="6065"/>
                  </a:cubicBezTo>
                  <a:cubicBezTo>
                    <a:pt x="5017" y="6065"/>
                    <a:pt x="4980" y="6060"/>
                    <a:pt x="4947" y="6049"/>
                  </a:cubicBezTo>
                  <a:cubicBezTo>
                    <a:pt x="4128" y="5734"/>
                    <a:pt x="3655" y="4946"/>
                    <a:pt x="3655" y="4096"/>
                  </a:cubicBezTo>
                  <a:cubicBezTo>
                    <a:pt x="3655" y="3875"/>
                    <a:pt x="3844" y="3655"/>
                    <a:pt x="4065" y="3655"/>
                  </a:cubicBezTo>
                  <a:close/>
                  <a:moveTo>
                    <a:pt x="2993" y="0"/>
                  </a:moveTo>
                  <a:cubicBezTo>
                    <a:pt x="2741" y="0"/>
                    <a:pt x="2552" y="189"/>
                    <a:pt x="2552" y="441"/>
                  </a:cubicBezTo>
                  <a:lnTo>
                    <a:pt x="2552" y="882"/>
                  </a:lnTo>
                  <a:lnTo>
                    <a:pt x="1261" y="882"/>
                  </a:lnTo>
                  <a:cubicBezTo>
                    <a:pt x="536" y="882"/>
                    <a:pt x="1" y="1418"/>
                    <a:pt x="1" y="2142"/>
                  </a:cubicBezTo>
                  <a:cubicBezTo>
                    <a:pt x="1" y="4568"/>
                    <a:pt x="1513" y="5797"/>
                    <a:pt x="3183" y="5923"/>
                  </a:cubicBezTo>
                  <a:cubicBezTo>
                    <a:pt x="4159" y="7372"/>
                    <a:pt x="5073" y="7089"/>
                    <a:pt x="5073" y="7687"/>
                  </a:cubicBezTo>
                  <a:cubicBezTo>
                    <a:pt x="5073" y="8286"/>
                    <a:pt x="4821" y="8884"/>
                    <a:pt x="4443" y="9294"/>
                  </a:cubicBezTo>
                  <a:lnTo>
                    <a:pt x="8192" y="9294"/>
                  </a:lnTo>
                  <a:cubicBezTo>
                    <a:pt x="7782" y="8884"/>
                    <a:pt x="7562" y="8286"/>
                    <a:pt x="7562" y="7687"/>
                  </a:cubicBezTo>
                  <a:cubicBezTo>
                    <a:pt x="7562" y="7089"/>
                    <a:pt x="8507" y="7372"/>
                    <a:pt x="9484" y="5923"/>
                  </a:cubicBezTo>
                  <a:cubicBezTo>
                    <a:pt x="11216" y="5797"/>
                    <a:pt x="12666" y="4537"/>
                    <a:pt x="12666" y="2142"/>
                  </a:cubicBezTo>
                  <a:cubicBezTo>
                    <a:pt x="12666" y="1418"/>
                    <a:pt x="12098" y="882"/>
                    <a:pt x="11405" y="882"/>
                  </a:cubicBezTo>
                  <a:lnTo>
                    <a:pt x="10145" y="882"/>
                  </a:lnTo>
                  <a:lnTo>
                    <a:pt x="10145" y="441"/>
                  </a:lnTo>
                  <a:cubicBezTo>
                    <a:pt x="10145" y="189"/>
                    <a:pt x="9956" y="0"/>
                    <a:pt x="9704" y="0"/>
                  </a:cubicBezTo>
                  <a:close/>
                </a:path>
              </a:pathLst>
            </a:custGeom>
            <a:grpFill/>
            <a:ln>
              <a:noFill/>
            </a:ln>
          </p:spPr>
          <p:txBody>
            <a:bodyPr spcFirstLastPara="1" wrap="square" lIns="91425" tIns="91425" rIns="91425" bIns="91425" anchor="ctr" anchorCtr="0">
              <a:noAutofit/>
            </a:bodyPr>
            <a:lstStyle/>
            <a:p>
              <a:endParaRPr sz="1400"/>
            </a:p>
          </p:txBody>
        </p:sp>
        <p:sp>
          <p:nvSpPr>
            <p:cNvPr id="365" name="Google Shape;6007;p86"/>
            <p:cNvSpPr/>
            <p:nvPr/>
          </p:nvSpPr>
          <p:spPr>
            <a:xfrm>
              <a:off x="-39950400" y="4225975"/>
              <a:ext cx="194575" cy="63025"/>
            </a:xfrm>
            <a:custGeom>
              <a:avLst/>
              <a:gdLst/>
              <a:ahLst/>
              <a:cxnLst/>
              <a:rect l="l" t="t" r="r" b="b"/>
              <a:pathLst>
                <a:path w="7783" h="2521" extrusionOk="0">
                  <a:moveTo>
                    <a:pt x="757" y="1"/>
                  </a:moveTo>
                  <a:lnTo>
                    <a:pt x="63" y="1954"/>
                  </a:lnTo>
                  <a:cubicBezTo>
                    <a:pt x="0" y="2237"/>
                    <a:pt x="158" y="2521"/>
                    <a:pt x="473" y="2521"/>
                  </a:cubicBezTo>
                  <a:lnTo>
                    <a:pt x="7278" y="2521"/>
                  </a:lnTo>
                  <a:cubicBezTo>
                    <a:pt x="7593" y="2521"/>
                    <a:pt x="7782" y="2237"/>
                    <a:pt x="7688" y="1954"/>
                  </a:cubicBezTo>
                  <a:lnTo>
                    <a:pt x="6995" y="1"/>
                  </a:lnTo>
                  <a:close/>
                </a:path>
              </a:pathLst>
            </a:custGeom>
            <a:grpFill/>
            <a:ln>
              <a:noFill/>
            </a:ln>
          </p:spPr>
          <p:txBody>
            <a:bodyPr spcFirstLastPara="1" wrap="square" lIns="91425" tIns="91425" rIns="91425" bIns="91425" anchor="ctr" anchorCtr="0">
              <a:noAutofit/>
            </a:bodyPr>
            <a:lstStyle/>
            <a:p>
              <a:endParaRPr sz="1400"/>
            </a:p>
          </p:txBody>
        </p:sp>
      </p:grpSp>
      <p:grpSp>
        <p:nvGrpSpPr>
          <p:cNvPr id="366" name="Google Shape;6020;p86"/>
          <p:cNvGrpSpPr/>
          <p:nvPr/>
        </p:nvGrpSpPr>
        <p:grpSpPr>
          <a:xfrm>
            <a:off x="8197749" y="3444013"/>
            <a:ext cx="363891" cy="616007"/>
            <a:chOff x="-38109725" y="3955025"/>
            <a:chExt cx="188275" cy="316650"/>
          </a:xfrm>
          <a:solidFill>
            <a:srgbClr val="0DB7C4"/>
          </a:solidFill>
        </p:grpSpPr>
        <p:sp>
          <p:nvSpPr>
            <p:cNvPr id="367" name="Google Shape;6021;p86"/>
            <p:cNvSpPr/>
            <p:nvPr/>
          </p:nvSpPr>
          <p:spPr>
            <a:xfrm>
              <a:off x="-38109725" y="3955025"/>
              <a:ext cx="188275" cy="220575"/>
            </a:xfrm>
            <a:custGeom>
              <a:avLst/>
              <a:gdLst/>
              <a:ahLst/>
              <a:cxnLst/>
              <a:rect l="l" t="t" r="r" b="b"/>
              <a:pathLst>
                <a:path w="7531" h="8823" extrusionOk="0">
                  <a:moveTo>
                    <a:pt x="3372" y="1"/>
                  </a:moveTo>
                  <a:lnTo>
                    <a:pt x="95" y="5703"/>
                  </a:lnTo>
                  <a:cubicBezTo>
                    <a:pt x="1" y="5829"/>
                    <a:pt x="1" y="5987"/>
                    <a:pt x="95" y="6113"/>
                  </a:cubicBezTo>
                  <a:lnTo>
                    <a:pt x="1418" y="8822"/>
                  </a:lnTo>
                  <a:lnTo>
                    <a:pt x="6081" y="8822"/>
                  </a:lnTo>
                  <a:lnTo>
                    <a:pt x="7467" y="6113"/>
                  </a:lnTo>
                  <a:cubicBezTo>
                    <a:pt x="7530" y="5987"/>
                    <a:pt x="7499" y="5829"/>
                    <a:pt x="7467" y="5703"/>
                  </a:cubicBezTo>
                  <a:lnTo>
                    <a:pt x="4191" y="1"/>
                  </a:lnTo>
                  <a:lnTo>
                    <a:pt x="4191" y="4727"/>
                  </a:lnTo>
                  <a:cubicBezTo>
                    <a:pt x="4663" y="4884"/>
                    <a:pt x="5010" y="5357"/>
                    <a:pt x="5010" y="5892"/>
                  </a:cubicBezTo>
                  <a:cubicBezTo>
                    <a:pt x="5010" y="6585"/>
                    <a:pt x="4474" y="7121"/>
                    <a:pt x="3750" y="7121"/>
                  </a:cubicBezTo>
                  <a:cubicBezTo>
                    <a:pt x="3088" y="7121"/>
                    <a:pt x="2521" y="6585"/>
                    <a:pt x="2521" y="5892"/>
                  </a:cubicBezTo>
                  <a:cubicBezTo>
                    <a:pt x="2521" y="5357"/>
                    <a:pt x="2899" y="4916"/>
                    <a:pt x="3372" y="4727"/>
                  </a:cubicBezTo>
                  <a:lnTo>
                    <a:pt x="3372" y="1"/>
                  </a:lnTo>
                  <a:close/>
                </a:path>
              </a:pathLst>
            </a:custGeom>
            <a:grpFill/>
            <a:ln>
              <a:noFill/>
            </a:ln>
          </p:spPr>
          <p:txBody>
            <a:bodyPr spcFirstLastPara="1" wrap="square" lIns="91425" tIns="91425" rIns="91425" bIns="91425" anchor="ctr" anchorCtr="0">
              <a:noAutofit/>
            </a:bodyPr>
            <a:lstStyle/>
            <a:p>
              <a:endParaRPr sz="1400"/>
            </a:p>
          </p:txBody>
        </p:sp>
        <p:sp>
          <p:nvSpPr>
            <p:cNvPr id="368" name="Google Shape;6022;p86"/>
            <p:cNvSpPr/>
            <p:nvPr/>
          </p:nvSpPr>
          <p:spPr>
            <a:xfrm>
              <a:off x="-38067200" y="4196050"/>
              <a:ext cx="104775" cy="75625"/>
            </a:xfrm>
            <a:custGeom>
              <a:avLst/>
              <a:gdLst/>
              <a:ahLst/>
              <a:cxnLst/>
              <a:rect l="l" t="t" r="r" b="b"/>
              <a:pathLst>
                <a:path w="4191" h="3025" extrusionOk="0">
                  <a:moveTo>
                    <a:pt x="32" y="0"/>
                  </a:moveTo>
                  <a:lnTo>
                    <a:pt x="32" y="2615"/>
                  </a:lnTo>
                  <a:cubicBezTo>
                    <a:pt x="1" y="2836"/>
                    <a:pt x="190" y="3025"/>
                    <a:pt x="442" y="3025"/>
                  </a:cubicBezTo>
                  <a:lnTo>
                    <a:pt x="3750" y="3025"/>
                  </a:lnTo>
                  <a:cubicBezTo>
                    <a:pt x="3970" y="3025"/>
                    <a:pt x="4191" y="2836"/>
                    <a:pt x="4191" y="2615"/>
                  </a:cubicBezTo>
                  <a:lnTo>
                    <a:pt x="4191" y="0"/>
                  </a:lnTo>
                  <a:close/>
                </a:path>
              </a:pathLst>
            </a:custGeom>
            <a:grpFill/>
            <a:ln>
              <a:noFill/>
            </a:ln>
          </p:spPr>
          <p:txBody>
            <a:bodyPr spcFirstLastPara="1" wrap="square" lIns="91425" tIns="91425" rIns="91425" bIns="91425" anchor="ctr" anchorCtr="0">
              <a:noAutofit/>
            </a:bodyPr>
            <a:lstStyle/>
            <a:p>
              <a:endParaRPr sz="1400"/>
            </a:p>
          </p:txBody>
        </p:sp>
      </p:grpSp>
      <p:grpSp>
        <p:nvGrpSpPr>
          <p:cNvPr id="369" name="Google Shape;6038;p86"/>
          <p:cNvGrpSpPr/>
          <p:nvPr/>
        </p:nvGrpSpPr>
        <p:grpSpPr>
          <a:xfrm>
            <a:off x="5061407" y="3472662"/>
            <a:ext cx="605919" cy="616785"/>
            <a:chOff x="-39647175" y="3972000"/>
            <a:chExt cx="313500" cy="317050"/>
          </a:xfrm>
          <a:solidFill>
            <a:srgbClr val="0DB7C4"/>
          </a:solidFill>
        </p:grpSpPr>
        <p:sp>
          <p:nvSpPr>
            <p:cNvPr id="370" name="Google Shape;6039;p86"/>
            <p:cNvSpPr/>
            <p:nvPr/>
          </p:nvSpPr>
          <p:spPr>
            <a:xfrm>
              <a:off x="-39647175" y="3972000"/>
              <a:ext cx="95325" cy="153975"/>
            </a:xfrm>
            <a:custGeom>
              <a:avLst/>
              <a:gdLst/>
              <a:ahLst/>
              <a:cxnLst/>
              <a:rect l="l" t="t" r="r" b="b"/>
              <a:pathLst>
                <a:path w="3813" h="6159" extrusionOk="0">
                  <a:moveTo>
                    <a:pt x="1698" y="1"/>
                  </a:moveTo>
                  <a:cubicBezTo>
                    <a:pt x="1520" y="1"/>
                    <a:pt x="1373" y="138"/>
                    <a:pt x="1293" y="299"/>
                  </a:cubicBezTo>
                  <a:lnTo>
                    <a:pt x="1" y="5119"/>
                  </a:lnTo>
                  <a:cubicBezTo>
                    <a:pt x="1" y="5308"/>
                    <a:pt x="127" y="5528"/>
                    <a:pt x="316" y="5623"/>
                  </a:cubicBezTo>
                  <a:lnTo>
                    <a:pt x="2332" y="6158"/>
                  </a:lnTo>
                  <a:cubicBezTo>
                    <a:pt x="3277" y="2630"/>
                    <a:pt x="2868" y="4111"/>
                    <a:pt x="3813" y="582"/>
                  </a:cubicBezTo>
                  <a:lnTo>
                    <a:pt x="1797" y="15"/>
                  </a:lnTo>
                  <a:cubicBezTo>
                    <a:pt x="1763" y="5"/>
                    <a:pt x="1730" y="1"/>
                    <a:pt x="1698" y="1"/>
                  </a:cubicBezTo>
                  <a:close/>
                </a:path>
              </a:pathLst>
            </a:custGeom>
            <a:grpFill/>
            <a:ln>
              <a:noFill/>
            </a:ln>
          </p:spPr>
          <p:txBody>
            <a:bodyPr spcFirstLastPara="1" wrap="square" lIns="91425" tIns="91425" rIns="91425" bIns="91425" anchor="ctr" anchorCtr="0">
              <a:noAutofit/>
            </a:bodyPr>
            <a:lstStyle/>
            <a:p>
              <a:endParaRPr sz="1400"/>
            </a:p>
          </p:txBody>
        </p:sp>
        <p:sp>
          <p:nvSpPr>
            <p:cNvPr id="371" name="Google Shape;6040;p86"/>
            <p:cNvSpPr/>
            <p:nvPr/>
          </p:nvSpPr>
          <p:spPr>
            <a:xfrm>
              <a:off x="-39588875" y="4011750"/>
              <a:ext cx="216600" cy="277300"/>
            </a:xfrm>
            <a:custGeom>
              <a:avLst/>
              <a:gdLst/>
              <a:ahLst/>
              <a:cxnLst/>
              <a:rect l="l" t="t" r="r" b="b"/>
              <a:pathLst>
                <a:path w="8664" h="11092" extrusionOk="0">
                  <a:moveTo>
                    <a:pt x="4348" y="3466"/>
                  </a:moveTo>
                  <a:cubicBezTo>
                    <a:pt x="4820" y="3466"/>
                    <a:pt x="5199" y="3844"/>
                    <a:pt x="5199" y="4316"/>
                  </a:cubicBezTo>
                  <a:cubicBezTo>
                    <a:pt x="5199" y="4789"/>
                    <a:pt x="4820" y="5136"/>
                    <a:pt x="4348" y="5136"/>
                  </a:cubicBezTo>
                  <a:cubicBezTo>
                    <a:pt x="3907" y="5136"/>
                    <a:pt x="3529" y="4789"/>
                    <a:pt x="3529" y="4316"/>
                  </a:cubicBezTo>
                  <a:cubicBezTo>
                    <a:pt x="3529" y="3875"/>
                    <a:pt x="3875" y="3466"/>
                    <a:pt x="4348" y="3466"/>
                  </a:cubicBezTo>
                  <a:close/>
                  <a:moveTo>
                    <a:pt x="5104" y="5766"/>
                  </a:moveTo>
                  <a:lnTo>
                    <a:pt x="6081" y="7624"/>
                  </a:lnTo>
                  <a:lnTo>
                    <a:pt x="2615" y="7624"/>
                  </a:lnTo>
                  <a:lnTo>
                    <a:pt x="3560" y="5766"/>
                  </a:lnTo>
                  <a:cubicBezTo>
                    <a:pt x="3812" y="5892"/>
                    <a:pt x="4096" y="5955"/>
                    <a:pt x="4348" y="5955"/>
                  </a:cubicBezTo>
                  <a:cubicBezTo>
                    <a:pt x="4631" y="5955"/>
                    <a:pt x="4883" y="5892"/>
                    <a:pt x="5104" y="5766"/>
                  </a:cubicBezTo>
                  <a:close/>
                  <a:moveTo>
                    <a:pt x="2048" y="0"/>
                  </a:moveTo>
                  <a:cubicBezTo>
                    <a:pt x="1386" y="2458"/>
                    <a:pt x="1638" y="1544"/>
                    <a:pt x="977" y="4001"/>
                  </a:cubicBezTo>
                  <a:lnTo>
                    <a:pt x="2678" y="4474"/>
                  </a:lnTo>
                  <a:cubicBezTo>
                    <a:pt x="2678" y="4726"/>
                    <a:pt x="2741" y="5010"/>
                    <a:pt x="2899" y="5199"/>
                  </a:cubicBezTo>
                  <a:lnTo>
                    <a:pt x="32" y="10523"/>
                  </a:lnTo>
                  <a:cubicBezTo>
                    <a:pt x="0" y="10680"/>
                    <a:pt x="63" y="10964"/>
                    <a:pt x="252" y="11027"/>
                  </a:cubicBezTo>
                  <a:cubicBezTo>
                    <a:pt x="328" y="11070"/>
                    <a:pt x="404" y="11091"/>
                    <a:pt x="475" y="11091"/>
                  </a:cubicBezTo>
                  <a:cubicBezTo>
                    <a:pt x="613" y="11091"/>
                    <a:pt x="737" y="11014"/>
                    <a:pt x="819" y="10869"/>
                  </a:cubicBezTo>
                  <a:lnTo>
                    <a:pt x="2143" y="8475"/>
                  </a:lnTo>
                  <a:lnTo>
                    <a:pt x="6490" y="8475"/>
                  </a:lnTo>
                  <a:lnTo>
                    <a:pt x="7845" y="10869"/>
                  </a:lnTo>
                  <a:cubicBezTo>
                    <a:pt x="7907" y="11014"/>
                    <a:pt x="8037" y="11091"/>
                    <a:pt x="8173" y="11091"/>
                  </a:cubicBezTo>
                  <a:cubicBezTo>
                    <a:pt x="8243" y="11091"/>
                    <a:pt x="8316" y="11070"/>
                    <a:pt x="8381" y="11027"/>
                  </a:cubicBezTo>
                  <a:cubicBezTo>
                    <a:pt x="8570" y="10932"/>
                    <a:pt x="8664" y="10680"/>
                    <a:pt x="8538" y="10491"/>
                  </a:cubicBezTo>
                  <a:lnTo>
                    <a:pt x="5734" y="5262"/>
                  </a:lnTo>
                  <a:lnTo>
                    <a:pt x="6585" y="5482"/>
                  </a:lnTo>
                  <a:cubicBezTo>
                    <a:pt x="7120" y="3434"/>
                    <a:pt x="6931" y="4222"/>
                    <a:pt x="7624" y="1513"/>
                  </a:cubicBezTo>
                  <a:lnTo>
                    <a:pt x="2048" y="0"/>
                  </a:lnTo>
                  <a:close/>
                </a:path>
              </a:pathLst>
            </a:custGeom>
            <a:grpFill/>
            <a:ln>
              <a:noFill/>
            </a:ln>
          </p:spPr>
          <p:txBody>
            <a:bodyPr spcFirstLastPara="1" wrap="square" lIns="91425" tIns="91425" rIns="91425" bIns="91425" anchor="ctr" anchorCtr="0">
              <a:noAutofit/>
            </a:bodyPr>
            <a:lstStyle/>
            <a:p>
              <a:endParaRPr sz="1400"/>
            </a:p>
          </p:txBody>
        </p:sp>
        <p:sp>
          <p:nvSpPr>
            <p:cNvPr id="372" name="Google Shape;6041;p86"/>
            <p:cNvSpPr/>
            <p:nvPr/>
          </p:nvSpPr>
          <p:spPr>
            <a:xfrm>
              <a:off x="-39398275" y="4073975"/>
              <a:ext cx="64600" cy="71600"/>
            </a:xfrm>
            <a:custGeom>
              <a:avLst/>
              <a:gdLst/>
              <a:ahLst/>
              <a:cxnLst/>
              <a:rect l="l" t="t" r="r" b="b"/>
              <a:pathLst>
                <a:path w="2584" h="2864" extrusionOk="0">
                  <a:moveTo>
                    <a:pt x="630" y="0"/>
                  </a:moveTo>
                  <a:cubicBezTo>
                    <a:pt x="252" y="1449"/>
                    <a:pt x="410" y="945"/>
                    <a:pt x="0" y="2395"/>
                  </a:cubicBezTo>
                  <a:lnTo>
                    <a:pt x="1607" y="2836"/>
                  </a:lnTo>
                  <a:cubicBezTo>
                    <a:pt x="1658" y="2855"/>
                    <a:pt x="1707" y="2864"/>
                    <a:pt x="1753" y="2864"/>
                  </a:cubicBezTo>
                  <a:cubicBezTo>
                    <a:pt x="1932" y="2864"/>
                    <a:pt x="2067" y="2728"/>
                    <a:pt x="2143" y="2552"/>
                  </a:cubicBezTo>
                  <a:lnTo>
                    <a:pt x="2584" y="945"/>
                  </a:lnTo>
                  <a:cubicBezTo>
                    <a:pt x="2552" y="725"/>
                    <a:pt x="2458" y="473"/>
                    <a:pt x="2237" y="441"/>
                  </a:cubicBezTo>
                  <a:lnTo>
                    <a:pt x="630" y="0"/>
                  </a:lnTo>
                  <a:close/>
                </a:path>
              </a:pathLst>
            </a:custGeom>
            <a:grpFill/>
            <a:ln>
              <a:noFill/>
            </a:ln>
          </p:spPr>
          <p:txBody>
            <a:bodyPr spcFirstLastPara="1" wrap="square" lIns="91425" tIns="91425" rIns="91425" bIns="91425" anchor="ctr" anchorCtr="0">
              <a:noAutofit/>
            </a:bodyPr>
            <a:lstStyle/>
            <a:p>
              <a:endParaRPr sz="1400"/>
            </a:p>
          </p:txBody>
        </p:sp>
      </p:grpSp>
      <p:grpSp>
        <p:nvGrpSpPr>
          <p:cNvPr id="373" name="Google Shape;6048;p86"/>
          <p:cNvGrpSpPr/>
          <p:nvPr/>
        </p:nvGrpSpPr>
        <p:grpSpPr>
          <a:xfrm>
            <a:off x="8940377" y="3435035"/>
            <a:ext cx="608963" cy="619071"/>
            <a:chOff x="-37804925" y="3953450"/>
            <a:chExt cx="315075" cy="318225"/>
          </a:xfrm>
          <a:solidFill>
            <a:srgbClr val="0DB7C4"/>
          </a:solidFill>
        </p:grpSpPr>
        <p:sp>
          <p:nvSpPr>
            <p:cNvPr id="374" name="Google Shape;6049;p86"/>
            <p:cNvSpPr/>
            <p:nvPr/>
          </p:nvSpPr>
          <p:spPr>
            <a:xfrm>
              <a:off x="-37614300" y="3955025"/>
              <a:ext cx="124450" cy="186200"/>
            </a:xfrm>
            <a:custGeom>
              <a:avLst/>
              <a:gdLst/>
              <a:ahLst/>
              <a:cxnLst/>
              <a:rect l="l" t="t" r="r" b="b"/>
              <a:pathLst>
                <a:path w="4978" h="7448" extrusionOk="0">
                  <a:moveTo>
                    <a:pt x="2489" y="820"/>
                  </a:moveTo>
                  <a:cubicBezTo>
                    <a:pt x="3403" y="820"/>
                    <a:pt x="4127" y="1576"/>
                    <a:pt x="4127" y="2490"/>
                  </a:cubicBezTo>
                  <a:cubicBezTo>
                    <a:pt x="4127" y="3372"/>
                    <a:pt x="3403" y="4128"/>
                    <a:pt x="2489" y="4128"/>
                  </a:cubicBezTo>
                  <a:cubicBezTo>
                    <a:pt x="1575" y="4128"/>
                    <a:pt x="819" y="3372"/>
                    <a:pt x="819" y="2490"/>
                  </a:cubicBezTo>
                  <a:cubicBezTo>
                    <a:pt x="819" y="1576"/>
                    <a:pt x="1575" y="820"/>
                    <a:pt x="2489" y="820"/>
                  </a:cubicBezTo>
                  <a:close/>
                  <a:moveTo>
                    <a:pt x="2489" y="1"/>
                  </a:moveTo>
                  <a:cubicBezTo>
                    <a:pt x="1103" y="1"/>
                    <a:pt x="0" y="1104"/>
                    <a:pt x="0" y="2490"/>
                  </a:cubicBezTo>
                  <a:cubicBezTo>
                    <a:pt x="0" y="3214"/>
                    <a:pt x="315" y="3845"/>
                    <a:pt x="819" y="4317"/>
                  </a:cubicBezTo>
                  <a:lnTo>
                    <a:pt x="819" y="7058"/>
                  </a:lnTo>
                  <a:cubicBezTo>
                    <a:pt x="819" y="7287"/>
                    <a:pt x="1012" y="7448"/>
                    <a:pt x="1225" y="7448"/>
                  </a:cubicBezTo>
                  <a:cubicBezTo>
                    <a:pt x="1334" y="7448"/>
                    <a:pt x="1448" y="7406"/>
                    <a:pt x="1544" y="7310"/>
                  </a:cubicBezTo>
                  <a:lnTo>
                    <a:pt x="2489" y="6365"/>
                  </a:lnTo>
                  <a:lnTo>
                    <a:pt x="3434" y="7310"/>
                  </a:lnTo>
                  <a:cubicBezTo>
                    <a:pt x="3530" y="7406"/>
                    <a:pt x="3640" y="7448"/>
                    <a:pt x="3744" y="7448"/>
                  </a:cubicBezTo>
                  <a:cubicBezTo>
                    <a:pt x="3948" y="7448"/>
                    <a:pt x="4127" y="7287"/>
                    <a:pt x="4127" y="7058"/>
                  </a:cubicBezTo>
                  <a:lnTo>
                    <a:pt x="4127" y="4317"/>
                  </a:lnTo>
                  <a:cubicBezTo>
                    <a:pt x="4663" y="3845"/>
                    <a:pt x="4978" y="3214"/>
                    <a:pt x="4978" y="2490"/>
                  </a:cubicBezTo>
                  <a:cubicBezTo>
                    <a:pt x="4978" y="1104"/>
                    <a:pt x="3875" y="1"/>
                    <a:pt x="2489" y="1"/>
                  </a:cubicBezTo>
                  <a:close/>
                </a:path>
              </a:pathLst>
            </a:custGeom>
            <a:grpFill/>
            <a:ln>
              <a:noFill/>
            </a:ln>
          </p:spPr>
          <p:txBody>
            <a:bodyPr spcFirstLastPara="1" wrap="square" lIns="91425" tIns="91425" rIns="91425" bIns="91425" anchor="ctr" anchorCtr="0">
              <a:noAutofit/>
            </a:bodyPr>
            <a:lstStyle/>
            <a:p>
              <a:endParaRPr sz="1400"/>
            </a:p>
          </p:txBody>
        </p:sp>
        <p:sp>
          <p:nvSpPr>
            <p:cNvPr id="375" name="Google Shape;6050;p86"/>
            <p:cNvSpPr/>
            <p:nvPr/>
          </p:nvSpPr>
          <p:spPr>
            <a:xfrm>
              <a:off x="-37761600" y="4230700"/>
              <a:ext cx="270175" cy="40975"/>
            </a:xfrm>
            <a:custGeom>
              <a:avLst/>
              <a:gdLst/>
              <a:ahLst/>
              <a:cxnLst/>
              <a:rect l="l" t="t" r="r" b="b"/>
              <a:pathLst>
                <a:path w="10807" h="1639" extrusionOk="0">
                  <a:moveTo>
                    <a:pt x="1450" y="1"/>
                  </a:moveTo>
                  <a:cubicBezTo>
                    <a:pt x="1292" y="788"/>
                    <a:pt x="662" y="1387"/>
                    <a:pt x="1" y="1639"/>
                  </a:cubicBezTo>
                  <a:lnTo>
                    <a:pt x="8822" y="1639"/>
                  </a:lnTo>
                  <a:cubicBezTo>
                    <a:pt x="9799" y="1639"/>
                    <a:pt x="10649" y="946"/>
                    <a:pt x="10807" y="1"/>
                  </a:cubicBezTo>
                  <a:close/>
                </a:path>
              </a:pathLst>
            </a:custGeom>
            <a:grpFill/>
            <a:ln>
              <a:noFill/>
            </a:ln>
          </p:spPr>
          <p:txBody>
            <a:bodyPr spcFirstLastPara="1" wrap="square" lIns="91425" tIns="91425" rIns="91425" bIns="91425" anchor="ctr" anchorCtr="0">
              <a:noAutofit/>
            </a:bodyPr>
            <a:lstStyle/>
            <a:p>
              <a:endParaRPr sz="1400"/>
            </a:p>
          </p:txBody>
        </p:sp>
        <p:sp>
          <p:nvSpPr>
            <p:cNvPr id="376" name="Google Shape;6051;p86"/>
            <p:cNvSpPr/>
            <p:nvPr/>
          </p:nvSpPr>
          <p:spPr>
            <a:xfrm>
              <a:off x="-37804925" y="3953450"/>
              <a:ext cx="274125" cy="295675"/>
            </a:xfrm>
            <a:custGeom>
              <a:avLst/>
              <a:gdLst/>
              <a:ahLst/>
              <a:cxnLst/>
              <a:rect l="l" t="t" r="r" b="b"/>
              <a:pathLst>
                <a:path w="10965" h="11827" extrusionOk="0">
                  <a:moveTo>
                    <a:pt x="379" y="1"/>
                  </a:moveTo>
                  <a:cubicBezTo>
                    <a:pt x="158" y="1"/>
                    <a:pt x="1" y="221"/>
                    <a:pt x="1" y="411"/>
                  </a:cubicBezTo>
                  <a:lnTo>
                    <a:pt x="1" y="10618"/>
                  </a:lnTo>
                  <a:cubicBezTo>
                    <a:pt x="1" y="11280"/>
                    <a:pt x="537" y="11815"/>
                    <a:pt x="1198" y="11815"/>
                  </a:cubicBezTo>
                  <a:cubicBezTo>
                    <a:pt x="1247" y="11823"/>
                    <a:pt x="1295" y="11826"/>
                    <a:pt x="1342" y="11826"/>
                  </a:cubicBezTo>
                  <a:cubicBezTo>
                    <a:pt x="1912" y="11826"/>
                    <a:pt x="2395" y="11318"/>
                    <a:pt x="2395" y="10650"/>
                  </a:cubicBezTo>
                  <a:cubicBezTo>
                    <a:pt x="2395" y="10398"/>
                    <a:pt x="2584" y="10272"/>
                    <a:pt x="2836" y="10272"/>
                  </a:cubicBezTo>
                  <a:lnTo>
                    <a:pt x="10965" y="10272"/>
                  </a:lnTo>
                  <a:lnTo>
                    <a:pt x="10965" y="8255"/>
                  </a:lnTo>
                  <a:cubicBezTo>
                    <a:pt x="10807" y="8161"/>
                    <a:pt x="10650" y="8098"/>
                    <a:pt x="10492" y="7972"/>
                  </a:cubicBezTo>
                  <a:lnTo>
                    <a:pt x="10146" y="7625"/>
                  </a:lnTo>
                  <a:lnTo>
                    <a:pt x="9799" y="7972"/>
                  </a:lnTo>
                  <a:cubicBezTo>
                    <a:pt x="9547" y="8224"/>
                    <a:pt x="9232" y="8318"/>
                    <a:pt x="8917" y="8318"/>
                  </a:cubicBezTo>
                  <a:cubicBezTo>
                    <a:pt x="8255" y="8318"/>
                    <a:pt x="7720" y="7783"/>
                    <a:pt x="7720" y="7058"/>
                  </a:cubicBezTo>
                  <a:lnTo>
                    <a:pt x="7720" y="4664"/>
                  </a:lnTo>
                  <a:cubicBezTo>
                    <a:pt x="7184" y="4065"/>
                    <a:pt x="6869" y="3309"/>
                    <a:pt x="6869" y="2490"/>
                  </a:cubicBezTo>
                  <a:cubicBezTo>
                    <a:pt x="6869" y="1513"/>
                    <a:pt x="7310" y="600"/>
                    <a:pt x="8035"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377" name="Google Shape;5717;p85"/>
          <p:cNvGrpSpPr/>
          <p:nvPr/>
        </p:nvGrpSpPr>
        <p:grpSpPr>
          <a:xfrm>
            <a:off x="7423788" y="4698063"/>
            <a:ext cx="656485" cy="517252"/>
            <a:chOff x="5629975" y="3255775"/>
            <a:chExt cx="504500" cy="397500"/>
          </a:xfrm>
          <a:solidFill>
            <a:srgbClr val="0DB7C4"/>
          </a:solidFill>
        </p:grpSpPr>
        <p:sp>
          <p:nvSpPr>
            <p:cNvPr id="378" name="Google Shape;5718;p85"/>
            <p:cNvSpPr/>
            <p:nvPr/>
          </p:nvSpPr>
          <p:spPr>
            <a:xfrm>
              <a:off x="5756375" y="3255775"/>
              <a:ext cx="112950" cy="143425"/>
            </a:xfrm>
            <a:custGeom>
              <a:avLst/>
              <a:gdLst/>
              <a:ahLst/>
              <a:cxnLst/>
              <a:rect l="l" t="t" r="r" b="b"/>
              <a:pathLst>
                <a:path w="4518" h="5737" extrusionOk="0">
                  <a:moveTo>
                    <a:pt x="2259" y="0"/>
                  </a:moveTo>
                  <a:cubicBezTo>
                    <a:pt x="793" y="0"/>
                    <a:pt x="1" y="2469"/>
                    <a:pt x="1" y="3478"/>
                  </a:cubicBezTo>
                  <a:cubicBezTo>
                    <a:pt x="1" y="4725"/>
                    <a:pt x="1013" y="5733"/>
                    <a:pt x="2259" y="5736"/>
                  </a:cubicBezTo>
                  <a:cubicBezTo>
                    <a:pt x="3506" y="5733"/>
                    <a:pt x="4518" y="4725"/>
                    <a:pt x="4518" y="3478"/>
                  </a:cubicBezTo>
                  <a:cubicBezTo>
                    <a:pt x="4518" y="2469"/>
                    <a:pt x="3729" y="0"/>
                    <a:pt x="2259" y="0"/>
                  </a:cubicBezTo>
                  <a:close/>
                </a:path>
              </a:pathLst>
            </a:custGeom>
            <a:grpFill/>
            <a:ln>
              <a:noFill/>
            </a:ln>
          </p:spPr>
          <p:txBody>
            <a:bodyPr spcFirstLastPara="1" wrap="square" lIns="91425" tIns="91425" rIns="91425" bIns="91425" anchor="ctr" anchorCtr="0">
              <a:noAutofit/>
            </a:bodyPr>
            <a:lstStyle/>
            <a:p>
              <a:endParaRPr sz="1400">
                <a:solidFill>
                  <a:srgbClr val="435D74"/>
                </a:solidFill>
              </a:endParaRPr>
            </a:p>
          </p:txBody>
        </p:sp>
        <p:sp>
          <p:nvSpPr>
            <p:cNvPr id="379" name="Google Shape;5719;p85"/>
            <p:cNvSpPr/>
            <p:nvPr/>
          </p:nvSpPr>
          <p:spPr>
            <a:xfrm>
              <a:off x="5629975" y="3374400"/>
              <a:ext cx="140575" cy="136175"/>
            </a:xfrm>
            <a:custGeom>
              <a:avLst/>
              <a:gdLst/>
              <a:ahLst/>
              <a:cxnLst/>
              <a:rect l="l" t="t" r="r" b="b"/>
              <a:pathLst>
                <a:path w="5623" h="5447" extrusionOk="0">
                  <a:moveTo>
                    <a:pt x="1951" y="0"/>
                  </a:moveTo>
                  <a:cubicBezTo>
                    <a:pt x="1711" y="0"/>
                    <a:pt x="1480" y="53"/>
                    <a:pt x="1269" y="175"/>
                  </a:cubicBezTo>
                  <a:cubicBezTo>
                    <a:pt x="1" y="907"/>
                    <a:pt x="582" y="3443"/>
                    <a:pt x="1088" y="4316"/>
                  </a:cubicBezTo>
                  <a:cubicBezTo>
                    <a:pt x="1506" y="5041"/>
                    <a:pt x="2265" y="5447"/>
                    <a:pt x="3045" y="5447"/>
                  </a:cubicBezTo>
                  <a:cubicBezTo>
                    <a:pt x="3428" y="5447"/>
                    <a:pt x="3816" y="5349"/>
                    <a:pt x="4172" y="5144"/>
                  </a:cubicBezTo>
                  <a:cubicBezTo>
                    <a:pt x="5253" y="4521"/>
                    <a:pt x="5623" y="3138"/>
                    <a:pt x="5000" y="2057"/>
                  </a:cubicBezTo>
                  <a:cubicBezTo>
                    <a:pt x="4578" y="1330"/>
                    <a:pt x="3149" y="0"/>
                    <a:pt x="1951" y="0"/>
                  </a:cubicBezTo>
                  <a:close/>
                </a:path>
              </a:pathLst>
            </a:custGeom>
            <a:grpFill/>
            <a:ln>
              <a:noFill/>
            </a:ln>
          </p:spPr>
          <p:txBody>
            <a:bodyPr spcFirstLastPara="1" wrap="square" lIns="91425" tIns="91425" rIns="91425" bIns="91425" anchor="ctr" anchorCtr="0">
              <a:noAutofit/>
            </a:bodyPr>
            <a:lstStyle/>
            <a:p>
              <a:endParaRPr sz="1400">
                <a:solidFill>
                  <a:srgbClr val="435D74"/>
                </a:solidFill>
              </a:endParaRPr>
            </a:p>
          </p:txBody>
        </p:sp>
        <p:sp>
          <p:nvSpPr>
            <p:cNvPr id="380" name="Google Shape;5720;p85"/>
            <p:cNvSpPr/>
            <p:nvPr/>
          </p:nvSpPr>
          <p:spPr>
            <a:xfrm>
              <a:off x="5897525" y="3255775"/>
              <a:ext cx="112950" cy="143425"/>
            </a:xfrm>
            <a:custGeom>
              <a:avLst/>
              <a:gdLst/>
              <a:ahLst/>
              <a:cxnLst/>
              <a:rect l="l" t="t" r="r" b="b"/>
              <a:pathLst>
                <a:path w="4518" h="5737" extrusionOk="0">
                  <a:moveTo>
                    <a:pt x="2259" y="0"/>
                  </a:moveTo>
                  <a:cubicBezTo>
                    <a:pt x="793" y="0"/>
                    <a:pt x="1" y="2469"/>
                    <a:pt x="1" y="3478"/>
                  </a:cubicBezTo>
                  <a:cubicBezTo>
                    <a:pt x="1" y="4725"/>
                    <a:pt x="1013" y="5736"/>
                    <a:pt x="2259" y="5736"/>
                  </a:cubicBezTo>
                  <a:cubicBezTo>
                    <a:pt x="3506" y="5736"/>
                    <a:pt x="4518" y="4725"/>
                    <a:pt x="4518" y="3478"/>
                  </a:cubicBezTo>
                  <a:cubicBezTo>
                    <a:pt x="4518" y="2469"/>
                    <a:pt x="3729" y="0"/>
                    <a:pt x="2259" y="0"/>
                  </a:cubicBezTo>
                  <a:close/>
                </a:path>
              </a:pathLst>
            </a:custGeom>
            <a:grpFill/>
            <a:ln>
              <a:noFill/>
            </a:ln>
          </p:spPr>
          <p:txBody>
            <a:bodyPr spcFirstLastPara="1" wrap="square" lIns="91425" tIns="91425" rIns="91425" bIns="91425" anchor="ctr" anchorCtr="0">
              <a:noAutofit/>
            </a:bodyPr>
            <a:lstStyle/>
            <a:p>
              <a:endParaRPr sz="1400">
                <a:solidFill>
                  <a:srgbClr val="435D74"/>
                </a:solidFill>
              </a:endParaRPr>
            </a:p>
          </p:txBody>
        </p:sp>
        <p:sp>
          <p:nvSpPr>
            <p:cNvPr id="381" name="Google Shape;5721;p85"/>
            <p:cNvSpPr/>
            <p:nvPr/>
          </p:nvSpPr>
          <p:spPr>
            <a:xfrm>
              <a:off x="5996075" y="3373900"/>
              <a:ext cx="138400" cy="136200"/>
            </a:xfrm>
            <a:custGeom>
              <a:avLst/>
              <a:gdLst/>
              <a:ahLst/>
              <a:cxnLst/>
              <a:rect l="l" t="t" r="r" b="b"/>
              <a:pathLst>
                <a:path w="5536" h="5448" extrusionOk="0">
                  <a:moveTo>
                    <a:pt x="3670" y="1"/>
                  </a:moveTo>
                  <a:cubicBezTo>
                    <a:pt x="2471" y="1"/>
                    <a:pt x="1045" y="1330"/>
                    <a:pt x="624" y="2059"/>
                  </a:cubicBezTo>
                  <a:cubicBezTo>
                    <a:pt x="1" y="3137"/>
                    <a:pt x="371" y="4523"/>
                    <a:pt x="1452" y="5146"/>
                  </a:cubicBezTo>
                  <a:cubicBezTo>
                    <a:pt x="1808" y="5351"/>
                    <a:pt x="2199" y="5448"/>
                    <a:pt x="2586" y="5448"/>
                  </a:cubicBezTo>
                  <a:cubicBezTo>
                    <a:pt x="3381" y="5448"/>
                    <a:pt x="4158" y="5039"/>
                    <a:pt x="4575" y="4318"/>
                  </a:cubicBezTo>
                  <a:cubicBezTo>
                    <a:pt x="5168" y="3288"/>
                    <a:pt x="5535" y="858"/>
                    <a:pt x="4355" y="177"/>
                  </a:cubicBezTo>
                  <a:cubicBezTo>
                    <a:pt x="4142" y="54"/>
                    <a:pt x="3911" y="1"/>
                    <a:pt x="3670" y="1"/>
                  </a:cubicBezTo>
                  <a:close/>
                </a:path>
              </a:pathLst>
            </a:custGeom>
            <a:grpFill/>
            <a:ln>
              <a:noFill/>
            </a:ln>
          </p:spPr>
          <p:txBody>
            <a:bodyPr spcFirstLastPara="1" wrap="square" lIns="91425" tIns="91425" rIns="91425" bIns="91425" anchor="ctr" anchorCtr="0">
              <a:noAutofit/>
            </a:bodyPr>
            <a:lstStyle/>
            <a:p>
              <a:endParaRPr sz="1400">
                <a:solidFill>
                  <a:srgbClr val="435D74"/>
                </a:solidFill>
              </a:endParaRPr>
            </a:p>
          </p:txBody>
        </p:sp>
        <p:sp>
          <p:nvSpPr>
            <p:cNvPr id="382" name="Google Shape;5722;p85"/>
            <p:cNvSpPr/>
            <p:nvPr/>
          </p:nvSpPr>
          <p:spPr>
            <a:xfrm>
              <a:off x="5728150" y="3427400"/>
              <a:ext cx="310575" cy="225875"/>
            </a:xfrm>
            <a:custGeom>
              <a:avLst/>
              <a:gdLst/>
              <a:ahLst/>
              <a:cxnLst/>
              <a:rect l="l" t="t" r="r" b="b"/>
              <a:pathLst>
                <a:path w="12423" h="9035" extrusionOk="0">
                  <a:moveTo>
                    <a:pt x="6213" y="1"/>
                  </a:moveTo>
                  <a:cubicBezTo>
                    <a:pt x="5234" y="1"/>
                    <a:pt x="2259" y="1"/>
                    <a:pt x="2259" y="2822"/>
                  </a:cubicBezTo>
                  <a:lnTo>
                    <a:pt x="2259" y="3147"/>
                  </a:lnTo>
                  <a:cubicBezTo>
                    <a:pt x="2259" y="3376"/>
                    <a:pt x="2121" y="3584"/>
                    <a:pt x="1907" y="3671"/>
                  </a:cubicBezTo>
                  <a:cubicBezTo>
                    <a:pt x="750" y="4144"/>
                    <a:pt x="1" y="5141"/>
                    <a:pt x="1" y="6210"/>
                  </a:cubicBezTo>
                  <a:cubicBezTo>
                    <a:pt x="1" y="7767"/>
                    <a:pt x="1521" y="9034"/>
                    <a:pt x="3388" y="9034"/>
                  </a:cubicBezTo>
                  <a:cubicBezTo>
                    <a:pt x="3400" y="9035"/>
                    <a:pt x="3413" y="9035"/>
                    <a:pt x="3425" y="9035"/>
                  </a:cubicBezTo>
                  <a:cubicBezTo>
                    <a:pt x="3753" y="9035"/>
                    <a:pt x="4081" y="8995"/>
                    <a:pt x="4400" y="8917"/>
                  </a:cubicBezTo>
                  <a:cubicBezTo>
                    <a:pt x="4995" y="8766"/>
                    <a:pt x="5604" y="8691"/>
                    <a:pt x="6213" y="8691"/>
                  </a:cubicBezTo>
                  <a:cubicBezTo>
                    <a:pt x="6823" y="8691"/>
                    <a:pt x="7432" y="8766"/>
                    <a:pt x="8029" y="8917"/>
                  </a:cubicBezTo>
                  <a:cubicBezTo>
                    <a:pt x="8345" y="8995"/>
                    <a:pt x="8670" y="9035"/>
                    <a:pt x="8998" y="9035"/>
                  </a:cubicBezTo>
                  <a:cubicBezTo>
                    <a:pt x="9010" y="9035"/>
                    <a:pt x="9022" y="9035"/>
                    <a:pt x="9034" y="9034"/>
                  </a:cubicBezTo>
                  <a:cubicBezTo>
                    <a:pt x="10901" y="9034"/>
                    <a:pt x="12422" y="7767"/>
                    <a:pt x="12422" y="6210"/>
                  </a:cubicBezTo>
                  <a:cubicBezTo>
                    <a:pt x="12422" y="5138"/>
                    <a:pt x="11675" y="4141"/>
                    <a:pt x="10516" y="3671"/>
                  </a:cubicBezTo>
                  <a:cubicBezTo>
                    <a:pt x="10302" y="3584"/>
                    <a:pt x="10164" y="3376"/>
                    <a:pt x="10164" y="3147"/>
                  </a:cubicBezTo>
                  <a:lnTo>
                    <a:pt x="10164" y="2822"/>
                  </a:lnTo>
                  <a:cubicBezTo>
                    <a:pt x="10164" y="1"/>
                    <a:pt x="7191" y="1"/>
                    <a:pt x="6213" y="1"/>
                  </a:cubicBezTo>
                  <a:close/>
                </a:path>
              </a:pathLst>
            </a:custGeom>
            <a:grpFill/>
            <a:ln>
              <a:noFill/>
            </a:ln>
          </p:spPr>
          <p:txBody>
            <a:bodyPr spcFirstLastPara="1" wrap="square" lIns="91425" tIns="91425" rIns="91425" bIns="91425" anchor="ctr" anchorCtr="0">
              <a:noAutofit/>
            </a:bodyPr>
            <a:lstStyle/>
            <a:p>
              <a:endParaRPr sz="1400">
                <a:solidFill>
                  <a:srgbClr val="435D74"/>
                </a:solidFill>
              </a:endParaRPr>
            </a:p>
          </p:txBody>
        </p:sp>
      </p:grpSp>
      <p:grpSp>
        <p:nvGrpSpPr>
          <p:cNvPr id="383" name="Google Shape;5723;p85"/>
          <p:cNvGrpSpPr/>
          <p:nvPr/>
        </p:nvGrpSpPr>
        <p:grpSpPr>
          <a:xfrm>
            <a:off x="4103927" y="3461125"/>
            <a:ext cx="741943" cy="609831"/>
            <a:chOff x="6234950" y="3255925"/>
            <a:chExt cx="483250" cy="397200"/>
          </a:xfrm>
          <a:solidFill>
            <a:srgbClr val="0DB7C4"/>
          </a:solidFill>
        </p:grpSpPr>
        <p:sp>
          <p:nvSpPr>
            <p:cNvPr id="384" name="Google Shape;5724;p85"/>
            <p:cNvSpPr/>
            <p:nvPr/>
          </p:nvSpPr>
          <p:spPr>
            <a:xfrm>
              <a:off x="6444675" y="3255925"/>
              <a:ext cx="128300" cy="90200"/>
            </a:xfrm>
            <a:custGeom>
              <a:avLst/>
              <a:gdLst/>
              <a:ahLst/>
              <a:cxnLst/>
              <a:rect l="l" t="t" r="r" b="b"/>
              <a:pathLst>
                <a:path w="5132" h="3608" extrusionOk="0">
                  <a:moveTo>
                    <a:pt x="567" y="0"/>
                  </a:moveTo>
                  <a:cubicBezTo>
                    <a:pt x="254" y="0"/>
                    <a:pt x="1" y="253"/>
                    <a:pt x="1" y="563"/>
                  </a:cubicBezTo>
                  <a:cubicBezTo>
                    <a:pt x="7" y="1662"/>
                    <a:pt x="368" y="2731"/>
                    <a:pt x="1034" y="3608"/>
                  </a:cubicBezTo>
                  <a:cubicBezTo>
                    <a:pt x="2097" y="3138"/>
                    <a:pt x="3325" y="2864"/>
                    <a:pt x="5014" y="2864"/>
                  </a:cubicBezTo>
                  <a:cubicBezTo>
                    <a:pt x="5054" y="2864"/>
                    <a:pt x="5093" y="2873"/>
                    <a:pt x="5132" y="2873"/>
                  </a:cubicBezTo>
                  <a:cubicBezTo>
                    <a:pt x="4289" y="1117"/>
                    <a:pt x="2515" y="0"/>
                    <a:pt x="567" y="0"/>
                  </a:cubicBezTo>
                  <a:close/>
                </a:path>
              </a:pathLst>
            </a:custGeom>
            <a:grpFill/>
            <a:ln>
              <a:noFill/>
            </a:ln>
          </p:spPr>
          <p:txBody>
            <a:bodyPr spcFirstLastPara="1" wrap="square" lIns="91425" tIns="91425" rIns="91425" bIns="91425" anchor="ctr" anchorCtr="0">
              <a:noAutofit/>
            </a:bodyPr>
            <a:lstStyle/>
            <a:p>
              <a:endParaRPr sz="1400">
                <a:solidFill>
                  <a:srgbClr val="435D74"/>
                </a:solidFill>
              </a:endParaRPr>
            </a:p>
          </p:txBody>
        </p:sp>
        <p:sp>
          <p:nvSpPr>
            <p:cNvPr id="385" name="Google Shape;5725;p85"/>
            <p:cNvSpPr/>
            <p:nvPr/>
          </p:nvSpPr>
          <p:spPr>
            <a:xfrm>
              <a:off x="6444750" y="3563200"/>
              <a:ext cx="128225" cy="89925"/>
            </a:xfrm>
            <a:custGeom>
              <a:avLst/>
              <a:gdLst/>
              <a:ahLst/>
              <a:cxnLst/>
              <a:rect l="l" t="t" r="r" b="b"/>
              <a:pathLst>
                <a:path w="5129" h="3597" extrusionOk="0">
                  <a:moveTo>
                    <a:pt x="1022" y="1"/>
                  </a:moveTo>
                  <a:cubicBezTo>
                    <a:pt x="362" y="874"/>
                    <a:pt x="4" y="1937"/>
                    <a:pt x="1" y="3033"/>
                  </a:cubicBezTo>
                  <a:cubicBezTo>
                    <a:pt x="1" y="3343"/>
                    <a:pt x="251" y="3596"/>
                    <a:pt x="564" y="3596"/>
                  </a:cubicBezTo>
                  <a:cubicBezTo>
                    <a:pt x="2512" y="3596"/>
                    <a:pt x="4286" y="2479"/>
                    <a:pt x="5129" y="724"/>
                  </a:cubicBezTo>
                  <a:cubicBezTo>
                    <a:pt x="5093" y="724"/>
                    <a:pt x="5051" y="736"/>
                    <a:pt x="5011" y="736"/>
                  </a:cubicBezTo>
                  <a:cubicBezTo>
                    <a:pt x="3319" y="736"/>
                    <a:pt x="2088" y="462"/>
                    <a:pt x="1022" y="1"/>
                  </a:cubicBezTo>
                  <a:close/>
                </a:path>
              </a:pathLst>
            </a:custGeom>
            <a:grpFill/>
            <a:ln>
              <a:noFill/>
            </a:ln>
          </p:spPr>
          <p:txBody>
            <a:bodyPr spcFirstLastPara="1" wrap="square" lIns="91425" tIns="91425" rIns="91425" bIns="91425" anchor="ctr" anchorCtr="0">
              <a:noAutofit/>
            </a:bodyPr>
            <a:lstStyle/>
            <a:p>
              <a:endParaRPr sz="1400">
                <a:solidFill>
                  <a:srgbClr val="435D74"/>
                </a:solidFill>
              </a:endParaRPr>
            </a:p>
          </p:txBody>
        </p:sp>
        <p:sp>
          <p:nvSpPr>
            <p:cNvPr id="386" name="Google Shape;5726;p85"/>
            <p:cNvSpPr/>
            <p:nvPr/>
          </p:nvSpPr>
          <p:spPr>
            <a:xfrm>
              <a:off x="6375350" y="3355650"/>
              <a:ext cx="244750" cy="197650"/>
            </a:xfrm>
            <a:custGeom>
              <a:avLst/>
              <a:gdLst/>
              <a:ahLst/>
              <a:cxnLst/>
              <a:rect l="l" t="t" r="r" b="b"/>
              <a:pathLst>
                <a:path w="9790" h="7906" extrusionOk="0">
                  <a:moveTo>
                    <a:pt x="6045" y="2610"/>
                  </a:moveTo>
                  <a:cubicBezTo>
                    <a:pt x="6190" y="2610"/>
                    <a:pt x="6335" y="2666"/>
                    <a:pt x="6444" y="2777"/>
                  </a:cubicBezTo>
                  <a:cubicBezTo>
                    <a:pt x="6664" y="2997"/>
                    <a:pt x="6664" y="3356"/>
                    <a:pt x="6444" y="3575"/>
                  </a:cubicBezTo>
                  <a:cubicBezTo>
                    <a:pt x="6225" y="3795"/>
                    <a:pt x="6225" y="4153"/>
                    <a:pt x="6444" y="4373"/>
                  </a:cubicBezTo>
                  <a:cubicBezTo>
                    <a:pt x="6664" y="4593"/>
                    <a:pt x="6664" y="4951"/>
                    <a:pt x="6444" y="5171"/>
                  </a:cubicBezTo>
                  <a:cubicBezTo>
                    <a:pt x="6335" y="5281"/>
                    <a:pt x="6190" y="5336"/>
                    <a:pt x="6045" y="5336"/>
                  </a:cubicBezTo>
                  <a:cubicBezTo>
                    <a:pt x="5901" y="5336"/>
                    <a:pt x="5756" y="5281"/>
                    <a:pt x="5646" y="5171"/>
                  </a:cubicBezTo>
                  <a:cubicBezTo>
                    <a:pt x="4984" y="4509"/>
                    <a:pt x="4984" y="3440"/>
                    <a:pt x="5646" y="2777"/>
                  </a:cubicBezTo>
                  <a:cubicBezTo>
                    <a:pt x="5756" y="2666"/>
                    <a:pt x="5901" y="2610"/>
                    <a:pt x="6045" y="2610"/>
                  </a:cubicBezTo>
                  <a:close/>
                  <a:moveTo>
                    <a:pt x="7787" y="1"/>
                  </a:moveTo>
                  <a:cubicBezTo>
                    <a:pt x="4463" y="1"/>
                    <a:pt x="3204" y="1064"/>
                    <a:pt x="919" y="2997"/>
                  </a:cubicBezTo>
                  <a:lnTo>
                    <a:pt x="271" y="3542"/>
                  </a:lnTo>
                  <a:cubicBezTo>
                    <a:pt x="0" y="3765"/>
                    <a:pt x="0" y="4181"/>
                    <a:pt x="271" y="4406"/>
                  </a:cubicBezTo>
                  <a:lnTo>
                    <a:pt x="856" y="4897"/>
                  </a:lnTo>
                  <a:cubicBezTo>
                    <a:pt x="3147" y="6837"/>
                    <a:pt x="4412" y="7906"/>
                    <a:pt x="7787" y="7906"/>
                  </a:cubicBezTo>
                  <a:cubicBezTo>
                    <a:pt x="8450" y="7902"/>
                    <a:pt x="9106" y="7788"/>
                    <a:pt x="9730" y="7574"/>
                  </a:cubicBezTo>
                  <a:cubicBezTo>
                    <a:pt x="8357" y="6951"/>
                    <a:pt x="7456" y="5602"/>
                    <a:pt x="7411" y="4093"/>
                  </a:cubicBezTo>
                  <a:cubicBezTo>
                    <a:pt x="7366" y="2588"/>
                    <a:pt x="8179" y="1184"/>
                    <a:pt x="9513" y="480"/>
                  </a:cubicBezTo>
                  <a:cubicBezTo>
                    <a:pt x="9603" y="432"/>
                    <a:pt x="9697" y="398"/>
                    <a:pt x="9790" y="356"/>
                  </a:cubicBezTo>
                  <a:cubicBezTo>
                    <a:pt x="9149" y="124"/>
                    <a:pt x="8471" y="4"/>
                    <a:pt x="7787" y="1"/>
                  </a:cubicBezTo>
                  <a:close/>
                </a:path>
              </a:pathLst>
            </a:custGeom>
            <a:grpFill/>
            <a:ln>
              <a:noFill/>
            </a:ln>
          </p:spPr>
          <p:txBody>
            <a:bodyPr spcFirstLastPara="1" wrap="square" lIns="91425" tIns="91425" rIns="91425" bIns="91425" anchor="ctr" anchorCtr="0">
              <a:noAutofit/>
            </a:bodyPr>
            <a:lstStyle/>
            <a:p>
              <a:endParaRPr sz="1400">
                <a:solidFill>
                  <a:srgbClr val="435D74"/>
                </a:solidFill>
              </a:endParaRPr>
            </a:p>
          </p:txBody>
        </p:sp>
        <p:sp>
          <p:nvSpPr>
            <p:cNvPr id="387" name="Google Shape;5727;p85"/>
            <p:cNvSpPr/>
            <p:nvPr/>
          </p:nvSpPr>
          <p:spPr>
            <a:xfrm>
              <a:off x="6587875" y="3385100"/>
              <a:ext cx="130325" cy="140500"/>
            </a:xfrm>
            <a:custGeom>
              <a:avLst/>
              <a:gdLst/>
              <a:ahLst/>
              <a:cxnLst/>
              <a:rect l="l" t="t" r="r" b="b"/>
              <a:pathLst>
                <a:path w="5213" h="5620" extrusionOk="0">
                  <a:moveTo>
                    <a:pt x="2343" y="1789"/>
                  </a:moveTo>
                  <a:cubicBezTo>
                    <a:pt x="2633" y="1789"/>
                    <a:pt x="2912" y="2015"/>
                    <a:pt x="2912" y="2355"/>
                  </a:cubicBezTo>
                  <a:cubicBezTo>
                    <a:pt x="2912" y="2665"/>
                    <a:pt x="2659" y="2918"/>
                    <a:pt x="2349" y="2918"/>
                  </a:cubicBezTo>
                  <a:cubicBezTo>
                    <a:pt x="1846" y="2918"/>
                    <a:pt x="1593" y="2310"/>
                    <a:pt x="1948" y="1955"/>
                  </a:cubicBezTo>
                  <a:cubicBezTo>
                    <a:pt x="2063" y="1840"/>
                    <a:pt x="2204" y="1789"/>
                    <a:pt x="2343" y="1789"/>
                  </a:cubicBezTo>
                  <a:close/>
                  <a:moveTo>
                    <a:pt x="2846" y="0"/>
                  </a:moveTo>
                  <a:cubicBezTo>
                    <a:pt x="2394" y="0"/>
                    <a:pt x="1947" y="85"/>
                    <a:pt x="1539" y="301"/>
                  </a:cubicBezTo>
                  <a:cubicBezTo>
                    <a:pt x="645" y="774"/>
                    <a:pt x="72" y="1687"/>
                    <a:pt x="36" y="2698"/>
                  </a:cubicBezTo>
                  <a:cubicBezTo>
                    <a:pt x="0" y="3707"/>
                    <a:pt x="506" y="4662"/>
                    <a:pt x="1367" y="5195"/>
                  </a:cubicBezTo>
                  <a:cubicBezTo>
                    <a:pt x="1792" y="5460"/>
                    <a:pt x="2280" y="5607"/>
                    <a:pt x="2782" y="5619"/>
                  </a:cubicBezTo>
                  <a:cubicBezTo>
                    <a:pt x="3752" y="4957"/>
                    <a:pt x="4550" y="4078"/>
                    <a:pt x="5119" y="3051"/>
                  </a:cubicBezTo>
                  <a:cubicBezTo>
                    <a:pt x="5213" y="2882"/>
                    <a:pt x="5213" y="2674"/>
                    <a:pt x="5119" y="2506"/>
                  </a:cubicBezTo>
                  <a:cubicBezTo>
                    <a:pt x="4568" y="1512"/>
                    <a:pt x="3797" y="654"/>
                    <a:pt x="2870" y="0"/>
                  </a:cubicBezTo>
                  <a:cubicBezTo>
                    <a:pt x="2862" y="0"/>
                    <a:pt x="2854" y="0"/>
                    <a:pt x="2846" y="0"/>
                  </a:cubicBezTo>
                  <a:close/>
                </a:path>
              </a:pathLst>
            </a:custGeom>
            <a:grpFill/>
            <a:ln>
              <a:noFill/>
            </a:ln>
          </p:spPr>
          <p:txBody>
            <a:bodyPr spcFirstLastPara="1" wrap="square" lIns="91425" tIns="91425" rIns="91425" bIns="91425" anchor="ctr" anchorCtr="0">
              <a:noAutofit/>
            </a:bodyPr>
            <a:lstStyle/>
            <a:p>
              <a:endParaRPr sz="1400">
                <a:solidFill>
                  <a:srgbClr val="435D74"/>
                </a:solidFill>
              </a:endParaRPr>
            </a:p>
          </p:txBody>
        </p:sp>
        <p:sp>
          <p:nvSpPr>
            <p:cNvPr id="388" name="Google Shape;5728;p85"/>
            <p:cNvSpPr/>
            <p:nvPr/>
          </p:nvSpPr>
          <p:spPr>
            <a:xfrm>
              <a:off x="6234950" y="3469100"/>
              <a:ext cx="165050" cy="141200"/>
            </a:xfrm>
            <a:custGeom>
              <a:avLst/>
              <a:gdLst/>
              <a:ahLst/>
              <a:cxnLst/>
              <a:rect l="l" t="t" r="r" b="b"/>
              <a:pathLst>
                <a:path w="6602" h="5648" extrusionOk="0">
                  <a:moveTo>
                    <a:pt x="3990" y="1"/>
                  </a:moveTo>
                  <a:cubicBezTo>
                    <a:pt x="1807" y="1"/>
                    <a:pt x="0" y="1772"/>
                    <a:pt x="0" y="3955"/>
                  </a:cubicBezTo>
                  <a:lnTo>
                    <a:pt x="0" y="5084"/>
                  </a:lnTo>
                  <a:cubicBezTo>
                    <a:pt x="0" y="5394"/>
                    <a:pt x="253" y="5647"/>
                    <a:pt x="566" y="5647"/>
                  </a:cubicBezTo>
                  <a:lnTo>
                    <a:pt x="1696" y="5647"/>
                  </a:lnTo>
                  <a:cubicBezTo>
                    <a:pt x="4014" y="5647"/>
                    <a:pt x="5996" y="4075"/>
                    <a:pt x="6601" y="1943"/>
                  </a:cubicBezTo>
                  <a:cubicBezTo>
                    <a:pt x="6324" y="1717"/>
                    <a:pt x="6041" y="1476"/>
                    <a:pt x="5740" y="1223"/>
                  </a:cubicBezTo>
                  <a:lnTo>
                    <a:pt x="5481" y="1004"/>
                  </a:lnTo>
                  <a:lnTo>
                    <a:pt x="4391" y="2097"/>
                  </a:lnTo>
                  <a:cubicBezTo>
                    <a:pt x="4281" y="2203"/>
                    <a:pt x="4139" y="2255"/>
                    <a:pt x="3997" y="2255"/>
                  </a:cubicBezTo>
                  <a:cubicBezTo>
                    <a:pt x="3852" y="2255"/>
                    <a:pt x="3708" y="2200"/>
                    <a:pt x="3599" y="2091"/>
                  </a:cubicBezTo>
                  <a:cubicBezTo>
                    <a:pt x="3379" y="1871"/>
                    <a:pt x="3376" y="1519"/>
                    <a:pt x="3593" y="1299"/>
                  </a:cubicBezTo>
                  <a:lnTo>
                    <a:pt x="4611" y="278"/>
                  </a:lnTo>
                  <a:lnTo>
                    <a:pt x="4285" y="1"/>
                  </a:lnTo>
                  <a:close/>
                </a:path>
              </a:pathLst>
            </a:custGeom>
            <a:grpFill/>
            <a:ln>
              <a:noFill/>
            </a:ln>
          </p:spPr>
          <p:txBody>
            <a:bodyPr spcFirstLastPara="1" wrap="square" lIns="91425" tIns="91425" rIns="91425" bIns="91425" anchor="ctr" anchorCtr="0">
              <a:noAutofit/>
            </a:bodyPr>
            <a:lstStyle/>
            <a:p>
              <a:endParaRPr sz="1400">
                <a:solidFill>
                  <a:srgbClr val="435D74"/>
                </a:solidFill>
              </a:endParaRPr>
            </a:p>
          </p:txBody>
        </p:sp>
        <p:sp>
          <p:nvSpPr>
            <p:cNvPr id="389" name="Google Shape;5729;p85"/>
            <p:cNvSpPr/>
            <p:nvPr/>
          </p:nvSpPr>
          <p:spPr>
            <a:xfrm>
              <a:off x="6234950" y="3299725"/>
              <a:ext cx="165050" cy="141175"/>
            </a:xfrm>
            <a:custGeom>
              <a:avLst/>
              <a:gdLst/>
              <a:ahLst/>
              <a:cxnLst/>
              <a:rect l="l" t="t" r="r" b="b"/>
              <a:pathLst>
                <a:path w="6602" h="5647" extrusionOk="0">
                  <a:moveTo>
                    <a:pt x="566" y="1"/>
                  </a:moveTo>
                  <a:cubicBezTo>
                    <a:pt x="253" y="1"/>
                    <a:pt x="3" y="254"/>
                    <a:pt x="3" y="567"/>
                  </a:cubicBezTo>
                  <a:lnTo>
                    <a:pt x="3" y="1699"/>
                  </a:lnTo>
                  <a:cubicBezTo>
                    <a:pt x="0" y="3879"/>
                    <a:pt x="1807" y="5647"/>
                    <a:pt x="3990" y="5647"/>
                  </a:cubicBezTo>
                  <a:lnTo>
                    <a:pt x="4285" y="5647"/>
                  </a:lnTo>
                  <a:lnTo>
                    <a:pt x="4611" y="5373"/>
                  </a:lnTo>
                  <a:lnTo>
                    <a:pt x="3593" y="4352"/>
                  </a:lnTo>
                  <a:cubicBezTo>
                    <a:pt x="3379" y="4132"/>
                    <a:pt x="3382" y="3780"/>
                    <a:pt x="3599" y="3563"/>
                  </a:cubicBezTo>
                  <a:cubicBezTo>
                    <a:pt x="3710" y="3451"/>
                    <a:pt x="3856" y="3396"/>
                    <a:pt x="4001" y="3396"/>
                  </a:cubicBezTo>
                  <a:cubicBezTo>
                    <a:pt x="4142" y="3396"/>
                    <a:pt x="4282" y="3448"/>
                    <a:pt x="4391" y="3554"/>
                  </a:cubicBezTo>
                  <a:lnTo>
                    <a:pt x="5481" y="4644"/>
                  </a:lnTo>
                  <a:lnTo>
                    <a:pt x="5809" y="4370"/>
                  </a:lnTo>
                  <a:cubicBezTo>
                    <a:pt x="6083" y="4138"/>
                    <a:pt x="6345" y="3918"/>
                    <a:pt x="6601" y="3704"/>
                  </a:cubicBezTo>
                  <a:cubicBezTo>
                    <a:pt x="5996" y="1575"/>
                    <a:pt x="4017" y="1"/>
                    <a:pt x="1696" y="1"/>
                  </a:cubicBezTo>
                  <a:close/>
                </a:path>
              </a:pathLst>
            </a:custGeom>
            <a:grpFill/>
            <a:ln>
              <a:noFill/>
            </a:ln>
          </p:spPr>
          <p:txBody>
            <a:bodyPr spcFirstLastPara="1" wrap="square" lIns="91425" tIns="91425" rIns="91425" bIns="91425" anchor="ctr" anchorCtr="0">
              <a:noAutofit/>
            </a:bodyPr>
            <a:lstStyle/>
            <a:p>
              <a:endParaRPr sz="1400">
                <a:solidFill>
                  <a:srgbClr val="435D74"/>
                </a:solidFill>
              </a:endParaRPr>
            </a:p>
          </p:txBody>
        </p:sp>
      </p:grpSp>
    </p:spTree>
    <p:extLst>
      <p:ext uri="{BB962C8B-B14F-4D97-AF65-F5344CB8AC3E}">
        <p14:creationId xmlns:p14="http://schemas.microsoft.com/office/powerpoint/2010/main" val="27795858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41">
            <a:extLst>
              <a:ext uri="{FF2B5EF4-FFF2-40B4-BE49-F238E27FC236}">
                <a16:creationId xmlns:a16="http://schemas.microsoft.com/office/drawing/2014/main" id="{B76B4E7D-69CA-45AE-A95A-91803E4309F6}"/>
              </a:ext>
            </a:extLst>
          </p:cNvPr>
          <p:cNvSpPr txBox="1">
            <a:spLocks noChangeArrowheads="1"/>
          </p:cNvSpPr>
          <p:nvPr/>
        </p:nvSpPr>
        <p:spPr bwMode="auto">
          <a:xfrm>
            <a:off x="8007350" y="2257425"/>
            <a:ext cx="3524250" cy="8098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tx2"/>
                </a:solidFill>
                <a:latin typeface="+mn-lt"/>
                <a:cs typeface="Calibri Light" panose="020F0302020204030204" pitchFamily="34" charset="0"/>
              </a:rPr>
              <a:t>Lorem ipsum dolor sit amet, consectetur adipiscing elit. Aliquam tincidunt ante nec sem congue convallis. </a:t>
            </a:r>
          </a:p>
        </p:txBody>
      </p:sp>
      <p:sp>
        <p:nvSpPr>
          <p:cNvPr id="22" name="TextBox 41">
            <a:extLst>
              <a:ext uri="{FF2B5EF4-FFF2-40B4-BE49-F238E27FC236}">
                <a16:creationId xmlns:a16="http://schemas.microsoft.com/office/drawing/2014/main" id="{87C992CA-8D0A-4009-A6A2-B906B0F75FEF}"/>
              </a:ext>
            </a:extLst>
          </p:cNvPr>
          <p:cNvSpPr txBox="1">
            <a:spLocks noChangeArrowheads="1"/>
          </p:cNvSpPr>
          <p:nvPr/>
        </p:nvSpPr>
        <p:spPr bwMode="auto">
          <a:xfrm>
            <a:off x="8470107" y="4485880"/>
            <a:ext cx="3524250" cy="8098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tx2"/>
                </a:solidFill>
                <a:latin typeface="+mn-lt"/>
                <a:cs typeface="Calibri Light" panose="020F0302020204030204" pitchFamily="34" charset="0"/>
              </a:rPr>
              <a:t>Lorem ipsum dolor sit amet, consectetur adipiscing elit. Aliquam tincidunt ante nec sem congue convallis. </a:t>
            </a:r>
          </a:p>
        </p:txBody>
      </p:sp>
      <p:sp>
        <p:nvSpPr>
          <p:cNvPr id="23" name="TextBox 41">
            <a:extLst>
              <a:ext uri="{FF2B5EF4-FFF2-40B4-BE49-F238E27FC236}">
                <a16:creationId xmlns:a16="http://schemas.microsoft.com/office/drawing/2014/main" id="{F77F451F-9ECB-4235-8413-B4AD96C5A4B3}"/>
              </a:ext>
            </a:extLst>
          </p:cNvPr>
          <p:cNvSpPr txBox="1">
            <a:spLocks noChangeArrowheads="1"/>
          </p:cNvSpPr>
          <p:nvPr/>
        </p:nvSpPr>
        <p:spPr bwMode="auto">
          <a:xfrm>
            <a:off x="959659" y="2915444"/>
            <a:ext cx="3524250" cy="8098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pPr>
            <a:r>
              <a:rPr lang="en-US" altLang="es-MX" sz="1400" dirty="0">
                <a:solidFill>
                  <a:schemeClr val="tx2"/>
                </a:solidFill>
                <a:latin typeface="+mn-lt"/>
                <a:cs typeface="Calibri Light" panose="020F0302020204030204" pitchFamily="34" charset="0"/>
              </a:rPr>
              <a:t>Lorem ipsum dolor sit amet, consectetur adipiscing elit. Aliquam tincidunt ante nec sem congue convallis. </a:t>
            </a:r>
          </a:p>
        </p:txBody>
      </p:sp>
      <p:sp>
        <p:nvSpPr>
          <p:cNvPr id="24" name="TextBox 41">
            <a:extLst>
              <a:ext uri="{FF2B5EF4-FFF2-40B4-BE49-F238E27FC236}">
                <a16:creationId xmlns:a16="http://schemas.microsoft.com/office/drawing/2014/main" id="{74953DDB-CA9D-4BF0-9008-DB98F877936F}"/>
              </a:ext>
            </a:extLst>
          </p:cNvPr>
          <p:cNvSpPr txBox="1">
            <a:spLocks noChangeArrowheads="1"/>
          </p:cNvSpPr>
          <p:nvPr/>
        </p:nvSpPr>
        <p:spPr bwMode="auto">
          <a:xfrm>
            <a:off x="598885" y="4596508"/>
            <a:ext cx="3524250" cy="8098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pPr>
            <a:r>
              <a:rPr lang="en-US" altLang="es-MX" sz="1400" dirty="0">
                <a:solidFill>
                  <a:schemeClr val="tx2"/>
                </a:solidFill>
                <a:latin typeface="+mn-lt"/>
                <a:cs typeface="Calibri Light" panose="020F0302020204030204" pitchFamily="34" charset="0"/>
              </a:rPr>
              <a:t>Lorem ipsum dolor sit amet, consectetur adipiscing elit. Aliquam tincidunt ante nec sem congue convallis. </a:t>
            </a:r>
          </a:p>
        </p:txBody>
      </p:sp>
      <p:sp>
        <p:nvSpPr>
          <p:cNvPr id="25" name="Freeform 84546">
            <a:extLst>
              <a:ext uri="{FF2B5EF4-FFF2-40B4-BE49-F238E27FC236}">
                <a16:creationId xmlns:a16="http://schemas.microsoft.com/office/drawing/2014/main" id="{F8556686-9698-46BD-A295-EAB55BE1F66D}"/>
              </a:ext>
            </a:extLst>
          </p:cNvPr>
          <p:cNvSpPr>
            <a:spLocks noEditPoints="1"/>
          </p:cNvSpPr>
          <p:nvPr/>
        </p:nvSpPr>
        <p:spPr bwMode="auto">
          <a:xfrm>
            <a:off x="4273420" y="2135428"/>
            <a:ext cx="3434673" cy="4435318"/>
          </a:xfrm>
          <a:custGeom>
            <a:avLst/>
            <a:gdLst>
              <a:gd name="T0" fmla="*/ 172 w 421"/>
              <a:gd name="T1" fmla="*/ 423 h 543"/>
              <a:gd name="T2" fmla="*/ 156 w 421"/>
              <a:gd name="T3" fmla="*/ 483 h 543"/>
              <a:gd name="T4" fmla="*/ 144 w 421"/>
              <a:gd name="T5" fmla="*/ 414 h 543"/>
              <a:gd name="T6" fmla="*/ 98 w 421"/>
              <a:gd name="T7" fmla="*/ 397 h 543"/>
              <a:gd name="T8" fmla="*/ 86 w 421"/>
              <a:gd name="T9" fmla="*/ 472 h 543"/>
              <a:gd name="T10" fmla="*/ 70 w 421"/>
              <a:gd name="T11" fmla="*/ 480 h 543"/>
              <a:gd name="T12" fmla="*/ 44 w 421"/>
              <a:gd name="T13" fmla="*/ 485 h 543"/>
              <a:gd name="T14" fmla="*/ 65 w 421"/>
              <a:gd name="T15" fmla="*/ 397 h 543"/>
              <a:gd name="T16" fmla="*/ 63 w 421"/>
              <a:gd name="T17" fmla="*/ 316 h 543"/>
              <a:gd name="T18" fmla="*/ 73 w 421"/>
              <a:gd name="T19" fmla="*/ 285 h 543"/>
              <a:gd name="T20" fmla="*/ 78 w 421"/>
              <a:gd name="T21" fmla="*/ 245 h 543"/>
              <a:gd name="T22" fmla="*/ 68 w 421"/>
              <a:gd name="T23" fmla="*/ 196 h 543"/>
              <a:gd name="T24" fmla="*/ 99 w 421"/>
              <a:gd name="T25" fmla="*/ 81 h 543"/>
              <a:gd name="T26" fmla="*/ 105 w 421"/>
              <a:gd name="T27" fmla="*/ 45 h 543"/>
              <a:gd name="T28" fmla="*/ 158 w 421"/>
              <a:gd name="T29" fmla="*/ 24 h 543"/>
              <a:gd name="T30" fmla="*/ 157 w 421"/>
              <a:gd name="T31" fmla="*/ 65 h 543"/>
              <a:gd name="T32" fmla="*/ 129 w 421"/>
              <a:gd name="T33" fmla="*/ 78 h 543"/>
              <a:gd name="T34" fmla="*/ 113 w 421"/>
              <a:gd name="T35" fmla="*/ 204 h 543"/>
              <a:gd name="T36" fmla="*/ 144 w 421"/>
              <a:gd name="T37" fmla="*/ 95 h 543"/>
              <a:gd name="T38" fmla="*/ 161 w 421"/>
              <a:gd name="T39" fmla="*/ 70 h 543"/>
              <a:gd name="T40" fmla="*/ 199 w 421"/>
              <a:gd name="T41" fmla="*/ 175 h 543"/>
              <a:gd name="T42" fmla="*/ 159 w 421"/>
              <a:gd name="T43" fmla="*/ 254 h 543"/>
              <a:gd name="T44" fmla="*/ 185 w 421"/>
              <a:gd name="T45" fmla="*/ 277 h 543"/>
              <a:gd name="T46" fmla="*/ 221 w 421"/>
              <a:gd name="T47" fmla="*/ 284 h 543"/>
              <a:gd name="T48" fmla="*/ 272 w 421"/>
              <a:gd name="T49" fmla="*/ 250 h 543"/>
              <a:gd name="T50" fmla="*/ 223 w 421"/>
              <a:gd name="T51" fmla="*/ 253 h 543"/>
              <a:gd name="T52" fmla="*/ 213 w 421"/>
              <a:gd name="T53" fmla="*/ 226 h 543"/>
              <a:gd name="T54" fmla="*/ 258 w 421"/>
              <a:gd name="T55" fmla="*/ 138 h 543"/>
              <a:gd name="T56" fmla="*/ 240 w 421"/>
              <a:gd name="T57" fmla="*/ 106 h 543"/>
              <a:gd name="T58" fmla="*/ 206 w 421"/>
              <a:gd name="T59" fmla="*/ 83 h 543"/>
              <a:gd name="T60" fmla="*/ 276 w 421"/>
              <a:gd name="T61" fmla="*/ 27 h 543"/>
              <a:gd name="T62" fmla="*/ 283 w 421"/>
              <a:gd name="T63" fmla="*/ 58 h 543"/>
              <a:gd name="T64" fmla="*/ 311 w 421"/>
              <a:gd name="T65" fmla="*/ 80 h 543"/>
              <a:gd name="T66" fmla="*/ 381 w 421"/>
              <a:gd name="T67" fmla="*/ 162 h 543"/>
              <a:gd name="T68" fmla="*/ 420 w 421"/>
              <a:gd name="T69" fmla="*/ 256 h 543"/>
              <a:gd name="T70" fmla="*/ 400 w 421"/>
              <a:gd name="T71" fmla="*/ 341 h 543"/>
              <a:gd name="T72" fmla="*/ 388 w 421"/>
              <a:gd name="T73" fmla="*/ 490 h 543"/>
              <a:gd name="T74" fmla="*/ 366 w 421"/>
              <a:gd name="T75" fmla="*/ 517 h 543"/>
              <a:gd name="T76" fmla="*/ 334 w 421"/>
              <a:gd name="T77" fmla="*/ 504 h 543"/>
              <a:gd name="T78" fmla="*/ 293 w 421"/>
              <a:gd name="T79" fmla="*/ 504 h 543"/>
              <a:gd name="T80" fmla="*/ 300 w 421"/>
              <a:gd name="T81" fmla="*/ 369 h 543"/>
              <a:gd name="T82" fmla="*/ 332 w 421"/>
              <a:gd name="T83" fmla="*/ 257 h 543"/>
              <a:gd name="T84" fmla="*/ 303 w 421"/>
              <a:gd name="T85" fmla="*/ 229 h 543"/>
              <a:gd name="T86" fmla="*/ 292 w 421"/>
              <a:gd name="T87" fmla="*/ 294 h 543"/>
              <a:gd name="T88" fmla="*/ 219 w 421"/>
              <a:gd name="T89" fmla="*/ 319 h 543"/>
              <a:gd name="T90" fmla="*/ 245 w 421"/>
              <a:gd name="T91" fmla="*/ 449 h 543"/>
              <a:gd name="T92" fmla="*/ 233 w 421"/>
              <a:gd name="T93" fmla="*/ 495 h 543"/>
              <a:gd name="T94" fmla="*/ 173 w 421"/>
              <a:gd name="T95" fmla="*/ 351 h 543"/>
              <a:gd name="T96" fmla="*/ 367 w 421"/>
              <a:gd name="T97" fmla="*/ 411 h 543"/>
              <a:gd name="T98" fmla="*/ 335 w 421"/>
              <a:gd name="T99" fmla="*/ 377 h 543"/>
              <a:gd name="T100" fmla="*/ 341 w 421"/>
              <a:gd name="T101" fmla="*/ 498 h 543"/>
              <a:gd name="T102" fmla="*/ 223 w 421"/>
              <a:gd name="T103" fmla="*/ 300 h 543"/>
              <a:gd name="T104" fmla="*/ 225 w 421"/>
              <a:gd name="T105" fmla="*/ 286 h 543"/>
              <a:gd name="T106" fmla="*/ 167 w 421"/>
              <a:gd name="T107" fmla="*/ 291 h 543"/>
              <a:gd name="T108" fmla="*/ 155 w 421"/>
              <a:gd name="T109" fmla="*/ 287 h 543"/>
              <a:gd name="T110" fmla="*/ 284 w 421"/>
              <a:gd name="T111" fmla="*/ 91 h 543"/>
              <a:gd name="T112" fmla="*/ 261 w 421"/>
              <a:gd name="T113" fmla="*/ 132 h 543"/>
              <a:gd name="T114" fmla="*/ 208 w 421"/>
              <a:gd name="T115" fmla="*/ 329 h 543"/>
              <a:gd name="T116" fmla="*/ 70 w 421"/>
              <a:gd name="T117" fmla="*/ 425 h 543"/>
              <a:gd name="T118" fmla="*/ 107 w 421"/>
              <a:gd name="T119" fmla="*/ 328 h 543"/>
              <a:gd name="T120" fmla="*/ 76 w 421"/>
              <a:gd name="T121" fmla="*/ 267 h 543"/>
              <a:gd name="T122" fmla="*/ 122 w 421"/>
              <a:gd name="T123" fmla="*/ 342 h 543"/>
              <a:gd name="T124" fmla="*/ 294 w 421"/>
              <a:gd name="T125" fmla="*/ 73 h 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21" h="543">
                <a:moveTo>
                  <a:pt x="172" y="351"/>
                </a:moveTo>
                <a:cubicBezTo>
                  <a:pt x="172" y="355"/>
                  <a:pt x="172" y="358"/>
                  <a:pt x="172" y="361"/>
                </a:cubicBezTo>
                <a:cubicBezTo>
                  <a:pt x="173" y="366"/>
                  <a:pt x="173" y="370"/>
                  <a:pt x="174" y="374"/>
                </a:cubicBezTo>
                <a:cubicBezTo>
                  <a:pt x="174" y="381"/>
                  <a:pt x="175" y="387"/>
                  <a:pt x="175" y="393"/>
                </a:cubicBezTo>
                <a:cubicBezTo>
                  <a:pt x="175" y="398"/>
                  <a:pt x="175" y="403"/>
                  <a:pt x="175" y="408"/>
                </a:cubicBezTo>
                <a:cubicBezTo>
                  <a:pt x="174" y="411"/>
                  <a:pt x="173" y="414"/>
                  <a:pt x="172" y="417"/>
                </a:cubicBezTo>
                <a:cubicBezTo>
                  <a:pt x="171" y="419"/>
                  <a:pt x="171" y="421"/>
                  <a:pt x="172" y="423"/>
                </a:cubicBezTo>
                <a:cubicBezTo>
                  <a:pt x="174" y="427"/>
                  <a:pt x="176" y="431"/>
                  <a:pt x="177" y="435"/>
                </a:cubicBezTo>
                <a:cubicBezTo>
                  <a:pt x="178" y="437"/>
                  <a:pt x="177" y="440"/>
                  <a:pt x="176" y="443"/>
                </a:cubicBezTo>
                <a:cubicBezTo>
                  <a:pt x="174" y="445"/>
                  <a:pt x="171" y="448"/>
                  <a:pt x="169" y="451"/>
                </a:cubicBezTo>
                <a:cubicBezTo>
                  <a:pt x="169" y="451"/>
                  <a:pt x="169" y="452"/>
                  <a:pt x="169" y="453"/>
                </a:cubicBezTo>
                <a:cubicBezTo>
                  <a:pt x="170" y="457"/>
                  <a:pt x="170" y="461"/>
                  <a:pt x="169" y="466"/>
                </a:cubicBezTo>
                <a:cubicBezTo>
                  <a:pt x="168" y="468"/>
                  <a:pt x="168" y="471"/>
                  <a:pt x="167" y="474"/>
                </a:cubicBezTo>
                <a:cubicBezTo>
                  <a:pt x="165" y="479"/>
                  <a:pt x="161" y="482"/>
                  <a:pt x="156" y="483"/>
                </a:cubicBezTo>
                <a:cubicBezTo>
                  <a:pt x="152" y="484"/>
                  <a:pt x="148" y="485"/>
                  <a:pt x="143" y="485"/>
                </a:cubicBezTo>
                <a:cubicBezTo>
                  <a:pt x="139" y="485"/>
                  <a:pt x="137" y="482"/>
                  <a:pt x="137" y="477"/>
                </a:cubicBezTo>
                <a:cubicBezTo>
                  <a:pt x="138" y="472"/>
                  <a:pt x="140" y="467"/>
                  <a:pt x="142" y="462"/>
                </a:cubicBezTo>
                <a:cubicBezTo>
                  <a:pt x="144" y="456"/>
                  <a:pt x="146" y="451"/>
                  <a:pt x="144" y="444"/>
                </a:cubicBezTo>
                <a:cubicBezTo>
                  <a:pt x="142" y="441"/>
                  <a:pt x="141" y="437"/>
                  <a:pt x="143" y="433"/>
                </a:cubicBezTo>
                <a:cubicBezTo>
                  <a:pt x="143" y="432"/>
                  <a:pt x="143" y="431"/>
                  <a:pt x="143" y="430"/>
                </a:cubicBezTo>
                <a:cubicBezTo>
                  <a:pt x="140" y="425"/>
                  <a:pt x="142" y="419"/>
                  <a:pt x="144" y="414"/>
                </a:cubicBezTo>
                <a:cubicBezTo>
                  <a:pt x="145" y="410"/>
                  <a:pt x="148" y="405"/>
                  <a:pt x="147" y="401"/>
                </a:cubicBezTo>
                <a:cubicBezTo>
                  <a:pt x="147" y="399"/>
                  <a:pt x="147" y="398"/>
                  <a:pt x="147" y="397"/>
                </a:cubicBezTo>
                <a:cubicBezTo>
                  <a:pt x="145" y="387"/>
                  <a:pt x="142" y="377"/>
                  <a:pt x="140" y="367"/>
                </a:cubicBezTo>
                <a:cubicBezTo>
                  <a:pt x="139" y="362"/>
                  <a:pt x="138" y="356"/>
                  <a:pt x="137" y="351"/>
                </a:cubicBezTo>
                <a:cubicBezTo>
                  <a:pt x="126" y="353"/>
                  <a:pt x="115" y="354"/>
                  <a:pt x="104" y="356"/>
                </a:cubicBezTo>
                <a:cubicBezTo>
                  <a:pt x="103" y="361"/>
                  <a:pt x="103" y="365"/>
                  <a:pt x="102" y="369"/>
                </a:cubicBezTo>
                <a:cubicBezTo>
                  <a:pt x="101" y="378"/>
                  <a:pt x="100" y="388"/>
                  <a:pt x="98" y="397"/>
                </a:cubicBezTo>
                <a:cubicBezTo>
                  <a:pt x="98" y="403"/>
                  <a:pt x="96" y="409"/>
                  <a:pt x="96" y="416"/>
                </a:cubicBezTo>
                <a:cubicBezTo>
                  <a:pt x="96" y="422"/>
                  <a:pt x="97" y="428"/>
                  <a:pt x="99" y="435"/>
                </a:cubicBezTo>
                <a:cubicBezTo>
                  <a:pt x="101" y="439"/>
                  <a:pt x="101" y="443"/>
                  <a:pt x="100" y="448"/>
                </a:cubicBezTo>
                <a:cubicBezTo>
                  <a:pt x="99" y="453"/>
                  <a:pt x="98" y="457"/>
                  <a:pt x="101" y="462"/>
                </a:cubicBezTo>
                <a:cubicBezTo>
                  <a:pt x="101" y="464"/>
                  <a:pt x="100" y="466"/>
                  <a:pt x="97" y="467"/>
                </a:cubicBezTo>
                <a:cubicBezTo>
                  <a:pt x="94" y="468"/>
                  <a:pt x="91" y="469"/>
                  <a:pt x="88" y="469"/>
                </a:cubicBezTo>
                <a:cubicBezTo>
                  <a:pt x="87" y="470"/>
                  <a:pt x="86" y="471"/>
                  <a:pt x="86" y="472"/>
                </a:cubicBezTo>
                <a:cubicBezTo>
                  <a:pt x="86" y="480"/>
                  <a:pt x="85" y="487"/>
                  <a:pt x="85" y="495"/>
                </a:cubicBezTo>
                <a:cubicBezTo>
                  <a:pt x="85" y="497"/>
                  <a:pt x="83" y="498"/>
                  <a:pt x="82" y="499"/>
                </a:cubicBezTo>
                <a:cubicBezTo>
                  <a:pt x="81" y="499"/>
                  <a:pt x="79" y="498"/>
                  <a:pt x="79" y="498"/>
                </a:cubicBezTo>
                <a:cubicBezTo>
                  <a:pt x="78" y="497"/>
                  <a:pt x="78" y="496"/>
                  <a:pt x="78" y="495"/>
                </a:cubicBezTo>
                <a:cubicBezTo>
                  <a:pt x="78" y="488"/>
                  <a:pt x="78" y="481"/>
                  <a:pt x="79" y="474"/>
                </a:cubicBezTo>
                <a:cubicBezTo>
                  <a:pt x="79" y="473"/>
                  <a:pt x="79" y="473"/>
                  <a:pt x="79" y="471"/>
                </a:cubicBezTo>
                <a:cubicBezTo>
                  <a:pt x="76" y="476"/>
                  <a:pt x="74" y="479"/>
                  <a:pt x="70" y="480"/>
                </a:cubicBezTo>
                <a:cubicBezTo>
                  <a:pt x="66" y="481"/>
                  <a:pt x="62" y="483"/>
                  <a:pt x="58" y="484"/>
                </a:cubicBezTo>
                <a:cubicBezTo>
                  <a:pt x="57" y="501"/>
                  <a:pt x="56" y="518"/>
                  <a:pt x="56" y="536"/>
                </a:cubicBezTo>
                <a:cubicBezTo>
                  <a:pt x="53" y="535"/>
                  <a:pt x="50" y="535"/>
                  <a:pt x="48" y="535"/>
                </a:cubicBezTo>
                <a:cubicBezTo>
                  <a:pt x="47" y="535"/>
                  <a:pt x="47" y="534"/>
                  <a:pt x="47" y="533"/>
                </a:cubicBezTo>
                <a:cubicBezTo>
                  <a:pt x="47" y="521"/>
                  <a:pt x="48" y="510"/>
                  <a:pt x="48" y="498"/>
                </a:cubicBezTo>
                <a:cubicBezTo>
                  <a:pt x="48" y="494"/>
                  <a:pt x="48" y="490"/>
                  <a:pt x="48" y="485"/>
                </a:cubicBezTo>
                <a:cubicBezTo>
                  <a:pt x="47" y="485"/>
                  <a:pt x="45" y="485"/>
                  <a:pt x="44" y="485"/>
                </a:cubicBezTo>
                <a:cubicBezTo>
                  <a:pt x="41" y="484"/>
                  <a:pt x="39" y="483"/>
                  <a:pt x="38" y="480"/>
                </a:cubicBezTo>
                <a:cubicBezTo>
                  <a:pt x="38" y="478"/>
                  <a:pt x="39" y="475"/>
                  <a:pt x="42" y="473"/>
                </a:cubicBezTo>
                <a:cubicBezTo>
                  <a:pt x="44" y="472"/>
                  <a:pt x="45" y="471"/>
                  <a:pt x="47" y="471"/>
                </a:cubicBezTo>
                <a:cubicBezTo>
                  <a:pt x="49" y="470"/>
                  <a:pt x="49" y="469"/>
                  <a:pt x="49" y="467"/>
                </a:cubicBezTo>
                <a:cubicBezTo>
                  <a:pt x="49" y="460"/>
                  <a:pt x="49" y="453"/>
                  <a:pt x="50" y="446"/>
                </a:cubicBezTo>
                <a:cubicBezTo>
                  <a:pt x="51" y="439"/>
                  <a:pt x="52" y="432"/>
                  <a:pt x="54" y="426"/>
                </a:cubicBezTo>
                <a:cubicBezTo>
                  <a:pt x="58" y="416"/>
                  <a:pt x="62" y="407"/>
                  <a:pt x="65" y="397"/>
                </a:cubicBezTo>
                <a:cubicBezTo>
                  <a:pt x="66" y="394"/>
                  <a:pt x="68" y="392"/>
                  <a:pt x="69" y="389"/>
                </a:cubicBezTo>
                <a:cubicBezTo>
                  <a:pt x="70" y="387"/>
                  <a:pt x="70" y="385"/>
                  <a:pt x="70" y="383"/>
                </a:cubicBezTo>
                <a:cubicBezTo>
                  <a:pt x="71" y="373"/>
                  <a:pt x="72" y="364"/>
                  <a:pt x="73" y="354"/>
                </a:cubicBezTo>
                <a:cubicBezTo>
                  <a:pt x="73" y="350"/>
                  <a:pt x="73" y="346"/>
                  <a:pt x="74" y="342"/>
                </a:cubicBezTo>
                <a:cubicBezTo>
                  <a:pt x="74" y="338"/>
                  <a:pt x="75" y="334"/>
                  <a:pt x="75" y="330"/>
                </a:cubicBezTo>
                <a:cubicBezTo>
                  <a:pt x="75" y="326"/>
                  <a:pt x="75" y="321"/>
                  <a:pt x="74" y="317"/>
                </a:cubicBezTo>
                <a:cubicBezTo>
                  <a:pt x="71" y="317"/>
                  <a:pt x="67" y="317"/>
                  <a:pt x="63" y="316"/>
                </a:cubicBezTo>
                <a:cubicBezTo>
                  <a:pt x="51" y="316"/>
                  <a:pt x="39" y="315"/>
                  <a:pt x="27" y="314"/>
                </a:cubicBezTo>
                <a:cubicBezTo>
                  <a:pt x="21" y="313"/>
                  <a:pt x="16" y="313"/>
                  <a:pt x="10" y="312"/>
                </a:cubicBezTo>
                <a:cubicBezTo>
                  <a:pt x="8" y="311"/>
                  <a:pt x="5" y="310"/>
                  <a:pt x="3" y="309"/>
                </a:cubicBezTo>
                <a:cubicBezTo>
                  <a:pt x="0" y="307"/>
                  <a:pt x="0" y="304"/>
                  <a:pt x="1" y="302"/>
                </a:cubicBezTo>
                <a:cubicBezTo>
                  <a:pt x="2" y="297"/>
                  <a:pt x="6" y="295"/>
                  <a:pt x="10" y="294"/>
                </a:cubicBezTo>
                <a:cubicBezTo>
                  <a:pt x="22" y="291"/>
                  <a:pt x="35" y="289"/>
                  <a:pt x="48" y="288"/>
                </a:cubicBezTo>
                <a:cubicBezTo>
                  <a:pt x="56" y="287"/>
                  <a:pt x="65" y="286"/>
                  <a:pt x="73" y="285"/>
                </a:cubicBezTo>
                <a:cubicBezTo>
                  <a:pt x="74" y="285"/>
                  <a:pt x="74" y="285"/>
                  <a:pt x="75" y="284"/>
                </a:cubicBezTo>
                <a:cubicBezTo>
                  <a:pt x="75" y="281"/>
                  <a:pt x="75" y="277"/>
                  <a:pt x="75" y="274"/>
                </a:cubicBezTo>
                <a:cubicBezTo>
                  <a:pt x="75" y="273"/>
                  <a:pt x="74" y="273"/>
                  <a:pt x="73" y="273"/>
                </a:cubicBezTo>
                <a:cubicBezTo>
                  <a:pt x="69" y="271"/>
                  <a:pt x="65" y="268"/>
                  <a:pt x="63" y="264"/>
                </a:cubicBezTo>
                <a:cubicBezTo>
                  <a:pt x="62" y="259"/>
                  <a:pt x="61" y="255"/>
                  <a:pt x="61" y="251"/>
                </a:cubicBezTo>
                <a:cubicBezTo>
                  <a:pt x="61" y="247"/>
                  <a:pt x="63" y="245"/>
                  <a:pt x="67" y="245"/>
                </a:cubicBezTo>
                <a:cubicBezTo>
                  <a:pt x="71" y="245"/>
                  <a:pt x="74" y="245"/>
                  <a:pt x="78" y="245"/>
                </a:cubicBezTo>
                <a:cubicBezTo>
                  <a:pt x="79" y="245"/>
                  <a:pt x="80" y="245"/>
                  <a:pt x="82" y="245"/>
                </a:cubicBezTo>
                <a:cubicBezTo>
                  <a:pt x="82" y="240"/>
                  <a:pt x="81" y="238"/>
                  <a:pt x="77" y="238"/>
                </a:cubicBezTo>
                <a:cubicBezTo>
                  <a:pt x="73" y="238"/>
                  <a:pt x="69" y="238"/>
                  <a:pt x="65" y="238"/>
                </a:cubicBezTo>
                <a:cubicBezTo>
                  <a:pt x="62" y="238"/>
                  <a:pt x="62" y="237"/>
                  <a:pt x="62" y="234"/>
                </a:cubicBezTo>
                <a:cubicBezTo>
                  <a:pt x="63" y="228"/>
                  <a:pt x="64" y="222"/>
                  <a:pt x="65" y="216"/>
                </a:cubicBezTo>
                <a:cubicBezTo>
                  <a:pt x="66" y="212"/>
                  <a:pt x="67" y="208"/>
                  <a:pt x="68" y="204"/>
                </a:cubicBezTo>
                <a:cubicBezTo>
                  <a:pt x="68" y="201"/>
                  <a:pt x="68" y="198"/>
                  <a:pt x="68" y="196"/>
                </a:cubicBezTo>
                <a:cubicBezTo>
                  <a:pt x="70" y="189"/>
                  <a:pt x="71" y="183"/>
                  <a:pt x="73" y="177"/>
                </a:cubicBezTo>
                <a:cubicBezTo>
                  <a:pt x="73" y="176"/>
                  <a:pt x="73" y="174"/>
                  <a:pt x="73" y="173"/>
                </a:cubicBezTo>
                <a:cubicBezTo>
                  <a:pt x="74" y="163"/>
                  <a:pt x="77" y="152"/>
                  <a:pt x="79" y="142"/>
                </a:cubicBezTo>
                <a:cubicBezTo>
                  <a:pt x="81" y="134"/>
                  <a:pt x="83" y="125"/>
                  <a:pt x="85" y="117"/>
                </a:cubicBezTo>
                <a:cubicBezTo>
                  <a:pt x="87" y="108"/>
                  <a:pt x="90" y="99"/>
                  <a:pt x="92" y="90"/>
                </a:cubicBezTo>
                <a:cubicBezTo>
                  <a:pt x="92" y="88"/>
                  <a:pt x="93" y="87"/>
                  <a:pt x="94" y="86"/>
                </a:cubicBezTo>
                <a:cubicBezTo>
                  <a:pt x="95" y="83"/>
                  <a:pt x="97" y="82"/>
                  <a:pt x="99" y="81"/>
                </a:cubicBezTo>
                <a:cubicBezTo>
                  <a:pt x="106" y="80"/>
                  <a:pt x="113" y="78"/>
                  <a:pt x="119" y="76"/>
                </a:cubicBezTo>
                <a:cubicBezTo>
                  <a:pt x="121" y="75"/>
                  <a:pt x="123" y="75"/>
                  <a:pt x="126" y="74"/>
                </a:cubicBezTo>
                <a:cubicBezTo>
                  <a:pt x="119" y="68"/>
                  <a:pt x="116" y="60"/>
                  <a:pt x="112" y="52"/>
                </a:cubicBezTo>
                <a:cubicBezTo>
                  <a:pt x="110" y="53"/>
                  <a:pt x="108" y="54"/>
                  <a:pt x="107" y="55"/>
                </a:cubicBezTo>
                <a:cubicBezTo>
                  <a:pt x="104" y="56"/>
                  <a:pt x="101" y="56"/>
                  <a:pt x="100" y="55"/>
                </a:cubicBezTo>
                <a:cubicBezTo>
                  <a:pt x="99" y="53"/>
                  <a:pt x="100" y="50"/>
                  <a:pt x="102" y="48"/>
                </a:cubicBezTo>
                <a:cubicBezTo>
                  <a:pt x="103" y="47"/>
                  <a:pt x="104" y="46"/>
                  <a:pt x="105" y="45"/>
                </a:cubicBezTo>
                <a:cubicBezTo>
                  <a:pt x="107" y="44"/>
                  <a:pt x="107" y="43"/>
                  <a:pt x="106" y="42"/>
                </a:cubicBezTo>
                <a:cubicBezTo>
                  <a:pt x="105" y="40"/>
                  <a:pt x="105" y="37"/>
                  <a:pt x="104" y="35"/>
                </a:cubicBezTo>
                <a:cubicBezTo>
                  <a:pt x="103" y="29"/>
                  <a:pt x="104" y="23"/>
                  <a:pt x="105" y="18"/>
                </a:cubicBezTo>
                <a:cubicBezTo>
                  <a:pt x="107" y="12"/>
                  <a:pt x="111" y="9"/>
                  <a:pt x="116" y="6"/>
                </a:cubicBezTo>
                <a:cubicBezTo>
                  <a:pt x="125" y="0"/>
                  <a:pt x="138" y="2"/>
                  <a:pt x="146" y="10"/>
                </a:cubicBezTo>
                <a:cubicBezTo>
                  <a:pt x="150" y="14"/>
                  <a:pt x="153" y="18"/>
                  <a:pt x="156" y="22"/>
                </a:cubicBezTo>
                <a:cubicBezTo>
                  <a:pt x="157" y="23"/>
                  <a:pt x="158" y="24"/>
                  <a:pt x="158" y="24"/>
                </a:cubicBezTo>
                <a:cubicBezTo>
                  <a:pt x="160" y="24"/>
                  <a:pt x="162" y="25"/>
                  <a:pt x="161" y="27"/>
                </a:cubicBezTo>
                <a:cubicBezTo>
                  <a:pt x="161" y="28"/>
                  <a:pt x="160" y="30"/>
                  <a:pt x="159" y="31"/>
                </a:cubicBezTo>
                <a:cubicBezTo>
                  <a:pt x="158" y="32"/>
                  <a:pt x="156" y="32"/>
                  <a:pt x="157" y="35"/>
                </a:cubicBezTo>
                <a:cubicBezTo>
                  <a:pt x="158" y="37"/>
                  <a:pt x="156" y="39"/>
                  <a:pt x="158" y="40"/>
                </a:cubicBezTo>
                <a:cubicBezTo>
                  <a:pt x="161" y="42"/>
                  <a:pt x="160" y="45"/>
                  <a:pt x="160" y="48"/>
                </a:cubicBezTo>
                <a:cubicBezTo>
                  <a:pt x="159" y="51"/>
                  <a:pt x="159" y="54"/>
                  <a:pt x="156" y="56"/>
                </a:cubicBezTo>
                <a:cubicBezTo>
                  <a:pt x="155" y="57"/>
                  <a:pt x="156" y="64"/>
                  <a:pt x="157" y="65"/>
                </a:cubicBezTo>
                <a:cubicBezTo>
                  <a:pt x="160" y="67"/>
                  <a:pt x="160" y="68"/>
                  <a:pt x="158" y="71"/>
                </a:cubicBezTo>
                <a:cubicBezTo>
                  <a:pt x="157" y="73"/>
                  <a:pt x="156" y="75"/>
                  <a:pt x="154" y="77"/>
                </a:cubicBezTo>
                <a:cubicBezTo>
                  <a:pt x="152" y="80"/>
                  <a:pt x="150" y="82"/>
                  <a:pt x="148" y="84"/>
                </a:cubicBezTo>
                <a:cubicBezTo>
                  <a:pt x="146" y="86"/>
                  <a:pt x="144" y="86"/>
                  <a:pt x="141" y="87"/>
                </a:cubicBezTo>
                <a:cubicBezTo>
                  <a:pt x="141" y="87"/>
                  <a:pt x="140" y="87"/>
                  <a:pt x="139" y="88"/>
                </a:cubicBezTo>
                <a:cubicBezTo>
                  <a:pt x="137" y="89"/>
                  <a:pt x="136" y="89"/>
                  <a:pt x="135" y="88"/>
                </a:cubicBezTo>
                <a:cubicBezTo>
                  <a:pt x="133" y="84"/>
                  <a:pt x="131" y="81"/>
                  <a:pt x="129" y="78"/>
                </a:cubicBezTo>
                <a:cubicBezTo>
                  <a:pt x="128" y="78"/>
                  <a:pt x="128" y="77"/>
                  <a:pt x="127" y="76"/>
                </a:cubicBezTo>
                <a:cubicBezTo>
                  <a:pt x="125" y="87"/>
                  <a:pt x="123" y="96"/>
                  <a:pt x="122" y="106"/>
                </a:cubicBezTo>
                <a:cubicBezTo>
                  <a:pt x="120" y="116"/>
                  <a:pt x="119" y="127"/>
                  <a:pt x="118" y="137"/>
                </a:cubicBezTo>
                <a:cubicBezTo>
                  <a:pt x="116" y="150"/>
                  <a:pt x="114" y="163"/>
                  <a:pt x="112" y="175"/>
                </a:cubicBezTo>
                <a:cubicBezTo>
                  <a:pt x="111" y="183"/>
                  <a:pt x="109" y="190"/>
                  <a:pt x="108" y="197"/>
                </a:cubicBezTo>
                <a:cubicBezTo>
                  <a:pt x="107" y="199"/>
                  <a:pt x="107" y="201"/>
                  <a:pt x="106" y="203"/>
                </a:cubicBezTo>
                <a:cubicBezTo>
                  <a:pt x="108" y="203"/>
                  <a:pt x="111" y="203"/>
                  <a:pt x="113" y="204"/>
                </a:cubicBezTo>
                <a:cubicBezTo>
                  <a:pt x="114" y="200"/>
                  <a:pt x="115" y="195"/>
                  <a:pt x="115" y="191"/>
                </a:cubicBezTo>
                <a:cubicBezTo>
                  <a:pt x="116" y="182"/>
                  <a:pt x="118" y="173"/>
                  <a:pt x="119" y="164"/>
                </a:cubicBezTo>
                <a:cubicBezTo>
                  <a:pt x="121" y="151"/>
                  <a:pt x="123" y="139"/>
                  <a:pt x="125" y="126"/>
                </a:cubicBezTo>
                <a:cubicBezTo>
                  <a:pt x="126" y="118"/>
                  <a:pt x="128" y="111"/>
                  <a:pt x="131" y="104"/>
                </a:cubicBezTo>
                <a:cubicBezTo>
                  <a:pt x="131" y="101"/>
                  <a:pt x="131" y="99"/>
                  <a:pt x="131" y="96"/>
                </a:cubicBezTo>
                <a:cubicBezTo>
                  <a:pt x="131" y="94"/>
                  <a:pt x="130" y="93"/>
                  <a:pt x="129" y="91"/>
                </a:cubicBezTo>
                <a:cubicBezTo>
                  <a:pt x="136" y="88"/>
                  <a:pt x="139" y="93"/>
                  <a:pt x="144" y="95"/>
                </a:cubicBezTo>
                <a:cubicBezTo>
                  <a:pt x="143" y="96"/>
                  <a:pt x="143" y="96"/>
                  <a:pt x="143" y="96"/>
                </a:cubicBezTo>
                <a:cubicBezTo>
                  <a:pt x="138" y="98"/>
                  <a:pt x="138" y="103"/>
                  <a:pt x="137" y="108"/>
                </a:cubicBezTo>
                <a:cubicBezTo>
                  <a:pt x="136" y="116"/>
                  <a:pt x="135" y="123"/>
                  <a:pt x="134" y="131"/>
                </a:cubicBezTo>
                <a:cubicBezTo>
                  <a:pt x="135" y="129"/>
                  <a:pt x="136" y="126"/>
                  <a:pt x="137" y="124"/>
                </a:cubicBezTo>
                <a:cubicBezTo>
                  <a:pt x="142" y="114"/>
                  <a:pt x="146" y="104"/>
                  <a:pt x="150" y="95"/>
                </a:cubicBezTo>
                <a:cubicBezTo>
                  <a:pt x="153" y="89"/>
                  <a:pt x="156" y="84"/>
                  <a:pt x="159" y="78"/>
                </a:cubicBezTo>
                <a:cubicBezTo>
                  <a:pt x="161" y="75"/>
                  <a:pt x="162" y="73"/>
                  <a:pt x="161" y="70"/>
                </a:cubicBezTo>
                <a:cubicBezTo>
                  <a:pt x="162" y="71"/>
                  <a:pt x="163" y="72"/>
                  <a:pt x="164" y="73"/>
                </a:cubicBezTo>
                <a:cubicBezTo>
                  <a:pt x="168" y="80"/>
                  <a:pt x="174" y="84"/>
                  <a:pt x="181" y="88"/>
                </a:cubicBezTo>
                <a:cubicBezTo>
                  <a:pt x="187" y="91"/>
                  <a:pt x="192" y="94"/>
                  <a:pt x="197" y="97"/>
                </a:cubicBezTo>
                <a:cubicBezTo>
                  <a:pt x="199" y="99"/>
                  <a:pt x="201" y="101"/>
                  <a:pt x="201" y="104"/>
                </a:cubicBezTo>
                <a:cubicBezTo>
                  <a:pt x="202" y="110"/>
                  <a:pt x="202" y="116"/>
                  <a:pt x="202" y="123"/>
                </a:cubicBezTo>
                <a:cubicBezTo>
                  <a:pt x="202" y="128"/>
                  <a:pt x="202" y="133"/>
                  <a:pt x="201" y="138"/>
                </a:cubicBezTo>
                <a:cubicBezTo>
                  <a:pt x="201" y="150"/>
                  <a:pt x="200" y="163"/>
                  <a:pt x="199" y="175"/>
                </a:cubicBezTo>
                <a:cubicBezTo>
                  <a:pt x="198" y="182"/>
                  <a:pt x="197" y="189"/>
                  <a:pt x="197" y="196"/>
                </a:cubicBezTo>
                <a:cubicBezTo>
                  <a:pt x="196" y="204"/>
                  <a:pt x="194" y="212"/>
                  <a:pt x="191" y="220"/>
                </a:cubicBezTo>
                <a:cubicBezTo>
                  <a:pt x="189" y="227"/>
                  <a:pt x="187" y="234"/>
                  <a:pt x="186" y="241"/>
                </a:cubicBezTo>
                <a:cubicBezTo>
                  <a:pt x="184" y="247"/>
                  <a:pt x="183" y="254"/>
                  <a:pt x="181" y="260"/>
                </a:cubicBezTo>
                <a:cubicBezTo>
                  <a:pt x="181" y="261"/>
                  <a:pt x="181" y="262"/>
                  <a:pt x="181" y="263"/>
                </a:cubicBezTo>
                <a:cubicBezTo>
                  <a:pt x="178" y="261"/>
                  <a:pt x="176" y="259"/>
                  <a:pt x="174" y="258"/>
                </a:cubicBezTo>
                <a:cubicBezTo>
                  <a:pt x="169" y="254"/>
                  <a:pt x="164" y="253"/>
                  <a:pt x="159" y="254"/>
                </a:cubicBezTo>
                <a:cubicBezTo>
                  <a:pt x="156" y="254"/>
                  <a:pt x="155" y="256"/>
                  <a:pt x="154" y="259"/>
                </a:cubicBezTo>
                <a:cubicBezTo>
                  <a:pt x="155" y="259"/>
                  <a:pt x="157" y="258"/>
                  <a:pt x="158" y="258"/>
                </a:cubicBezTo>
                <a:cubicBezTo>
                  <a:pt x="164" y="257"/>
                  <a:pt x="168" y="261"/>
                  <a:pt x="173" y="263"/>
                </a:cubicBezTo>
                <a:cubicBezTo>
                  <a:pt x="176" y="265"/>
                  <a:pt x="177" y="266"/>
                  <a:pt x="176" y="269"/>
                </a:cubicBezTo>
                <a:cubicBezTo>
                  <a:pt x="176" y="273"/>
                  <a:pt x="175" y="276"/>
                  <a:pt x="174" y="280"/>
                </a:cubicBezTo>
                <a:cubicBezTo>
                  <a:pt x="174" y="281"/>
                  <a:pt x="173" y="281"/>
                  <a:pt x="173" y="282"/>
                </a:cubicBezTo>
                <a:cubicBezTo>
                  <a:pt x="177" y="283"/>
                  <a:pt x="182" y="281"/>
                  <a:pt x="185" y="277"/>
                </a:cubicBezTo>
                <a:cubicBezTo>
                  <a:pt x="188" y="272"/>
                  <a:pt x="192" y="267"/>
                  <a:pt x="195" y="262"/>
                </a:cubicBezTo>
                <a:cubicBezTo>
                  <a:pt x="197" y="259"/>
                  <a:pt x="199" y="256"/>
                  <a:pt x="200" y="253"/>
                </a:cubicBezTo>
                <a:cubicBezTo>
                  <a:pt x="205" y="253"/>
                  <a:pt x="209" y="256"/>
                  <a:pt x="212" y="259"/>
                </a:cubicBezTo>
                <a:cubicBezTo>
                  <a:pt x="211" y="261"/>
                  <a:pt x="210" y="262"/>
                  <a:pt x="210" y="263"/>
                </a:cubicBezTo>
                <a:cubicBezTo>
                  <a:pt x="209" y="268"/>
                  <a:pt x="208" y="273"/>
                  <a:pt x="207" y="278"/>
                </a:cubicBezTo>
                <a:cubicBezTo>
                  <a:pt x="207" y="280"/>
                  <a:pt x="206" y="281"/>
                  <a:pt x="206" y="283"/>
                </a:cubicBezTo>
                <a:cubicBezTo>
                  <a:pt x="211" y="283"/>
                  <a:pt x="216" y="283"/>
                  <a:pt x="221" y="284"/>
                </a:cubicBezTo>
                <a:cubicBezTo>
                  <a:pt x="232" y="284"/>
                  <a:pt x="242" y="286"/>
                  <a:pt x="252" y="286"/>
                </a:cubicBezTo>
                <a:cubicBezTo>
                  <a:pt x="256" y="287"/>
                  <a:pt x="261" y="286"/>
                  <a:pt x="265" y="286"/>
                </a:cubicBezTo>
                <a:cubicBezTo>
                  <a:pt x="266" y="282"/>
                  <a:pt x="267" y="278"/>
                  <a:pt x="268" y="274"/>
                </a:cubicBezTo>
                <a:cubicBezTo>
                  <a:pt x="269" y="272"/>
                  <a:pt x="269" y="270"/>
                  <a:pt x="270" y="268"/>
                </a:cubicBezTo>
                <a:cubicBezTo>
                  <a:pt x="270" y="266"/>
                  <a:pt x="271" y="265"/>
                  <a:pt x="271" y="263"/>
                </a:cubicBezTo>
                <a:cubicBezTo>
                  <a:pt x="271" y="260"/>
                  <a:pt x="272" y="256"/>
                  <a:pt x="272" y="253"/>
                </a:cubicBezTo>
                <a:cubicBezTo>
                  <a:pt x="272" y="252"/>
                  <a:pt x="272" y="251"/>
                  <a:pt x="272" y="250"/>
                </a:cubicBezTo>
                <a:cubicBezTo>
                  <a:pt x="273" y="239"/>
                  <a:pt x="274" y="228"/>
                  <a:pt x="274" y="218"/>
                </a:cubicBezTo>
                <a:cubicBezTo>
                  <a:pt x="275" y="214"/>
                  <a:pt x="275" y="211"/>
                  <a:pt x="275" y="208"/>
                </a:cubicBezTo>
                <a:cubicBezTo>
                  <a:pt x="275" y="205"/>
                  <a:pt x="275" y="203"/>
                  <a:pt x="275" y="200"/>
                </a:cubicBezTo>
                <a:cubicBezTo>
                  <a:pt x="276" y="196"/>
                  <a:pt x="273" y="192"/>
                  <a:pt x="272" y="188"/>
                </a:cubicBezTo>
                <a:cubicBezTo>
                  <a:pt x="269" y="191"/>
                  <a:pt x="268" y="194"/>
                  <a:pt x="266" y="197"/>
                </a:cubicBezTo>
                <a:cubicBezTo>
                  <a:pt x="258" y="207"/>
                  <a:pt x="251" y="218"/>
                  <a:pt x="243" y="228"/>
                </a:cubicBezTo>
                <a:cubicBezTo>
                  <a:pt x="236" y="236"/>
                  <a:pt x="229" y="244"/>
                  <a:pt x="223" y="253"/>
                </a:cubicBezTo>
                <a:cubicBezTo>
                  <a:pt x="223" y="253"/>
                  <a:pt x="223" y="254"/>
                  <a:pt x="222" y="255"/>
                </a:cubicBezTo>
                <a:cubicBezTo>
                  <a:pt x="221" y="256"/>
                  <a:pt x="220" y="257"/>
                  <a:pt x="219" y="258"/>
                </a:cubicBezTo>
                <a:cubicBezTo>
                  <a:pt x="221" y="255"/>
                  <a:pt x="218" y="253"/>
                  <a:pt x="216" y="251"/>
                </a:cubicBezTo>
                <a:cubicBezTo>
                  <a:pt x="213" y="249"/>
                  <a:pt x="210" y="247"/>
                  <a:pt x="207" y="245"/>
                </a:cubicBezTo>
                <a:cubicBezTo>
                  <a:pt x="206" y="245"/>
                  <a:pt x="206" y="244"/>
                  <a:pt x="205" y="244"/>
                </a:cubicBezTo>
                <a:cubicBezTo>
                  <a:pt x="202" y="244"/>
                  <a:pt x="202" y="243"/>
                  <a:pt x="203" y="241"/>
                </a:cubicBezTo>
                <a:cubicBezTo>
                  <a:pt x="207" y="236"/>
                  <a:pt x="210" y="231"/>
                  <a:pt x="213" y="226"/>
                </a:cubicBezTo>
                <a:cubicBezTo>
                  <a:pt x="218" y="219"/>
                  <a:pt x="222" y="211"/>
                  <a:pt x="227" y="204"/>
                </a:cubicBezTo>
                <a:cubicBezTo>
                  <a:pt x="230" y="199"/>
                  <a:pt x="232" y="194"/>
                  <a:pt x="235" y="189"/>
                </a:cubicBezTo>
                <a:cubicBezTo>
                  <a:pt x="240" y="183"/>
                  <a:pt x="244" y="176"/>
                  <a:pt x="248" y="170"/>
                </a:cubicBezTo>
                <a:cubicBezTo>
                  <a:pt x="250" y="167"/>
                  <a:pt x="251" y="164"/>
                  <a:pt x="252" y="162"/>
                </a:cubicBezTo>
                <a:cubicBezTo>
                  <a:pt x="254" y="157"/>
                  <a:pt x="257" y="153"/>
                  <a:pt x="259" y="149"/>
                </a:cubicBezTo>
                <a:cubicBezTo>
                  <a:pt x="259" y="148"/>
                  <a:pt x="259" y="147"/>
                  <a:pt x="259" y="146"/>
                </a:cubicBezTo>
                <a:cubicBezTo>
                  <a:pt x="259" y="143"/>
                  <a:pt x="259" y="140"/>
                  <a:pt x="258" y="138"/>
                </a:cubicBezTo>
                <a:cubicBezTo>
                  <a:pt x="258" y="131"/>
                  <a:pt x="259" y="124"/>
                  <a:pt x="260" y="118"/>
                </a:cubicBezTo>
                <a:cubicBezTo>
                  <a:pt x="260" y="117"/>
                  <a:pt x="260" y="117"/>
                  <a:pt x="260" y="117"/>
                </a:cubicBezTo>
                <a:cubicBezTo>
                  <a:pt x="258" y="117"/>
                  <a:pt x="257" y="117"/>
                  <a:pt x="255" y="117"/>
                </a:cubicBezTo>
                <a:cubicBezTo>
                  <a:pt x="252" y="118"/>
                  <a:pt x="250" y="116"/>
                  <a:pt x="248" y="114"/>
                </a:cubicBezTo>
                <a:cubicBezTo>
                  <a:pt x="248" y="113"/>
                  <a:pt x="247" y="112"/>
                  <a:pt x="246" y="112"/>
                </a:cubicBezTo>
                <a:cubicBezTo>
                  <a:pt x="244" y="110"/>
                  <a:pt x="242" y="109"/>
                  <a:pt x="241" y="108"/>
                </a:cubicBezTo>
                <a:cubicBezTo>
                  <a:pt x="240" y="107"/>
                  <a:pt x="240" y="106"/>
                  <a:pt x="240" y="106"/>
                </a:cubicBezTo>
                <a:cubicBezTo>
                  <a:pt x="239" y="106"/>
                  <a:pt x="239" y="106"/>
                  <a:pt x="238" y="106"/>
                </a:cubicBezTo>
                <a:cubicBezTo>
                  <a:pt x="237" y="107"/>
                  <a:pt x="235" y="108"/>
                  <a:pt x="234" y="107"/>
                </a:cubicBezTo>
                <a:cubicBezTo>
                  <a:pt x="232" y="105"/>
                  <a:pt x="232" y="104"/>
                  <a:pt x="232" y="102"/>
                </a:cubicBezTo>
                <a:cubicBezTo>
                  <a:pt x="232" y="99"/>
                  <a:pt x="232" y="96"/>
                  <a:pt x="232" y="92"/>
                </a:cubicBezTo>
                <a:cubicBezTo>
                  <a:pt x="230" y="93"/>
                  <a:pt x="229" y="94"/>
                  <a:pt x="227" y="95"/>
                </a:cubicBezTo>
                <a:cubicBezTo>
                  <a:pt x="221" y="99"/>
                  <a:pt x="216" y="100"/>
                  <a:pt x="210" y="96"/>
                </a:cubicBezTo>
                <a:cubicBezTo>
                  <a:pt x="204" y="93"/>
                  <a:pt x="203" y="88"/>
                  <a:pt x="206" y="83"/>
                </a:cubicBezTo>
                <a:cubicBezTo>
                  <a:pt x="208" y="80"/>
                  <a:pt x="209" y="77"/>
                  <a:pt x="211" y="74"/>
                </a:cubicBezTo>
                <a:cubicBezTo>
                  <a:pt x="212" y="73"/>
                  <a:pt x="212" y="72"/>
                  <a:pt x="211" y="70"/>
                </a:cubicBezTo>
                <a:cubicBezTo>
                  <a:pt x="211" y="68"/>
                  <a:pt x="211" y="66"/>
                  <a:pt x="210" y="64"/>
                </a:cubicBezTo>
                <a:cubicBezTo>
                  <a:pt x="210" y="62"/>
                  <a:pt x="210" y="60"/>
                  <a:pt x="210" y="57"/>
                </a:cubicBezTo>
                <a:cubicBezTo>
                  <a:pt x="208" y="40"/>
                  <a:pt x="217" y="24"/>
                  <a:pt x="232" y="16"/>
                </a:cubicBezTo>
                <a:cubicBezTo>
                  <a:pt x="246" y="9"/>
                  <a:pt x="261" y="11"/>
                  <a:pt x="273" y="23"/>
                </a:cubicBezTo>
                <a:cubicBezTo>
                  <a:pt x="274" y="25"/>
                  <a:pt x="275" y="26"/>
                  <a:pt x="276" y="27"/>
                </a:cubicBezTo>
                <a:cubicBezTo>
                  <a:pt x="278" y="29"/>
                  <a:pt x="280" y="31"/>
                  <a:pt x="282" y="32"/>
                </a:cubicBezTo>
                <a:cubicBezTo>
                  <a:pt x="285" y="33"/>
                  <a:pt x="287" y="35"/>
                  <a:pt x="287" y="39"/>
                </a:cubicBezTo>
                <a:cubicBezTo>
                  <a:pt x="287" y="42"/>
                  <a:pt x="287" y="44"/>
                  <a:pt x="285" y="47"/>
                </a:cubicBezTo>
                <a:cubicBezTo>
                  <a:pt x="283" y="53"/>
                  <a:pt x="278" y="56"/>
                  <a:pt x="275" y="60"/>
                </a:cubicBezTo>
                <a:cubicBezTo>
                  <a:pt x="274" y="60"/>
                  <a:pt x="273" y="60"/>
                  <a:pt x="273" y="61"/>
                </a:cubicBezTo>
                <a:cubicBezTo>
                  <a:pt x="273" y="62"/>
                  <a:pt x="273" y="62"/>
                  <a:pt x="273" y="62"/>
                </a:cubicBezTo>
                <a:cubicBezTo>
                  <a:pt x="277" y="61"/>
                  <a:pt x="280" y="60"/>
                  <a:pt x="283" y="58"/>
                </a:cubicBezTo>
                <a:cubicBezTo>
                  <a:pt x="285" y="58"/>
                  <a:pt x="285" y="56"/>
                  <a:pt x="285" y="55"/>
                </a:cubicBezTo>
                <a:cubicBezTo>
                  <a:pt x="284" y="51"/>
                  <a:pt x="285" y="50"/>
                  <a:pt x="289" y="50"/>
                </a:cubicBezTo>
                <a:cubicBezTo>
                  <a:pt x="294" y="50"/>
                  <a:pt x="298" y="50"/>
                  <a:pt x="303" y="53"/>
                </a:cubicBezTo>
                <a:cubicBezTo>
                  <a:pt x="303" y="53"/>
                  <a:pt x="304" y="54"/>
                  <a:pt x="304" y="54"/>
                </a:cubicBezTo>
                <a:cubicBezTo>
                  <a:pt x="307" y="59"/>
                  <a:pt x="310" y="64"/>
                  <a:pt x="310" y="69"/>
                </a:cubicBezTo>
                <a:cubicBezTo>
                  <a:pt x="311" y="71"/>
                  <a:pt x="312" y="72"/>
                  <a:pt x="312" y="74"/>
                </a:cubicBezTo>
                <a:cubicBezTo>
                  <a:pt x="313" y="76"/>
                  <a:pt x="313" y="78"/>
                  <a:pt x="311" y="80"/>
                </a:cubicBezTo>
                <a:cubicBezTo>
                  <a:pt x="315" y="82"/>
                  <a:pt x="318" y="84"/>
                  <a:pt x="321" y="86"/>
                </a:cubicBezTo>
                <a:cubicBezTo>
                  <a:pt x="328" y="93"/>
                  <a:pt x="334" y="99"/>
                  <a:pt x="340" y="106"/>
                </a:cubicBezTo>
                <a:cubicBezTo>
                  <a:pt x="346" y="112"/>
                  <a:pt x="351" y="117"/>
                  <a:pt x="355" y="123"/>
                </a:cubicBezTo>
                <a:cubicBezTo>
                  <a:pt x="358" y="126"/>
                  <a:pt x="360" y="129"/>
                  <a:pt x="363" y="132"/>
                </a:cubicBezTo>
                <a:cubicBezTo>
                  <a:pt x="363" y="133"/>
                  <a:pt x="364" y="134"/>
                  <a:pt x="365" y="135"/>
                </a:cubicBezTo>
                <a:cubicBezTo>
                  <a:pt x="366" y="136"/>
                  <a:pt x="367" y="136"/>
                  <a:pt x="367" y="137"/>
                </a:cubicBezTo>
                <a:cubicBezTo>
                  <a:pt x="372" y="145"/>
                  <a:pt x="376" y="154"/>
                  <a:pt x="381" y="162"/>
                </a:cubicBezTo>
                <a:cubicBezTo>
                  <a:pt x="384" y="167"/>
                  <a:pt x="388" y="171"/>
                  <a:pt x="392" y="176"/>
                </a:cubicBezTo>
                <a:cubicBezTo>
                  <a:pt x="400" y="186"/>
                  <a:pt x="409" y="197"/>
                  <a:pt x="417" y="208"/>
                </a:cubicBezTo>
                <a:cubicBezTo>
                  <a:pt x="418" y="209"/>
                  <a:pt x="419" y="210"/>
                  <a:pt x="419" y="211"/>
                </a:cubicBezTo>
                <a:cubicBezTo>
                  <a:pt x="420" y="212"/>
                  <a:pt x="420" y="213"/>
                  <a:pt x="419" y="214"/>
                </a:cubicBezTo>
                <a:cubicBezTo>
                  <a:pt x="417" y="215"/>
                  <a:pt x="416" y="217"/>
                  <a:pt x="415" y="219"/>
                </a:cubicBezTo>
                <a:cubicBezTo>
                  <a:pt x="415" y="221"/>
                  <a:pt x="414" y="223"/>
                  <a:pt x="412" y="226"/>
                </a:cubicBezTo>
                <a:cubicBezTo>
                  <a:pt x="417" y="235"/>
                  <a:pt x="419" y="245"/>
                  <a:pt x="420" y="256"/>
                </a:cubicBezTo>
                <a:cubicBezTo>
                  <a:pt x="421" y="264"/>
                  <a:pt x="421" y="273"/>
                  <a:pt x="419" y="281"/>
                </a:cubicBezTo>
                <a:cubicBezTo>
                  <a:pt x="417" y="297"/>
                  <a:pt x="417" y="312"/>
                  <a:pt x="417" y="328"/>
                </a:cubicBezTo>
                <a:cubicBezTo>
                  <a:pt x="417" y="330"/>
                  <a:pt x="418" y="332"/>
                  <a:pt x="418" y="334"/>
                </a:cubicBezTo>
                <a:cubicBezTo>
                  <a:pt x="418" y="335"/>
                  <a:pt x="417" y="336"/>
                  <a:pt x="417" y="337"/>
                </a:cubicBezTo>
                <a:cubicBezTo>
                  <a:pt x="414" y="338"/>
                  <a:pt x="411" y="339"/>
                  <a:pt x="409" y="339"/>
                </a:cubicBezTo>
                <a:cubicBezTo>
                  <a:pt x="406" y="340"/>
                  <a:pt x="404" y="339"/>
                  <a:pt x="401" y="339"/>
                </a:cubicBezTo>
                <a:cubicBezTo>
                  <a:pt x="400" y="339"/>
                  <a:pt x="400" y="340"/>
                  <a:pt x="400" y="341"/>
                </a:cubicBezTo>
                <a:cubicBezTo>
                  <a:pt x="398" y="352"/>
                  <a:pt x="395" y="362"/>
                  <a:pt x="396" y="373"/>
                </a:cubicBezTo>
                <a:cubicBezTo>
                  <a:pt x="397" y="380"/>
                  <a:pt x="399" y="387"/>
                  <a:pt x="400" y="393"/>
                </a:cubicBezTo>
                <a:cubicBezTo>
                  <a:pt x="401" y="404"/>
                  <a:pt x="402" y="415"/>
                  <a:pt x="399" y="425"/>
                </a:cubicBezTo>
                <a:cubicBezTo>
                  <a:pt x="397" y="431"/>
                  <a:pt x="394" y="437"/>
                  <a:pt x="393" y="442"/>
                </a:cubicBezTo>
                <a:cubicBezTo>
                  <a:pt x="389" y="451"/>
                  <a:pt x="386" y="460"/>
                  <a:pt x="383" y="470"/>
                </a:cubicBezTo>
                <a:cubicBezTo>
                  <a:pt x="382" y="473"/>
                  <a:pt x="382" y="477"/>
                  <a:pt x="384" y="480"/>
                </a:cubicBezTo>
                <a:cubicBezTo>
                  <a:pt x="385" y="483"/>
                  <a:pt x="387" y="486"/>
                  <a:pt x="388" y="490"/>
                </a:cubicBezTo>
                <a:cubicBezTo>
                  <a:pt x="389" y="493"/>
                  <a:pt x="388" y="497"/>
                  <a:pt x="385" y="499"/>
                </a:cubicBezTo>
                <a:cubicBezTo>
                  <a:pt x="380" y="502"/>
                  <a:pt x="379" y="506"/>
                  <a:pt x="379" y="511"/>
                </a:cubicBezTo>
                <a:cubicBezTo>
                  <a:pt x="379" y="513"/>
                  <a:pt x="378" y="513"/>
                  <a:pt x="377" y="513"/>
                </a:cubicBezTo>
                <a:cubicBezTo>
                  <a:pt x="375" y="513"/>
                  <a:pt x="374" y="512"/>
                  <a:pt x="374" y="511"/>
                </a:cubicBezTo>
                <a:cubicBezTo>
                  <a:pt x="375" y="509"/>
                  <a:pt x="375" y="508"/>
                  <a:pt x="375" y="507"/>
                </a:cubicBezTo>
                <a:cubicBezTo>
                  <a:pt x="374" y="507"/>
                  <a:pt x="374" y="507"/>
                  <a:pt x="374" y="507"/>
                </a:cubicBezTo>
                <a:cubicBezTo>
                  <a:pt x="371" y="510"/>
                  <a:pt x="368" y="513"/>
                  <a:pt x="366" y="517"/>
                </a:cubicBezTo>
                <a:cubicBezTo>
                  <a:pt x="363" y="521"/>
                  <a:pt x="359" y="524"/>
                  <a:pt x="354" y="524"/>
                </a:cubicBezTo>
                <a:cubicBezTo>
                  <a:pt x="346" y="525"/>
                  <a:pt x="338" y="526"/>
                  <a:pt x="330" y="523"/>
                </a:cubicBezTo>
                <a:cubicBezTo>
                  <a:pt x="328" y="522"/>
                  <a:pt x="325" y="521"/>
                  <a:pt x="323" y="519"/>
                </a:cubicBezTo>
                <a:cubicBezTo>
                  <a:pt x="322" y="517"/>
                  <a:pt x="322" y="515"/>
                  <a:pt x="325" y="514"/>
                </a:cubicBezTo>
                <a:cubicBezTo>
                  <a:pt x="327" y="512"/>
                  <a:pt x="330" y="511"/>
                  <a:pt x="333" y="509"/>
                </a:cubicBezTo>
                <a:cubicBezTo>
                  <a:pt x="334" y="509"/>
                  <a:pt x="335" y="508"/>
                  <a:pt x="334" y="507"/>
                </a:cubicBezTo>
                <a:cubicBezTo>
                  <a:pt x="334" y="506"/>
                  <a:pt x="334" y="505"/>
                  <a:pt x="334" y="504"/>
                </a:cubicBezTo>
                <a:cubicBezTo>
                  <a:pt x="333" y="501"/>
                  <a:pt x="332" y="501"/>
                  <a:pt x="329" y="502"/>
                </a:cubicBezTo>
                <a:cubicBezTo>
                  <a:pt x="324" y="504"/>
                  <a:pt x="319" y="508"/>
                  <a:pt x="315" y="512"/>
                </a:cubicBezTo>
                <a:cubicBezTo>
                  <a:pt x="310" y="516"/>
                  <a:pt x="304" y="519"/>
                  <a:pt x="297" y="519"/>
                </a:cubicBezTo>
                <a:cubicBezTo>
                  <a:pt x="292" y="519"/>
                  <a:pt x="286" y="520"/>
                  <a:pt x="280" y="518"/>
                </a:cubicBezTo>
                <a:cubicBezTo>
                  <a:pt x="278" y="517"/>
                  <a:pt x="277" y="516"/>
                  <a:pt x="276" y="514"/>
                </a:cubicBezTo>
                <a:cubicBezTo>
                  <a:pt x="276" y="512"/>
                  <a:pt x="277" y="510"/>
                  <a:pt x="279" y="509"/>
                </a:cubicBezTo>
                <a:cubicBezTo>
                  <a:pt x="284" y="507"/>
                  <a:pt x="289" y="505"/>
                  <a:pt x="293" y="504"/>
                </a:cubicBezTo>
                <a:cubicBezTo>
                  <a:pt x="297" y="502"/>
                  <a:pt x="299" y="500"/>
                  <a:pt x="301" y="497"/>
                </a:cubicBezTo>
                <a:cubicBezTo>
                  <a:pt x="303" y="492"/>
                  <a:pt x="306" y="488"/>
                  <a:pt x="309" y="484"/>
                </a:cubicBezTo>
                <a:cubicBezTo>
                  <a:pt x="312" y="479"/>
                  <a:pt x="313" y="474"/>
                  <a:pt x="314" y="469"/>
                </a:cubicBezTo>
                <a:cubicBezTo>
                  <a:pt x="314" y="461"/>
                  <a:pt x="313" y="452"/>
                  <a:pt x="312" y="443"/>
                </a:cubicBezTo>
                <a:cubicBezTo>
                  <a:pt x="312" y="437"/>
                  <a:pt x="311" y="430"/>
                  <a:pt x="310" y="424"/>
                </a:cubicBezTo>
                <a:cubicBezTo>
                  <a:pt x="309" y="411"/>
                  <a:pt x="307" y="399"/>
                  <a:pt x="305" y="387"/>
                </a:cubicBezTo>
                <a:cubicBezTo>
                  <a:pt x="305" y="381"/>
                  <a:pt x="303" y="375"/>
                  <a:pt x="300" y="369"/>
                </a:cubicBezTo>
                <a:cubicBezTo>
                  <a:pt x="298" y="363"/>
                  <a:pt x="297" y="357"/>
                  <a:pt x="301" y="351"/>
                </a:cubicBezTo>
                <a:cubicBezTo>
                  <a:pt x="305" y="345"/>
                  <a:pt x="306" y="338"/>
                  <a:pt x="308" y="331"/>
                </a:cubicBezTo>
                <a:cubicBezTo>
                  <a:pt x="308" y="329"/>
                  <a:pt x="307" y="327"/>
                  <a:pt x="308" y="325"/>
                </a:cubicBezTo>
                <a:cubicBezTo>
                  <a:pt x="310" y="318"/>
                  <a:pt x="312" y="311"/>
                  <a:pt x="315" y="303"/>
                </a:cubicBezTo>
                <a:cubicBezTo>
                  <a:pt x="317" y="295"/>
                  <a:pt x="320" y="287"/>
                  <a:pt x="324" y="278"/>
                </a:cubicBezTo>
                <a:cubicBezTo>
                  <a:pt x="325" y="274"/>
                  <a:pt x="328" y="270"/>
                  <a:pt x="331" y="265"/>
                </a:cubicBezTo>
                <a:cubicBezTo>
                  <a:pt x="332" y="263"/>
                  <a:pt x="332" y="260"/>
                  <a:pt x="332" y="257"/>
                </a:cubicBezTo>
                <a:cubicBezTo>
                  <a:pt x="332" y="256"/>
                  <a:pt x="332" y="256"/>
                  <a:pt x="331" y="255"/>
                </a:cubicBezTo>
                <a:cubicBezTo>
                  <a:pt x="330" y="257"/>
                  <a:pt x="330" y="259"/>
                  <a:pt x="329" y="261"/>
                </a:cubicBezTo>
                <a:cubicBezTo>
                  <a:pt x="327" y="264"/>
                  <a:pt x="326" y="264"/>
                  <a:pt x="323" y="262"/>
                </a:cubicBezTo>
                <a:cubicBezTo>
                  <a:pt x="317" y="258"/>
                  <a:pt x="314" y="252"/>
                  <a:pt x="312" y="246"/>
                </a:cubicBezTo>
                <a:cubicBezTo>
                  <a:pt x="310" y="240"/>
                  <a:pt x="307" y="235"/>
                  <a:pt x="305" y="230"/>
                </a:cubicBezTo>
                <a:cubicBezTo>
                  <a:pt x="305" y="230"/>
                  <a:pt x="304" y="229"/>
                  <a:pt x="304" y="229"/>
                </a:cubicBezTo>
                <a:cubicBezTo>
                  <a:pt x="303" y="229"/>
                  <a:pt x="303" y="229"/>
                  <a:pt x="303" y="229"/>
                </a:cubicBezTo>
                <a:cubicBezTo>
                  <a:pt x="303" y="231"/>
                  <a:pt x="303" y="232"/>
                  <a:pt x="303" y="234"/>
                </a:cubicBezTo>
                <a:cubicBezTo>
                  <a:pt x="303" y="238"/>
                  <a:pt x="303" y="242"/>
                  <a:pt x="303" y="246"/>
                </a:cubicBezTo>
                <a:cubicBezTo>
                  <a:pt x="301" y="253"/>
                  <a:pt x="300" y="260"/>
                  <a:pt x="299" y="268"/>
                </a:cubicBezTo>
                <a:cubicBezTo>
                  <a:pt x="298" y="269"/>
                  <a:pt x="299" y="271"/>
                  <a:pt x="298" y="273"/>
                </a:cubicBezTo>
                <a:cubicBezTo>
                  <a:pt x="298" y="276"/>
                  <a:pt x="297" y="279"/>
                  <a:pt x="296" y="282"/>
                </a:cubicBezTo>
                <a:cubicBezTo>
                  <a:pt x="296" y="285"/>
                  <a:pt x="295" y="288"/>
                  <a:pt x="294" y="290"/>
                </a:cubicBezTo>
                <a:cubicBezTo>
                  <a:pt x="293" y="292"/>
                  <a:pt x="293" y="293"/>
                  <a:pt x="292" y="294"/>
                </a:cubicBezTo>
                <a:cubicBezTo>
                  <a:pt x="294" y="294"/>
                  <a:pt x="295" y="295"/>
                  <a:pt x="297" y="295"/>
                </a:cubicBezTo>
                <a:cubicBezTo>
                  <a:pt x="298" y="296"/>
                  <a:pt x="298" y="296"/>
                  <a:pt x="299" y="296"/>
                </a:cubicBezTo>
                <a:cubicBezTo>
                  <a:pt x="303" y="300"/>
                  <a:pt x="303" y="304"/>
                  <a:pt x="298" y="307"/>
                </a:cubicBezTo>
                <a:cubicBezTo>
                  <a:pt x="293" y="310"/>
                  <a:pt x="288" y="310"/>
                  <a:pt x="283" y="311"/>
                </a:cubicBezTo>
                <a:cubicBezTo>
                  <a:pt x="271" y="313"/>
                  <a:pt x="260" y="315"/>
                  <a:pt x="248" y="316"/>
                </a:cubicBezTo>
                <a:cubicBezTo>
                  <a:pt x="240" y="317"/>
                  <a:pt x="232" y="318"/>
                  <a:pt x="224" y="319"/>
                </a:cubicBezTo>
                <a:cubicBezTo>
                  <a:pt x="222" y="319"/>
                  <a:pt x="221" y="319"/>
                  <a:pt x="219" y="319"/>
                </a:cubicBezTo>
                <a:cubicBezTo>
                  <a:pt x="219" y="320"/>
                  <a:pt x="219" y="321"/>
                  <a:pt x="219" y="321"/>
                </a:cubicBezTo>
                <a:cubicBezTo>
                  <a:pt x="219" y="331"/>
                  <a:pt x="219" y="340"/>
                  <a:pt x="220" y="349"/>
                </a:cubicBezTo>
                <a:cubicBezTo>
                  <a:pt x="220" y="350"/>
                  <a:pt x="220" y="352"/>
                  <a:pt x="221" y="353"/>
                </a:cubicBezTo>
                <a:cubicBezTo>
                  <a:pt x="227" y="363"/>
                  <a:pt x="231" y="374"/>
                  <a:pt x="234" y="386"/>
                </a:cubicBezTo>
                <a:cubicBezTo>
                  <a:pt x="236" y="395"/>
                  <a:pt x="237" y="404"/>
                  <a:pt x="238" y="413"/>
                </a:cubicBezTo>
                <a:cubicBezTo>
                  <a:pt x="238" y="415"/>
                  <a:pt x="239" y="417"/>
                  <a:pt x="239" y="418"/>
                </a:cubicBezTo>
                <a:cubicBezTo>
                  <a:pt x="242" y="428"/>
                  <a:pt x="244" y="438"/>
                  <a:pt x="245" y="449"/>
                </a:cubicBezTo>
                <a:cubicBezTo>
                  <a:pt x="245" y="464"/>
                  <a:pt x="246" y="478"/>
                  <a:pt x="247" y="493"/>
                </a:cubicBezTo>
                <a:cubicBezTo>
                  <a:pt x="247" y="507"/>
                  <a:pt x="248" y="521"/>
                  <a:pt x="249" y="536"/>
                </a:cubicBezTo>
                <a:cubicBezTo>
                  <a:pt x="249" y="538"/>
                  <a:pt x="249" y="540"/>
                  <a:pt x="249" y="543"/>
                </a:cubicBezTo>
                <a:cubicBezTo>
                  <a:pt x="246" y="542"/>
                  <a:pt x="243" y="542"/>
                  <a:pt x="240" y="542"/>
                </a:cubicBezTo>
                <a:cubicBezTo>
                  <a:pt x="240" y="528"/>
                  <a:pt x="239" y="513"/>
                  <a:pt x="238" y="499"/>
                </a:cubicBezTo>
                <a:cubicBezTo>
                  <a:pt x="237" y="499"/>
                  <a:pt x="237" y="499"/>
                  <a:pt x="236" y="499"/>
                </a:cubicBezTo>
                <a:cubicBezTo>
                  <a:pt x="233" y="498"/>
                  <a:pt x="233" y="498"/>
                  <a:pt x="233" y="495"/>
                </a:cubicBezTo>
                <a:cubicBezTo>
                  <a:pt x="232" y="479"/>
                  <a:pt x="232" y="463"/>
                  <a:pt x="232" y="447"/>
                </a:cubicBezTo>
                <a:cubicBezTo>
                  <a:pt x="232" y="440"/>
                  <a:pt x="232" y="433"/>
                  <a:pt x="231" y="425"/>
                </a:cubicBezTo>
                <a:cubicBezTo>
                  <a:pt x="231" y="421"/>
                  <a:pt x="230" y="417"/>
                  <a:pt x="228" y="413"/>
                </a:cubicBezTo>
                <a:cubicBezTo>
                  <a:pt x="224" y="404"/>
                  <a:pt x="220" y="394"/>
                  <a:pt x="216" y="385"/>
                </a:cubicBezTo>
                <a:cubicBezTo>
                  <a:pt x="213" y="377"/>
                  <a:pt x="211" y="368"/>
                  <a:pt x="210" y="360"/>
                </a:cubicBezTo>
                <a:cubicBezTo>
                  <a:pt x="210" y="359"/>
                  <a:pt x="209" y="358"/>
                  <a:pt x="208" y="358"/>
                </a:cubicBezTo>
                <a:cubicBezTo>
                  <a:pt x="196" y="356"/>
                  <a:pt x="185" y="353"/>
                  <a:pt x="173" y="351"/>
                </a:cubicBezTo>
                <a:lnTo>
                  <a:pt x="172" y="351"/>
                </a:lnTo>
                <a:close/>
                <a:moveTo>
                  <a:pt x="337" y="505"/>
                </a:moveTo>
                <a:cubicBezTo>
                  <a:pt x="338" y="506"/>
                  <a:pt x="338" y="506"/>
                  <a:pt x="338" y="506"/>
                </a:cubicBezTo>
                <a:cubicBezTo>
                  <a:pt x="340" y="504"/>
                  <a:pt x="343" y="502"/>
                  <a:pt x="346" y="500"/>
                </a:cubicBezTo>
                <a:cubicBezTo>
                  <a:pt x="353" y="492"/>
                  <a:pt x="358" y="482"/>
                  <a:pt x="362" y="472"/>
                </a:cubicBezTo>
                <a:cubicBezTo>
                  <a:pt x="365" y="464"/>
                  <a:pt x="366" y="455"/>
                  <a:pt x="367" y="447"/>
                </a:cubicBezTo>
                <a:cubicBezTo>
                  <a:pt x="367" y="435"/>
                  <a:pt x="367" y="423"/>
                  <a:pt x="367" y="411"/>
                </a:cubicBezTo>
                <a:cubicBezTo>
                  <a:pt x="367" y="402"/>
                  <a:pt x="366" y="393"/>
                  <a:pt x="362" y="384"/>
                </a:cubicBezTo>
                <a:cubicBezTo>
                  <a:pt x="358" y="375"/>
                  <a:pt x="356" y="366"/>
                  <a:pt x="357" y="356"/>
                </a:cubicBezTo>
                <a:cubicBezTo>
                  <a:pt x="357" y="352"/>
                  <a:pt x="356" y="348"/>
                  <a:pt x="356" y="345"/>
                </a:cubicBezTo>
                <a:cubicBezTo>
                  <a:pt x="355" y="342"/>
                  <a:pt x="354" y="341"/>
                  <a:pt x="351" y="340"/>
                </a:cubicBezTo>
                <a:cubicBezTo>
                  <a:pt x="350" y="340"/>
                  <a:pt x="349" y="341"/>
                  <a:pt x="348" y="342"/>
                </a:cubicBezTo>
                <a:cubicBezTo>
                  <a:pt x="345" y="348"/>
                  <a:pt x="342" y="353"/>
                  <a:pt x="338" y="359"/>
                </a:cubicBezTo>
                <a:cubicBezTo>
                  <a:pt x="335" y="365"/>
                  <a:pt x="333" y="371"/>
                  <a:pt x="335" y="377"/>
                </a:cubicBezTo>
                <a:cubicBezTo>
                  <a:pt x="336" y="380"/>
                  <a:pt x="337" y="382"/>
                  <a:pt x="338" y="384"/>
                </a:cubicBezTo>
                <a:cubicBezTo>
                  <a:pt x="342" y="398"/>
                  <a:pt x="342" y="412"/>
                  <a:pt x="340" y="425"/>
                </a:cubicBezTo>
                <a:cubicBezTo>
                  <a:pt x="339" y="431"/>
                  <a:pt x="338" y="437"/>
                  <a:pt x="337" y="443"/>
                </a:cubicBezTo>
                <a:cubicBezTo>
                  <a:pt x="335" y="454"/>
                  <a:pt x="334" y="464"/>
                  <a:pt x="337" y="475"/>
                </a:cubicBezTo>
                <a:cubicBezTo>
                  <a:pt x="337" y="475"/>
                  <a:pt x="337" y="476"/>
                  <a:pt x="337" y="477"/>
                </a:cubicBezTo>
                <a:cubicBezTo>
                  <a:pt x="341" y="479"/>
                  <a:pt x="342" y="482"/>
                  <a:pt x="343" y="485"/>
                </a:cubicBezTo>
                <a:cubicBezTo>
                  <a:pt x="345" y="490"/>
                  <a:pt x="345" y="494"/>
                  <a:pt x="341" y="498"/>
                </a:cubicBezTo>
                <a:cubicBezTo>
                  <a:pt x="339" y="500"/>
                  <a:pt x="338" y="503"/>
                  <a:pt x="337" y="505"/>
                </a:cubicBezTo>
                <a:close/>
                <a:moveTo>
                  <a:pt x="137" y="287"/>
                </a:moveTo>
                <a:cubicBezTo>
                  <a:pt x="140" y="290"/>
                  <a:pt x="142" y="292"/>
                  <a:pt x="144" y="294"/>
                </a:cubicBezTo>
                <a:cubicBezTo>
                  <a:pt x="147" y="296"/>
                  <a:pt x="149" y="298"/>
                  <a:pt x="151" y="300"/>
                </a:cubicBezTo>
                <a:cubicBezTo>
                  <a:pt x="151" y="302"/>
                  <a:pt x="152" y="302"/>
                  <a:pt x="154" y="302"/>
                </a:cubicBezTo>
                <a:cubicBezTo>
                  <a:pt x="161" y="302"/>
                  <a:pt x="168" y="301"/>
                  <a:pt x="175" y="301"/>
                </a:cubicBezTo>
                <a:cubicBezTo>
                  <a:pt x="191" y="301"/>
                  <a:pt x="207" y="300"/>
                  <a:pt x="223" y="300"/>
                </a:cubicBezTo>
                <a:cubicBezTo>
                  <a:pt x="235" y="300"/>
                  <a:pt x="246" y="300"/>
                  <a:pt x="257" y="299"/>
                </a:cubicBezTo>
                <a:cubicBezTo>
                  <a:pt x="256" y="299"/>
                  <a:pt x="255" y="299"/>
                  <a:pt x="255" y="298"/>
                </a:cubicBezTo>
                <a:cubicBezTo>
                  <a:pt x="252" y="296"/>
                  <a:pt x="250" y="296"/>
                  <a:pt x="246" y="296"/>
                </a:cubicBezTo>
                <a:cubicBezTo>
                  <a:pt x="245" y="296"/>
                  <a:pt x="243" y="297"/>
                  <a:pt x="242" y="294"/>
                </a:cubicBezTo>
                <a:cubicBezTo>
                  <a:pt x="241" y="293"/>
                  <a:pt x="241" y="293"/>
                  <a:pt x="241" y="293"/>
                </a:cubicBezTo>
                <a:cubicBezTo>
                  <a:pt x="237" y="291"/>
                  <a:pt x="232" y="289"/>
                  <a:pt x="228" y="287"/>
                </a:cubicBezTo>
                <a:cubicBezTo>
                  <a:pt x="227" y="287"/>
                  <a:pt x="226" y="286"/>
                  <a:pt x="225" y="286"/>
                </a:cubicBezTo>
                <a:cubicBezTo>
                  <a:pt x="218" y="286"/>
                  <a:pt x="211" y="286"/>
                  <a:pt x="204" y="286"/>
                </a:cubicBezTo>
                <a:cubicBezTo>
                  <a:pt x="202" y="287"/>
                  <a:pt x="200" y="287"/>
                  <a:pt x="200" y="289"/>
                </a:cubicBezTo>
                <a:cubicBezTo>
                  <a:pt x="199" y="289"/>
                  <a:pt x="199" y="289"/>
                  <a:pt x="198" y="289"/>
                </a:cubicBezTo>
                <a:cubicBezTo>
                  <a:pt x="193" y="290"/>
                  <a:pt x="188" y="290"/>
                  <a:pt x="183" y="291"/>
                </a:cubicBezTo>
                <a:cubicBezTo>
                  <a:pt x="181" y="291"/>
                  <a:pt x="180" y="290"/>
                  <a:pt x="180" y="287"/>
                </a:cubicBezTo>
                <a:cubicBezTo>
                  <a:pt x="177" y="288"/>
                  <a:pt x="175" y="289"/>
                  <a:pt x="172" y="290"/>
                </a:cubicBezTo>
                <a:cubicBezTo>
                  <a:pt x="170" y="291"/>
                  <a:pt x="169" y="291"/>
                  <a:pt x="167" y="291"/>
                </a:cubicBezTo>
                <a:cubicBezTo>
                  <a:pt x="166" y="291"/>
                  <a:pt x="166" y="291"/>
                  <a:pt x="165" y="290"/>
                </a:cubicBezTo>
                <a:cubicBezTo>
                  <a:pt x="165" y="290"/>
                  <a:pt x="166" y="289"/>
                  <a:pt x="166" y="289"/>
                </a:cubicBezTo>
                <a:cubicBezTo>
                  <a:pt x="167" y="288"/>
                  <a:pt x="168" y="288"/>
                  <a:pt x="169" y="287"/>
                </a:cubicBezTo>
                <a:cubicBezTo>
                  <a:pt x="167" y="287"/>
                  <a:pt x="165" y="287"/>
                  <a:pt x="163" y="287"/>
                </a:cubicBezTo>
                <a:cubicBezTo>
                  <a:pt x="162" y="287"/>
                  <a:pt x="162" y="287"/>
                  <a:pt x="161" y="288"/>
                </a:cubicBezTo>
                <a:cubicBezTo>
                  <a:pt x="160" y="289"/>
                  <a:pt x="159" y="289"/>
                  <a:pt x="157" y="288"/>
                </a:cubicBezTo>
                <a:cubicBezTo>
                  <a:pt x="156" y="287"/>
                  <a:pt x="156" y="287"/>
                  <a:pt x="155" y="287"/>
                </a:cubicBezTo>
                <a:cubicBezTo>
                  <a:pt x="149" y="287"/>
                  <a:pt x="143" y="287"/>
                  <a:pt x="137" y="287"/>
                </a:cubicBezTo>
                <a:close/>
                <a:moveTo>
                  <a:pt x="274" y="154"/>
                </a:moveTo>
                <a:cubicBezTo>
                  <a:pt x="274" y="153"/>
                  <a:pt x="274" y="152"/>
                  <a:pt x="274" y="151"/>
                </a:cubicBezTo>
                <a:cubicBezTo>
                  <a:pt x="273" y="144"/>
                  <a:pt x="273" y="138"/>
                  <a:pt x="272" y="131"/>
                </a:cubicBezTo>
                <a:cubicBezTo>
                  <a:pt x="272" y="125"/>
                  <a:pt x="271" y="119"/>
                  <a:pt x="274" y="114"/>
                </a:cubicBezTo>
                <a:cubicBezTo>
                  <a:pt x="276" y="109"/>
                  <a:pt x="279" y="104"/>
                  <a:pt x="282" y="99"/>
                </a:cubicBezTo>
                <a:cubicBezTo>
                  <a:pt x="283" y="96"/>
                  <a:pt x="284" y="94"/>
                  <a:pt x="284" y="91"/>
                </a:cubicBezTo>
                <a:cubicBezTo>
                  <a:pt x="284" y="85"/>
                  <a:pt x="283" y="79"/>
                  <a:pt x="285" y="74"/>
                </a:cubicBezTo>
                <a:cubicBezTo>
                  <a:pt x="285" y="73"/>
                  <a:pt x="285" y="72"/>
                  <a:pt x="285" y="72"/>
                </a:cubicBezTo>
                <a:cubicBezTo>
                  <a:pt x="284" y="72"/>
                  <a:pt x="284" y="72"/>
                  <a:pt x="284" y="72"/>
                </a:cubicBezTo>
                <a:cubicBezTo>
                  <a:pt x="276" y="84"/>
                  <a:pt x="271" y="98"/>
                  <a:pt x="270" y="114"/>
                </a:cubicBezTo>
                <a:cubicBezTo>
                  <a:pt x="266" y="112"/>
                  <a:pt x="262" y="114"/>
                  <a:pt x="262" y="118"/>
                </a:cubicBezTo>
                <a:cubicBezTo>
                  <a:pt x="261" y="121"/>
                  <a:pt x="260" y="124"/>
                  <a:pt x="260" y="127"/>
                </a:cubicBezTo>
                <a:cubicBezTo>
                  <a:pt x="260" y="128"/>
                  <a:pt x="260" y="130"/>
                  <a:pt x="261" y="132"/>
                </a:cubicBezTo>
                <a:cubicBezTo>
                  <a:pt x="262" y="134"/>
                  <a:pt x="264" y="135"/>
                  <a:pt x="264" y="138"/>
                </a:cubicBezTo>
                <a:cubicBezTo>
                  <a:pt x="266" y="144"/>
                  <a:pt x="270" y="149"/>
                  <a:pt x="274" y="154"/>
                </a:cubicBezTo>
                <a:close/>
                <a:moveTo>
                  <a:pt x="210" y="319"/>
                </a:moveTo>
                <a:cubicBezTo>
                  <a:pt x="197" y="320"/>
                  <a:pt x="185" y="320"/>
                  <a:pt x="172" y="321"/>
                </a:cubicBezTo>
                <a:cubicBezTo>
                  <a:pt x="172" y="325"/>
                  <a:pt x="172" y="330"/>
                  <a:pt x="172" y="335"/>
                </a:cubicBezTo>
                <a:cubicBezTo>
                  <a:pt x="176" y="334"/>
                  <a:pt x="179" y="334"/>
                  <a:pt x="183" y="333"/>
                </a:cubicBezTo>
                <a:cubicBezTo>
                  <a:pt x="192" y="332"/>
                  <a:pt x="200" y="331"/>
                  <a:pt x="208" y="329"/>
                </a:cubicBezTo>
                <a:cubicBezTo>
                  <a:pt x="209" y="329"/>
                  <a:pt x="210" y="328"/>
                  <a:pt x="210" y="328"/>
                </a:cubicBezTo>
                <a:cubicBezTo>
                  <a:pt x="210" y="325"/>
                  <a:pt x="210" y="322"/>
                  <a:pt x="210" y="319"/>
                </a:cubicBezTo>
                <a:close/>
                <a:moveTo>
                  <a:pt x="70" y="409"/>
                </a:moveTo>
                <a:cubicBezTo>
                  <a:pt x="63" y="425"/>
                  <a:pt x="58" y="443"/>
                  <a:pt x="59" y="461"/>
                </a:cubicBezTo>
                <a:cubicBezTo>
                  <a:pt x="63" y="456"/>
                  <a:pt x="67" y="452"/>
                  <a:pt x="69" y="446"/>
                </a:cubicBezTo>
                <a:cubicBezTo>
                  <a:pt x="71" y="443"/>
                  <a:pt x="71" y="439"/>
                  <a:pt x="71" y="436"/>
                </a:cubicBezTo>
                <a:cubicBezTo>
                  <a:pt x="70" y="432"/>
                  <a:pt x="70" y="429"/>
                  <a:pt x="70" y="425"/>
                </a:cubicBezTo>
                <a:cubicBezTo>
                  <a:pt x="69" y="419"/>
                  <a:pt x="70" y="414"/>
                  <a:pt x="70" y="409"/>
                </a:cubicBezTo>
                <a:close/>
                <a:moveTo>
                  <a:pt x="133" y="333"/>
                </a:moveTo>
                <a:cubicBezTo>
                  <a:pt x="132" y="329"/>
                  <a:pt x="131" y="325"/>
                  <a:pt x="130" y="321"/>
                </a:cubicBezTo>
                <a:cubicBezTo>
                  <a:pt x="129" y="320"/>
                  <a:pt x="128" y="320"/>
                  <a:pt x="128" y="320"/>
                </a:cubicBezTo>
                <a:cubicBezTo>
                  <a:pt x="122" y="319"/>
                  <a:pt x="117" y="319"/>
                  <a:pt x="111" y="319"/>
                </a:cubicBezTo>
                <a:cubicBezTo>
                  <a:pt x="111" y="319"/>
                  <a:pt x="110" y="320"/>
                  <a:pt x="109" y="320"/>
                </a:cubicBezTo>
                <a:cubicBezTo>
                  <a:pt x="109" y="323"/>
                  <a:pt x="108" y="325"/>
                  <a:pt x="107" y="328"/>
                </a:cubicBezTo>
                <a:cubicBezTo>
                  <a:pt x="116" y="330"/>
                  <a:pt x="124" y="331"/>
                  <a:pt x="133" y="333"/>
                </a:cubicBezTo>
                <a:close/>
                <a:moveTo>
                  <a:pt x="190" y="342"/>
                </a:moveTo>
                <a:cubicBezTo>
                  <a:pt x="190" y="342"/>
                  <a:pt x="190" y="342"/>
                  <a:pt x="190" y="342"/>
                </a:cubicBezTo>
                <a:cubicBezTo>
                  <a:pt x="196" y="344"/>
                  <a:pt x="203" y="345"/>
                  <a:pt x="210" y="346"/>
                </a:cubicBezTo>
                <a:cubicBezTo>
                  <a:pt x="210" y="344"/>
                  <a:pt x="210" y="342"/>
                  <a:pt x="210" y="339"/>
                </a:cubicBezTo>
                <a:cubicBezTo>
                  <a:pt x="203" y="340"/>
                  <a:pt x="196" y="341"/>
                  <a:pt x="190" y="342"/>
                </a:cubicBezTo>
                <a:close/>
                <a:moveTo>
                  <a:pt x="76" y="267"/>
                </a:moveTo>
                <a:cubicBezTo>
                  <a:pt x="79" y="262"/>
                  <a:pt x="77" y="258"/>
                  <a:pt x="76" y="254"/>
                </a:cubicBezTo>
                <a:cubicBezTo>
                  <a:pt x="76" y="253"/>
                  <a:pt x="75" y="253"/>
                  <a:pt x="74" y="253"/>
                </a:cubicBezTo>
                <a:cubicBezTo>
                  <a:pt x="73" y="254"/>
                  <a:pt x="73" y="255"/>
                  <a:pt x="73" y="255"/>
                </a:cubicBezTo>
                <a:cubicBezTo>
                  <a:pt x="72" y="259"/>
                  <a:pt x="73" y="262"/>
                  <a:pt x="74" y="265"/>
                </a:cubicBezTo>
                <a:cubicBezTo>
                  <a:pt x="74" y="266"/>
                  <a:pt x="75" y="266"/>
                  <a:pt x="76" y="267"/>
                </a:cubicBezTo>
                <a:close/>
                <a:moveTo>
                  <a:pt x="106" y="345"/>
                </a:moveTo>
                <a:cubicBezTo>
                  <a:pt x="112" y="344"/>
                  <a:pt x="117" y="343"/>
                  <a:pt x="122" y="342"/>
                </a:cubicBezTo>
                <a:cubicBezTo>
                  <a:pt x="122" y="342"/>
                  <a:pt x="122" y="342"/>
                  <a:pt x="122" y="342"/>
                </a:cubicBezTo>
                <a:cubicBezTo>
                  <a:pt x="117" y="341"/>
                  <a:pt x="112" y="340"/>
                  <a:pt x="106" y="339"/>
                </a:cubicBezTo>
                <a:cubicBezTo>
                  <a:pt x="106" y="341"/>
                  <a:pt x="106" y="342"/>
                  <a:pt x="106" y="345"/>
                </a:cubicBezTo>
                <a:close/>
                <a:moveTo>
                  <a:pt x="219" y="368"/>
                </a:moveTo>
                <a:cubicBezTo>
                  <a:pt x="222" y="376"/>
                  <a:pt x="225" y="383"/>
                  <a:pt x="228" y="390"/>
                </a:cubicBezTo>
                <a:cubicBezTo>
                  <a:pt x="227" y="383"/>
                  <a:pt x="225" y="375"/>
                  <a:pt x="219" y="368"/>
                </a:cubicBezTo>
                <a:close/>
                <a:moveTo>
                  <a:pt x="294" y="73"/>
                </a:moveTo>
                <a:cubicBezTo>
                  <a:pt x="293" y="69"/>
                  <a:pt x="292" y="68"/>
                  <a:pt x="287" y="67"/>
                </a:cubicBezTo>
                <a:cubicBezTo>
                  <a:pt x="288" y="69"/>
                  <a:pt x="288" y="71"/>
                  <a:pt x="288" y="71"/>
                </a:cubicBezTo>
                <a:cubicBezTo>
                  <a:pt x="290" y="72"/>
                  <a:pt x="292" y="72"/>
                  <a:pt x="294" y="73"/>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PE" dirty="0"/>
          </a:p>
        </p:txBody>
      </p:sp>
      <p:sp>
        <p:nvSpPr>
          <p:cNvPr id="27" name="Freeform 84548">
            <a:extLst>
              <a:ext uri="{FF2B5EF4-FFF2-40B4-BE49-F238E27FC236}">
                <a16:creationId xmlns:a16="http://schemas.microsoft.com/office/drawing/2014/main" id="{F847FC8C-275A-4518-87BE-4C254381A5E1}"/>
              </a:ext>
            </a:extLst>
          </p:cNvPr>
          <p:cNvSpPr>
            <a:spLocks/>
          </p:cNvSpPr>
          <p:nvPr/>
        </p:nvSpPr>
        <p:spPr bwMode="auto">
          <a:xfrm>
            <a:off x="5382254" y="4461267"/>
            <a:ext cx="1000661" cy="135231"/>
          </a:xfrm>
          <a:custGeom>
            <a:avLst/>
            <a:gdLst>
              <a:gd name="T0" fmla="*/ 0 w 120"/>
              <a:gd name="T1" fmla="*/ 1 h 16"/>
              <a:gd name="T2" fmla="*/ 18 w 120"/>
              <a:gd name="T3" fmla="*/ 1 h 16"/>
              <a:gd name="T4" fmla="*/ 20 w 120"/>
              <a:gd name="T5" fmla="*/ 2 h 16"/>
              <a:gd name="T6" fmla="*/ 24 w 120"/>
              <a:gd name="T7" fmla="*/ 2 h 16"/>
              <a:gd name="T8" fmla="*/ 26 w 120"/>
              <a:gd name="T9" fmla="*/ 1 h 16"/>
              <a:gd name="T10" fmla="*/ 32 w 120"/>
              <a:gd name="T11" fmla="*/ 1 h 16"/>
              <a:gd name="T12" fmla="*/ 29 w 120"/>
              <a:gd name="T13" fmla="*/ 3 h 16"/>
              <a:gd name="T14" fmla="*/ 28 w 120"/>
              <a:gd name="T15" fmla="*/ 4 h 16"/>
              <a:gd name="T16" fmla="*/ 30 w 120"/>
              <a:gd name="T17" fmla="*/ 5 h 16"/>
              <a:gd name="T18" fmla="*/ 35 w 120"/>
              <a:gd name="T19" fmla="*/ 4 h 16"/>
              <a:gd name="T20" fmla="*/ 43 w 120"/>
              <a:gd name="T21" fmla="*/ 1 h 16"/>
              <a:gd name="T22" fmla="*/ 46 w 120"/>
              <a:gd name="T23" fmla="*/ 5 h 16"/>
              <a:gd name="T24" fmla="*/ 61 w 120"/>
              <a:gd name="T25" fmla="*/ 3 h 16"/>
              <a:gd name="T26" fmla="*/ 63 w 120"/>
              <a:gd name="T27" fmla="*/ 3 h 16"/>
              <a:gd name="T28" fmla="*/ 67 w 120"/>
              <a:gd name="T29" fmla="*/ 0 h 16"/>
              <a:gd name="T30" fmla="*/ 88 w 120"/>
              <a:gd name="T31" fmla="*/ 0 h 16"/>
              <a:gd name="T32" fmla="*/ 91 w 120"/>
              <a:gd name="T33" fmla="*/ 1 h 16"/>
              <a:gd name="T34" fmla="*/ 104 w 120"/>
              <a:gd name="T35" fmla="*/ 7 h 16"/>
              <a:gd name="T36" fmla="*/ 105 w 120"/>
              <a:gd name="T37" fmla="*/ 8 h 16"/>
              <a:gd name="T38" fmla="*/ 109 w 120"/>
              <a:gd name="T39" fmla="*/ 10 h 16"/>
              <a:gd name="T40" fmla="*/ 118 w 120"/>
              <a:gd name="T41" fmla="*/ 12 h 16"/>
              <a:gd name="T42" fmla="*/ 120 w 120"/>
              <a:gd name="T43" fmla="*/ 13 h 16"/>
              <a:gd name="T44" fmla="*/ 86 w 120"/>
              <a:gd name="T45" fmla="*/ 14 h 16"/>
              <a:gd name="T46" fmla="*/ 38 w 120"/>
              <a:gd name="T47" fmla="*/ 15 h 16"/>
              <a:gd name="T48" fmla="*/ 17 w 120"/>
              <a:gd name="T49" fmla="*/ 16 h 16"/>
              <a:gd name="T50" fmla="*/ 14 w 120"/>
              <a:gd name="T51" fmla="*/ 14 h 16"/>
              <a:gd name="T52" fmla="*/ 7 w 120"/>
              <a:gd name="T53" fmla="*/ 8 h 16"/>
              <a:gd name="T54" fmla="*/ 0 w 120"/>
              <a:gd name="T55" fmla="*/ 1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20" h="16">
                <a:moveTo>
                  <a:pt x="0" y="1"/>
                </a:moveTo>
                <a:cubicBezTo>
                  <a:pt x="6" y="1"/>
                  <a:pt x="12" y="1"/>
                  <a:pt x="18" y="1"/>
                </a:cubicBezTo>
                <a:cubicBezTo>
                  <a:pt x="19" y="1"/>
                  <a:pt x="19" y="1"/>
                  <a:pt x="20" y="2"/>
                </a:cubicBezTo>
                <a:cubicBezTo>
                  <a:pt x="22" y="3"/>
                  <a:pt x="23" y="3"/>
                  <a:pt x="24" y="2"/>
                </a:cubicBezTo>
                <a:cubicBezTo>
                  <a:pt x="25" y="1"/>
                  <a:pt x="25" y="1"/>
                  <a:pt x="26" y="1"/>
                </a:cubicBezTo>
                <a:cubicBezTo>
                  <a:pt x="28" y="1"/>
                  <a:pt x="30" y="1"/>
                  <a:pt x="32" y="1"/>
                </a:cubicBezTo>
                <a:cubicBezTo>
                  <a:pt x="31" y="2"/>
                  <a:pt x="30" y="2"/>
                  <a:pt x="29" y="3"/>
                </a:cubicBezTo>
                <a:cubicBezTo>
                  <a:pt x="29" y="3"/>
                  <a:pt x="28" y="4"/>
                  <a:pt x="28" y="4"/>
                </a:cubicBezTo>
                <a:cubicBezTo>
                  <a:pt x="29" y="5"/>
                  <a:pt x="29" y="5"/>
                  <a:pt x="30" y="5"/>
                </a:cubicBezTo>
                <a:cubicBezTo>
                  <a:pt x="32" y="5"/>
                  <a:pt x="33" y="5"/>
                  <a:pt x="35" y="4"/>
                </a:cubicBezTo>
                <a:cubicBezTo>
                  <a:pt x="38" y="3"/>
                  <a:pt x="40" y="2"/>
                  <a:pt x="43" y="1"/>
                </a:cubicBezTo>
                <a:cubicBezTo>
                  <a:pt x="43" y="4"/>
                  <a:pt x="44" y="5"/>
                  <a:pt x="46" y="5"/>
                </a:cubicBezTo>
                <a:cubicBezTo>
                  <a:pt x="51" y="4"/>
                  <a:pt x="56" y="4"/>
                  <a:pt x="61" y="3"/>
                </a:cubicBezTo>
                <a:cubicBezTo>
                  <a:pt x="62" y="3"/>
                  <a:pt x="62" y="3"/>
                  <a:pt x="63" y="3"/>
                </a:cubicBezTo>
                <a:cubicBezTo>
                  <a:pt x="63" y="1"/>
                  <a:pt x="65" y="1"/>
                  <a:pt x="67" y="0"/>
                </a:cubicBezTo>
                <a:cubicBezTo>
                  <a:pt x="74" y="0"/>
                  <a:pt x="81" y="0"/>
                  <a:pt x="88" y="0"/>
                </a:cubicBezTo>
                <a:cubicBezTo>
                  <a:pt x="89" y="0"/>
                  <a:pt x="90" y="1"/>
                  <a:pt x="91" y="1"/>
                </a:cubicBezTo>
                <a:cubicBezTo>
                  <a:pt x="95" y="3"/>
                  <a:pt x="100" y="5"/>
                  <a:pt x="104" y="7"/>
                </a:cubicBezTo>
                <a:cubicBezTo>
                  <a:pt x="105" y="8"/>
                  <a:pt x="105" y="8"/>
                  <a:pt x="105" y="8"/>
                </a:cubicBezTo>
                <a:cubicBezTo>
                  <a:pt x="106" y="11"/>
                  <a:pt x="108" y="10"/>
                  <a:pt x="109" y="10"/>
                </a:cubicBezTo>
                <a:cubicBezTo>
                  <a:pt x="113" y="10"/>
                  <a:pt x="115" y="10"/>
                  <a:pt x="118" y="12"/>
                </a:cubicBezTo>
                <a:cubicBezTo>
                  <a:pt x="118" y="13"/>
                  <a:pt x="119" y="13"/>
                  <a:pt x="120" y="13"/>
                </a:cubicBezTo>
                <a:cubicBezTo>
                  <a:pt x="109" y="14"/>
                  <a:pt x="98" y="14"/>
                  <a:pt x="86" y="14"/>
                </a:cubicBezTo>
                <a:cubicBezTo>
                  <a:pt x="70" y="14"/>
                  <a:pt x="54" y="15"/>
                  <a:pt x="38" y="15"/>
                </a:cubicBezTo>
                <a:cubicBezTo>
                  <a:pt x="31" y="15"/>
                  <a:pt x="24" y="16"/>
                  <a:pt x="17" y="16"/>
                </a:cubicBezTo>
                <a:cubicBezTo>
                  <a:pt x="15" y="16"/>
                  <a:pt x="14" y="16"/>
                  <a:pt x="14" y="14"/>
                </a:cubicBezTo>
                <a:cubicBezTo>
                  <a:pt x="12" y="12"/>
                  <a:pt x="10" y="10"/>
                  <a:pt x="7" y="8"/>
                </a:cubicBezTo>
                <a:cubicBezTo>
                  <a:pt x="5" y="6"/>
                  <a:pt x="3" y="4"/>
                  <a:pt x="0" y="1"/>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s-PE" dirty="0"/>
          </a:p>
        </p:txBody>
      </p:sp>
      <p:sp>
        <p:nvSpPr>
          <p:cNvPr id="28" name="Freeform 84549">
            <a:extLst>
              <a:ext uri="{FF2B5EF4-FFF2-40B4-BE49-F238E27FC236}">
                <a16:creationId xmlns:a16="http://schemas.microsoft.com/office/drawing/2014/main" id="{E4AFB1BC-0ACE-44E3-8E29-6DB6A1371867}"/>
              </a:ext>
            </a:extLst>
          </p:cNvPr>
          <p:cNvSpPr>
            <a:spLocks/>
          </p:cNvSpPr>
          <p:nvPr/>
        </p:nvSpPr>
        <p:spPr bwMode="auto">
          <a:xfrm>
            <a:off x="6382899" y="2730411"/>
            <a:ext cx="216355" cy="676124"/>
          </a:xfrm>
          <a:custGeom>
            <a:avLst/>
            <a:gdLst>
              <a:gd name="T0" fmla="*/ 14 w 25"/>
              <a:gd name="T1" fmla="*/ 82 h 82"/>
              <a:gd name="T2" fmla="*/ 4 w 25"/>
              <a:gd name="T3" fmla="*/ 66 h 82"/>
              <a:gd name="T4" fmla="*/ 1 w 25"/>
              <a:gd name="T5" fmla="*/ 60 h 82"/>
              <a:gd name="T6" fmla="*/ 0 w 25"/>
              <a:gd name="T7" fmla="*/ 55 h 82"/>
              <a:gd name="T8" fmla="*/ 2 w 25"/>
              <a:gd name="T9" fmla="*/ 46 h 82"/>
              <a:gd name="T10" fmla="*/ 10 w 25"/>
              <a:gd name="T11" fmla="*/ 42 h 82"/>
              <a:gd name="T12" fmla="*/ 24 w 25"/>
              <a:gd name="T13" fmla="*/ 0 h 82"/>
              <a:gd name="T14" fmla="*/ 25 w 25"/>
              <a:gd name="T15" fmla="*/ 0 h 82"/>
              <a:gd name="T16" fmla="*/ 25 w 25"/>
              <a:gd name="T17" fmla="*/ 2 h 82"/>
              <a:gd name="T18" fmla="*/ 24 w 25"/>
              <a:gd name="T19" fmla="*/ 19 h 82"/>
              <a:gd name="T20" fmla="*/ 22 w 25"/>
              <a:gd name="T21" fmla="*/ 27 h 82"/>
              <a:gd name="T22" fmla="*/ 14 w 25"/>
              <a:gd name="T23" fmla="*/ 42 h 82"/>
              <a:gd name="T24" fmla="*/ 12 w 25"/>
              <a:gd name="T25" fmla="*/ 59 h 82"/>
              <a:gd name="T26" fmla="*/ 14 w 25"/>
              <a:gd name="T27" fmla="*/ 79 h 82"/>
              <a:gd name="T28" fmla="*/ 14 w 25"/>
              <a:gd name="T29" fmla="*/ 82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5" h="82">
                <a:moveTo>
                  <a:pt x="14" y="82"/>
                </a:moveTo>
                <a:cubicBezTo>
                  <a:pt x="10" y="77"/>
                  <a:pt x="6" y="72"/>
                  <a:pt x="4" y="66"/>
                </a:cubicBezTo>
                <a:cubicBezTo>
                  <a:pt x="4" y="63"/>
                  <a:pt x="2" y="62"/>
                  <a:pt x="1" y="60"/>
                </a:cubicBezTo>
                <a:cubicBezTo>
                  <a:pt x="0" y="58"/>
                  <a:pt x="0" y="56"/>
                  <a:pt x="0" y="55"/>
                </a:cubicBezTo>
                <a:cubicBezTo>
                  <a:pt x="0" y="52"/>
                  <a:pt x="1" y="49"/>
                  <a:pt x="2" y="46"/>
                </a:cubicBezTo>
                <a:cubicBezTo>
                  <a:pt x="2" y="42"/>
                  <a:pt x="6" y="40"/>
                  <a:pt x="10" y="42"/>
                </a:cubicBezTo>
                <a:cubicBezTo>
                  <a:pt x="11" y="26"/>
                  <a:pt x="16" y="12"/>
                  <a:pt x="24" y="0"/>
                </a:cubicBezTo>
                <a:cubicBezTo>
                  <a:pt x="25" y="0"/>
                  <a:pt x="25" y="0"/>
                  <a:pt x="25" y="0"/>
                </a:cubicBezTo>
                <a:cubicBezTo>
                  <a:pt x="25" y="0"/>
                  <a:pt x="25" y="1"/>
                  <a:pt x="25" y="2"/>
                </a:cubicBezTo>
                <a:cubicBezTo>
                  <a:pt x="23" y="7"/>
                  <a:pt x="24" y="13"/>
                  <a:pt x="24" y="19"/>
                </a:cubicBezTo>
                <a:cubicBezTo>
                  <a:pt x="24" y="22"/>
                  <a:pt x="23" y="24"/>
                  <a:pt x="22" y="27"/>
                </a:cubicBezTo>
                <a:cubicBezTo>
                  <a:pt x="19" y="32"/>
                  <a:pt x="16" y="37"/>
                  <a:pt x="14" y="42"/>
                </a:cubicBezTo>
                <a:cubicBezTo>
                  <a:pt x="11" y="47"/>
                  <a:pt x="12" y="53"/>
                  <a:pt x="12" y="59"/>
                </a:cubicBezTo>
                <a:cubicBezTo>
                  <a:pt x="13" y="66"/>
                  <a:pt x="13" y="72"/>
                  <a:pt x="14" y="79"/>
                </a:cubicBezTo>
                <a:cubicBezTo>
                  <a:pt x="14" y="80"/>
                  <a:pt x="14" y="81"/>
                  <a:pt x="14" y="82"/>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s-PE" dirty="0"/>
          </a:p>
        </p:txBody>
      </p:sp>
      <p:sp>
        <p:nvSpPr>
          <p:cNvPr id="29" name="Freeform 84550">
            <a:extLst>
              <a:ext uri="{FF2B5EF4-FFF2-40B4-BE49-F238E27FC236}">
                <a16:creationId xmlns:a16="http://schemas.microsoft.com/office/drawing/2014/main" id="{ADB24F66-1E23-48A4-987E-D24CD9B9AEAA}"/>
              </a:ext>
            </a:extLst>
          </p:cNvPr>
          <p:cNvSpPr>
            <a:spLocks/>
          </p:cNvSpPr>
          <p:nvPr/>
        </p:nvSpPr>
        <p:spPr bwMode="auto">
          <a:xfrm>
            <a:off x="5679738" y="4731713"/>
            <a:ext cx="297500" cy="135231"/>
          </a:xfrm>
          <a:custGeom>
            <a:avLst/>
            <a:gdLst>
              <a:gd name="T0" fmla="*/ 38 w 38"/>
              <a:gd name="T1" fmla="*/ 0 h 16"/>
              <a:gd name="T2" fmla="*/ 38 w 38"/>
              <a:gd name="T3" fmla="*/ 9 h 16"/>
              <a:gd name="T4" fmla="*/ 36 w 38"/>
              <a:gd name="T5" fmla="*/ 10 h 16"/>
              <a:gd name="T6" fmla="*/ 11 w 38"/>
              <a:gd name="T7" fmla="*/ 14 h 16"/>
              <a:gd name="T8" fmla="*/ 0 w 38"/>
              <a:gd name="T9" fmla="*/ 16 h 16"/>
              <a:gd name="T10" fmla="*/ 0 w 38"/>
              <a:gd name="T11" fmla="*/ 2 h 16"/>
              <a:gd name="T12" fmla="*/ 38 w 38"/>
              <a:gd name="T13" fmla="*/ 0 h 16"/>
            </a:gdLst>
            <a:ahLst/>
            <a:cxnLst>
              <a:cxn ang="0">
                <a:pos x="T0" y="T1"/>
              </a:cxn>
              <a:cxn ang="0">
                <a:pos x="T2" y="T3"/>
              </a:cxn>
              <a:cxn ang="0">
                <a:pos x="T4" y="T5"/>
              </a:cxn>
              <a:cxn ang="0">
                <a:pos x="T6" y="T7"/>
              </a:cxn>
              <a:cxn ang="0">
                <a:pos x="T8" y="T9"/>
              </a:cxn>
              <a:cxn ang="0">
                <a:pos x="T10" y="T11"/>
              </a:cxn>
              <a:cxn ang="0">
                <a:pos x="T12" y="T13"/>
              </a:cxn>
            </a:cxnLst>
            <a:rect l="0" t="0" r="r" b="b"/>
            <a:pathLst>
              <a:path w="38" h="16">
                <a:moveTo>
                  <a:pt x="38" y="0"/>
                </a:moveTo>
                <a:cubicBezTo>
                  <a:pt x="38" y="3"/>
                  <a:pt x="38" y="6"/>
                  <a:pt x="38" y="9"/>
                </a:cubicBezTo>
                <a:cubicBezTo>
                  <a:pt x="38" y="9"/>
                  <a:pt x="37" y="10"/>
                  <a:pt x="36" y="10"/>
                </a:cubicBezTo>
                <a:cubicBezTo>
                  <a:pt x="28" y="12"/>
                  <a:pt x="20" y="13"/>
                  <a:pt x="11" y="14"/>
                </a:cubicBezTo>
                <a:cubicBezTo>
                  <a:pt x="7" y="15"/>
                  <a:pt x="4" y="15"/>
                  <a:pt x="0" y="16"/>
                </a:cubicBezTo>
                <a:cubicBezTo>
                  <a:pt x="0" y="11"/>
                  <a:pt x="0" y="6"/>
                  <a:pt x="0" y="2"/>
                </a:cubicBezTo>
                <a:cubicBezTo>
                  <a:pt x="13" y="1"/>
                  <a:pt x="25" y="1"/>
                  <a:pt x="38"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s-PE" dirty="0"/>
          </a:p>
        </p:txBody>
      </p:sp>
      <p:sp>
        <p:nvSpPr>
          <p:cNvPr id="34" name="Freeform 84555">
            <a:extLst>
              <a:ext uri="{FF2B5EF4-FFF2-40B4-BE49-F238E27FC236}">
                <a16:creationId xmlns:a16="http://schemas.microsoft.com/office/drawing/2014/main" id="{ABDD7C4A-7E31-4555-A2FA-80D7E9BB3176}"/>
              </a:ext>
            </a:extLst>
          </p:cNvPr>
          <p:cNvSpPr>
            <a:spLocks/>
          </p:cNvSpPr>
          <p:nvPr/>
        </p:nvSpPr>
        <p:spPr bwMode="auto">
          <a:xfrm>
            <a:off x="5138846" y="4893978"/>
            <a:ext cx="135231" cy="54091"/>
          </a:xfrm>
          <a:custGeom>
            <a:avLst/>
            <a:gdLst>
              <a:gd name="T0" fmla="*/ 0 w 16"/>
              <a:gd name="T1" fmla="*/ 6 h 6"/>
              <a:gd name="T2" fmla="*/ 0 w 16"/>
              <a:gd name="T3" fmla="*/ 0 h 6"/>
              <a:gd name="T4" fmla="*/ 16 w 16"/>
              <a:gd name="T5" fmla="*/ 3 h 6"/>
              <a:gd name="T6" fmla="*/ 16 w 16"/>
              <a:gd name="T7" fmla="*/ 3 h 6"/>
              <a:gd name="T8" fmla="*/ 0 w 16"/>
              <a:gd name="T9" fmla="*/ 6 h 6"/>
            </a:gdLst>
            <a:ahLst/>
            <a:cxnLst>
              <a:cxn ang="0">
                <a:pos x="T0" y="T1"/>
              </a:cxn>
              <a:cxn ang="0">
                <a:pos x="T2" y="T3"/>
              </a:cxn>
              <a:cxn ang="0">
                <a:pos x="T4" y="T5"/>
              </a:cxn>
              <a:cxn ang="0">
                <a:pos x="T6" y="T7"/>
              </a:cxn>
              <a:cxn ang="0">
                <a:pos x="T8" y="T9"/>
              </a:cxn>
            </a:cxnLst>
            <a:rect l="0" t="0" r="r" b="b"/>
            <a:pathLst>
              <a:path w="16" h="6">
                <a:moveTo>
                  <a:pt x="0" y="6"/>
                </a:moveTo>
                <a:cubicBezTo>
                  <a:pt x="0" y="3"/>
                  <a:pt x="0" y="2"/>
                  <a:pt x="0" y="0"/>
                </a:cubicBezTo>
                <a:cubicBezTo>
                  <a:pt x="6" y="1"/>
                  <a:pt x="11" y="2"/>
                  <a:pt x="16" y="3"/>
                </a:cubicBezTo>
                <a:cubicBezTo>
                  <a:pt x="16" y="3"/>
                  <a:pt x="16" y="3"/>
                  <a:pt x="16" y="3"/>
                </a:cubicBezTo>
                <a:cubicBezTo>
                  <a:pt x="11" y="4"/>
                  <a:pt x="6" y="5"/>
                  <a:pt x="0"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s-PE" dirty="0"/>
          </a:p>
        </p:txBody>
      </p:sp>
      <p:sp>
        <p:nvSpPr>
          <p:cNvPr id="38" name="TextBox 42">
            <a:extLst>
              <a:ext uri="{FF2B5EF4-FFF2-40B4-BE49-F238E27FC236}">
                <a16:creationId xmlns:a16="http://schemas.microsoft.com/office/drawing/2014/main" id="{E99F9D66-30FB-450B-BC94-446E19830889}"/>
              </a:ext>
            </a:extLst>
          </p:cNvPr>
          <p:cNvSpPr txBox="1">
            <a:spLocks noChangeArrowheads="1"/>
          </p:cNvSpPr>
          <p:nvPr/>
        </p:nvSpPr>
        <p:spPr bwMode="auto">
          <a:xfrm>
            <a:off x="8013700" y="1954213"/>
            <a:ext cx="976513"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altLang="es-MX" sz="1600" b="1" dirty="0">
                <a:latin typeface="Source Sans Pro" panose="020B0503030403020204" pitchFamily="34" charset="0"/>
              </a:rPr>
              <a:t>Opción 3</a:t>
            </a:r>
          </a:p>
        </p:txBody>
      </p:sp>
      <p:sp>
        <p:nvSpPr>
          <p:cNvPr id="39" name="TextBox 44">
            <a:extLst>
              <a:ext uri="{FF2B5EF4-FFF2-40B4-BE49-F238E27FC236}">
                <a16:creationId xmlns:a16="http://schemas.microsoft.com/office/drawing/2014/main" id="{8BC47EBB-7B27-4F4B-9271-015F982A0E2E}"/>
              </a:ext>
            </a:extLst>
          </p:cNvPr>
          <p:cNvSpPr txBox="1">
            <a:spLocks noChangeArrowheads="1"/>
          </p:cNvSpPr>
          <p:nvPr/>
        </p:nvSpPr>
        <p:spPr bwMode="auto">
          <a:xfrm>
            <a:off x="3705025" y="2501900"/>
            <a:ext cx="976513"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es-CO" altLang="es-MX" sz="1600" b="1" dirty="0">
                <a:latin typeface="Source Sans Pro" panose="020B0503030403020204" pitchFamily="34" charset="0"/>
              </a:rPr>
              <a:t>Opción 2</a:t>
            </a:r>
          </a:p>
        </p:txBody>
      </p:sp>
      <p:sp>
        <p:nvSpPr>
          <p:cNvPr id="40" name="TextBox 46">
            <a:extLst>
              <a:ext uri="{FF2B5EF4-FFF2-40B4-BE49-F238E27FC236}">
                <a16:creationId xmlns:a16="http://schemas.microsoft.com/office/drawing/2014/main" id="{7FF3F7F0-B047-4DE2-8808-3BD1A4B262D4}"/>
              </a:ext>
            </a:extLst>
          </p:cNvPr>
          <p:cNvSpPr txBox="1">
            <a:spLocks noChangeArrowheads="1"/>
          </p:cNvSpPr>
          <p:nvPr/>
        </p:nvSpPr>
        <p:spPr bwMode="auto">
          <a:xfrm>
            <a:off x="3170038" y="4121150"/>
            <a:ext cx="976513"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es-CO" altLang="es-MX" sz="1600" b="1" dirty="0">
                <a:latin typeface="Source Sans Pro" panose="020B0503030403020204" pitchFamily="34" charset="0"/>
              </a:rPr>
              <a:t>Opción 1</a:t>
            </a:r>
          </a:p>
        </p:txBody>
      </p:sp>
      <p:sp>
        <p:nvSpPr>
          <p:cNvPr id="41" name="TextBox 48">
            <a:extLst>
              <a:ext uri="{FF2B5EF4-FFF2-40B4-BE49-F238E27FC236}">
                <a16:creationId xmlns:a16="http://schemas.microsoft.com/office/drawing/2014/main" id="{6CF9B0C9-C384-4A9A-89A4-9387232F1825}"/>
              </a:ext>
            </a:extLst>
          </p:cNvPr>
          <p:cNvSpPr txBox="1">
            <a:spLocks noChangeArrowheads="1"/>
          </p:cNvSpPr>
          <p:nvPr/>
        </p:nvSpPr>
        <p:spPr bwMode="auto">
          <a:xfrm>
            <a:off x="8470107" y="4121150"/>
            <a:ext cx="976513"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altLang="es-MX" sz="1600" b="1" dirty="0">
                <a:latin typeface="Source Sans Pro" panose="020B0503030403020204" pitchFamily="34" charset="0"/>
              </a:rPr>
              <a:t>Opción 4</a:t>
            </a:r>
          </a:p>
        </p:txBody>
      </p:sp>
      <p:sp>
        <p:nvSpPr>
          <p:cNvPr id="43" name="TextBox 19">
            <a:extLst>
              <a:ext uri="{FF2B5EF4-FFF2-40B4-BE49-F238E27FC236}">
                <a16:creationId xmlns:a16="http://schemas.microsoft.com/office/drawing/2014/main" id="{BBFB03FE-4F76-4827-8755-22A9EDD430BD}"/>
              </a:ext>
            </a:extLst>
          </p:cNvPr>
          <p:cNvSpPr txBox="1"/>
          <p:nvPr/>
        </p:nvSpPr>
        <p:spPr>
          <a:xfrm>
            <a:off x="806476" y="245900"/>
            <a:ext cx="7544366" cy="830997"/>
          </a:xfrm>
          <a:prstGeom prst="rect">
            <a:avLst/>
          </a:prstGeom>
          <a:noFill/>
        </p:spPr>
        <p:txBody>
          <a:bodyPr wrap="square" rtlCol="0" anchor="ctr">
            <a:spAutoFit/>
          </a:bodyPr>
          <a:lstStyle/>
          <a:p>
            <a:r>
              <a:rPr lang="en-US" altLang="ko-KR" sz="4800" b="1" dirty="0">
                <a:solidFill>
                  <a:schemeClr val="tx1">
                    <a:lumMod val="85000"/>
                    <a:lumOff val="15000"/>
                  </a:schemeClr>
                </a:solidFill>
                <a:cs typeface="Arial" pitchFamily="34" charset="0"/>
              </a:rPr>
              <a:t>Awesome </a:t>
            </a:r>
            <a:r>
              <a:rPr lang="en-GB" altLang="ko-KR" sz="4800" b="1" dirty="0">
                <a:solidFill>
                  <a:schemeClr val="tx1">
                    <a:lumMod val="85000"/>
                    <a:lumOff val="15000"/>
                  </a:schemeClr>
                </a:solidFill>
                <a:cs typeface="Arial" pitchFamily="34" charset="0"/>
              </a:rPr>
              <a:t>P</a:t>
            </a:r>
            <a:r>
              <a:rPr lang="en-US" altLang="ko-KR" sz="4800" b="1" dirty="0">
                <a:solidFill>
                  <a:schemeClr val="tx1">
                    <a:lumMod val="85000"/>
                    <a:lumOff val="15000"/>
                  </a:schemeClr>
                </a:solidFill>
                <a:cs typeface="Arial" pitchFamily="34" charset="0"/>
              </a:rPr>
              <a:t>resentation</a:t>
            </a:r>
          </a:p>
        </p:txBody>
      </p:sp>
    </p:spTree>
    <p:extLst>
      <p:ext uri="{BB962C8B-B14F-4D97-AF65-F5344CB8AC3E}">
        <p14:creationId xmlns:p14="http://schemas.microsoft.com/office/powerpoint/2010/main" val="33223072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upo 12">
            <a:extLst>
              <a:ext uri="{FF2B5EF4-FFF2-40B4-BE49-F238E27FC236}">
                <a16:creationId xmlns:a16="http://schemas.microsoft.com/office/drawing/2014/main" id="{716BCA43-B42C-5C01-D183-2A9C5212CC9E}"/>
              </a:ext>
            </a:extLst>
          </p:cNvPr>
          <p:cNvGrpSpPr/>
          <p:nvPr/>
        </p:nvGrpSpPr>
        <p:grpSpPr>
          <a:xfrm>
            <a:off x="1962149" y="3081338"/>
            <a:ext cx="4182270" cy="2878137"/>
            <a:chOff x="1962149" y="3081338"/>
            <a:chExt cx="4182270" cy="2878137"/>
          </a:xfrm>
        </p:grpSpPr>
        <p:sp>
          <p:nvSpPr>
            <p:cNvPr id="3" name="Freeform 1">
              <a:extLst>
                <a:ext uri="{FF2B5EF4-FFF2-40B4-BE49-F238E27FC236}">
                  <a16:creationId xmlns:a16="http://schemas.microsoft.com/office/drawing/2014/main" id="{F37BE475-A3B2-4F89-B7F5-4F7E0D5DE827}"/>
                </a:ext>
              </a:extLst>
            </p:cNvPr>
            <p:cNvSpPr>
              <a:spLocks noChangeArrowheads="1"/>
            </p:cNvSpPr>
            <p:nvPr/>
          </p:nvSpPr>
          <p:spPr bwMode="auto">
            <a:xfrm>
              <a:off x="1985169" y="5852319"/>
              <a:ext cx="4159250" cy="107156"/>
            </a:xfrm>
            <a:custGeom>
              <a:avLst/>
              <a:gdLst>
                <a:gd name="T0" fmla="*/ 8317971 w 19590"/>
                <a:gd name="T1" fmla="*/ 213454 h 261"/>
                <a:gd name="T2" fmla="*/ 0 w 19590"/>
                <a:gd name="T3" fmla="*/ 213454 h 261"/>
                <a:gd name="T4" fmla="*/ 0 w 19590"/>
                <a:gd name="T5" fmla="*/ 0 h 261"/>
                <a:gd name="T6" fmla="*/ 8317971 w 19590"/>
                <a:gd name="T7" fmla="*/ 0 h 261"/>
                <a:gd name="T8" fmla="*/ 8317971 w 19590"/>
                <a:gd name="T9" fmla="*/ 213454 h 26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590" h="261">
                  <a:moveTo>
                    <a:pt x="19589" y="260"/>
                  </a:moveTo>
                  <a:lnTo>
                    <a:pt x="0" y="260"/>
                  </a:lnTo>
                  <a:lnTo>
                    <a:pt x="0" y="0"/>
                  </a:lnTo>
                  <a:lnTo>
                    <a:pt x="19589" y="0"/>
                  </a:lnTo>
                  <a:lnTo>
                    <a:pt x="19589" y="260"/>
                  </a:lnTo>
                </a:path>
              </a:pathLst>
            </a:custGeom>
            <a:solidFill>
              <a:srgbClr val="0070C0"/>
            </a:solidFill>
            <a:ln>
              <a:noFill/>
            </a:ln>
            <a:effectLst/>
          </p:spPr>
          <p:txBody>
            <a:bodyPr wrap="none" lIns="60927" tIns="30463" rIns="60927" bIns="30463" anchor="ctr"/>
            <a:lstStyle/>
            <a:p>
              <a:endParaRPr lang="es-MX" sz="900" dirty="0"/>
            </a:p>
          </p:txBody>
        </p:sp>
        <p:sp>
          <p:nvSpPr>
            <p:cNvPr id="5" name="Freeform 23">
              <a:extLst>
                <a:ext uri="{FF2B5EF4-FFF2-40B4-BE49-F238E27FC236}">
                  <a16:creationId xmlns:a16="http://schemas.microsoft.com/office/drawing/2014/main" id="{FE703327-44EC-4396-87C4-4252CB0CEFBB}"/>
                </a:ext>
              </a:extLst>
            </p:cNvPr>
            <p:cNvSpPr>
              <a:spLocks noChangeArrowheads="1"/>
            </p:cNvSpPr>
            <p:nvPr/>
          </p:nvSpPr>
          <p:spPr bwMode="auto">
            <a:xfrm>
              <a:off x="3438524" y="3822700"/>
              <a:ext cx="711994" cy="2062957"/>
            </a:xfrm>
            <a:custGeom>
              <a:avLst/>
              <a:gdLst>
                <a:gd name="T0" fmla="*/ 1422720 w 1143"/>
                <a:gd name="T1" fmla="*/ 0 h 3313"/>
                <a:gd name="T2" fmla="*/ 0 w 1143"/>
                <a:gd name="T3" fmla="*/ 0 h 3313"/>
                <a:gd name="T4" fmla="*/ 0 w 1143"/>
                <a:gd name="T5" fmla="*/ 4124966 h 3313"/>
                <a:gd name="T6" fmla="*/ 1422720 w 1143"/>
                <a:gd name="T7" fmla="*/ 4124966 h 3313"/>
                <a:gd name="T8" fmla="*/ 1422720 w 1143"/>
                <a:gd name="T9" fmla="*/ 0 h 331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43" h="3313">
                  <a:moveTo>
                    <a:pt x="1142" y="0"/>
                  </a:moveTo>
                  <a:lnTo>
                    <a:pt x="0" y="0"/>
                  </a:lnTo>
                  <a:lnTo>
                    <a:pt x="0" y="3312"/>
                  </a:lnTo>
                  <a:lnTo>
                    <a:pt x="1142" y="3312"/>
                  </a:lnTo>
                  <a:lnTo>
                    <a:pt x="1142" y="0"/>
                  </a:lnTo>
                </a:path>
              </a:pathLst>
            </a:custGeom>
            <a:solidFill>
              <a:srgbClr val="0070C0"/>
            </a:solidFill>
            <a:ln>
              <a:noFill/>
            </a:ln>
            <a:effectLst/>
          </p:spPr>
          <p:txBody>
            <a:bodyPr wrap="none" lIns="60927" tIns="30463" rIns="60927" bIns="30463" anchor="ctr"/>
            <a:lstStyle/>
            <a:p>
              <a:endParaRPr lang="es-MX" sz="900" dirty="0"/>
            </a:p>
          </p:txBody>
        </p:sp>
        <p:sp>
          <p:nvSpPr>
            <p:cNvPr id="6" name="Freeform 62">
              <a:extLst>
                <a:ext uri="{FF2B5EF4-FFF2-40B4-BE49-F238E27FC236}">
                  <a16:creationId xmlns:a16="http://schemas.microsoft.com/office/drawing/2014/main" id="{D4C8EC4F-50EF-47FA-B77E-DB83981837A7}"/>
                </a:ext>
              </a:extLst>
            </p:cNvPr>
            <p:cNvSpPr>
              <a:spLocks noChangeArrowheads="1"/>
            </p:cNvSpPr>
            <p:nvPr/>
          </p:nvSpPr>
          <p:spPr bwMode="auto">
            <a:xfrm>
              <a:off x="5222080" y="3553619"/>
              <a:ext cx="802482" cy="2332038"/>
            </a:xfrm>
            <a:custGeom>
              <a:avLst/>
              <a:gdLst>
                <a:gd name="T0" fmla="*/ 1604157 w 1289"/>
                <a:gd name="T1" fmla="*/ 0 h 3746"/>
                <a:gd name="T2" fmla="*/ 0 w 1289"/>
                <a:gd name="T3" fmla="*/ 0 h 3746"/>
                <a:gd name="T4" fmla="*/ 0 w 1289"/>
                <a:gd name="T5" fmla="*/ 4663408 h 3746"/>
                <a:gd name="T6" fmla="*/ 1604157 w 1289"/>
                <a:gd name="T7" fmla="*/ 4663408 h 3746"/>
                <a:gd name="T8" fmla="*/ 1604157 w 1289"/>
                <a:gd name="T9" fmla="*/ 0 h 374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89" h="3746">
                  <a:moveTo>
                    <a:pt x="1288" y="0"/>
                  </a:moveTo>
                  <a:lnTo>
                    <a:pt x="0" y="0"/>
                  </a:lnTo>
                  <a:lnTo>
                    <a:pt x="0" y="3745"/>
                  </a:lnTo>
                  <a:lnTo>
                    <a:pt x="1288" y="3745"/>
                  </a:lnTo>
                  <a:lnTo>
                    <a:pt x="1288" y="0"/>
                  </a:lnTo>
                </a:path>
              </a:pathLst>
            </a:custGeom>
            <a:solidFill>
              <a:srgbClr val="0070C0"/>
            </a:solidFill>
            <a:ln>
              <a:noFill/>
            </a:ln>
            <a:effectLst/>
          </p:spPr>
          <p:txBody>
            <a:bodyPr wrap="none" lIns="60927" tIns="30463" rIns="60927" bIns="30463" anchor="ctr"/>
            <a:lstStyle/>
            <a:p>
              <a:endParaRPr lang="es-MX" sz="900" dirty="0"/>
            </a:p>
          </p:txBody>
        </p:sp>
        <p:sp>
          <p:nvSpPr>
            <p:cNvPr id="8" name="Freeform 97">
              <a:extLst>
                <a:ext uri="{FF2B5EF4-FFF2-40B4-BE49-F238E27FC236}">
                  <a16:creationId xmlns:a16="http://schemas.microsoft.com/office/drawing/2014/main" id="{1A4A091C-501E-459D-B732-A30C1756CB9D}"/>
                </a:ext>
              </a:extLst>
            </p:cNvPr>
            <p:cNvSpPr>
              <a:spLocks noChangeArrowheads="1"/>
            </p:cNvSpPr>
            <p:nvPr/>
          </p:nvSpPr>
          <p:spPr bwMode="auto">
            <a:xfrm>
              <a:off x="4243387" y="3081338"/>
              <a:ext cx="896144" cy="2804319"/>
            </a:xfrm>
            <a:custGeom>
              <a:avLst/>
              <a:gdLst>
                <a:gd name="T0" fmla="*/ 175988 w 1436"/>
                <a:gd name="T1" fmla="*/ 437263 h 4503"/>
                <a:gd name="T2" fmla="*/ 1791084 w 1436"/>
                <a:gd name="T3" fmla="*/ 437263 h 4503"/>
                <a:gd name="T4" fmla="*/ 175988 w 1436"/>
                <a:gd name="T5" fmla="*/ 4691544 h 4503"/>
                <a:gd name="T6" fmla="*/ 175988 w 1436"/>
                <a:gd name="T7" fmla="*/ 4583163 h 4503"/>
                <a:gd name="T8" fmla="*/ 433105 w 1436"/>
                <a:gd name="T9" fmla="*/ 3855637 h 4503"/>
                <a:gd name="T10" fmla="*/ 433105 w 1436"/>
                <a:gd name="T11" fmla="*/ 3855637 h 4503"/>
                <a:gd name="T12" fmla="*/ 433105 w 1436"/>
                <a:gd name="T13" fmla="*/ 3235247 h 4503"/>
                <a:gd name="T14" fmla="*/ 175988 w 1436"/>
                <a:gd name="T15" fmla="*/ 2877713 h 4503"/>
                <a:gd name="T16" fmla="*/ 175988 w 1436"/>
                <a:gd name="T17" fmla="*/ 2769332 h 4503"/>
                <a:gd name="T18" fmla="*/ 433105 w 1436"/>
                <a:gd name="T19" fmla="*/ 2043052 h 4503"/>
                <a:gd name="T20" fmla="*/ 433105 w 1436"/>
                <a:gd name="T21" fmla="*/ 2043052 h 4503"/>
                <a:gd name="T22" fmla="*/ 433105 w 1436"/>
                <a:gd name="T23" fmla="*/ 1422662 h 4503"/>
                <a:gd name="T24" fmla="*/ 175988 w 1436"/>
                <a:gd name="T25" fmla="*/ 1051424 h 4503"/>
                <a:gd name="T26" fmla="*/ 574145 w 1436"/>
                <a:gd name="T27" fmla="*/ 4583163 h 4503"/>
                <a:gd name="T28" fmla="*/ 791322 w 1436"/>
                <a:gd name="T29" fmla="*/ 4233104 h 4503"/>
                <a:gd name="T30" fmla="*/ 791322 w 1436"/>
                <a:gd name="T31" fmla="*/ 4233104 h 4503"/>
                <a:gd name="T32" fmla="*/ 791322 w 1436"/>
                <a:gd name="T33" fmla="*/ 3606485 h 4503"/>
                <a:gd name="T34" fmla="*/ 574145 w 1436"/>
                <a:gd name="T35" fmla="*/ 3235247 h 4503"/>
                <a:gd name="T36" fmla="*/ 574145 w 1436"/>
                <a:gd name="T37" fmla="*/ 3126866 h 4503"/>
                <a:gd name="T38" fmla="*/ 791322 w 1436"/>
                <a:gd name="T39" fmla="*/ 2769332 h 4503"/>
                <a:gd name="T40" fmla="*/ 791322 w 1436"/>
                <a:gd name="T41" fmla="*/ 2769332 h 4503"/>
                <a:gd name="T42" fmla="*/ 791322 w 1436"/>
                <a:gd name="T43" fmla="*/ 2150187 h 4503"/>
                <a:gd name="T44" fmla="*/ 574145 w 1436"/>
                <a:gd name="T45" fmla="*/ 1780196 h 4503"/>
                <a:gd name="T46" fmla="*/ 574145 w 1436"/>
                <a:gd name="T47" fmla="*/ 1314280 h 4503"/>
                <a:gd name="T48" fmla="*/ 1203209 w 1436"/>
                <a:gd name="T49" fmla="*/ 4961875 h 4503"/>
                <a:gd name="T50" fmla="*/ 1203209 w 1436"/>
                <a:gd name="T51" fmla="*/ 4961875 h 4503"/>
                <a:gd name="T52" fmla="*/ 1203209 w 1436"/>
                <a:gd name="T53" fmla="*/ 4334010 h 4503"/>
                <a:gd name="T54" fmla="*/ 979792 w 1436"/>
                <a:gd name="T55" fmla="*/ 3962773 h 4503"/>
                <a:gd name="T56" fmla="*/ 979792 w 1436"/>
                <a:gd name="T57" fmla="*/ 3855637 h 4503"/>
                <a:gd name="T58" fmla="*/ 1203209 w 1436"/>
                <a:gd name="T59" fmla="*/ 3126866 h 4503"/>
                <a:gd name="T60" fmla="*/ 1203209 w 1436"/>
                <a:gd name="T61" fmla="*/ 3126866 h 4503"/>
                <a:gd name="T62" fmla="*/ 1203209 w 1436"/>
                <a:gd name="T63" fmla="*/ 2507721 h 4503"/>
                <a:gd name="T64" fmla="*/ 979792 w 1436"/>
                <a:gd name="T65" fmla="*/ 2150187 h 4503"/>
                <a:gd name="T66" fmla="*/ 979792 w 1436"/>
                <a:gd name="T67" fmla="*/ 2043052 h 4503"/>
                <a:gd name="T68" fmla="*/ 1203209 w 1436"/>
                <a:gd name="T69" fmla="*/ 1671814 h 4503"/>
                <a:gd name="T70" fmla="*/ 1203209 w 1436"/>
                <a:gd name="T71" fmla="*/ 1671814 h 4503"/>
                <a:gd name="T72" fmla="*/ 1203209 w 1436"/>
                <a:gd name="T73" fmla="*/ 1051424 h 4503"/>
                <a:gd name="T74" fmla="*/ 1351738 w 1436"/>
                <a:gd name="T75" fmla="*/ 4691544 h 4503"/>
                <a:gd name="T76" fmla="*/ 1351738 w 1436"/>
                <a:gd name="T77" fmla="*/ 4233104 h 4503"/>
                <a:gd name="T78" fmla="*/ 1567666 w 1436"/>
                <a:gd name="T79" fmla="*/ 3855637 h 4503"/>
                <a:gd name="T80" fmla="*/ 1567666 w 1436"/>
                <a:gd name="T81" fmla="*/ 3855637 h 4503"/>
                <a:gd name="T82" fmla="*/ 1567666 w 1436"/>
                <a:gd name="T83" fmla="*/ 3235247 h 4503"/>
                <a:gd name="T84" fmla="*/ 1351738 w 1436"/>
                <a:gd name="T85" fmla="*/ 2877713 h 4503"/>
                <a:gd name="T86" fmla="*/ 1351738 w 1436"/>
                <a:gd name="T87" fmla="*/ 2769332 h 4503"/>
                <a:gd name="T88" fmla="*/ 1567666 w 1436"/>
                <a:gd name="T89" fmla="*/ 2400586 h 4503"/>
                <a:gd name="T90" fmla="*/ 1567666 w 1436"/>
                <a:gd name="T91" fmla="*/ 2400586 h 4503"/>
                <a:gd name="T92" fmla="*/ 1567666 w 1436"/>
                <a:gd name="T93" fmla="*/ 1780196 h 4503"/>
                <a:gd name="T94" fmla="*/ 1351738 w 1436"/>
                <a:gd name="T95" fmla="*/ 1051424 h 4503"/>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1436" h="4503">
                  <a:moveTo>
                    <a:pt x="964" y="351"/>
                  </a:moveTo>
                  <a:lnTo>
                    <a:pt x="964" y="0"/>
                  </a:lnTo>
                  <a:lnTo>
                    <a:pt x="141" y="0"/>
                  </a:lnTo>
                  <a:lnTo>
                    <a:pt x="141" y="351"/>
                  </a:lnTo>
                  <a:lnTo>
                    <a:pt x="0" y="351"/>
                  </a:lnTo>
                  <a:lnTo>
                    <a:pt x="0" y="4502"/>
                  </a:lnTo>
                  <a:lnTo>
                    <a:pt x="1435" y="4502"/>
                  </a:lnTo>
                  <a:lnTo>
                    <a:pt x="1435" y="351"/>
                  </a:lnTo>
                  <a:lnTo>
                    <a:pt x="964" y="351"/>
                  </a:lnTo>
                  <a:close/>
                  <a:moveTo>
                    <a:pt x="347" y="3983"/>
                  </a:moveTo>
                  <a:lnTo>
                    <a:pt x="141" y="3983"/>
                  </a:lnTo>
                  <a:lnTo>
                    <a:pt x="141" y="3766"/>
                  </a:lnTo>
                  <a:lnTo>
                    <a:pt x="347" y="3766"/>
                  </a:lnTo>
                  <a:lnTo>
                    <a:pt x="347" y="3983"/>
                  </a:lnTo>
                  <a:close/>
                  <a:moveTo>
                    <a:pt x="347" y="3679"/>
                  </a:moveTo>
                  <a:lnTo>
                    <a:pt x="141" y="3679"/>
                  </a:lnTo>
                  <a:lnTo>
                    <a:pt x="141" y="3479"/>
                  </a:lnTo>
                  <a:lnTo>
                    <a:pt x="347" y="3479"/>
                  </a:lnTo>
                  <a:lnTo>
                    <a:pt x="347" y="3679"/>
                  </a:lnTo>
                  <a:close/>
                  <a:moveTo>
                    <a:pt x="347" y="3095"/>
                  </a:moveTo>
                  <a:lnTo>
                    <a:pt x="141" y="3095"/>
                  </a:lnTo>
                  <a:lnTo>
                    <a:pt x="141" y="2895"/>
                  </a:lnTo>
                  <a:lnTo>
                    <a:pt x="347" y="2895"/>
                  </a:lnTo>
                  <a:lnTo>
                    <a:pt x="347" y="3095"/>
                  </a:lnTo>
                  <a:close/>
                  <a:moveTo>
                    <a:pt x="347" y="2808"/>
                  </a:moveTo>
                  <a:lnTo>
                    <a:pt x="141" y="2808"/>
                  </a:lnTo>
                  <a:lnTo>
                    <a:pt x="141" y="2597"/>
                  </a:lnTo>
                  <a:lnTo>
                    <a:pt x="347" y="2597"/>
                  </a:lnTo>
                  <a:lnTo>
                    <a:pt x="347" y="2808"/>
                  </a:lnTo>
                  <a:close/>
                  <a:moveTo>
                    <a:pt x="347" y="2510"/>
                  </a:moveTo>
                  <a:lnTo>
                    <a:pt x="141" y="2510"/>
                  </a:lnTo>
                  <a:lnTo>
                    <a:pt x="141" y="2310"/>
                  </a:lnTo>
                  <a:lnTo>
                    <a:pt x="347" y="2310"/>
                  </a:lnTo>
                  <a:lnTo>
                    <a:pt x="347" y="2510"/>
                  </a:lnTo>
                  <a:close/>
                  <a:moveTo>
                    <a:pt x="347" y="2223"/>
                  </a:moveTo>
                  <a:lnTo>
                    <a:pt x="141" y="2223"/>
                  </a:lnTo>
                  <a:lnTo>
                    <a:pt x="141" y="2013"/>
                  </a:lnTo>
                  <a:lnTo>
                    <a:pt x="347" y="2013"/>
                  </a:lnTo>
                  <a:lnTo>
                    <a:pt x="347" y="2223"/>
                  </a:lnTo>
                  <a:close/>
                  <a:moveTo>
                    <a:pt x="347" y="1640"/>
                  </a:moveTo>
                  <a:lnTo>
                    <a:pt x="141" y="1640"/>
                  </a:lnTo>
                  <a:lnTo>
                    <a:pt x="141" y="1429"/>
                  </a:lnTo>
                  <a:lnTo>
                    <a:pt x="347" y="1429"/>
                  </a:lnTo>
                  <a:lnTo>
                    <a:pt x="347" y="1640"/>
                  </a:lnTo>
                  <a:close/>
                  <a:moveTo>
                    <a:pt x="347" y="1342"/>
                  </a:moveTo>
                  <a:lnTo>
                    <a:pt x="141" y="1342"/>
                  </a:lnTo>
                  <a:lnTo>
                    <a:pt x="141" y="1142"/>
                  </a:lnTo>
                  <a:lnTo>
                    <a:pt x="347" y="1142"/>
                  </a:lnTo>
                  <a:lnTo>
                    <a:pt x="347" y="1342"/>
                  </a:lnTo>
                  <a:close/>
                  <a:moveTo>
                    <a:pt x="347" y="1055"/>
                  </a:moveTo>
                  <a:lnTo>
                    <a:pt x="141" y="1055"/>
                  </a:lnTo>
                  <a:lnTo>
                    <a:pt x="141" y="844"/>
                  </a:lnTo>
                  <a:lnTo>
                    <a:pt x="347" y="844"/>
                  </a:lnTo>
                  <a:lnTo>
                    <a:pt x="347" y="1055"/>
                  </a:lnTo>
                  <a:close/>
                  <a:moveTo>
                    <a:pt x="634" y="3679"/>
                  </a:moveTo>
                  <a:lnTo>
                    <a:pt x="460" y="3679"/>
                  </a:lnTo>
                  <a:lnTo>
                    <a:pt x="460" y="3479"/>
                  </a:lnTo>
                  <a:lnTo>
                    <a:pt x="634" y="3479"/>
                  </a:lnTo>
                  <a:lnTo>
                    <a:pt x="634" y="3679"/>
                  </a:lnTo>
                  <a:close/>
                  <a:moveTo>
                    <a:pt x="634" y="3398"/>
                  </a:moveTo>
                  <a:lnTo>
                    <a:pt x="460" y="3398"/>
                  </a:lnTo>
                  <a:lnTo>
                    <a:pt x="460" y="3181"/>
                  </a:lnTo>
                  <a:lnTo>
                    <a:pt x="634" y="3181"/>
                  </a:lnTo>
                  <a:lnTo>
                    <a:pt x="634" y="3398"/>
                  </a:lnTo>
                  <a:close/>
                  <a:moveTo>
                    <a:pt x="634" y="3095"/>
                  </a:moveTo>
                  <a:lnTo>
                    <a:pt x="460" y="3095"/>
                  </a:lnTo>
                  <a:lnTo>
                    <a:pt x="460" y="2895"/>
                  </a:lnTo>
                  <a:lnTo>
                    <a:pt x="634" y="2895"/>
                  </a:lnTo>
                  <a:lnTo>
                    <a:pt x="634" y="3095"/>
                  </a:lnTo>
                  <a:close/>
                  <a:moveTo>
                    <a:pt x="634" y="2808"/>
                  </a:moveTo>
                  <a:lnTo>
                    <a:pt x="460" y="2808"/>
                  </a:lnTo>
                  <a:lnTo>
                    <a:pt x="460" y="2597"/>
                  </a:lnTo>
                  <a:lnTo>
                    <a:pt x="634" y="2597"/>
                  </a:lnTo>
                  <a:lnTo>
                    <a:pt x="634" y="2808"/>
                  </a:lnTo>
                  <a:close/>
                  <a:moveTo>
                    <a:pt x="634" y="2510"/>
                  </a:moveTo>
                  <a:lnTo>
                    <a:pt x="460" y="2510"/>
                  </a:lnTo>
                  <a:lnTo>
                    <a:pt x="460" y="2310"/>
                  </a:lnTo>
                  <a:lnTo>
                    <a:pt x="634" y="2310"/>
                  </a:lnTo>
                  <a:lnTo>
                    <a:pt x="634" y="2510"/>
                  </a:lnTo>
                  <a:close/>
                  <a:moveTo>
                    <a:pt x="634" y="2223"/>
                  </a:moveTo>
                  <a:lnTo>
                    <a:pt x="460" y="2223"/>
                  </a:lnTo>
                  <a:lnTo>
                    <a:pt x="460" y="2013"/>
                  </a:lnTo>
                  <a:lnTo>
                    <a:pt x="634" y="2013"/>
                  </a:lnTo>
                  <a:lnTo>
                    <a:pt x="634" y="2223"/>
                  </a:lnTo>
                  <a:close/>
                  <a:moveTo>
                    <a:pt x="634" y="1927"/>
                  </a:moveTo>
                  <a:lnTo>
                    <a:pt x="460" y="1927"/>
                  </a:lnTo>
                  <a:lnTo>
                    <a:pt x="460" y="1726"/>
                  </a:lnTo>
                  <a:lnTo>
                    <a:pt x="634" y="1726"/>
                  </a:lnTo>
                  <a:lnTo>
                    <a:pt x="634" y="1927"/>
                  </a:lnTo>
                  <a:close/>
                  <a:moveTo>
                    <a:pt x="634" y="1640"/>
                  </a:moveTo>
                  <a:lnTo>
                    <a:pt x="460" y="1640"/>
                  </a:lnTo>
                  <a:lnTo>
                    <a:pt x="460" y="1429"/>
                  </a:lnTo>
                  <a:lnTo>
                    <a:pt x="634" y="1429"/>
                  </a:lnTo>
                  <a:lnTo>
                    <a:pt x="634" y="1640"/>
                  </a:lnTo>
                  <a:close/>
                  <a:moveTo>
                    <a:pt x="634" y="1055"/>
                  </a:moveTo>
                  <a:lnTo>
                    <a:pt x="460" y="1055"/>
                  </a:lnTo>
                  <a:lnTo>
                    <a:pt x="460" y="844"/>
                  </a:lnTo>
                  <a:lnTo>
                    <a:pt x="634" y="844"/>
                  </a:lnTo>
                  <a:lnTo>
                    <a:pt x="634" y="1055"/>
                  </a:lnTo>
                  <a:close/>
                  <a:moveTo>
                    <a:pt x="964" y="3983"/>
                  </a:moveTo>
                  <a:lnTo>
                    <a:pt x="785" y="3983"/>
                  </a:lnTo>
                  <a:lnTo>
                    <a:pt x="785" y="3766"/>
                  </a:lnTo>
                  <a:lnTo>
                    <a:pt x="964" y="3766"/>
                  </a:lnTo>
                  <a:lnTo>
                    <a:pt x="964" y="3983"/>
                  </a:lnTo>
                  <a:close/>
                  <a:moveTo>
                    <a:pt x="964" y="3679"/>
                  </a:moveTo>
                  <a:lnTo>
                    <a:pt x="785" y="3679"/>
                  </a:lnTo>
                  <a:lnTo>
                    <a:pt x="785" y="3479"/>
                  </a:lnTo>
                  <a:lnTo>
                    <a:pt x="964" y="3479"/>
                  </a:lnTo>
                  <a:lnTo>
                    <a:pt x="964" y="3679"/>
                  </a:lnTo>
                  <a:close/>
                  <a:moveTo>
                    <a:pt x="964" y="3398"/>
                  </a:moveTo>
                  <a:lnTo>
                    <a:pt x="785" y="3398"/>
                  </a:lnTo>
                  <a:lnTo>
                    <a:pt x="785" y="3181"/>
                  </a:lnTo>
                  <a:lnTo>
                    <a:pt x="964" y="3181"/>
                  </a:lnTo>
                  <a:lnTo>
                    <a:pt x="964" y="3398"/>
                  </a:lnTo>
                  <a:close/>
                  <a:moveTo>
                    <a:pt x="964" y="3095"/>
                  </a:moveTo>
                  <a:lnTo>
                    <a:pt x="785" y="3095"/>
                  </a:lnTo>
                  <a:lnTo>
                    <a:pt x="785" y="2895"/>
                  </a:lnTo>
                  <a:lnTo>
                    <a:pt x="964" y="2895"/>
                  </a:lnTo>
                  <a:lnTo>
                    <a:pt x="964" y="3095"/>
                  </a:lnTo>
                  <a:close/>
                  <a:moveTo>
                    <a:pt x="964" y="2510"/>
                  </a:moveTo>
                  <a:lnTo>
                    <a:pt x="785" y="2510"/>
                  </a:lnTo>
                  <a:lnTo>
                    <a:pt x="785" y="2310"/>
                  </a:lnTo>
                  <a:lnTo>
                    <a:pt x="964" y="2310"/>
                  </a:lnTo>
                  <a:lnTo>
                    <a:pt x="964" y="2510"/>
                  </a:lnTo>
                  <a:close/>
                  <a:moveTo>
                    <a:pt x="964" y="2223"/>
                  </a:moveTo>
                  <a:lnTo>
                    <a:pt x="785" y="2223"/>
                  </a:lnTo>
                  <a:lnTo>
                    <a:pt x="785" y="2013"/>
                  </a:lnTo>
                  <a:lnTo>
                    <a:pt x="964" y="2013"/>
                  </a:lnTo>
                  <a:lnTo>
                    <a:pt x="964" y="2223"/>
                  </a:lnTo>
                  <a:close/>
                  <a:moveTo>
                    <a:pt x="964" y="1927"/>
                  </a:moveTo>
                  <a:lnTo>
                    <a:pt x="785" y="1927"/>
                  </a:lnTo>
                  <a:lnTo>
                    <a:pt x="785" y="1726"/>
                  </a:lnTo>
                  <a:lnTo>
                    <a:pt x="964" y="1726"/>
                  </a:lnTo>
                  <a:lnTo>
                    <a:pt x="964" y="1927"/>
                  </a:lnTo>
                  <a:close/>
                  <a:moveTo>
                    <a:pt x="964" y="1640"/>
                  </a:moveTo>
                  <a:lnTo>
                    <a:pt x="785" y="1640"/>
                  </a:lnTo>
                  <a:lnTo>
                    <a:pt x="785" y="1429"/>
                  </a:lnTo>
                  <a:lnTo>
                    <a:pt x="964" y="1429"/>
                  </a:lnTo>
                  <a:lnTo>
                    <a:pt x="964" y="1640"/>
                  </a:lnTo>
                  <a:close/>
                  <a:moveTo>
                    <a:pt x="964" y="1342"/>
                  </a:moveTo>
                  <a:lnTo>
                    <a:pt x="785" y="1342"/>
                  </a:lnTo>
                  <a:lnTo>
                    <a:pt x="785" y="1142"/>
                  </a:lnTo>
                  <a:lnTo>
                    <a:pt x="964" y="1142"/>
                  </a:lnTo>
                  <a:lnTo>
                    <a:pt x="964" y="1342"/>
                  </a:lnTo>
                  <a:close/>
                  <a:moveTo>
                    <a:pt x="964" y="1055"/>
                  </a:moveTo>
                  <a:lnTo>
                    <a:pt x="785" y="1055"/>
                  </a:lnTo>
                  <a:lnTo>
                    <a:pt x="785" y="844"/>
                  </a:lnTo>
                  <a:lnTo>
                    <a:pt x="964" y="844"/>
                  </a:lnTo>
                  <a:lnTo>
                    <a:pt x="964" y="1055"/>
                  </a:lnTo>
                  <a:close/>
                  <a:moveTo>
                    <a:pt x="1256" y="3983"/>
                  </a:moveTo>
                  <a:lnTo>
                    <a:pt x="1083" y="3983"/>
                  </a:lnTo>
                  <a:lnTo>
                    <a:pt x="1083" y="3766"/>
                  </a:lnTo>
                  <a:lnTo>
                    <a:pt x="1256" y="3766"/>
                  </a:lnTo>
                  <a:lnTo>
                    <a:pt x="1256" y="3983"/>
                  </a:lnTo>
                  <a:close/>
                  <a:moveTo>
                    <a:pt x="1256" y="3398"/>
                  </a:moveTo>
                  <a:lnTo>
                    <a:pt x="1083" y="3398"/>
                  </a:lnTo>
                  <a:lnTo>
                    <a:pt x="1083" y="3181"/>
                  </a:lnTo>
                  <a:lnTo>
                    <a:pt x="1256" y="3181"/>
                  </a:lnTo>
                  <a:lnTo>
                    <a:pt x="1256" y="3398"/>
                  </a:lnTo>
                  <a:close/>
                  <a:moveTo>
                    <a:pt x="1256" y="3095"/>
                  </a:moveTo>
                  <a:lnTo>
                    <a:pt x="1083" y="3095"/>
                  </a:lnTo>
                  <a:lnTo>
                    <a:pt x="1083" y="2895"/>
                  </a:lnTo>
                  <a:lnTo>
                    <a:pt x="1256" y="2895"/>
                  </a:lnTo>
                  <a:lnTo>
                    <a:pt x="1256" y="3095"/>
                  </a:lnTo>
                  <a:close/>
                  <a:moveTo>
                    <a:pt x="1256" y="2808"/>
                  </a:moveTo>
                  <a:lnTo>
                    <a:pt x="1083" y="2808"/>
                  </a:lnTo>
                  <a:lnTo>
                    <a:pt x="1083" y="2597"/>
                  </a:lnTo>
                  <a:lnTo>
                    <a:pt x="1256" y="2597"/>
                  </a:lnTo>
                  <a:lnTo>
                    <a:pt x="1256" y="2808"/>
                  </a:lnTo>
                  <a:close/>
                  <a:moveTo>
                    <a:pt x="1256" y="2510"/>
                  </a:moveTo>
                  <a:lnTo>
                    <a:pt x="1083" y="2510"/>
                  </a:lnTo>
                  <a:lnTo>
                    <a:pt x="1083" y="2310"/>
                  </a:lnTo>
                  <a:lnTo>
                    <a:pt x="1256" y="2310"/>
                  </a:lnTo>
                  <a:lnTo>
                    <a:pt x="1256" y="2510"/>
                  </a:lnTo>
                  <a:close/>
                  <a:moveTo>
                    <a:pt x="1256" y="2223"/>
                  </a:moveTo>
                  <a:lnTo>
                    <a:pt x="1083" y="2223"/>
                  </a:lnTo>
                  <a:lnTo>
                    <a:pt x="1083" y="2013"/>
                  </a:lnTo>
                  <a:lnTo>
                    <a:pt x="1256" y="2013"/>
                  </a:lnTo>
                  <a:lnTo>
                    <a:pt x="1256" y="2223"/>
                  </a:lnTo>
                  <a:close/>
                  <a:moveTo>
                    <a:pt x="1256" y="1927"/>
                  </a:moveTo>
                  <a:lnTo>
                    <a:pt x="1083" y="1927"/>
                  </a:lnTo>
                  <a:lnTo>
                    <a:pt x="1083" y="1726"/>
                  </a:lnTo>
                  <a:lnTo>
                    <a:pt x="1256" y="1726"/>
                  </a:lnTo>
                  <a:lnTo>
                    <a:pt x="1256" y="1927"/>
                  </a:lnTo>
                  <a:close/>
                  <a:moveTo>
                    <a:pt x="1256" y="1640"/>
                  </a:moveTo>
                  <a:lnTo>
                    <a:pt x="1083" y="1640"/>
                  </a:lnTo>
                  <a:lnTo>
                    <a:pt x="1083" y="1429"/>
                  </a:lnTo>
                  <a:lnTo>
                    <a:pt x="1256" y="1429"/>
                  </a:lnTo>
                  <a:lnTo>
                    <a:pt x="1256" y="1640"/>
                  </a:lnTo>
                  <a:close/>
                  <a:moveTo>
                    <a:pt x="1256" y="1055"/>
                  </a:moveTo>
                  <a:lnTo>
                    <a:pt x="1083" y="1055"/>
                  </a:lnTo>
                  <a:lnTo>
                    <a:pt x="1083" y="844"/>
                  </a:lnTo>
                  <a:lnTo>
                    <a:pt x="1256" y="844"/>
                  </a:lnTo>
                  <a:lnTo>
                    <a:pt x="1256" y="1055"/>
                  </a:lnTo>
                  <a:close/>
                </a:path>
              </a:pathLst>
            </a:custGeom>
            <a:solidFill>
              <a:srgbClr val="0070C0"/>
            </a:solidFill>
            <a:ln>
              <a:noFill/>
            </a:ln>
            <a:effectLst/>
          </p:spPr>
          <p:txBody>
            <a:bodyPr wrap="none" lIns="60927" tIns="30463" rIns="60927" bIns="30463" anchor="ctr"/>
            <a:lstStyle/>
            <a:p>
              <a:endParaRPr lang="es-MX" sz="900" dirty="0"/>
            </a:p>
          </p:txBody>
        </p:sp>
        <p:sp>
          <p:nvSpPr>
            <p:cNvPr id="11" name="Freeform 185">
              <a:extLst>
                <a:ext uri="{FF2B5EF4-FFF2-40B4-BE49-F238E27FC236}">
                  <a16:creationId xmlns:a16="http://schemas.microsoft.com/office/drawing/2014/main" id="{A439BAD1-9242-45FD-9E7F-2E05D56E46B8}"/>
                </a:ext>
              </a:extLst>
            </p:cNvPr>
            <p:cNvSpPr>
              <a:spLocks noChangeArrowheads="1"/>
            </p:cNvSpPr>
            <p:nvPr/>
          </p:nvSpPr>
          <p:spPr bwMode="auto">
            <a:xfrm>
              <a:off x="1962149" y="4591844"/>
              <a:ext cx="654050" cy="1316038"/>
            </a:xfrm>
            <a:custGeom>
              <a:avLst/>
              <a:gdLst>
                <a:gd name="T0" fmla="*/ 1307265 w 1051"/>
                <a:gd name="T1" fmla="*/ 2630519 h 2112"/>
                <a:gd name="T2" fmla="*/ 1307265 w 1051"/>
                <a:gd name="T3" fmla="*/ 0 h 2112"/>
                <a:gd name="T4" fmla="*/ 0 w 1051"/>
                <a:gd name="T5" fmla="*/ 0 h 2112"/>
                <a:gd name="T6" fmla="*/ 0 w 1051"/>
                <a:gd name="T7" fmla="*/ 2630519 h 2112"/>
                <a:gd name="T8" fmla="*/ 1307265 w 1051"/>
                <a:gd name="T9" fmla="*/ 2630519 h 21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51" h="2112">
                  <a:moveTo>
                    <a:pt x="1050" y="2111"/>
                  </a:moveTo>
                  <a:lnTo>
                    <a:pt x="1050" y="0"/>
                  </a:lnTo>
                  <a:lnTo>
                    <a:pt x="0" y="0"/>
                  </a:lnTo>
                  <a:lnTo>
                    <a:pt x="0" y="2111"/>
                  </a:lnTo>
                  <a:lnTo>
                    <a:pt x="1050" y="2111"/>
                  </a:lnTo>
                </a:path>
              </a:pathLst>
            </a:custGeom>
            <a:solidFill>
              <a:srgbClr val="0070C0"/>
            </a:solidFill>
            <a:ln>
              <a:noFill/>
            </a:ln>
            <a:effectLst/>
          </p:spPr>
          <p:txBody>
            <a:bodyPr wrap="none" lIns="60927" tIns="30463" rIns="60927" bIns="30463" anchor="ctr"/>
            <a:lstStyle/>
            <a:p>
              <a:endParaRPr lang="es-MX" sz="900" dirty="0"/>
            </a:p>
          </p:txBody>
        </p:sp>
        <p:sp>
          <p:nvSpPr>
            <p:cNvPr id="12" name="Freeform 203">
              <a:extLst>
                <a:ext uri="{FF2B5EF4-FFF2-40B4-BE49-F238E27FC236}">
                  <a16:creationId xmlns:a16="http://schemas.microsoft.com/office/drawing/2014/main" id="{43CB7593-CC9B-4FC4-8908-10AD6C8609BE}"/>
                </a:ext>
              </a:extLst>
            </p:cNvPr>
            <p:cNvSpPr>
              <a:spLocks noChangeArrowheads="1"/>
            </p:cNvSpPr>
            <p:nvPr/>
          </p:nvSpPr>
          <p:spPr bwMode="auto">
            <a:xfrm>
              <a:off x="2685255" y="4298157"/>
              <a:ext cx="659607" cy="1516063"/>
            </a:xfrm>
            <a:custGeom>
              <a:avLst/>
              <a:gdLst>
                <a:gd name="T0" fmla="*/ 405714 w 1057"/>
                <a:gd name="T1" fmla="*/ 0 h 2436"/>
                <a:gd name="T2" fmla="*/ 405714 w 1057"/>
                <a:gd name="T3" fmla="*/ 47310 h 2436"/>
                <a:gd name="T4" fmla="*/ 237187 w 1057"/>
                <a:gd name="T5" fmla="*/ 47310 h 2436"/>
                <a:gd name="T6" fmla="*/ 237187 w 1057"/>
                <a:gd name="T7" fmla="*/ 0 h 2436"/>
                <a:gd name="T8" fmla="*/ 0 w 1057"/>
                <a:gd name="T9" fmla="*/ 0 h 2436"/>
                <a:gd name="T10" fmla="*/ 0 w 1057"/>
                <a:gd name="T11" fmla="*/ 3031604 h 2436"/>
                <a:gd name="T12" fmla="*/ 1318260 w 1057"/>
                <a:gd name="T13" fmla="*/ 3031604 h 2436"/>
                <a:gd name="T14" fmla="*/ 1318260 w 1057"/>
                <a:gd name="T15" fmla="*/ 0 h 2436"/>
                <a:gd name="T16" fmla="*/ 405714 w 1057"/>
                <a:gd name="T17" fmla="*/ 0 h 2436"/>
                <a:gd name="T18" fmla="*/ 1175948 w 1057"/>
                <a:gd name="T19" fmla="*/ 2336887 h 2436"/>
                <a:gd name="T20" fmla="*/ 156044 w 1057"/>
                <a:gd name="T21" fmla="*/ 2336887 h 2436"/>
                <a:gd name="T22" fmla="*/ 156044 w 1057"/>
                <a:gd name="T23" fmla="*/ 2228571 h 2436"/>
                <a:gd name="T24" fmla="*/ 1175948 w 1057"/>
                <a:gd name="T25" fmla="*/ 2228571 h 2436"/>
                <a:gd name="T26" fmla="*/ 1175948 w 1057"/>
                <a:gd name="T27" fmla="*/ 2336887 h 2436"/>
                <a:gd name="T28" fmla="*/ 1175948 w 1057"/>
                <a:gd name="T29" fmla="*/ 2046800 h 2436"/>
                <a:gd name="T30" fmla="*/ 156044 w 1057"/>
                <a:gd name="T31" fmla="*/ 2046800 h 2436"/>
                <a:gd name="T32" fmla="*/ 156044 w 1057"/>
                <a:gd name="T33" fmla="*/ 1939729 h 2436"/>
                <a:gd name="T34" fmla="*/ 1175948 w 1057"/>
                <a:gd name="T35" fmla="*/ 1939729 h 2436"/>
                <a:gd name="T36" fmla="*/ 1175948 w 1057"/>
                <a:gd name="T37" fmla="*/ 2046800 h 2436"/>
                <a:gd name="T38" fmla="*/ 1175948 w 1057"/>
                <a:gd name="T39" fmla="*/ 1750487 h 2436"/>
                <a:gd name="T40" fmla="*/ 156044 w 1057"/>
                <a:gd name="T41" fmla="*/ 1750487 h 2436"/>
                <a:gd name="T42" fmla="*/ 156044 w 1057"/>
                <a:gd name="T43" fmla="*/ 1642171 h 2436"/>
                <a:gd name="T44" fmla="*/ 1175948 w 1057"/>
                <a:gd name="T45" fmla="*/ 1642171 h 2436"/>
                <a:gd name="T46" fmla="*/ 1175948 w 1057"/>
                <a:gd name="T47" fmla="*/ 1750487 h 2436"/>
                <a:gd name="T48" fmla="*/ 1175948 w 1057"/>
                <a:gd name="T49" fmla="*/ 1467869 h 2436"/>
                <a:gd name="T50" fmla="*/ 156044 w 1057"/>
                <a:gd name="T51" fmla="*/ 1467869 h 2436"/>
                <a:gd name="T52" fmla="*/ 156044 w 1057"/>
                <a:gd name="T53" fmla="*/ 1359553 h 2436"/>
                <a:gd name="T54" fmla="*/ 1175948 w 1057"/>
                <a:gd name="T55" fmla="*/ 1359553 h 2436"/>
                <a:gd name="T56" fmla="*/ 1175948 w 1057"/>
                <a:gd name="T57" fmla="*/ 1467869 h 2436"/>
                <a:gd name="T58" fmla="*/ 1175948 w 1057"/>
                <a:gd name="T59" fmla="*/ 1171556 h 2436"/>
                <a:gd name="T60" fmla="*/ 156044 w 1057"/>
                <a:gd name="T61" fmla="*/ 1171556 h 2436"/>
                <a:gd name="T62" fmla="*/ 156044 w 1057"/>
                <a:gd name="T63" fmla="*/ 1063240 h 2436"/>
                <a:gd name="T64" fmla="*/ 1175948 w 1057"/>
                <a:gd name="T65" fmla="*/ 1063240 h 2436"/>
                <a:gd name="T66" fmla="*/ 1175948 w 1057"/>
                <a:gd name="T67" fmla="*/ 1171556 h 2436"/>
                <a:gd name="T68" fmla="*/ 1175948 w 1057"/>
                <a:gd name="T69" fmla="*/ 881468 h 2436"/>
                <a:gd name="T70" fmla="*/ 156044 w 1057"/>
                <a:gd name="T71" fmla="*/ 881468 h 2436"/>
                <a:gd name="T72" fmla="*/ 156044 w 1057"/>
                <a:gd name="T73" fmla="*/ 773152 h 2436"/>
                <a:gd name="T74" fmla="*/ 1175948 w 1057"/>
                <a:gd name="T75" fmla="*/ 773152 h 2436"/>
                <a:gd name="T76" fmla="*/ 1175948 w 1057"/>
                <a:gd name="T77" fmla="*/ 881468 h 2436"/>
                <a:gd name="T78" fmla="*/ 1175948 w 1057"/>
                <a:gd name="T79" fmla="*/ 585156 h 2436"/>
                <a:gd name="T80" fmla="*/ 156044 w 1057"/>
                <a:gd name="T81" fmla="*/ 585156 h 2436"/>
                <a:gd name="T82" fmla="*/ 156044 w 1057"/>
                <a:gd name="T83" fmla="*/ 483065 h 2436"/>
                <a:gd name="T84" fmla="*/ 1175948 w 1057"/>
                <a:gd name="T85" fmla="*/ 483065 h 2436"/>
                <a:gd name="T86" fmla="*/ 1175948 w 1057"/>
                <a:gd name="T87" fmla="*/ 585156 h 2436"/>
                <a:gd name="T88" fmla="*/ 1175948 w 1057"/>
                <a:gd name="T89" fmla="*/ 296313 h 2436"/>
                <a:gd name="T90" fmla="*/ 156044 w 1057"/>
                <a:gd name="T91" fmla="*/ 296313 h 2436"/>
                <a:gd name="T92" fmla="*/ 156044 w 1057"/>
                <a:gd name="T93" fmla="*/ 187997 h 2436"/>
                <a:gd name="T94" fmla="*/ 1175948 w 1057"/>
                <a:gd name="T95" fmla="*/ 187997 h 2436"/>
                <a:gd name="T96" fmla="*/ 1175948 w 1057"/>
                <a:gd name="T97" fmla="*/ 296313 h 24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1057" h="2436">
                  <a:moveTo>
                    <a:pt x="325" y="0"/>
                  </a:moveTo>
                  <a:lnTo>
                    <a:pt x="325" y="38"/>
                  </a:lnTo>
                  <a:lnTo>
                    <a:pt x="190" y="38"/>
                  </a:lnTo>
                  <a:lnTo>
                    <a:pt x="190" y="0"/>
                  </a:lnTo>
                  <a:lnTo>
                    <a:pt x="0" y="0"/>
                  </a:lnTo>
                  <a:lnTo>
                    <a:pt x="0" y="2435"/>
                  </a:lnTo>
                  <a:lnTo>
                    <a:pt x="1056" y="2435"/>
                  </a:lnTo>
                  <a:lnTo>
                    <a:pt x="1056" y="0"/>
                  </a:lnTo>
                  <a:lnTo>
                    <a:pt x="325" y="0"/>
                  </a:lnTo>
                  <a:close/>
                  <a:moveTo>
                    <a:pt x="942" y="1877"/>
                  </a:moveTo>
                  <a:lnTo>
                    <a:pt x="125" y="1877"/>
                  </a:lnTo>
                  <a:lnTo>
                    <a:pt x="125" y="1790"/>
                  </a:lnTo>
                  <a:lnTo>
                    <a:pt x="942" y="1790"/>
                  </a:lnTo>
                  <a:lnTo>
                    <a:pt x="942" y="1877"/>
                  </a:lnTo>
                  <a:close/>
                  <a:moveTo>
                    <a:pt x="942" y="1644"/>
                  </a:moveTo>
                  <a:lnTo>
                    <a:pt x="125" y="1644"/>
                  </a:lnTo>
                  <a:lnTo>
                    <a:pt x="125" y="1558"/>
                  </a:lnTo>
                  <a:lnTo>
                    <a:pt x="942" y="1558"/>
                  </a:lnTo>
                  <a:lnTo>
                    <a:pt x="942" y="1644"/>
                  </a:lnTo>
                  <a:close/>
                  <a:moveTo>
                    <a:pt x="942" y="1406"/>
                  </a:moveTo>
                  <a:lnTo>
                    <a:pt x="125" y="1406"/>
                  </a:lnTo>
                  <a:lnTo>
                    <a:pt x="125" y="1319"/>
                  </a:lnTo>
                  <a:lnTo>
                    <a:pt x="942" y="1319"/>
                  </a:lnTo>
                  <a:lnTo>
                    <a:pt x="942" y="1406"/>
                  </a:lnTo>
                  <a:close/>
                  <a:moveTo>
                    <a:pt x="942" y="1179"/>
                  </a:moveTo>
                  <a:lnTo>
                    <a:pt x="125" y="1179"/>
                  </a:lnTo>
                  <a:lnTo>
                    <a:pt x="125" y="1092"/>
                  </a:lnTo>
                  <a:lnTo>
                    <a:pt x="942" y="1092"/>
                  </a:lnTo>
                  <a:lnTo>
                    <a:pt x="942" y="1179"/>
                  </a:lnTo>
                  <a:close/>
                  <a:moveTo>
                    <a:pt x="942" y="941"/>
                  </a:moveTo>
                  <a:lnTo>
                    <a:pt x="125" y="941"/>
                  </a:lnTo>
                  <a:lnTo>
                    <a:pt x="125" y="854"/>
                  </a:lnTo>
                  <a:lnTo>
                    <a:pt x="942" y="854"/>
                  </a:lnTo>
                  <a:lnTo>
                    <a:pt x="942" y="941"/>
                  </a:lnTo>
                  <a:close/>
                  <a:moveTo>
                    <a:pt x="942" y="708"/>
                  </a:moveTo>
                  <a:lnTo>
                    <a:pt x="125" y="708"/>
                  </a:lnTo>
                  <a:lnTo>
                    <a:pt x="125" y="621"/>
                  </a:lnTo>
                  <a:lnTo>
                    <a:pt x="942" y="621"/>
                  </a:lnTo>
                  <a:lnTo>
                    <a:pt x="942" y="708"/>
                  </a:lnTo>
                  <a:close/>
                  <a:moveTo>
                    <a:pt x="942" y="470"/>
                  </a:moveTo>
                  <a:lnTo>
                    <a:pt x="125" y="470"/>
                  </a:lnTo>
                  <a:lnTo>
                    <a:pt x="125" y="388"/>
                  </a:lnTo>
                  <a:lnTo>
                    <a:pt x="942" y="388"/>
                  </a:lnTo>
                  <a:lnTo>
                    <a:pt x="942" y="470"/>
                  </a:lnTo>
                  <a:close/>
                  <a:moveTo>
                    <a:pt x="942" y="238"/>
                  </a:moveTo>
                  <a:lnTo>
                    <a:pt x="125" y="238"/>
                  </a:lnTo>
                  <a:lnTo>
                    <a:pt x="125" y="151"/>
                  </a:lnTo>
                  <a:lnTo>
                    <a:pt x="942" y="151"/>
                  </a:lnTo>
                  <a:lnTo>
                    <a:pt x="942" y="238"/>
                  </a:lnTo>
                  <a:close/>
                </a:path>
              </a:pathLst>
            </a:custGeom>
            <a:solidFill>
              <a:srgbClr val="0070C0"/>
            </a:solidFill>
            <a:ln>
              <a:noFill/>
            </a:ln>
            <a:effectLst/>
          </p:spPr>
          <p:txBody>
            <a:bodyPr wrap="none" lIns="60927" tIns="30463" rIns="60927" bIns="30463" anchor="ctr"/>
            <a:lstStyle/>
            <a:p>
              <a:endParaRPr lang="es-MX" sz="900" dirty="0"/>
            </a:p>
          </p:txBody>
        </p:sp>
      </p:grpSp>
      <p:grpSp>
        <p:nvGrpSpPr>
          <p:cNvPr id="2" name="Grupo 1">
            <a:extLst>
              <a:ext uri="{FF2B5EF4-FFF2-40B4-BE49-F238E27FC236}">
                <a16:creationId xmlns:a16="http://schemas.microsoft.com/office/drawing/2014/main" id="{C5C0F511-1345-CC9F-CD45-9BC254B6F96D}"/>
              </a:ext>
            </a:extLst>
          </p:cNvPr>
          <p:cNvGrpSpPr/>
          <p:nvPr/>
        </p:nvGrpSpPr>
        <p:grpSpPr>
          <a:xfrm>
            <a:off x="6144419" y="3019425"/>
            <a:ext cx="4249738" cy="2944019"/>
            <a:chOff x="6144419" y="3019425"/>
            <a:chExt cx="4249738" cy="2944019"/>
          </a:xfrm>
        </p:grpSpPr>
        <p:sp>
          <p:nvSpPr>
            <p:cNvPr id="4" name="Freeform 2">
              <a:extLst>
                <a:ext uri="{FF2B5EF4-FFF2-40B4-BE49-F238E27FC236}">
                  <a16:creationId xmlns:a16="http://schemas.microsoft.com/office/drawing/2014/main" id="{A7D8E271-2AED-4FE6-BFC1-74CB863759BC}"/>
                </a:ext>
              </a:extLst>
            </p:cNvPr>
            <p:cNvSpPr>
              <a:spLocks noChangeArrowheads="1"/>
            </p:cNvSpPr>
            <p:nvPr/>
          </p:nvSpPr>
          <p:spPr bwMode="auto">
            <a:xfrm>
              <a:off x="6144419" y="3352007"/>
              <a:ext cx="892969" cy="2587625"/>
            </a:xfrm>
            <a:custGeom>
              <a:avLst/>
              <a:gdLst>
                <a:gd name="T0" fmla="*/ 1785586 w 1434"/>
                <a:gd name="T1" fmla="*/ 0 h 4152"/>
                <a:gd name="T2" fmla="*/ 0 w 1434"/>
                <a:gd name="T3" fmla="*/ 0 h 4152"/>
                <a:gd name="T4" fmla="*/ 0 w 1434"/>
                <a:gd name="T5" fmla="*/ 5174378 h 4152"/>
                <a:gd name="T6" fmla="*/ 1785586 w 1434"/>
                <a:gd name="T7" fmla="*/ 5174378 h 4152"/>
                <a:gd name="T8" fmla="*/ 1785586 w 1434"/>
                <a:gd name="T9" fmla="*/ 0 h 415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34" h="4152">
                  <a:moveTo>
                    <a:pt x="1433" y="0"/>
                  </a:moveTo>
                  <a:lnTo>
                    <a:pt x="0" y="0"/>
                  </a:lnTo>
                  <a:lnTo>
                    <a:pt x="0" y="4151"/>
                  </a:lnTo>
                  <a:lnTo>
                    <a:pt x="1433" y="4151"/>
                  </a:lnTo>
                  <a:lnTo>
                    <a:pt x="1433" y="0"/>
                  </a:lnTo>
                </a:path>
              </a:pathLst>
            </a:custGeom>
            <a:solidFill>
              <a:srgbClr val="000000"/>
            </a:solidFill>
            <a:ln>
              <a:noFill/>
            </a:ln>
            <a:effectLst/>
          </p:spPr>
          <p:txBody>
            <a:bodyPr wrap="none" lIns="60927" tIns="30463" rIns="60927" bIns="30463" anchor="ctr"/>
            <a:lstStyle/>
            <a:p>
              <a:endParaRPr lang="es-MX" sz="900" dirty="0"/>
            </a:p>
          </p:txBody>
        </p:sp>
        <p:sp>
          <p:nvSpPr>
            <p:cNvPr id="7" name="Freeform 77">
              <a:extLst>
                <a:ext uri="{FF2B5EF4-FFF2-40B4-BE49-F238E27FC236}">
                  <a16:creationId xmlns:a16="http://schemas.microsoft.com/office/drawing/2014/main" id="{9F68E6A9-4EE0-4480-A2AB-410213F4FCA6}"/>
                </a:ext>
              </a:extLst>
            </p:cNvPr>
            <p:cNvSpPr>
              <a:spLocks noChangeArrowheads="1"/>
            </p:cNvSpPr>
            <p:nvPr/>
          </p:nvSpPr>
          <p:spPr bwMode="auto">
            <a:xfrm>
              <a:off x="8093075" y="3019425"/>
              <a:ext cx="698500" cy="2917032"/>
            </a:xfrm>
            <a:custGeom>
              <a:avLst/>
              <a:gdLst>
                <a:gd name="T0" fmla="*/ 1395232 w 1121"/>
                <a:gd name="T1" fmla="*/ 505977 h 4682"/>
                <a:gd name="T2" fmla="*/ 0 w 1121"/>
                <a:gd name="T3" fmla="*/ 0 h 4682"/>
                <a:gd name="T4" fmla="*/ 0 w 1121"/>
                <a:gd name="T5" fmla="*/ 5833694 h 4682"/>
                <a:gd name="T6" fmla="*/ 1395232 w 1121"/>
                <a:gd name="T7" fmla="*/ 5833694 h 4682"/>
                <a:gd name="T8" fmla="*/ 1395232 w 1121"/>
                <a:gd name="T9" fmla="*/ 505977 h 468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21" h="4682">
                  <a:moveTo>
                    <a:pt x="1120" y="406"/>
                  </a:moveTo>
                  <a:lnTo>
                    <a:pt x="0" y="0"/>
                  </a:lnTo>
                  <a:lnTo>
                    <a:pt x="0" y="4681"/>
                  </a:lnTo>
                  <a:lnTo>
                    <a:pt x="1120" y="4681"/>
                  </a:lnTo>
                  <a:lnTo>
                    <a:pt x="1120" y="406"/>
                  </a:lnTo>
                </a:path>
              </a:pathLst>
            </a:custGeom>
            <a:solidFill>
              <a:srgbClr val="000000"/>
            </a:solidFill>
            <a:ln>
              <a:noFill/>
            </a:ln>
            <a:effectLst/>
          </p:spPr>
          <p:txBody>
            <a:bodyPr wrap="none" lIns="60927" tIns="30463" rIns="60927" bIns="30463" anchor="ctr"/>
            <a:lstStyle/>
            <a:p>
              <a:endParaRPr lang="es-MX" sz="900" dirty="0"/>
            </a:p>
          </p:txBody>
        </p:sp>
        <p:sp>
          <p:nvSpPr>
            <p:cNvPr id="9" name="Freeform 135">
              <a:extLst>
                <a:ext uri="{FF2B5EF4-FFF2-40B4-BE49-F238E27FC236}">
                  <a16:creationId xmlns:a16="http://schemas.microsoft.com/office/drawing/2014/main" id="{4C878E75-512A-4DF0-A10A-D2364356A242}"/>
                </a:ext>
              </a:extLst>
            </p:cNvPr>
            <p:cNvSpPr>
              <a:spLocks noChangeArrowheads="1"/>
            </p:cNvSpPr>
            <p:nvPr/>
          </p:nvSpPr>
          <p:spPr bwMode="auto">
            <a:xfrm>
              <a:off x="7131050" y="3060700"/>
              <a:ext cx="888207" cy="2875757"/>
            </a:xfrm>
            <a:custGeom>
              <a:avLst/>
              <a:gdLst>
                <a:gd name="T0" fmla="*/ 978269 w 1425"/>
                <a:gd name="T1" fmla="*/ 728877 h 4617"/>
                <a:gd name="T2" fmla="*/ 788846 w 1425"/>
                <a:gd name="T3" fmla="*/ 728877 h 4617"/>
                <a:gd name="T4" fmla="*/ 0 w 1425"/>
                <a:gd name="T5" fmla="*/ 1308241 h 4617"/>
                <a:gd name="T6" fmla="*/ 1774593 w 1425"/>
                <a:gd name="T7" fmla="*/ 1308241 h 4617"/>
                <a:gd name="T8" fmla="*/ 1315990 w 1425"/>
                <a:gd name="T9" fmla="*/ 897079 h 4617"/>
                <a:gd name="T10" fmla="*/ 1126567 w 1425"/>
                <a:gd name="T11" fmla="*/ 897079 h 4617"/>
                <a:gd name="T12" fmla="*/ 978269 w 1425"/>
                <a:gd name="T13" fmla="*/ 897079 h 4617"/>
                <a:gd name="T14" fmla="*/ 788846 w 1425"/>
                <a:gd name="T15" fmla="*/ 1268371 h 4617"/>
                <a:gd name="T16" fmla="*/ 648025 w 1425"/>
                <a:gd name="T17" fmla="*/ 897079 h 4617"/>
                <a:gd name="T18" fmla="*/ 458603 w 1425"/>
                <a:gd name="T19" fmla="*/ 897079 h 4617"/>
                <a:gd name="T20" fmla="*/ 142067 w 1425"/>
                <a:gd name="T21" fmla="*/ 4806851 h 4617"/>
                <a:gd name="T22" fmla="*/ 316536 w 1425"/>
                <a:gd name="T23" fmla="*/ 4624943 h 4617"/>
                <a:gd name="T24" fmla="*/ 316536 w 1425"/>
                <a:gd name="T25" fmla="*/ 4247422 h 4617"/>
                <a:gd name="T26" fmla="*/ 142067 w 1425"/>
                <a:gd name="T27" fmla="*/ 4079220 h 4617"/>
                <a:gd name="T28" fmla="*/ 316536 w 1425"/>
                <a:gd name="T29" fmla="*/ 4079220 h 4617"/>
                <a:gd name="T30" fmla="*/ 142067 w 1425"/>
                <a:gd name="T31" fmla="*/ 3162205 h 4617"/>
                <a:gd name="T32" fmla="*/ 316536 w 1425"/>
                <a:gd name="T33" fmla="*/ 2979051 h 4617"/>
                <a:gd name="T34" fmla="*/ 316536 w 1425"/>
                <a:gd name="T35" fmla="*/ 2623957 h 4617"/>
                <a:gd name="T36" fmla="*/ 142067 w 1425"/>
                <a:gd name="T37" fmla="*/ 2434574 h 4617"/>
                <a:gd name="T38" fmla="*/ 316536 w 1425"/>
                <a:gd name="T39" fmla="*/ 2434574 h 4617"/>
                <a:gd name="T40" fmla="*/ 142067 w 1425"/>
                <a:gd name="T41" fmla="*/ 1517559 h 4617"/>
                <a:gd name="T42" fmla="*/ 648025 w 1425"/>
                <a:gd name="T43" fmla="*/ 5164437 h 4617"/>
                <a:gd name="T44" fmla="*/ 648025 w 1425"/>
                <a:gd name="T45" fmla="*/ 4806851 h 4617"/>
                <a:gd name="T46" fmla="*/ 458603 w 1425"/>
                <a:gd name="T47" fmla="*/ 4624943 h 4617"/>
                <a:gd name="T48" fmla="*/ 648025 w 1425"/>
                <a:gd name="T49" fmla="*/ 4624943 h 4617"/>
                <a:gd name="T50" fmla="*/ 458603 w 1425"/>
                <a:gd name="T51" fmla="*/ 3162205 h 4617"/>
                <a:gd name="T52" fmla="*/ 648025 w 1425"/>
                <a:gd name="T53" fmla="*/ 2434574 h 4617"/>
                <a:gd name="T54" fmla="*/ 648025 w 1425"/>
                <a:gd name="T55" fmla="*/ 2063283 h 4617"/>
                <a:gd name="T56" fmla="*/ 458603 w 1425"/>
                <a:gd name="T57" fmla="*/ 1895080 h 4617"/>
                <a:gd name="T58" fmla="*/ 648025 w 1425"/>
                <a:gd name="T59" fmla="*/ 1895080 h 4617"/>
                <a:gd name="T60" fmla="*/ 788846 w 1425"/>
                <a:gd name="T61" fmla="*/ 4806851 h 4617"/>
                <a:gd name="T62" fmla="*/ 978269 w 1425"/>
                <a:gd name="T63" fmla="*/ 4079220 h 4617"/>
                <a:gd name="T64" fmla="*/ 978269 w 1425"/>
                <a:gd name="T65" fmla="*/ 3707928 h 4617"/>
                <a:gd name="T66" fmla="*/ 788846 w 1425"/>
                <a:gd name="T67" fmla="*/ 3518545 h 4617"/>
                <a:gd name="T68" fmla="*/ 978269 w 1425"/>
                <a:gd name="T69" fmla="*/ 3518545 h 4617"/>
                <a:gd name="T70" fmla="*/ 788846 w 1425"/>
                <a:gd name="T71" fmla="*/ 2623957 h 4617"/>
                <a:gd name="T72" fmla="*/ 978269 w 1425"/>
                <a:gd name="T73" fmla="*/ 2434574 h 4617"/>
                <a:gd name="T74" fmla="*/ 978269 w 1425"/>
                <a:gd name="T75" fmla="*/ 2063283 h 4617"/>
                <a:gd name="T76" fmla="*/ 788846 w 1425"/>
                <a:gd name="T77" fmla="*/ 1895080 h 4617"/>
                <a:gd name="T78" fmla="*/ 978269 w 1425"/>
                <a:gd name="T79" fmla="*/ 1895080 h 4617"/>
                <a:gd name="T80" fmla="*/ 1126567 w 1425"/>
                <a:gd name="T81" fmla="*/ 4806851 h 4617"/>
                <a:gd name="T82" fmla="*/ 1315990 w 1425"/>
                <a:gd name="T83" fmla="*/ 4624943 h 4617"/>
                <a:gd name="T84" fmla="*/ 1315990 w 1425"/>
                <a:gd name="T85" fmla="*/ 4247422 h 4617"/>
                <a:gd name="T86" fmla="*/ 1126567 w 1425"/>
                <a:gd name="T87" fmla="*/ 4079220 h 4617"/>
                <a:gd name="T88" fmla="*/ 1315990 w 1425"/>
                <a:gd name="T89" fmla="*/ 4079220 h 4617"/>
                <a:gd name="T90" fmla="*/ 1126567 w 1425"/>
                <a:gd name="T91" fmla="*/ 3162205 h 4617"/>
                <a:gd name="T92" fmla="*/ 1315990 w 1425"/>
                <a:gd name="T93" fmla="*/ 2979051 h 4617"/>
                <a:gd name="T94" fmla="*/ 1315990 w 1425"/>
                <a:gd name="T95" fmla="*/ 2623957 h 4617"/>
                <a:gd name="T96" fmla="*/ 1126567 w 1425"/>
                <a:gd name="T97" fmla="*/ 1895080 h 4617"/>
                <a:gd name="T98" fmla="*/ 1315990 w 1425"/>
                <a:gd name="T99" fmla="*/ 1895080 h 4617"/>
                <a:gd name="T100" fmla="*/ 1456811 w 1425"/>
                <a:gd name="T101" fmla="*/ 4806851 h 4617"/>
                <a:gd name="T102" fmla="*/ 1625048 w 1425"/>
                <a:gd name="T103" fmla="*/ 4624943 h 4617"/>
                <a:gd name="T104" fmla="*/ 1625048 w 1425"/>
                <a:gd name="T105" fmla="*/ 4247422 h 4617"/>
                <a:gd name="T106" fmla="*/ 1456811 w 1425"/>
                <a:gd name="T107" fmla="*/ 4079220 h 4617"/>
                <a:gd name="T108" fmla="*/ 1625048 w 1425"/>
                <a:gd name="T109" fmla="*/ 4079220 h 4617"/>
                <a:gd name="T110" fmla="*/ 1456811 w 1425"/>
                <a:gd name="T111" fmla="*/ 3162205 h 4617"/>
                <a:gd name="T112" fmla="*/ 1625048 w 1425"/>
                <a:gd name="T113" fmla="*/ 2979051 h 4617"/>
                <a:gd name="T114" fmla="*/ 1625048 w 1425"/>
                <a:gd name="T115" fmla="*/ 2623957 h 4617"/>
                <a:gd name="T116" fmla="*/ 1456811 w 1425"/>
                <a:gd name="T117" fmla="*/ 2434574 h 4617"/>
                <a:gd name="T118" fmla="*/ 1625048 w 1425"/>
                <a:gd name="T119" fmla="*/ 2434574 h 4617"/>
                <a:gd name="T120" fmla="*/ 1456811 w 1425"/>
                <a:gd name="T121" fmla="*/ 1517559 h 4617"/>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1425" h="4617">
                  <a:moveTo>
                    <a:pt x="1218" y="1050"/>
                  </a:moveTo>
                  <a:lnTo>
                    <a:pt x="1218" y="585"/>
                  </a:lnTo>
                  <a:lnTo>
                    <a:pt x="785" y="585"/>
                  </a:lnTo>
                  <a:lnTo>
                    <a:pt x="785" y="0"/>
                  </a:lnTo>
                  <a:lnTo>
                    <a:pt x="633" y="0"/>
                  </a:lnTo>
                  <a:lnTo>
                    <a:pt x="633" y="585"/>
                  </a:lnTo>
                  <a:lnTo>
                    <a:pt x="233" y="585"/>
                  </a:lnTo>
                  <a:lnTo>
                    <a:pt x="233" y="1050"/>
                  </a:lnTo>
                  <a:lnTo>
                    <a:pt x="0" y="1050"/>
                  </a:lnTo>
                  <a:lnTo>
                    <a:pt x="0" y="4616"/>
                  </a:lnTo>
                  <a:lnTo>
                    <a:pt x="1424" y="4616"/>
                  </a:lnTo>
                  <a:lnTo>
                    <a:pt x="1424" y="1050"/>
                  </a:lnTo>
                  <a:lnTo>
                    <a:pt x="1218" y="1050"/>
                  </a:lnTo>
                  <a:close/>
                  <a:moveTo>
                    <a:pt x="904" y="720"/>
                  </a:moveTo>
                  <a:lnTo>
                    <a:pt x="1056" y="720"/>
                  </a:lnTo>
                  <a:lnTo>
                    <a:pt x="1056" y="1018"/>
                  </a:lnTo>
                  <a:lnTo>
                    <a:pt x="904" y="1018"/>
                  </a:lnTo>
                  <a:lnTo>
                    <a:pt x="904" y="720"/>
                  </a:lnTo>
                  <a:close/>
                  <a:moveTo>
                    <a:pt x="633" y="958"/>
                  </a:moveTo>
                  <a:lnTo>
                    <a:pt x="633" y="720"/>
                  </a:lnTo>
                  <a:lnTo>
                    <a:pt x="785" y="720"/>
                  </a:lnTo>
                  <a:lnTo>
                    <a:pt x="785" y="958"/>
                  </a:lnTo>
                  <a:lnTo>
                    <a:pt x="785" y="1018"/>
                  </a:lnTo>
                  <a:lnTo>
                    <a:pt x="633" y="1018"/>
                  </a:lnTo>
                  <a:lnTo>
                    <a:pt x="633" y="958"/>
                  </a:lnTo>
                  <a:close/>
                  <a:moveTo>
                    <a:pt x="368" y="720"/>
                  </a:moveTo>
                  <a:lnTo>
                    <a:pt x="520" y="720"/>
                  </a:lnTo>
                  <a:lnTo>
                    <a:pt x="520" y="1018"/>
                  </a:lnTo>
                  <a:lnTo>
                    <a:pt x="368" y="1018"/>
                  </a:lnTo>
                  <a:lnTo>
                    <a:pt x="368" y="720"/>
                  </a:lnTo>
                  <a:close/>
                  <a:moveTo>
                    <a:pt x="254" y="4145"/>
                  </a:moveTo>
                  <a:lnTo>
                    <a:pt x="114" y="4145"/>
                  </a:lnTo>
                  <a:lnTo>
                    <a:pt x="114" y="3858"/>
                  </a:lnTo>
                  <a:lnTo>
                    <a:pt x="254" y="3858"/>
                  </a:lnTo>
                  <a:lnTo>
                    <a:pt x="254" y="4145"/>
                  </a:lnTo>
                  <a:close/>
                  <a:moveTo>
                    <a:pt x="254" y="3712"/>
                  </a:moveTo>
                  <a:lnTo>
                    <a:pt x="114" y="3712"/>
                  </a:lnTo>
                  <a:lnTo>
                    <a:pt x="114" y="3409"/>
                  </a:lnTo>
                  <a:lnTo>
                    <a:pt x="254" y="3409"/>
                  </a:lnTo>
                  <a:lnTo>
                    <a:pt x="254" y="3712"/>
                  </a:lnTo>
                  <a:close/>
                  <a:moveTo>
                    <a:pt x="254" y="3274"/>
                  </a:moveTo>
                  <a:lnTo>
                    <a:pt x="114" y="3274"/>
                  </a:lnTo>
                  <a:lnTo>
                    <a:pt x="114" y="2976"/>
                  </a:lnTo>
                  <a:lnTo>
                    <a:pt x="254" y="2976"/>
                  </a:lnTo>
                  <a:lnTo>
                    <a:pt x="254" y="3274"/>
                  </a:lnTo>
                  <a:close/>
                  <a:moveTo>
                    <a:pt x="254" y="2824"/>
                  </a:moveTo>
                  <a:lnTo>
                    <a:pt x="114" y="2824"/>
                  </a:lnTo>
                  <a:lnTo>
                    <a:pt x="114" y="2538"/>
                  </a:lnTo>
                  <a:lnTo>
                    <a:pt x="254" y="2538"/>
                  </a:lnTo>
                  <a:lnTo>
                    <a:pt x="254" y="2824"/>
                  </a:lnTo>
                  <a:close/>
                  <a:moveTo>
                    <a:pt x="254" y="2391"/>
                  </a:moveTo>
                  <a:lnTo>
                    <a:pt x="114" y="2391"/>
                  </a:lnTo>
                  <a:lnTo>
                    <a:pt x="114" y="2106"/>
                  </a:lnTo>
                  <a:lnTo>
                    <a:pt x="254" y="2106"/>
                  </a:lnTo>
                  <a:lnTo>
                    <a:pt x="254" y="2391"/>
                  </a:lnTo>
                  <a:close/>
                  <a:moveTo>
                    <a:pt x="254" y="1954"/>
                  </a:moveTo>
                  <a:lnTo>
                    <a:pt x="114" y="1954"/>
                  </a:lnTo>
                  <a:lnTo>
                    <a:pt x="114" y="1656"/>
                  </a:lnTo>
                  <a:lnTo>
                    <a:pt x="254" y="1656"/>
                  </a:lnTo>
                  <a:lnTo>
                    <a:pt x="254" y="1954"/>
                  </a:lnTo>
                  <a:close/>
                  <a:moveTo>
                    <a:pt x="254" y="1521"/>
                  </a:moveTo>
                  <a:lnTo>
                    <a:pt x="114" y="1521"/>
                  </a:lnTo>
                  <a:lnTo>
                    <a:pt x="114" y="1218"/>
                  </a:lnTo>
                  <a:lnTo>
                    <a:pt x="254" y="1218"/>
                  </a:lnTo>
                  <a:lnTo>
                    <a:pt x="254" y="1521"/>
                  </a:lnTo>
                  <a:close/>
                  <a:moveTo>
                    <a:pt x="520" y="4145"/>
                  </a:moveTo>
                  <a:lnTo>
                    <a:pt x="368" y="4145"/>
                  </a:lnTo>
                  <a:lnTo>
                    <a:pt x="368" y="3858"/>
                  </a:lnTo>
                  <a:lnTo>
                    <a:pt x="520" y="3858"/>
                  </a:lnTo>
                  <a:lnTo>
                    <a:pt x="520" y="4145"/>
                  </a:lnTo>
                  <a:close/>
                  <a:moveTo>
                    <a:pt x="520" y="3712"/>
                  </a:moveTo>
                  <a:lnTo>
                    <a:pt x="368" y="3712"/>
                  </a:lnTo>
                  <a:lnTo>
                    <a:pt x="368" y="3409"/>
                  </a:lnTo>
                  <a:lnTo>
                    <a:pt x="520" y="3409"/>
                  </a:lnTo>
                  <a:lnTo>
                    <a:pt x="520" y="3712"/>
                  </a:lnTo>
                  <a:close/>
                  <a:moveTo>
                    <a:pt x="520" y="2824"/>
                  </a:moveTo>
                  <a:lnTo>
                    <a:pt x="368" y="2824"/>
                  </a:lnTo>
                  <a:lnTo>
                    <a:pt x="368" y="2538"/>
                  </a:lnTo>
                  <a:lnTo>
                    <a:pt x="520" y="2538"/>
                  </a:lnTo>
                  <a:lnTo>
                    <a:pt x="520" y="2824"/>
                  </a:lnTo>
                  <a:close/>
                  <a:moveTo>
                    <a:pt x="520" y="1954"/>
                  </a:moveTo>
                  <a:lnTo>
                    <a:pt x="368" y="1954"/>
                  </a:lnTo>
                  <a:lnTo>
                    <a:pt x="368" y="1656"/>
                  </a:lnTo>
                  <a:lnTo>
                    <a:pt x="520" y="1656"/>
                  </a:lnTo>
                  <a:lnTo>
                    <a:pt x="520" y="1954"/>
                  </a:lnTo>
                  <a:close/>
                  <a:moveTo>
                    <a:pt x="520" y="1521"/>
                  </a:moveTo>
                  <a:lnTo>
                    <a:pt x="368" y="1521"/>
                  </a:lnTo>
                  <a:lnTo>
                    <a:pt x="368" y="1218"/>
                  </a:lnTo>
                  <a:lnTo>
                    <a:pt x="520" y="1218"/>
                  </a:lnTo>
                  <a:lnTo>
                    <a:pt x="520" y="1521"/>
                  </a:lnTo>
                  <a:close/>
                  <a:moveTo>
                    <a:pt x="785" y="4145"/>
                  </a:moveTo>
                  <a:lnTo>
                    <a:pt x="633" y="4145"/>
                  </a:lnTo>
                  <a:lnTo>
                    <a:pt x="633" y="3858"/>
                  </a:lnTo>
                  <a:lnTo>
                    <a:pt x="785" y="3858"/>
                  </a:lnTo>
                  <a:lnTo>
                    <a:pt x="785" y="4145"/>
                  </a:lnTo>
                  <a:close/>
                  <a:moveTo>
                    <a:pt x="785" y="3274"/>
                  </a:moveTo>
                  <a:lnTo>
                    <a:pt x="633" y="3274"/>
                  </a:lnTo>
                  <a:lnTo>
                    <a:pt x="633" y="2976"/>
                  </a:lnTo>
                  <a:lnTo>
                    <a:pt x="785" y="2976"/>
                  </a:lnTo>
                  <a:lnTo>
                    <a:pt x="785" y="3274"/>
                  </a:lnTo>
                  <a:close/>
                  <a:moveTo>
                    <a:pt x="785" y="2824"/>
                  </a:moveTo>
                  <a:lnTo>
                    <a:pt x="633" y="2824"/>
                  </a:lnTo>
                  <a:lnTo>
                    <a:pt x="633" y="2538"/>
                  </a:lnTo>
                  <a:lnTo>
                    <a:pt x="785" y="2538"/>
                  </a:lnTo>
                  <a:lnTo>
                    <a:pt x="785" y="2824"/>
                  </a:lnTo>
                  <a:close/>
                  <a:moveTo>
                    <a:pt x="785" y="2391"/>
                  </a:moveTo>
                  <a:lnTo>
                    <a:pt x="633" y="2391"/>
                  </a:lnTo>
                  <a:lnTo>
                    <a:pt x="633" y="2106"/>
                  </a:lnTo>
                  <a:lnTo>
                    <a:pt x="785" y="2106"/>
                  </a:lnTo>
                  <a:lnTo>
                    <a:pt x="785" y="2391"/>
                  </a:lnTo>
                  <a:close/>
                  <a:moveTo>
                    <a:pt x="785" y="1954"/>
                  </a:moveTo>
                  <a:lnTo>
                    <a:pt x="633" y="1954"/>
                  </a:lnTo>
                  <a:lnTo>
                    <a:pt x="633" y="1656"/>
                  </a:lnTo>
                  <a:lnTo>
                    <a:pt x="785" y="1656"/>
                  </a:lnTo>
                  <a:lnTo>
                    <a:pt x="785" y="1954"/>
                  </a:lnTo>
                  <a:close/>
                  <a:moveTo>
                    <a:pt x="785" y="1521"/>
                  </a:moveTo>
                  <a:lnTo>
                    <a:pt x="633" y="1521"/>
                  </a:lnTo>
                  <a:lnTo>
                    <a:pt x="633" y="1218"/>
                  </a:lnTo>
                  <a:lnTo>
                    <a:pt x="785" y="1218"/>
                  </a:lnTo>
                  <a:lnTo>
                    <a:pt x="785" y="1521"/>
                  </a:lnTo>
                  <a:close/>
                  <a:moveTo>
                    <a:pt x="1056" y="4145"/>
                  </a:moveTo>
                  <a:lnTo>
                    <a:pt x="904" y="4145"/>
                  </a:lnTo>
                  <a:lnTo>
                    <a:pt x="904" y="3858"/>
                  </a:lnTo>
                  <a:lnTo>
                    <a:pt x="1056" y="3858"/>
                  </a:lnTo>
                  <a:lnTo>
                    <a:pt x="1056" y="4145"/>
                  </a:lnTo>
                  <a:close/>
                  <a:moveTo>
                    <a:pt x="1056" y="3712"/>
                  </a:moveTo>
                  <a:lnTo>
                    <a:pt x="904" y="3712"/>
                  </a:lnTo>
                  <a:lnTo>
                    <a:pt x="904" y="3409"/>
                  </a:lnTo>
                  <a:lnTo>
                    <a:pt x="1056" y="3409"/>
                  </a:lnTo>
                  <a:lnTo>
                    <a:pt x="1056" y="3712"/>
                  </a:lnTo>
                  <a:close/>
                  <a:moveTo>
                    <a:pt x="1056" y="3274"/>
                  </a:moveTo>
                  <a:lnTo>
                    <a:pt x="904" y="3274"/>
                  </a:lnTo>
                  <a:lnTo>
                    <a:pt x="904" y="2976"/>
                  </a:lnTo>
                  <a:lnTo>
                    <a:pt x="1056" y="2976"/>
                  </a:lnTo>
                  <a:lnTo>
                    <a:pt x="1056" y="3274"/>
                  </a:lnTo>
                  <a:close/>
                  <a:moveTo>
                    <a:pt x="1056" y="2824"/>
                  </a:moveTo>
                  <a:lnTo>
                    <a:pt x="904" y="2824"/>
                  </a:lnTo>
                  <a:lnTo>
                    <a:pt x="904" y="2538"/>
                  </a:lnTo>
                  <a:lnTo>
                    <a:pt x="1056" y="2538"/>
                  </a:lnTo>
                  <a:lnTo>
                    <a:pt x="1056" y="2824"/>
                  </a:lnTo>
                  <a:close/>
                  <a:moveTo>
                    <a:pt x="1056" y="2391"/>
                  </a:moveTo>
                  <a:lnTo>
                    <a:pt x="904" y="2391"/>
                  </a:lnTo>
                  <a:lnTo>
                    <a:pt x="904" y="2106"/>
                  </a:lnTo>
                  <a:lnTo>
                    <a:pt x="1056" y="2106"/>
                  </a:lnTo>
                  <a:lnTo>
                    <a:pt x="1056" y="2391"/>
                  </a:lnTo>
                  <a:close/>
                  <a:moveTo>
                    <a:pt x="1056" y="1521"/>
                  </a:moveTo>
                  <a:lnTo>
                    <a:pt x="904" y="1521"/>
                  </a:lnTo>
                  <a:lnTo>
                    <a:pt x="904" y="1218"/>
                  </a:lnTo>
                  <a:lnTo>
                    <a:pt x="1056" y="1218"/>
                  </a:lnTo>
                  <a:lnTo>
                    <a:pt x="1056" y="1521"/>
                  </a:lnTo>
                  <a:close/>
                  <a:moveTo>
                    <a:pt x="1304" y="4145"/>
                  </a:moveTo>
                  <a:lnTo>
                    <a:pt x="1169" y="4145"/>
                  </a:lnTo>
                  <a:lnTo>
                    <a:pt x="1169" y="3858"/>
                  </a:lnTo>
                  <a:lnTo>
                    <a:pt x="1304" y="3858"/>
                  </a:lnTo>
                  <a:lnTo>
                    <a:pt x="1304" y="4145"/>
                  </a:lnTo>
                  <a:close/>
                  <a:moveTo>
                    <a:pt x="1304" y="3712"/>
                  </a:moveTo>
                  <a:lnTo>
                    <a:pt x="1169" y="3712"/>
                  </a:lnTo>
                  <a:lnTo>
                    <a:pt x="1169" y="3409"/>
                  </a:lnTo>
                  <a:lnTo>
                    <a:pt x="1304" y="3409"/>
                  </a:lnTo>
                  <a:lnTo>
                    <a:pt x="1304" y="3712"/>
                  </a:lnTo>
                  <a:close/>
                  <a:moveTo>
                    <a:pt x="1304" y="3274"/>
                  </a:moveTo>
                  <a:lnTo>
                    <a:pt x="1169" y="3274"/>
                  </a:lnTo>
                  <a:lnTo>
                    <a:pt x="1169" y="2976"/>
                  </a:lnTo>
                  <a:lnTo>
                    <a:pt x="1304" y="2976"/>
                  </a:lnTo>
                  <a:lnTo>
                    <a:pt x="1304" y="3274"/>
                  </a:lnTo>
                  <a:close/>
                  <a:moveTo>
                    <a:pt x="1304" y="2824"/>
                  </a:moveTo>
                  <a:lnTo>
                    <a:pt x="1169" y="2824"/>
                  </a:lnTo>
                  <a:lnTo>
                    <a:pt x="1169" y="2538"/>
                  </a:lnTo>
                  <a:lnTo>
                    <a:pt x="1304" y="2538"/>
                  </a:lnTo>
                  <a:lnTo>
                    <a:pt x="1304" y="2824"/>
                  </a:lnTo>
                  <a:close/>
                  <a:moveTo>
                    <a:pt x="1304" y="2391"/>
                  </a:moveTo>
                  <a:lnTo>
                    <a:pt x="1169" y="2391"/>
                  </a:lnTo>
                  <a:lnTo>
                    <a:pt x="1169" y="2106"/>
                  </a:lnTo>
                  <a:lnTo>
                    <a:pt x="1304" y="2106"/>
                  </a:lnTo>
                  <a:lnTo>
                    <a:pt x="1304" y="2391"/>
                  </a:lnTo>
                  <a:close/>
                  <a:moveTo>
                    <a:pt x="1304" y="1954"/>
                  </a:moveTo>
                  <a:lnTo>
                    <a:pt x="1169" y="1954"/>
                  </a:lnTo>
                  <a:lnTo>
                    <a:pt x="1169" y="1656"/>
                  </a:lnTo>
                  <a:lnTo>
                    <a:pt x="1304" y="1656"/>
                  </a:lnTo>
                  <a:lnTo>
                    <a:pt x="1304" y="1954"/>
                  </a:lnTo>
                  <a:close/>
                  <a:moveTo>
                    <a:pt x="1304" y="1521"/>
                  </a:moveTo>
                  <a:lnTo>
                    <a:pt x="1169" y="1521"/>
                  </a:lnTo>
                  <a:lnTo>
                    <a:pt x="1169" y="1218"/>
                  </a:lnTo>
                  <a:lnTo>
                    <a:pt x="1304" y="1218"/>
                  </a:lnTo>
                  <a:lnTo>
                    <a:pt x="1304" y="1521"/>
                  </a:lnTo>
                  <a:close/>
                </a:path>
              </a:pathLst>
            </a:custGeom>
            <a:solidFill>
              <a:srgbClr val="000000"/>
            </a:solidFill>
            <a:ln>
              <a:noFill/>
            </a:ln>
            <a:effectLst/>
          </p:spPr>
          <p:txBody>
            <a:bodyPr wrap="none" lIns="60927" tIns="30463" rIns="60927" bIns="30463" anchor="ctr"/>
            <a:lstStyle/>
            <a:p>
              <a:endParaRPr lang="es-MX" sz="900" dirty="0"/>
            </a:p>
          </p:txBody>
        </p:sp>
        <p:sp>
          <p:nvSpPr>
            <p:cNvPr id="10" name="Freeform 170">
              <a:extLst>
                <a:ext uri="{FF2B5EF4-FFF2-40B4-BE49-F238E27FC236}">
                  <a16:creationId xmlns:a16="http://schemas.microsoft.com/office/drawing/2014/main" id="{6B676EBC-96FB-4D56-B547-19801D99FF9B}"/>
                </a:ext>
              </a:extLst>
            </p:cNvPr>
            <p:cNvSpPr>
              <a:spLocks noChangeArrowheads="1"/>
            </p:cNvSpPr>
            <p:nvPr/>
          </p:nvSpPr>
          <p:spPr bwMode="auto">
            <a:xfrm>
              <a:off x="9740107" y="4642644"/>
              <a:ext cx="654050" cy="1316038"/>
            </a:xfrm>
            <a:custGeom>
              <a:avLst/>
              <a:gdLst>
                <a:gd name="T0" fmla="*/ 1307265 w 1051"/>
                <a:gd name="T1" fmla="*/ 2630519 h 2112"/>
                <a:gd name="T2" fmla="*/ 1307265 w 1051"/>
                <a:gd name="T3" fmla="*/ 0 h 2112"/>
                <a:gd name="T4" fmla="*/ 0 w 1051"/>
                <a:gd name="T5" fmla="*/ 0 h 2112"/>
                <a:gd name="T6" fmla="*/ 0 w 1051"/>
                <a:gd name="T7" fmla="*/ 2630519 h 2112"/>
                <a:gd name="T8" fmla="*/ 1307265 w 1051"/>
                <a:gd name="T9" fmla="*/ 2630519 h 21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51" h="2112">
                  <a:moveTo>
                    <a:pt x="1050" y="2111"/>
                  </a:moveTo>
                  <a:lnTo>
                    <a:pt x="1050" y="0"/>
                  </a:lnTo>
                  <a:lnTo>
                    <a:pt x="0" y="0"/>
                  </a:lnTo>
                  <a:lnTo>
                    <a:pt x="0" y="2111"/>
                  </a:lnTo>
                  <a:lnTo>
                    <a:pt x="1050" y="2111"/>
                  </a:lnTo>
                </a:path>
              </a:pathLst>
            </a:custGeom>
            <a:solidFill>
              <a:srgbClr val="000000"/>
            </a:solidFill>
            <a:ln>
              <a:noFill/>
            </a:ln>
            <a:effectLst/>
          </p:spPr>
          <p:txBody>
            <a:bodyPr wrap="none" lIns="60927" tIns="30463" rIns="60927" bIns="30463" anchor="ctr"/>
            <a:lstStyle/>
            <a:p>
              <a:endParaRPr lang="es-MX" sz="900" dirty="0"/>
            </a:p>
          </p:txBody>
        </p:sp>
        <p:sp>
          <p:nvSpPr>
            <p:cNvPr id="14" name="Freeform 213">
              <a:extLst>
                <a:ext uri="{FF2B5EF4-FFF2-40B4-BE49-F238E27FC236}">
                  <a16:creationId xmlns:a16="http://schemas.microsoft.com/office/drawing/2014/main" id="{5D07F235-9CA1-4E0F-9C36-0FE7675F6DE9}"/>
                </a:ext>
              </a:extLst>
            </p:cNvPr>
            <p:cNvSpPr>
              <a:spLocks noChangeArrowheads="1"/>
            </p:cNvSpPr>
            <p:nvPr/>
          </p:nvSpPr>
          <p:spPr bwMode="auto">
            <a:xfrm>
              <a:off x="8863013" y="4112419"/>
              <a:ext cx="802482" cy="1752600"/>
            </a:xfrm>
            <a:custGeom>
              <a:avLst/>
              <a:gdLst>
                <a:gd name="T0" fmla="*/ 876806 w 1289"/>
                <a:gd name="T1" fmla="*/ 188032 h 2815"/>
                <a:gd name="T2" fmla="*/ 687496 w 1289"/>
                <a:gd name="T3" fmla="*/ 471947 h 2815"/>
                <a:gd name="T4" fmla="*/ 586613 w 1289"/>
                <a:gd name="T5" fmla="*/ 0 h 2815"/>
                <a:gd name="T6" fmla="*/ 397303 w 1289"/>
                <a:gd name="T7" fmla="*/ 471947 h 2815"/>
                <a:gd name="T8" fmla="*/ 0 w 1289"/>
                <a:gd name="T9" fmla="*/ 3504114 h 2815"/>
                <a:gd name="T10" fmla="*/ 1604157 w 1289"/>
                <a:gd name="T11" fmla="*/ 471947 h 2815"/>
                <a:gd name="T12" fmla="*/ 876806 w 1289"/>
                <a:gd name="T13" fmla="*/ 3247594 h 2815"/>
                <a:gd name="T14" fmla="*/ 727350 w 1289"/>
                <a:gd name="T15" fmla="*/ 3058317 h 2815"/>
                <a:gd name="T16" fmla="*/ 876806 w 1289"/>
                <a:gd name="T17" fmla="*/ 3247594 h 2815"/>
                <a:gd name="T18" fmla="*/ 727350 w 1289"/>
                <a:gd name="T19" fmla="*/ 2998545 h 2815"/>
                <a:gd name="T20" fmla="*/ 876806 w 1289"/>
                <a:gd name="T21" fmla="*/ 2809268 h 2815"/>
                <a:gd name="T22" fmla="*/ 876806 w 1289"/>
                <a:gd name="T23" fmla="*/ 2728327 h 2815"/>
                <a:gd name="T24" fmla="*/ 727350 w 1289"/>
                <a:gd name="T25" fmla="*/ 2560220 h 2815"/>
                <a:gd name="T26" fmla="*/ 876806 w 1289"/>
                <a:gd name="T27" fmla="*/ 2728327 h 2815"/>
                <a:gd name="T28" fmla="*/ 727350 w 1289"/>
                <a:gd name="T29" fmla="*/ 2479279 h 2815"/>
                <a:gd name="T30" fmla="*/ 876806 w 1289"/>
                <a:gd name="T31" fmla="*/ 2297473 h 2815"/>
                <a:gd name="T32" fmla="*/ 876806 w 1289"/>
                <a:gd name="T33" fmla="*/ 2222759 h 2815"/>
                <a:gd name="T34" fmla="*/ 727350 w 1289"/>
                <a:gd name="T35" fmla="*/ 2047179 h 2815"/>
                <a:gd name="T36" fmla="*/ 876806 w 1289"/>
                <a:gd name="T37" fmla="*/ 2222759 h 2815"/>
                <a:gd name="T38" fmla="*/ 727350 w 1289"/>
                <a:gd name="T39" fmla="*/ 1973710 h 2815"/>
                <a:gd name="T40" fmla="*/ 876806 w 1289"/>
                <a:gd name="T41" fmla="*/ 1791905 h 2815"/>
                <a:gd name="T42" fmla="*/ 876806 w 1289"/>
                <a:gd name="T43" fmla="*/ 1710964 h 2815"/>
                <a:gd name="T44" fmla="*/ 727350 w 1289"/>
                <a:gd name="T45" fmla="*/ 1535385 h 2815"/>
                <a:gd name="T46" fmla="*/ 876806 w 1289"/>
                <a:gd name="T47" fmla="*/ 1710964 h 2815"/>
                <a:gd name="T48" fmla="*/ 727350 w 1289"/>
                <a:gd name="T49" fmla="*/ 1460670 h 2815"/>
                <a:gd name="T50" fmla="*/ 876806 w 1289"/>
                <a:gd name="T51" fmla="*/ 1272638 h 2815"/>
                <a:gd name="T52" fmla="*/ 876806 w 1289"/>
                <a:gd name="T53" fmla="*/ 1211621 h 2815"/>
                <a:gd name="T54" fmla="*/ 727350 w 1289"/>
                <a:gd name="T55" fmla="*/ 1023590 h 2815"/>
                <a:gd name="T56" fmla="*/ 876806 w 1289"/>
                <a:gd name="T57" fmla="*/ 1211621 h 2815"/>
                <a:gd name="T58" fmla="*/ 727350 w 1289"/>
                <a:gd name="T59" fmla="*/ 955101 h 2815"/>
                <a:gd name="T60" fmla="*/ 876806 w 1289"/>
                <a:gd name="T61" fmla="*/ 768315 h 2815"/>
                <a:gd name="T62" fmla="*/ 1173226 w 1289"/>
                <a:gd name="T63" fmla="*/ 3247594 h 2815"/>
                <a:gd name="T64" fmla="*/ 1017543 w 1289"/>
                <a:gd name="T65" fmla="*/ 3058317 h 2815"/>
                <a:gd name="T66" fmla="*/ 1173226 w 1289"/>
                <a:gd name="T67" fmla="*/ 3247594 h 2815"/>
                <a:gd name="T68" fmla="*/ 1017543 w 1289"/>
                <a:gd name="T69" fmla="*/ 2998545 h 2815"/>
                <a:gd name="T70" fmla="*/ 1173226 w 1289"/>
                <a:gd name="T71" fmla="*/ 2809268 h 2815"/>
                <a:gd name="T72" fmla="*/ 1173226 w 1289"/>
                <a:gd name="T73" fmla="*/ 2728327 h 2815"/>
                <a:gd name="T74" fmla="*/ 1017543 w 1289"/>
                <a:gd name="T75" fmla="*/ 2560220 h 2815"/>
                <a:gd name="T76" fmla="*/ 1173226 w 1289"/>
                <a:gd name="T77" fmla="*/ 2728327 h 2815"/>
                <a:gd name="T78" fmla="*/ 1017543 w 1289"/>
                <a:gd name="T79" fmla="*/ 2479279 h 2815"/>
                <a:gd name="T80" fmla="*/ 1173226 w 1289"/>
                <a:gd name="T81" fmla="*/ 2297473 h 2815"/>
                <a:gd name="T82" fmla="*/ 1173226 w 1289"/>
                <a:gd name="T83" fmla="*/ 2222759 h 2815"/>
                <a:gd name="T84" fmla="*/ 1017543 w 1289"/>
                <a:gd name="T85" fmla="*/ 2047179 h 2815"/>
                <a:gd name="T86" fmla="*/ 1173226 w 1289"/>
                <a:gd name="T87" fmla="*/ 2222759 h 2815"/>
                <a:gd name="T88" fmla="*/ 1017543 w 1289"/>
                <a:gd name="T89" fmla="*/ 1973710 h 2815"/>
                <a:gd name="T90" fmla="*/ 1173226 w 1289"/>
                <a:gd name="T91" fmla="*/ 1791905 h 2815"/>
                <a:gd name="T92" fmla="*/ 1173226 w 1289"/>
                <a:gd name="T93" fmla="*/ 1710964 h 2815"/>
                <a:gd name="T94" fmla="*/ 1017543 w 1289"/>
                <a:gd name="T95" fmla="*/ 1535385 h 2815"/>
                <a:gd name="T96" fmla="*/ 1173226 w 1289"/>
                <a:gd name="T97" fmla="*/ 1710964 h 2815"/>
                <a:gd name="T98" fmla="*/ 1017543 w 1289"/>
                <a:gd name="T99" fmla="*/ 1460670 h 2815"/>
                <a:gd name="T100" fmla="*/ 1173226 w 1289"/>
                <a:gd name="T101" fmla="*/ 1272638 h 2815"/>
                <a:gd name="T102" fmla="*/ 1173226 w 1289"/>
                <a:gd name="T103" fmla="*/ 1211621 h 2815"/>
                <a:gd name="T104" fmla="*/ 1017543 w 1289"/>
                <a:gd name="T105" fmla="*/ 1023590 h 2815"/>
                <a:gd name="T106" fmla="*/ 1173226 w 1289"/>
                <a:gd name="T107" fmla="*/ 1211621 h 2815"/>
                <a:gd name="T108" fmla="*/ 1017543 w 1289"/>
                <a:gd name="T109" fmla="*/ 955101 h 2815"/>
                <a:gd name="T110" fmla="*/ 1173226 w 1289"/>
                <a:gd name="T111" fmla="*/ 768315 h 2815"/>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1289" h="2815">
                  <a:moveTo>
                    <a:pt x="704" y="379"/>
                  </a:moveTo>
                  <a:lnTo>
                    <a:pt x="704" y="151"/>
                  </a:lnTo>
                  <a:lnTo>
                    <a:pt x="552" y="151"/>
                  </a:lnTo>
                  <a:lnTo>
                    <a:pt x="552" y="379"/>
                  </a:lnTo>
                  <a:lnTo>
                    <a:pt x="471" y="379"/>
                  </a:lnTo>
                  <a:lnTo>
                    <a:pt x="471" y="0"/>
                  </a:lnTo>
                  <a:lnTo>
                    <a:pt x="319" y="0"/>
                  </a:lnTo>
                  <a:lnTo>
                    <a:pt x="319" y="379"/>
                  </a:lnTo>
                  <a:lnTo>
                    <a:pt x="0" y="379"/>
                  </a:lnTo>
                  <a:lnTo>
                    <a:pt x="0" y="2814"/>
                  </a:lnTo>
                  <a:lnTo>
                    <a:pt x="1288" y="2814"/>
                  </a:lnTo>
                  <a:lnTo>
                    <a:pt x="1288" y="379"/>
                  </a:lnTo>
                  <a:lnTo>
                    <a:pt x="704" y="379"/>
                  </a:lnTo>
                  <a:close/>
                  <a:moveTo>
                    <a:pt x="704" y="2608"/>
                  </a:moveTo>
                  <a:lnTo>
                    <a:pt x="584" y="2608"/>
                  </a:lnTo>
                  <a:lnTo>
                    <a:pt x="584" y="2456"/>
                  </a:lnTo>
                  <a:lnTo>
                    <a:pt x="704" y="2456"/>
                  </a:lnTo>
                  <a:lnTo>
                    <a:pt x="704" y="2608"/>
                  </a:lnTo>
                  <a:close/>
                  <a:moveTo>
                    <a:pt x="704" y="2408"/>
                  </a:moveTo>
                  <a:lnTo>
                    <a:pt x="584" y="2408"/>
                  </a:lnTo>
                  <a:lnTo>
                    <a:pt x="584" y="2256"/>
                  </a:lnTo>
                  <a:lnTo>
                    <a:pt x="704" y="2256"/>
                  </a:lnTo>
                  <a:lnTo>
                    <a:pt x="704" y="2408"/>
                  </a:lnTo>
                  <a:close/>
                  <a:moveTo>
                    <a:pt x="704" y="2191"/>
                  </a:moveTo>
                  <a:lnTo>
                    <a:pt x="584" y="2191"/>
                  </a:lnTo>
                  <a:lnTo>
                    <a:pt x="584" y="2056"/>
                  </a:lnTo>
                  <a:lnTo>
                    <a:pt x="704" y="2056"/>
                  </a:lnTo>
                  <a:lnTo>
                    <a:pt x="704" y="2191"/>
                  </a:lnTo>
                  <a:close/>
                  <a:moveTo>
                    <a:pt x="704" y="1991"/>
                  </a:moveTo>
                  <a:lnTo>
                    <a:pt x="584" y="1991"/>
                  </a:lnTo>
                  <a:lnTo>
                    <a:pt x="584" y="1845"/>
                  </a:lnTo>
                  <a:lnTo>
                    <a:pt x="704" y="1845"/>
                  </a:lnTo>
                  <a:lnTo>
                    <a:pt x="704" y="1991"/>
                  </a:lnTo>
                  <a:close/>
                  <a:moveTo>
                    <a:pt x="704" y="1785"/>
                  </a:moveTo>
                  <a:lnTo>
                    <a:pt x="584" y="1785"/>
                  </a:lnTo>
                  <a:lnTo>
                    <a:pt x="584" y="1644"/>
                  </a:lnTo>
                  <a:lnTo>
                    <a:pt x="704" y="1644"/>
                  </a:lnTo>
                  <a:lnTo>
                    <a:pt x="704" y="1785"/>
                  </a:lnTo>
                  <a:close/>
                  <a:moveTo>
                    <a:pt x="704" y="1585"/>
                  </a:moveTo>
                  <a:lnTo>
                    <a:pt x="584" y="1585"/>
                  </a:lnTo>
                  <a:lnTo>
                    <a:pt x="584" y="1439"/>
                  </a:lnTo>
                  <a:lnTo>
                    <a:pt x="704" y="1439"/>
                  </a:lnTo>
                  <a:lnTo>
                    <a:pt x="704" y="1585"/>
                  </a:lnTo>
                  <a:close/>
                  <a:moveTo>
                    <a:pt x="704" y="1374"/>
                  </a:moveTo>
                  <a:lnTo>
                    <a:pt x="584" y="1374"/>
                  </a:lnTo>
                  <a:lnTo>
                    <a:pt x="584" y="1233"/>
                  </a:lnTo>
                  <a:lnTo>
                    <a:pt x="704" y="1233"/>
                  </a:lnTo>
                  <a:lnTo>
                    <a:pt x="704" y="1374"/>
                  </a:lnTo>
                  <a:close/>
                  <a:moveTo>
                    <a:pt x="704" y="1173"/>
                  </a:moveTo>
                  <a:lnTo>
                    <a:pt x="584" y="1173"/>
                  </a:lnTo>
                  <a:lnTo>
                    <a:pt x="584" y="1022"/>
                  </a:lnTo>
                  <a:lnTo>
                    <a:pt x="704" y="1022"/>
                  </a:lnTo>
                  <a:lnTo>
                    <a:pt x="704" y="1173"/>
                  </a:lnTo>
                  <a:close/>
                  <a:moveTo>
                    <a:pt x="704" y="973"/>
                  </a:moveTo>
                  <a:lnTo>
                    <a:pt x="584" y="973"/>
                  </a:lnTo>
                  <a:lnTo>
                    <a:pt x="584" y="822"/>
                  </a:lnTo>
                  <a:lnTo>
                    <a:pt x="704" y="822"/>
                  </a:lnTo>
                  <a:lnTo>
                    <a:pt x="704" y="973"/>
                  </a:lnTo>
                  <a:close/>
                  <a:moveTo>
                    <a:pt x="704" y="767"/>
                  </a:moveTo>
                  <a:lnTo>
                    <a:pt x="584" y="767"/>
                  </a:lnTo>
                  <a:lnTo>
                    <a:pt x="584" y="617"/>
                  </a:lnTo>
                  <a:lnTo>
                    <a:pt x="704" y="617"/>
                  </a:lnTo>
                  <a:lnTo>
                    <a:pt x="704" y="767"/>
                  </a:lnTo>
                  <a:close/>
                  <a:moveTo>
                    <a:pt x="942" y="2608"/>
                  </a:moveTo>
                  <a:lnTo>
                    <a:pt x="817" y="2608"/>
                  </a:lnTo>
                  <a:lnTo>
                    <a:pt x="817" y="2456"/>
                  </a:lnTo>
                  <a:lnTo>
                    <a:pt x="942" y="2456"/>
                  </a:lnTo>
                  <a:lnTo>
                    <a:pt x="942" y="2608"/>
                  </a:lnTo>
                  <a:close/>
                  <a:moveTo>
                    <a:pt x="942" y="2408"/>
                  </a:moveTo>
                  <a:lnTo>
                    <a:pt x="817" y="2408"/>
                  </a:lnTo>
                  <a:lnTo>
                    <a:pt x="817" y="2256"/>
                  </a:lnTo>
                  <a:lnTo>
                    <a:pt x="942" y="2256"/>
                  </a:lnTo>
                  <a:lnTo>
                    <a:pt x="942" y="2408"/>
                  </a:lnTo>
                  <a:close/>
                  <a:moveTo>
                    <a:pt x="942" y="2191"/>
                  </a:moveTo>
                  <a:lnTo>
                    <a:pt x="817" y="2191"/>
                  </a:lnTo>
                  <a:lnTo>
                    <a:pt x="817" y="2056"/>
                  </a:lnTo>
                  <a:lnTo>
                    <a:pt x="942" y="2056"/>
                  </a:lnTo>
                  <a:lnTo>
                    <a:pt x="942" y="2191"/>
                  </a:lnTo>
                  <a:close/>
                  <a:moveTo>
                    <a:pt x="942" y="1991"/>
                  </a:moveTo>
                  <a:lnTo>
                    <a:pt x="817" y="1991"/>
                  </a:lnTo>
                  <a:lnTo>
                    <a:pt x="817" y="1845"/>
                  </a:lnTo>
                  <a:lnTo>
                    <a:pt x="942" y="1845"/>
                  </a:lnTo>
                  <a:lnTo>
                    <a:pt x="942" y="1991"/>
                  </a:lnTo>
                  <a:close/>
                  <a:moveTo>
                    <a:pt x="942" y="1785"/>
                  </a:moveTo>
                  <a:lnTo>
                    <a:pt x="817" y="1785"/>
                  </a:lnTo>
                  <a:lnTo>
                    <a:pt x="817" y="1644"/>
                  </a:lnTo>
                  <a:lnTo>
                    <a:pt x="942" y="1644"/>
                  </a:lnTo>
                  <a:lnTo>
                    <a:pt x="942" y="1785"/>
                  </a:lnTo>
                  <a:close/>
                  <a:moveTo>
                    <a:pt x="942" y="1585"/>
                  </a:moveTo>
                  <a:lnTo>
                    <a:pt x="817" y="1585"/>
                  </a:lnTo>
                  <a:lnTo>
                    <a:pt x="817" y="1439"/>
                  </a:lnTo>
                  <a:lnTo>
                    <a:pt x="942" y="1439"/>
                  </a:lnTo>
                  <a:lnTo>
                    <a:pt x="942" y="1585"/>
                  </a:lnTo>
                  <a:close/>
                  <a:moveTo>
                    <a:pt x="942" y="1374"/>
                  </a:moveTo>
                  <a:lnTo>
                    <a:pt x="817" y="1374"/>
                  </a:lnTo>
                  <a:lnTo>
                    <a:pt x="817" y="1233"/>
                  </a:lnTo>
                  <a:lnTo>
                    <a:pt x="942" y="1233"/>
                  </a:lnTo>
                  <a:lnTo>
                    <a:pt x="942" y="1374"/>
                  </a:lnTo>
                  <a:close/>
                  <a:moveTo>
                    <a:pt x="942" y="1173"/>
                  </a:moveTo>
                  <a:lnTo>
                    <a:pt x="817" y="1173"/>
                  </a:lnTo>
                  <a:lnTo>
                    <a:pt x="817" y="1022"/>
                  </a:lnTo>
                  <a:lnTo>
                    <a:pt x="942" y="1022"/>
                  </a:lnTo>
                  <a:lnTo>
                    <a:pt x="942" y="1173"/>
                  </a:lnTo>
                  <a:close/>
                  <a:moveTo>
                    <a:pt x="942" y="973"/>
                  </a:moveTo>
                  <a:lnTo>
                    <a:pt x="817" y="973"/>
                  </a:lnTo>
                  <a:lnTo>
                    <a:pt x="817" y="822"/>
                  </a:lnTo>
                  <a:lnTo>
                    <a:pt x="942" y="822"/>
                  </a:lnTo>
                  <a:lnTo>
                    <a:pt x="942" y="973"/>
                  </a:lnTo>
                  <a:close/>
                  <a:moveTo>
                    <a:pt x="942" y="767"/>
                  </a:moveTo>
                  <a:lnTo>
                    <a:pt x="817" y="767"/>
                  </a:lnTo>
                  <a:lnTo>
                    <a:pt x="817" y="617"/>
                  </a:lnTo>
                  <a:lnTo>
                    <a:pt x="942" y="617"/>
                  </a:lnTo>
                  <a:lnTo>
                    <a:pt x="942" y="767"/>
                  </a:lnTo>
                  <a:close/>
                </a:path>
              </a:pathLst>
            </a:custGeom>
            <a:solidFill>
              <a:srgbClr val="000000"/>
            </a:solidFill>
            <a:ln>
              <a:noFill/>
            </a:ln>
            <a:effectLst/>
          </p:spPr>
          <p:txBody>
            <a:bodyPr wrap="none" lIns="60927" tIns="30463" rIns="60927" bIns="30463" anchor="ctr"/>
            <a:lstStyle/>
            <a:p>
              <a:endParaRPr lang="es-MX" sz="900" dirty="0"/>
            </a:p>
          </p:txBody>
        </p:sp>
        <p:sp>
          <p:nvSpPr>
            <p:cNvPr id="15" name="Freeform 1">
              <a:extLst>
                <a:ext uri="{FF2B5EF4-FFF2-40B4-BE49-F238E27FC236}">
                  <a16:creationId xmlns:a16="http://schemas.microsoft.com/office/drawing/2014/main" id="{ABEC55A2-F635-429D-AADE-9FAB08B0B17C}"/>
                </a:ext>
              </a:extLst>
            </p:cNvPr>
            <p:cNvSpPr>
              <a:spLocks noChangeArrowheads="1"/>
            </p:cNvSpPr>
            <p:nvPr/>
          </p:nvSpPr>
          <p:spPr bwMode="auto">
            <a:xfrm>
              <a:off x="6144419" y="5865019"/>
              <a:ext cx="4249738" cy="98425"/>
            </a:xfrm>
            <a:custGeom>
              <a:avLst/>
              <a:gdLst>
                <a:gd name="T0" fmla="*/ 8499392 w 19590"/>
                <a:gd name="T1" fmla="*/ 195048 h 261"/>
                <a:gd name="T2" fmla="*/ 0 w 19590"/>
                <a:gd name="T3" fmla="*/ 195048 h 261"/>
                <a:gd name="T4" fmla="*/ 0 w 19590"/>
                <a:gd name="T5" fmla="*/ 0 h 261"/>
                <a:gd name="T6" fmla="*/ 8499392 w 19590"/>
                <a:gd name="T7" fmla="*/ 0 h 261"/>
                <a:gd name="T8" fmla="*/ 8499392 w 19590"/>
                <a:gd name="T9" fmla="*/ 195048 h 26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590" h="261">
                  <a:moveTo>
                    <a:pt x="19589" y="260"/>
                  </a:moveTo>
                  <a:lnTo>
                    <a:pt x="0" y="260"/>
                  </a:lnTo>
                  <a:lnTo>
                    <a:pt x="0" y="0"/>
                  </a:lnTo>
                  <a:lnTo>
                    <a:pt x="19589" y="0"/>
                  </a:lnTo>
                  <a:lnTo>
                    <a:pt x="19589" y="260"/>
                  </a:lnTo>
                </a:path>
              </a:pathLst>
            </a:custGeom>
            <a:solidFill>
              <a:srgbClr val="000000"/>
            </a:solidFill>
            <a:ln>
              <a:noFill/>
            </a:ln>
            <a:effectLst/>
          </p:spPr>
          <p:txBody>
            <a:bodyPr wrap="none" lIns="60927" tIns="30463" rIns="60927" bIns="30463" anchor="ctr"/>
            <a:lstStyle/>
            <a:p>
              <a:endParaRPr lang="es-MX" sz="900" dirty="0"/>
            </a:p>
          </p:txBody>
        </p:sp>
      </p:grpSp>
      <p:sp>
        <p:nvSpPr>
          <p:cNvPr id="16" name="Freeform 3">
            <a:extLst>
              <a:ext uri="{FF2B5EF4-FFF2-40B4-BE49-F238E27FC236}">
                <a16:creationId xmlns:a16="http://schemas.microsoft.com/office/drawing/2014/main" id="{46CD8C5B-D650-49A7-B845-9ECFD6C6E026}"/>
              </a:ext>
            </a:extLst>
          </p:cNvPr>
          <p:cNvSpPr>
            <a:spLocks noChangeArrowheads="1"/>
          </p:cNvSpPr>
          <p:nvPr/>
        </p:nvSpPr>
        <p:spPr bwMode="auto">
          <a:xfrm>
            <a:off x="6380957" y="3643313"/>
            <a:ext cx="92869" cy="340519"/>
          </a:xfrm>
          <a:custGeom>
            <a:avLst/>
            <a:gdLst>
              <a:gd name="T0" fmla="*/ 185692 w 151"/>
              <a:gd name="T1" fmla="*/ 0 h 548"/>
              <a:gd name="T2" fmla="*/ 0 w 151"/>
              <a:gd name="T3" fmla="*/ 0 h 548"/>
              <a:gd name="T4" fmla="*/ 0 w 151"/>
              <a:gd name="T5" fmla="*/ 680050 h 548"/>
              <a:gd name="T6" fmla="*/ 185692 w 151"/>
              <a:gd name="T7" fmla="*/ 680050 h 548"/>
              <a:gd name="T8" fmla="*/ 185692 w 151"/>
              <a:gd name="T9" fmla="*/ 0 h 54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1" h="548">
                <a:moveTo>
                  <a:pt x="150" y="0"/>
                </a:moveTo>
                <a:lnTo>
                  <a:pt x="0" y="0"/>
                </a:lnTo>
                <a:lnTo>
                  <a:pt x="0" y="547"/>
                </a:lnTo>
                <a:lnTo>
                  <a:pt x="150" y="547"/>
                </a:lnTo>
                <a:lnTo>
                  <a:pt x="150"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60927" tIns="30463" rIns="60927" bIns="30463" anchor="ctr"/>
          <a:lstStyle/>
          <a:p>
            <a:endParaRPr lang="es-MX" sz="900" dirty="0"/>
          </a:p>
        </p:txBody>
      </p:sp>
      <p:sp>
        <p:nvSpPr>
          <p:cNvPr id="17" name="Freeform 4">
            <a:extLst>
              <a:ext uri="{FF2B5EF4-FFF2-40B4-BE49-F238E27FC236}">
                <a16:creationId xmlns:a16="http://schemas.microsoft.com/office/drawing/2014/main" id="{0C0A84C0-B7B5-48A1-8DFA-26E36D800A79}"/>
              </a:ext>
            </a:extLst>
          </p:cNvPr>
          <p:cNvSpPr>
            <a:spLocks noChangeArrowheads="1"/>
          </p:cNvSpPr>
          <p:nvPr/>
        </p:nvSpPr>
        <p:spPr bwMode="auto">
          <a:xfrm>
            <a:off x="6548438" y="3643313"/>
            <a:ext cx="84932" cy="340519"/>
          </a:xfrm>
          <a:custGeom>
            <a:avLst/>
            <a:gdLst>
              <a:gd name="T0" fmla="*/ 169184 w 136"/>
              <a:gd name="T1" fmla="*/ 0 h 548"/>
              <a:gd name="T2" fmla="*/ 0 w 136"/>
              <a:gd name="T3" fmla="*/ 0 h 548"/>
              <a:gd name="T4" fmla="*/ 0 w 136"/>
              <a:gd name="T5" fmla="*/ 680050 h 548"/>
              <a:gd name="T6" fmla="*/ 169184 w 136"/>
              <a:gd name="T7" fmla="*/ 680050 h 548"/>
              <a:gd name="T8" fmla="*/ 169184 w 136"/>
              <a:gd name="T9" fmla="*/ 0 h 54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6" h="548">
                <a:moveTo>
                  <a:pt x="135" y="0"/>
                </a:moveTo>
                <a:lnTo>
                  <a:pt x="0" y="0"/>
                </a:lnTo>
                <a:lnTo>
                  <a:pt x="0" y="547"/>
                </a:lnTo>
                <a:lnTo>
                  <a:pt x="135" y="547"/>
                </a:lnTo>
                <a:lnTo>
                  <a:pt x="135"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60927" tIns="30463" rIns="60927" bIns="30463" anchor="ctr"/>
          <a:lstStyle/>
          <a:p>
            <a:endParaRPr lang="es-MX" sz="900" dirty="0"/>
          </a:p>
        </p:txBody>
      </p:sp>
      <p:sp>
        <p:nvSpPr>
          <p:cNvPr id="18" name="Freeform 5">
            <a:extLst>
              <a:ext uri="{FF2B5EF4-FFF2-40B4-BE49-F238E27FC236}">
                <a16:creationId xmlns:a16="http://schemas.microsoft.com/office/drawing/2014/main" id="{63C0D962-0691-4505-B796-EEAE6467D23B}"/>
              </a:ext>
            </a:extLst>
          </p:cNvPr>
          <p:cNvSpPr>
            <a:spLocks noChangeArrowheads="1"/>
          </p:cNvSpPr>
          <p:nvPr/>
        </p:nvSpPr>
        <p:spPr bwMode="auto">
          <a:xfrm>
            <a:off x="6702425" y="3643313"/>
            <a:ext cx="96044" cy="340519"/>
          </a:xfrm>
          <a:custGeom>
            <a:avLst/>
            <a:gdLst>
              <a:gd name="T0" fmla="*/ 191173 w 153"/>
              <a:gd name="T1" fmla="*/ 0 h 548"/>
              <a:gd name="T2" fmla="*/ 0 w 153"/>
              <a:gd name="T3" fmla="*/ 0 h 548"/>
              <a:gd name="T4" fmla="*/ 0 w 153"/>
              <a:gd name="T5" fmla="*/ 680050 h 548"/>
              <a:gd name="T6" fmla="*/ 191173 w 153"/>
              <a:gd name="T7" fmla="*/ 680050 h 548"/>
              <a:gd name="T8" fmla="*/ 191173 w 153"/>
              <a:gd name="T9" fmla="*/ 0 h 54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3" h="548">
                <a:moveTo>
                  <a:pt x="152" y="0"/>
                </a:moveTo>
                <a:lnTo>
                  <a:pt x="0" y="0"/>
                </a:lnTo>
                <a:lnTo>
                  <a:pt x="0" y="547"/>
                </a:lnTo>
                <a:lnTo>
                  <a:pt x="152" y="547"/>
                </a:lnTo>
                <a:lnTo>
                  <a:pt x="152"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60927" tIns="30463" rIns="60927" bIns="30463" anchor="ctr"/>
          <a:lstStyle/>
          <a:p>
            <a:endParaRPr lang="es-MX" sz="900" dirty="0"/>
          </a:p>
        </p:txBody>
      </p:sp>
      <p:sp>
        <p:nvSpPr>
          <p:cNvPr id="19" name="Freeform 6">
            <a:extLst>
              <a:ext uri="{FF2B5EF4-FFF2-40B4-BE49-F238E27FC236}">
                <a16:creationId xmlns:a16="http://schemas.microsoft.com/office/drawing/2014/main" id="{7C7D71F0-A780-4F33-867E-6B8676B347E9}"/>
              </a:ext>
            </a:extLst>
          </p:cNvPr>
          <p:cNvSpPr>
            <a:spLocks noChangeArrowheads="1"/>
          </p:cNvSpPr>
          <p:nvPr/>
        </p:nvSpPr>
        <p:spPr bwMode="auto">
          <a:xfrm>
            <a:off x="6872288" y="3643313"/>
            <a:ext cx="96838" cy="340519"/>
          </a:xfrm>
          <a:custGeom>
            <a:avLst/>
            <a:gdLst>
              <a:gd name="T0" fmla="*/ 191173 w 153"/>
              <a:gd name="T1" fmla="*/ 0 h 548"/>
              <a:gd name="T2" fmla="*/ 0 w 153"/>
              <a:gd name="T3" fmla="*/ 0 h 548"/>
              <a:gd name="T4" fmla="*/ 0 w 153"/>
              <a:gd name="T5" fmla="*/ 680050 h 548"/>
              <a:gd name="T6" fmla="*/ 191173 w 153"/>
              <a:gd name="T7" fmla="*/ 680050 h 548"/>
              <a:gd name="T8" fmla="*/ 191173 w 153"/>
              <a:gd name="T9" fmla="*/ 0 h 54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3" h="548">
                <a:moveTo>
                  <a:pt x="152" y="0"/>
                </a:moveTo>
                <a:lnTo>
                  <a:pt x="0" y="0"/>
                </a:lnTo>
                <a:lnTo>
                  <a:pt x="0" y="547"/>
                </a:lnTo>
                <a:lnTo>
                  <a:pt x="152" y="547"/>
                </a:lnTo>
                <a:lnTo>
                  <a:pt x="152"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60927" tIns="30463" rIns="60927" bIns="30463" anchor="ctr"/>
          <a:lstStyle/>
          <a:p>
            <a:endParaRPr lang="es-MX" sz="900" dirty="0"/>
          </a:p>
        </p:txBody>
      </p:sp>
      <p:sp>
        <p:nvSpPr>
          <p:cNvPr id="20" name="Freeform 7">
            <a:extLst>
              <a:ext uri="{FF2B5EF4-FFF2-40B4-BE49-F238E27FC236}">
                <a16:creationId xmlns:a16="http://schemas.microsoft.com/office/drawing/2014/main" id="{EBAF0782-026F-4CE5-B098-D6E7F75A827E}"/>
              </a:ext>
            </a:extLst>
          </p:cNvPr>
          <p:cNvSpPr>
            <a:spLocks noChangeArrowheads="1"/>
          </p:cNvSpPr>
          <p:nvPr/>
        </p:nvSpPr>
        <p:spPr bwMode="auto">
          <a:xfrm>
            <a:off x="6215857" y="4063207"/>
            <a:ext cx="92869" cy="340519"/>
          </a:xfrm>
          <a:custGeom>
            <a:avLst/>
            <a:gdLst>
              <a:gd name="T0" fmla="*/ 185700 w 152"/>
              <a:gd name="T1" fmla="*/ 0 h 547"/>
              <a:gd name="T2" fmla="*/ 0 w 152"/>
              <a:gd name="T3" fmla="*/ 0 h 547"/>
              <a:gd name="T4" fmla="*/ 0 w 152"/>
              <a:gd name="T5" fmla="*/ 680047 h 547"/>
              <a:gd name="T6" fmla="*/ 185700 w 152"/>
              <a:gd name="T7" fmla="*/ 680047 h 547"/>
              <a:gd name="T8" fmla="*/ 185700 w 152"/>
              <a:gd name="T9" fmla="*/ 0 h 54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2" h="547">
                <a:moveTo>
                  <a:pt x="151" y="0"/>
                </a:moveTo>
                <a:lnTo>
                  <a:pt x="0" y="0"/>
                </a:lnTo>
                <a:lnTo>
                  <a:pt x="0" y="546"/>
                </a:lnTo>
                <a:lnTo>
                  <a:pt x="151" y="546"/>
                </a:lnTo>
                <a:lnTo>
                  <a:pt x="151"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60927" tIns="30463" rIns="60927" bIns="30463" anchor="ctr"/>
          <a:lstStyle/>
          <a:p>
            <a:endParaRPr lang="es-MX" sz="900" dirty="0"/>
          </a:p>
        </p:txBody>
      </p:sp>
      <p:sp>
        <p:nvSpPr>
          <p:cNvPr id="21" name="Freeform 8">
            <a:extLst>
              <a:ext uri="{FF2B5EF4-FFF2-40B4-BE49-F238E27FC236}">
                <a16:creationId xmlns:a16="http://schemas.microsoft.com/office/drawing/2014/main" id="{A265C44F-A4EE-4ED6-A8CF-FBF7DEF1BF6A}"/>
              </a:ext>
            </a:extLst>
          </p:cNvPr>
          <p:cNvSpPr>
            <a:spLocks noChangeArrowheads="1"/>
          </p:cNvSpPr>
          <p:nvPr/>
        </p:nvSpPr>
        <p:spPr bwMode="auto">
          <a:xfrm>
            <a:off x="6380957" y="4063207"/>
            <a:ext cx="92869" cy="340519"/>
          </a:xfrm>
          <a:custGeom>
            <a:avLst/>
            <a:gdLst>
              <a:gd name="T0" fmla="*/ 185692 w 151"/>
              <a:gd name="T1" fmla="*/ 0 h 547"/>
              <a:gd name="T2" fmla="*/ 0 w 151"/>
              <a:gd name="T3" fmla="*/ 0 h 547"/>
              <a:gd name="T4" fmla="*/ 0 w 151"/>
              <a:gd name="T5" fmla="*/ 680047 h 547"/>
              <a:gd name="T6" fmla="*/ 185692 w 151"/>
              <a:gd name="T7" fmla="*/ 680047 h 547"/>
              <a:gd name="T8" fmla="*/ 185692 w 151"/>
              <a:gd name="T9" fmla="*/ 0 h 54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1" h="547">
                <a:moveTo>
                  <a:pt x="150" y="0"/>
                </a:moveTo>
                <a:lnTo>
                  <a:pt x="0" y="0"/>
                </a:lnTo>
                <a:lnTo>
                  <a:pt x="0" y="546"/>
                </a:lnTo>
                <a:lnTo>
                  <a:pt x="150" y="546"/>
                </a:lnTo>
                <a:lnTo>
                  <a:pt x="150"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60927" tIns="30463" rIns="60927" bIns="30463" anchor="ctr"/>
          <a:lstStyle/>
          <a:p>
            <a:endParaRPr lang="es-MX" sz="900" dirty="0"/>
          </a:p>
        </p:txBody>
      </p:sp>
      <p:sp>
        <p:nvSpPr>
          <p:cNvPr id="22" name="Freeform 9">
            <a:extLst>
              <a:ext uri="{FF2B5EF4-FFF2-40B4-BE49-F238E27FC236}">
                <a16:creationId xmlns:a16="http://schemas.microsoft.com/office/drawing/2014/main" id="{34268130-69D0-49FE-93EB-2A16171562F4}"/>
              </a:ext>
            </a:extLst>
          </p:cNvPr>
          <p:cNvSpPr>
            <a:spLocks noChangeArrowheads="1"/>
          </p:cNvSpPr>
          <p:nvPr/>
        </p:nvSpPr>
        <p:spPr bwMode="auto">
          <a:xfrm>
            <a:off x="6702425" y="4063207"/>
            <a:ext cx="96044" cy="340519"/>
          </a:xfrm>
          <a:custGeom>
            <a:avLst/>
            <a:gdLst>
              <a:gd name="T0" fmla="*/ 191173 w 153"/>
              <a:gd name="T1" fmla="*/ 0 h 547"/>
              <a:gd name="T2" fmla="*/ 0 w 153"/>
              <a:gd name="T3" fmla="*/ 0 h 547"/>
              <a:gd name="T4" fmla="*/ 0 w 153"/>
              <a:gd name="T5" fmla="*/ 680047 h 547"/>
              <a:gd name="T6" fmla="*/ 191173 w 153"/>
              <a:gd name="T7" fmla="*/ 680047 h 547"/>
              <a:gd name="T8" fmla="*/ 191173 w 153"/>
              <a:gd name="T9" fmla="*/ 0 h 54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3" h="547">
                <a:moveTo>
                  <a:pt x="152" y="0"/>
                </a:moveTo>
                <a:lnTo>
                  <a:pt x="0" y="0"/>
                </a:lnTo>
                <a:lnTo>
                  <a:pt x="0" y="546"/>
                </a:lnTo>
                <a:lnTo>
                  <a:pt x="152" y="546"/>
                </a:lnTo>
                <a:lnTo>
                  <a:pt x="152"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60927" tIns="30463" rIns="60927" bIns="30463" anchor="ctr"/>
          <a:lstStyle/>
          <a:p>
            <a:endParaRPr lang="es-MX" sz="900" dirty="0"/>
          </a:p>
        </p:txBody>
      </p:sp>
      <p:sp>
        <p:nvSpPr>
          <p:cNvPr id="23" name="Freeform 10">
            <a:extLst>
              <a:ext uri="{FF2B5EF4-FFF2-40B4-BE49-F238E27FC236}">
                <a16:creationId xmlns:a16="http://schemas.microsoft.com/office/drawing/2014/main" id="{0960A89B-3A2F-4445-8D67-2E2A2CE469AC}"/>
              </a:ext>
            </a:extLst>
          </p:cNvPr>
          <p:cNvSpPr>
            <a:spLocks noChangeArrowheads="1"/>
          </p:cNvSpPr>
          <p:nvPr/>
        </p:nvSpPr>
        <p:spPr bwMode="auto">
          <a:xfrm>
            <a:off x="6215857" y="4480719"/>
            <a:ext cx="92869" cy="340519"/>
          </a:xfrm>
          <a:custGeom>
            <a:avLst/>
            <a:gdLst>
              <a:gd name="T0" fmla="*/ 185700 w 152"/>
              <a:gd name="T1" fmla="*/ 0 h 546"/>
              <a:gd name="T2" fmla="*/ 0 w 152"/>
              <a:gd name="T3" fmla="*/ 0 h 546"/>
              <a:gd name="T4" fmla="*/ 0 w 152"/>
              <a:gd name="T5" fmla="*/ 680045 h 546"/>
              <a:gd name="T6" fmla="*/ 185700 w 152"/>
              <a:gd name="T7" fmla="*/ 680045 h 546"/>
              <a:gd name="T8" fmla="*/ 185700 w 152"/>
              <a:gd name="T9" fmla="*/ 0 h 54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2" h="546">
                <a:moveTo>
                  <a:pt x="151" y="0"/>
                </a:moveTo>
                <a:lnTo>
                  <a:pt x="0" y="0"/>
                </a:lnTo>
                <a:lnTo>
                  <a:pt x="0" y="545"/>
                </a:lnTo>
                <a:lnTo>
                  <a:pt x="151" y="545"/>
                </a:lnTo>
                <a:lnTo>
                  <a:pt x="151"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60927" tIns="30463" rIns="60927" bIns="30463" anchor="ctr"/>
          <a:lstStyle/>
          <a:p>
            <a:endParaRPr lang="es-MX" sz="900" dirty="0"/>
          </a:p>
        </p:txBody>
      </p:sp>
      <p:sp>
        <p:nvSpPr>
          <p:cNvPr id="24" name="Freeform 11">
            <a:extLst>
              <a:ext uri="{FF2B5EF4-FFF2-40B4-BE49-F238E27FC236}">
                <a16:creationId xmlns:a16="http://schemas.microsoft.com/office/drawing/2014/main" id="{66E0DB4C-EA67-4D8D-9A25-E02E5E0F68B1}"/>
              </a:ext>
            </a:extLst>
          </p:cNvPr>
          <p:cNvSpPr>
            <a:spLocks noChangeArrowheads="1"/>
          </p:cNvSpPr>
          <p:nvPr/>
        </p:nvSpPr>
        <p:spPr bwMode="auto">
          <a:xfrm>
            <a:off x="6380957" y="4480719"/>
            <a:ext cx="92869" cy="340519"/>
          </a:xfrm>
          <a:custGeom>
            <a:avLst/>
            <a:gdLst>
              <a:gd name="T0" fmla="*/ 185692 w 151"/>
              <a:gd name="T1" fmla="*/ 0 h 546"/>
              <a:gd name="T2" fmla="*/ 0 w 151"/>
              <a:gd name="T3" fmla="*/ 0 h 546"/>
              <a:gd name="T4" fmla="*/ 0 w 151"/>
              <a:gd name="T5" fmla="*/ 680045 h 546"/>
              <a:gd name="T6" fmla="*/ 185692 w 151"/>
              <a:gd name="T7" fmla="*/ 680045 h 546"/>
              <a:gd name="T8" fmla="*/ 185692 w 151"/>
              <a:gd name="T9" fmla="*/ 0 h 54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1" h="546">
                <a:moveTo>
                  <a:pt x="150" y="0"/>
                </a:moveTo>
                <a:lnTo>
                  <a:pt x="0" y="0"/>
                </a:lnTo>
                <a:lnTo>
                  <a:pt x="0" y="545"/>
                </a:lnTo>
                <a:lnTo>
                  <a:pt x="150" y="545"/>
                </a:lnTo>
                <a:lnTo>
                  <a:pt x="150"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60927" tIns="30463" rIns="60927" bIns="30463" anchor="ctr"/>
          <a:lstStyle/>
          <a:p>
            <a:endParaRPr lang="es-MX" sz="900" dirty="0"/>
          </a:p>
        </p:txBody>
      </p:sp>
      <p:sp>
        <p:nvSpPr>
          <p:cNvPr id="25" name="Freeform 12">
            <a:extLst>
              <a:ext uri="{FF2B5EF4-FFF2-40B4-BE49-F238E27FC236}">
                <a16:creationId xmlns:a16="http://schemas.microsoft.com/office/drawing/2014/main" id="{CD600469-5E58-4C2B-B29E-238C4133834F}"/>
              </a:ext>
            </a:extLst>
          </p:cNvPr>
          <p:cNvSpPr>
            <a:spLocks noChangeArrowheads="1"/>
          </p:cNvSpPr>
          <p:nvPr/>
        </p:nvSpPr>
        <p:spPr bwMode="auto">
          <a:xfrm>
            <a:off x="6548438" y="4480719"/>
            <a:ext cx="84932" cy="340519"/>
          </a:xfrm>
          <a:custGeom>
            <a:avLst/>
            <a:gdLst>
              <a:gd name="T0" fmla="*/ 169184 w 136"/>
              <a:gd name="T1" fmla="*/ 0 h 546"/>
              <a:gd name="T2" fmla="*/ 0 w 136"/>
              <a:gd name="T3" fmla="*/ 0 h 546"/>
              <a:gd name="T4" fmla="*/ 0 w 136"/>
              <a:gd name="T5" fmla="*/ 680045 h 546"/>
              <a:gd name="T6" fmla="*/ 169184 w 136"/>
              <a:gd name="T7" fmla="*/ 680045 h 546"/>
              <a:gd name="T8" fmla="*/ 169184 w 136"/>
              <a:gd name="T9" fmla="*/ 0 h 54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6" h="546">
                <a:moveTo>
                  <a:pt x="135" y="0"/>
                </a:moveTo>
                <a:lnTo>
                  <a:pt x="0" y="0"/>
                </a:lnTo>
                <a:lnTo>
                  <a:pt x="0" y="545"/>
                </a:lnTo>
                <a:lnTo>
                  <a:pt x="135" y="545"/>
                </a:lnTo>
                <a:lnTo>
                  <a:pt x="135"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60927" tIns="30463" rIns="60927" bIns="30463" anchor="ctr"/>
          <a:lstStyle/>
          <a:p>
            <a:endParaRPr lang="es-MX" sz="900" dirty="0"/>
          </a:p>
        </p:txBody>
      </p:sp>
      <p:sp>
        <p:nvSpPr>
          <p:cNvPr id="26" name="Freeform 13">
            <a:extLst>
              <a:ext uri="{FF2B5EF4-FFF2-40B4-BE49-F238E27FC236}">
                <a16:creationId xmlns:a16="http://schemas.microsoft.com/office/drawing/2014/main" id="{EF8116F7-B05F-49DF-A75C-78D5E1FFF2F2}"/>
              </a:ext>
            </a:extLst>
          </p:cNvPr>
          <p:cNvSpPr>
            <a:spLocks noChangeArrowheads="1"/>
          </p:cNvSpPr>
          <p:nvPr/>
        </p:nvSpPr>
        <p:spPr bwMode="auto">
          <a:xfrm>
            <a:off x="6702425" y="4480719"/>
            <a:ext cx="96044" cy="340519"/>
          </a:xfrm>
          <a:custGeom>
            <a:avLst/>
            <a:gdLst>
              <a:gd name="T0" fmla="*/ 191173 w 153"/>
              <a:gd name="T1" fmla="*/ 0 h 546"/>
              <a:gd name="T2" fmla="*/ 0 w 153"/>
              <a:gd name="T3" fmla="*/ 0 h 546"/>
              <a:gd name="T4" fmla="*/ 0 w 153"/>
              <a:gd name="T5" fmla="*/ 680045 h 546"/>
              <a:gd name="T6" fmla="*/ 191173 w 153"/>
              <a:gd name="T7" fmla="*/ 680045 h 546"/>
              <a:gd name="T8" fmla="*/ 191173 w 153"/>
              <a:gd name="T9" fmla="*/ 0 h 54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3" h="546">
                <a:moveTo>
                  <a:pt x="152" y="0"/>
                </a:moveTo>
                <a:lnTo>
                  <a:pt x="0" y="0"/>
                </a:lnTo>
                <a:lnTo>
                  <a:pt x="0" y="545"/>
                </a:lnTo>
                <a:lnTo>
                  <a:pt x="152" y="545"/>
                </a:lnTo>
                <a:lnTo>
                  <a:pt x="152"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60927" tIns="30463" rIns="60927" bIns="30463" anchor="ctr"/>
          <a:lstStyle/>
          <a:p>
            <a:endParaRPr lang="es-MX" sz="900" dirty="0"/>
          </a:p>
        </p:txBody>
      </p:sp>
      <p:sp>
        <p:nvSpPr>
          <p:cNvPr id="27" name="Freeform 14">
            <a:extLst>
              <a:ext uri="{FF2B5EF4-FFF2-40B4-BE49-F238E27FC236}">
                <a16:creationId xmlns:a16="http://schemas.microsoft.com/office/drawing/2014/main" id="{DECD3E47-EFAB-43C9-8FC5-3B4ABB6280BD}"/>
              </a:ext>
            </a:extLst>
          </p:cNvPr>
          <p:cNvSpPr>
            <a:spLocks noChangeArrowheads="1"/>
          </p:cNvSpPr>
          <p:nvPr/>
        </p:nvSpPr>
        <p:spPr bwMode="auto">
          <a:xfrm>
            <a:off x="6872288" y="4480719"/>
            <a:ext cx="96838" cy="340519"/>
          </a:xfrm>
          <a:custGeom>
            <a:avLst/>
            <a:gdLst>
              <a:gd name="T0" fmla="*/ 191173 w 153"/>
              <a:gd name="T1" fmla="*/ 0 h 546"/>
              <a:gd name="T2" fmla="*/ 0 w 153"/>
              <a:gd name="T3" fmla="*/ 0 h 546"/>
              <a:gd name="T4" fmla="*/ 0 w 153"/>
              <a:gd name="T5" fmla="*/ 680045 h 546"/>
              <a:gd name="T6" fmla="*/ 191173 w 153"/>
              <a:gd name="T7" fmla="*/ 680045 h 546"/>
              <a:gd name="T8" fmla="*/ 191173 w 153"/>
              <a:gd name="T9" fmla="*/ 0 h 54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3" h="546">
                <a:moveTo>
                  <a:pt x="152" y="0"/>
                </a:moveTo>
                <a:lnTo>
                  <a:pt x="0" y="0"/>
                </a:lnTo>
                <a:lnTo>
                  <a:pt x="0" y="545"/>
                </a:lnTo>
                <a:lnTo>
                  <a:pt x="152" y="545"/>
                </a:lnTo>
                <a:lnTo>
                  <a:pt x="152"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60927" tIns="30463" rIns="60927" bIns="30463" anchor="ctr"/>
          <a:lstStyle/>
          <a:p>
            <a:endParaRPr lang="es-MX" sz="900" dirty="0"/>
          </a:p>
        </p:txBody>
      </p:sp>
      <p:sp>
        <p:nvSpPr>
          <p:cNvPr id="28" name="Freeform 15">
            <a:extLst>
              <a:ext uri="{FF2B5EF4-FFF2-40B4-BE49-F238E27FC236}">
                <a16:creationId xmlns:a16="http://schemas.microsoft.com/office/drawing/2014/main" id="{E6045DA8-0CF1-4DEF-B2C6-9B68C4A15C75}"/>
              </a:ext>
            </a:extLst>
          </p:cNvPr>
          <p:cNvSpPr>
            <a:spLocks noChangeArrowheads="1"/>
          </p:cNvSpPr>
          <p:nvPr/>
        </p:nvSpPr>
        <p:spPr bwMode="auto">
          <a:xfrm>
            <a:off x="6215857" y="4895850"/>
            <a:ext cx="92869" cy="354013"/>
          </a:xfrm>
          <a:custGeom>
            <a:avLst/>
            <a:gdLst>
              <a:gd name="T0" fmla="*/ 185700 w 152"/>
              <a:gd name="T1" fmla="*/ 0 h 569"/>
              <a:gd name="T2" fmla="*/ 0 w 152"/>
              <a:gd name="T3" fmla="*/ 0 h 569"/>
              <a:gd name="T4" fmla="*/ 0 w 152"/>
              <a:gd name="T5" fmla="*/ 707517 h 569"/>
              <a:gd name="T6" fmla="*/ 185700 w 152"/>
              <a:gd name="T7" fmla="*/ 707517 h 569"/>
              <a:gd name="T8" fmla="*/ 185700 w 152"/>
              <a:gd name="T9" fmla="*/ 0 h 56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2" h="569">
                <a:moveTo>
                  <a:pt x="151" y="0"/>
                </a:moveTo>
                <a:lnTo>
                  <a:pt x="0" y="0"/>
                </a:lnTo>
                <a:lnTo>
                  <a:pt x="0" y="568"/>
                </a:lnTo>
                <a:lnTo>
                  <a:pt x="151" y="568"/>
                </a:lnTo>
                <a:lnTo>
                  <a:pt x="151"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60927" tIns="30463" rIns="60927" bIns="30463" anchor="ctr"/>
          <a:lstStyle/>
          <a:p>
            <a:endParaRPr lang="es-MX" sz="900" dirty="0"/>
          </a:p>
        </p:txBody>
      </p:sp>
      <p:sp>
        <p:nvSpPr>
          <p:cNvPr id="29" name="Freeform 16">
            <a:extLst>
              <a:ext uri="{FF2B5EF4-FFF2-40B4-BE49-F238E27FC236}">
                <a16:creationId xmlns:a16="http://schemas.microsoft.com/office/drawing/2014/main" id="{802F742D-2488-4726-A81B-E27811584398}"/>
              </a:ext>
            </a:extLst>
          </p:cNvPr>
          <p:cNvSpPr>
            <a:spLocks noChangeArrowheads="1"/>
          </p:cNvSpPr>
          <p:nvPr/>
        </p:nvSpPr>
        <p:spPr bwMode="auto">
          <a:xfrm>
            <a:off x="6548438" y="4895850"/>
            <a:ext cx="84932" cy="354013"/>
          </a:xfrm>
          <a:custGeom>
            <a:avLst/>
            <a:gdLst>
              <a:gd name="T0" fmla="*/ 169184 w 136"/>
              <a:gd name="T1" fmla="*/ 0 h 569"/>
              <a:gd name="T2" fmla="*/ 0 w 136"/>
              <a:gd name="T3" fmla="*/ 0 h 569"/>
              <a:gd name="T4" fmla="*/ 0 w 136"/>
              <a:gd name="T5" fmla="*/ 707517 h 569"/>
              <a:gd name="T6" fmla="*/ 169184 w 136"/>
              <a:gd name="T7" fmla="*/ 707517 h 569"/>
              <a:gd name="T8" fmla="*/ 169184 w 136"/>
              <a:gd name="T9" fmla="*/ 0 h 56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6" h="569">
                <a:moveTo>
                  <a:pt x="135" y="0"/>
                </a:moveTo>
                <a:lnTo>
                  <a:pt x="0" y="0"/>
                </a:lnTo>
                <a:lnTo>
                  <a:pt x="0" y="568"/>
                </a:lnTo>
                <a:lnTo>
                  <a:pt x="135" y="568"/>
                </a:lnTo>
                <a:lnTo>
                  <a:pt x="135"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60927" tIns="30463" rIns="60927" bIns="30463" anchor="ctr"/>
          <a:lstStyle/>
          <a:p>
            <a:endParaRPr lang="es-MX" sz="900" dirty="0"/>
          </a:p>
        </p:txBody>
      </p:sp>
      <p:sp>
        <p:nvSpPr>
          <p:cNvPr id="30" name="Freeform 17">
            <a:extLst>
              <a:ext uri="{FF2B5EF4-FFF2-40B4-BE49-F238E27FC236}">
                <a16:creationId xmlns:a16="http://schemas.microsoft.com/office/drawing/2014/main" id="{968710AA-1EFB-4A2E-BDAC-E6284C85C6A0}"/>
              </a:ext>
            </a:extLst>
          </p:cNvPr>
          <p:cNvSpPr>
            <a:spLocks noChangeArrowheads="1"/>
          </p:cNvSpPr>
          <p:nvPr/>
        </p:nvSpPr>
        <p:spPr bwMode="auto">
          <a:xfrm>
            <a:off x="6702425" y="4895850"/>
            <a:ext cx="96044" cy="354013"/>
          </a:xfrm>
          <a:custGeom>
            <a:avLst/>
            <a:gdLst>
              <a:gd name="T0" fmla="*/ 191173 w 153"/>
              <a:gd name="T1" fmla="*/ 0 h 569"/>
              <a:gd name="T2" fmla="*/ 0 w 153"/>
              <a:gd name="T3" fmla="*/ 0 h 569"/>
              <a:gd name="T4" fmla="*/ 0 w 153"/>
              <a:gd name="T5" fmla="*/ 707517 h 569"/>
              <a:gd name="T6" fmla="*/ 191173 w 153"/>
              <a:gd name="T7" fmla="*/ 707517 h 569"/>
              <a:gd name="T8" fmla="*/ 191173 w 153"/>
              <a:gd name="T9" fmla="*/ 0 h 56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3" h="569">
                <a:moveTo>
                  <a:pt x="152" y="0"/>
                </a:moveTo>
                <a:lnTo>
                  <a:pt x="0" y="0"/>
                </a:lnTo>
                <a:lnTo>
                  <a:pt x="0" y="568"/>
                </a:lnTo>
                <a:lnTo>
                  <a:pt x="152" y="568"/>
                </a:lnTo>
                <a:lnTo>
                  <a:pt x="152"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60927" tIns="30463" rIns="60927" bIns="30463" anchor="ctr"/>
          <a:lstStyle/>
          <a:p>
            <a:endParaRPr lang="es-MX" sz="900" dirty="0"/>
          </a:p>
        </p:txBody>
      </p:sp>
      <p:sp>
        <p:nvSpPr>
          <p:cNvPr id="31" name="Freeform 18">
            <a:extLst>
              <a:ext uri="{FF2B5EF4-FFF2-40B4-BE49-F238E27FC236}">
                <a16:creationId xmlns:a16="http://schemas.microsoft.com/office/drawing/2014/main" id="{0D33C369-9C0B-4DA2-AE4C-B280FD03B46D}"/>
              </a:ext>
            </a:extLst>
          </p:cNvPr>
          <p:cNvSpPr>
            <a:spLocks noChangeArrowheads="1"/>
          </p:cNvSpPr>
          <p:nvPr/>
        </p:nvSpPr>
        <p:spPr bwMode="auto">
          <a:xfrm>
            <a:off x="6872288" y="4895850"/>
            <a:ext cx="96838" cy="354013"/>
          </a:xfrm>
          <a:custGeom>
            <a:avLst/>
            <a:gdLst>
              <a:gd name="T0" fmla="*/ 191173 w 153"/>
              <a:gd name="T1" fmla="*/ 0 h 569"/>
              <a:gd name="T2" fmla="*/ 0 w 153"/>
              <a:gd name="T3" fmla="*/ 0 h 569"/>
              <a:gd name="T4" fmla="*/ 0 w 153"/>
              <a:gd name="T5" fmla="*/ 707517 h 569"/>
              <a:gd name="T6" fmla="*/ 191173 w 153"/>
              <a:gd name="T7" fmla="*/ 707517 h 569"/>
              <a:gd name="T8" fmla="*/ 191173 w 153"/>
              <a:gd name="T9" fmla="*/ 0 h 56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3" h="569">
                <a:moveTo>
                  <a:pt x="152" y="0"/>
                </a:moveTo>
                <a:lnTo>
                  <a:pt x="0" y="0"/>
                </a:lnTo>
                <a:lnTo>
                  <a:pt x="0" y="568"/>
                </a:lnTo>
                <a:lnTo>
                  <a:pt x="152" y="568"/>
                </a:lnTo>
                <a:lnTo>
                  <a:pt x="152"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60927" tIns="30463" rIns="60927" bIns="30463" anchor="ctr"/>
          <a:lstStyle/>
          <a:p>
            <a:endParaRPr lang="es-MX" sz="900" dirty="0"/>
          </a:p>
        </p:txBody>
      </p:sp>
      <p:sp>
        <p:nvSpPr>
          <p:cNvPr id="32" name="Freeform 19">
            <a:extLst>
              <a:ext uri="{FF2B5EF4-FFF2-40B4-BE49-F238E27FC236}">
                <a16:creationId xmlns:a16="http://schemas.microsoft.com/office/drawing/2014/main" id="{A359216B-CA56-48BE-AC45-42E448D8B25E}"/>
              </a:ext>
            </a:extLst>
          </p:cNvPr>
          <p:cNvSpPr>
            <a:spLocks noChangeArrowheads="1"/>
          </p:cNvSpPr>
          <p:nvPr/>
        </p:nvSpPr>
        <p:spPr bwMode="auto">
          <a:xfrm>
            <a:off x="6215857" y="5318919"/>
            <a:ext cx="92869" cy="348456"/>
          </a:xfrm>
          <a:custGeom>
            <a:avLst/>
            <a:gdLst>
              <a:gd name="T0" fmla="*/ 185700 w 152"/>
              <a:gd name="T1" fmla="*/ 0 h 558"/>
              <a:gd name="T2" fmla="*/ 0 w 152"/>
              <a:gd name="T3" fmla="*/ 0 h 558"/>
              <a:gd name="T4" fmla="*/ 0 w 152"/>
              <a:gd name="T5" fmla="*/ 696523 h 558"/>
              <a:gd name="T6" fmla="*/ 185700 w 152"/>
              <a:gd name="T7" fmla="*/ 696523 h 558"/>
              <a:gd name="T8" fmla="*/ 185700 w 152"/>
              <a:gd name="T9" fmla="*/ 0 h 55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2" h="558">
                <a:moveTo>
                  <a:pt x="151" y="0"/>
                </a:moveTo>
                <a:lnTo>
                  <a:pt x="0" y="0"/>
                </a:lnTo>
                <a:lnTo>
                  <a:pt x="0" y="557"/>
                </a:lnTo>
                <a:lnTo>
                  <a:pt x="151" y="557"/>
                </a:lnTo>
                <a:lnTo>
                  <a:pt x="151"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60927" tIns="30463" rIns="60927" bIns="30463" anchor="ctr"/>
          <a:lstStyle/>
          <a:p>
            <a:endParaRPr lang="es-MX" sz="900" dirty="0"/>
          </a:p>
        </p:txBody>
      </p:sp>
      <p:sp>
        <p:nvSpPr>
          <p:cNvPr id="33" name="Freeform 20">
            <a:extLst>
              <a:ext uri="{FF2B5EF4-FFF2-40B4-BE49-F238E27FC236}">
                <a16:creationId xmlns:a16="http://schemas.microsoft.com/office/drawing/2014/main" id="{92936827-4555-45F8-A73B-844940E32E4C}"/>
              </a:ext>
            </a:extLst>
          </p:cNvPr>
          <p:cNvSpPr>
            <a:spLocks noChangeArrowheads="1"/>
          </p:cNvSpPr>
          <p:nvPr/>
        </p:nvSpPr>
        <p:spPr bwMode="auto">
          <a:xfrm>
            <a:off x="6380957" y="5318919"/>
            <a:ext cx="92869" cy="348456"/>
          </a:xfrm>
          <a:custGeom>
            <a:avLst/>
            <a:gdLst>
              <a:gd name="T0" fmla="*/ 185692 w 151"/>
              <a:gd name="T1" fmla="*/ 0 h 558"/>
              <a:gd name="T2" fmla="*/ 0 w 151"/>
              <a:gd name="T3" fmla="*/ 0 h 558"/>
              <a:gd name="T4" fmla="*/ 0 w 151"/>
              <a:gd name="T5" fmla="*/ 696523 h 558"/>
              <a:gd name="T6" fmla="*/ 185692 w 151"/>
              <a:gd name="T7" fmla="*/ 696523 h 558"/>
              <a:gd name="T8" fmla="*/ 185692 w 151"/>
              <a:gd name="T9" fmla="*/ 0 h 55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1" h="558">
                <a:moveTo>
                  <a:pt x="150" y="0"/>
                </a:moveTo>
                <a:lnTo>
                  <a:pt x="0" y="0"/>
                </a:lnTo>
                <a:lnTo>
                  <a:pt x="0" y="557"/>
                </a:lnTo>
                <a:lnTo>
                  <a:pt x="150" y="557"/>
                </a:lnTo>
                <a:lnTo>
                  <a:pt x="150"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60927" tIns="30463" rIns="60927" bIns="30463" anchor="ctr"/>
          <a:lstStyle/>
          <a:p>
            <a:endParaRPr lang="es-MX" sz="900" dirty="0"/>
          </a:p>
        </p:txBody>
      </p:sp>
      <p:sp>
        <p:nvSpPr>
          <p:cNvPr id="34" name="Freeform 21">
            <a:extLst>
              <a:ext uri="{FF2B5EF4-FFF2-40B4-BE49-F238E27FC236}">
                <a16:creationId xmlns:a16="http://schemas.microsoft.com/office/drawing/2014/main" id="{9AE7B2CB-6446-44C5-9210-C7E982C21164}"/>
              </a:ext>
            </a:extLst>
          </p:cNvPr>
          <p:cNvSpPr>
            <a:spLocks noChangeArrowheads="1"/>
          </p:cNvSpPr>
          <p:nvPr/>
        </p:nvSpPr>
        <p:spPr bwMode="auto">
          <a:xfrm>
            <a:off x="6548438" y="5318919"/>
            <a:ext cx="84932" cy="348456"/>
          </a:xfrm>
          <a:custGeom>
            <a:avLst/>
            <a:gdLst>
              <a:gd name="T0" fmla="*/ 169184 w 136"/>
              <a:gd name="T1" fmla="*/ 0 h 558"/>
              <a:gd name="T2" fmla="*/ 0 w 136"/>
              <a:gd name="T3" fmla="*/ 0 h 558"/>
              <a:gd name="T4" fmla="*/ 0 w 136"/>
              <a:gd name="T5" fmla="*/ 696523 h 558"/>
              <a:gd name="T6" fmla="*/ 169184 w 136"/>
              <a:gd name="T7" fmla="*/ 696523 h 558"/>
              <a:gd name="T8" fmla="*/ 169184 w 136"/>
              <a:gd name="T9" fmla="*/ 0 h 55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6" h="558">
                <a:moveTo>
                  <a:pt x="135" y="0"/>
                </a:moveTo>
                <a:lnTo>
                  <a:pt x="0" y="0"/>
                </a:lnTo>
                <a:lnTo>
                  <a:pt x="0" y="557"/>
                </a:lnTo>
                <a:lnTo>
                  <a:pt x="135" y="557"/>
                </a:lnTo>
                <a:lnTo>
                  <a:pt x="135"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60927" tIns="30463" rIns="60927" bIns="30463" anchor="ctr"/>
          <a:lstStyle/>
          <a:p>
            <a:endParaRPr lang="es-MX" sz="900" dirty="0"/>
          </a:p>
        </p:txBody>
      </p:sp>
      <p:sp>
        <p:nvSpPr>
          <p:cNvPr id="35" name="Freeform 22">
            <a:extLst>
              <a:ext uri="{FF2B5EF4-FFF2-40B4-BE49-F238E27FC236}">
                <a16:creationId xmlns:a16="http://schemas.microsoft.com/office/drawing/2014/main" id="{05D870C9-BDAF-410C-A2CB-43A9E36ECF1C}"/>
              </a:ext>
            </a:extLst>
          </p:cNvPr>
          <p:cNvSpPr>
            <a:spLocks noChangeArrowheads="1"/>
          </p:cNvSpPr>
          <p:nvPr/>
        </p:nvSpPr>
        <p:spPr bwMode="auto">
          <a:xfrm>
            <a:off x="6872288" y="5318919"/>
            <a:ext cx="96838" cy="348456"/>
          </a:xfrm>
          <a:custGeom>
            <a:avLst/>
            <a:gdLst>
              <a:gd name="T0" fmla="*/ 191173 w 153"/>
              <a:gd name="T1" fmla="*/ 0 h 558"/>
              <a:gd name="T2" fmla="*/ 0 w 153"/>
              <a:gd name="T3" fmla="*/ 0 h 558"/>
              <a:gd name="T4" fmla="*/ 0 w 153"/>
              <a:gd name="T5" fmla="*/ 696523 h 558"/>
              <a:gd name="T6" fmla="*/ 191173 w 153"/>
              <a:gd name="T7" fmla="*/ 696523 h 558"/>
              <a:gd name="T8" fmla="*/ 191173 w 153"/>
              <a:gd name="T9" fmla="*/ 0 h 55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3" h="558">
                <a:moveTo>
                  <a:pt x="152" y="0"/>
                </a:moveTo>
                <a:lnTo>
                  <a:pt x="0" y="0"/>
                </a:lnTo>
                <a:lnTo>
                  <a:pt x="0" y="557"/>
                </a:lnTo>
                <a:lnTo>
                  <a:pt x="152" y="557"/>
                </a:lnTo>
                <a:lnTo>
                  <a:pt x="152"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60927" tIns="30463" rIns="60927" bIns="30463" anchor="ctr"/>
          <a:lstStyle/>
          <a:p>
            <a:endParaRPr lang="es-MX" sz="900" dirty="0"/>
          </a:p>
        </p:txBody>
      </p:sp>
      <p:sp>
        <p:nvSpPr>
          <p:cNvPr id="88" name="Freeform 78">
            <a:extLst>
              <a:ext uri="{FF2B5EF4-FFF2-40B4-BE49-F238E27FC236}">
                <a16:creationId xmlns:a16="http://schemas.microsoft.com/office/drawing/2014/main" id="{05B20B8D-C485-4F74-B1C0-ACBD22E27DFC}"/>
              </a:ext>
            </a:extLst>
          </p:cNvPr>
          <p:cNvSpPr>
            <a:spLocks noChangeArrowheads="1"/>
          </p:cNvSpPr>
          <p:nvPr/>
        </p:nvSpPr>
        <p:spPr bwMode="auto">
          <a:xfrm>
            <a:off x="8167688" y="3439319"/>
            <a:ext cx="546894" cy="57944"/>
          </a:xfrm>
          <a:custGeom>
            <a:avLst/>
            <a:gdLst>
              <a:gd name="T0" fmla="*/ 1092843 w 878"/>
              <a:gd name="T1" fmla="*/ 0 h 93"/>
              <a:gd name="T2" fmla="*/ 0 w 878"/>
              <a:gd name="T3" fmla="*/ 0 h 93"/>
              <a:gd name="T4" fmla="*/ 0 w 878"/>
              <a:gd name="T5" fmla="*/ 114137 h 93"/>
              <a:gd name="T6" fmla="*/ 1092843 w 878"/>
              <a:gd name="T7" fmla="*/ 114137 h 93"/>
              <a:gd name="T8" fmla="*/ 1092843 w 878"/>
              <a:gd name="T9" fmla="*/ 0 h 9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8" h="93">
                <a:moveTo>
                  <a:pt x="877" y="0"/>
                </a:moveTo>
                <a:lnTo>
                  <a:pt x="0" y="0"/>
                </a:lnTo>
                <a:lnTo>
                  <a:pt x="0" y="92"/>
                </a:lnTo>
                <a:lnTo>
                  <a:pt x="877" y="92"/>
                </a:lnTo>
                <a:lnTo>
                  <a:pt x="877"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60927" tIns="30463" rIns="60927" bIns="30463" anchor="ctr"/>
          <a:lstStyle/>
          <a:p>
            <a:endParaRPr lang="es-MX" sz="900" dirty="0"/>
          </a:p>
        </p:txBody>
      </p:sp>
      <p:sp>
        <p:nvSpPr>
          <p:cNvPr id="89" name="Freeform 79">
            <a:extLst>
              <a:ext uri="{FF2B5EF4-FFF2-40B4-BE49-F238E27FC236}">
                <a16:creationId xmlns:a16="http://schemas.microsoft.com/office/drawing/2014/main" id="{0D2DE0ED-D77F-4C58-B91D-18C90795CE05}"/>
              </a:ext>
            </a:extLst>
          </p:cNvPr>
          <p:cNvSpPr>
            <a:spLocks noChangeArrowheads="1"/>
          </p:cNvSpPr>
          <p:nvPr/>
        </p:nvSpPr>
        <p:spPr bwMode="auto">
          <a:xfrm>
            <a:off x="8167688" y="3549650"/>
            <a:ext cx="546894" cy="54769"/>
          </a:xfrm>
          <a:custGeom>
            <a:avLst/>
            <a:gdLst>
              <a:gd name="T0" fmla="*/ 1092843 w 878"/>
              <a:gd name="T1" fmla="*/ 0 h 87"/>
              <a:gd name="T2" fmla="*/ 0 w 878"/>
              <a:gd name="T3" fmla="*/ 0 h 87"/>
              <a:gd name="T4" fmla="*/ 0 w 878"/>
              <a:gd name="T5" fmla="*/ 108622 h 87"/>
              <a:gd name="T6" fmla="*/ 1092843 w 878"/>
              <a:gd name="T7" fmla="*/ 108622 h 87"/>
              <a:gd name="T8" fmla="*/ 1092843 w 878"/>
              <a:gd name="T9" fmla="*/ 0 h 8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8" h="87">
                <a:moveTo>
                  <a:pt x="877" y="0"/>
                </a:moveTo>
                <a:lnTo>
                  <a:pt x="0" y="0"/>
                </a:lnTo>
                <a:lnTo>
                  <a:pt x="0" y="86"/>
                </a:lnTo>
                <a:lnTo>
                  <a:pt x="877" y="86"/>
                </a:lnTo>
                <a:lnTo>
                  <a:pt x="877"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60927" tIns="30463" rIns="60927" bIns="30463" anchor="ctr"/>
          <a:lstStyle/>
          <a:p>
            <a:endParaRPr lang="es-MX" sz="900" dirty="0"/>
          </a:p>
        </p:txBody>
      </p:sp>
      <p:sp>
        <p:nvSpPr>
          <p:cNvPr id="90" name="Freeform 80">
            <a:extLst>
              <a:ext uri="{FF2B5EF4-FFF2-40B4-BE49-F238E27FC236}">
                <a16:creationId xmlns:a16="http://schemas.microsoft.com/office/drawing/2014/main" id="{8765A4AD-ACC4-4BA6-9F68-E4E016654161}"/>
              </a:ext>
            </a:extLst>
          </p:cNvPr>
          <p:cNvSpPr>
            <a:spLocks noChangeArrowheads="1"/>
          </p:cNvSpPr>
          <p:nvPr/>
        </p:nvSpPr>
        <p:spPr bwMode="auto">
          <a:xfrm>
            <a:off x="8167688" y="3656807"/>
            <a:ext cx="546894" cy="57944"/>
          </a:xfrm>
          <a:custGeom>
            <a:avLst/>
            <a:gdLst>
              <a:gd name="T0" fmla="*/ 1092843 w 878"/>
              <a:gd name="T1" fmla="*/ 0 h 93"/>
              <a:gd name="T2" fmla="*/ 0 w 878"/>
              <a:gd name="T3" fmla="*/ 0 h 93"/>
              <a:gd name="T4" fmla="*/ 0 w 878"/>
              <a:gd name="T5" fmla="*/ 114142 h 93"/>
              <a:gd name="T6" fmla="*/ 1092843 w 878"/>
              <a:gd name="T7" fmla="*/ 114142 h 93"/>
              <a:gd name="T8" fmla="*/ 1092843 w 878"/>
              <a:gd name="T9" fmla="*/ 0 h 9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8" h="93">
                <a:moveTo>
                  <a:pt x="877" y="0"/>
                </a:moveTo>
                <a:lnTo>
                  <a:pt x="0" y="0"/>
                </a:lnTo>
                <a:lnTo>
                  <a:pt x="0" y="92"/>
                </a:lnTo>
                <a:lnTo>
                  <a:pt x="877" y="92"/>
                </a:lnTo>
                <a:lnTo>
                  <a:pt x="877"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60927" tIns="30463" rIns="60927" bIns="30463" anchor="ctr"/>
          <a:lstStyle/>
          <a:p>
            <a:endParaRPr lang="es-MX" sz="900" dirty="0"/>
          </a:p>
        </p:txBody>
      </p:sp>
      <p:sp>
        <p:nvSpPr>
          <p:cNvPr id="91" name="Freeform 81">
            <a:extLst>
              <a:ext uri="{FF2B5EF4-FFF2-40B4-BE49-F238E27FC236}">
                <a16:creationId xmlns:a16="http://schemas.microsoft.com/office/drawing/2014/main" id="{D1B685A4-485F-4D27-9711-CD8EA7112AE6}"/>
              </a:ext>
            </a:extLst>
          </p:cNvPr>
          <p:cNvSpPr>
            <a:spLocks noChangeArrowheads="1"/>
          </p:cNvSpPr>
          <p:nvPr/>
        </p:nvSpPr>
        <p:spPr bwMode="auto">
          <a:xfrm>
            <a:off x="8167688" y="3769519"/>
            <a:ext cx="546894" cy="52388"/>
          </a:xfrm>
          <a:custGeom>
            <a:avLst/>
            <a:gdLst>
              <a:gd name="T0" fmla="*/ 1092843 w 878"/>
              <a:gd name="T1" fmla="*/ 0 h 82"/>
              <a:gd name="T2" fmla="*/ 0 w 878"/>
              <a:gd name="T3" fmla="*/ 0 h 82"/>
              <a:gd name="T4" fmla="*/ 0 w 878"/>
              <a:gd name="T5" fmla="*/ 103117 h 82"/>
              <a:gd name="T6" fmla="*/ 1092843 w 878"/>
              <a:gd name="T7" fmla="*/ 103117 h 82"/>
              <a:gd name="T8" fmla="*/ 1092843 w 878"/>
              <a:gd name="T9" fmla="*/ 0 h 8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8" h="82">
                <a:moveTo>
                  <a:pt x="877" y="0"/>
                </a:moveTo>
                <a:lnTo>
                  <a:pt x="0" y="0"/>
                </a:lnTo>
                <a:lnTo>
                  <a:pt x="0" y="81"/>
                </a:lnTo>
                <a:lnTo>
                  <a:pt x="877" y="81"/>
                </a:lnTo>
                <a:lnTo>
                  <a:pt x="877"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60927" tIns="30463" rIns="60927" bIns="30463" anchor="ctr"/>
          <a:lstStyle/>
          <a:p>
            <a:endParaRPr lang="es-MX" sz="900" dirty="0"/>
          </a:p>
        </p:txBody>
      </p:sp>
      <p:sp>
        <p:nvSpPr>
          <p:cNvPr id="92" name="Freeform 82">
            <a:extLst>
              <a:ext uri="{FF2B5EF4-FFF2-40B4-BE49-F238E27FC236}">
                <a16:creationId xmlns:a16="http://schemas.microsoft.com/office/drawing/2014/main" id="{E5F446DF-893C-431C-BC37-CADA23F720BD}"/>
              </a:ext>
            </a:extLst>
          </p:cNvPr>
          <p:cNvSpPr>
            <a:spLocks noChangeArrowheads="1"/>
          </p:cNvSpPr>
          <p:nvPr/>
        </p:nvSpPr>
        <p:spPr bwMode="auto">
          <a:xfrm>
            <a:off x="8167688" y="3873500"/>
            <a:ext cx="546894" cy="65882"/>
          </a:xfrm>
          <a:custGeom>
            <a:avLst/>
            <a:gdLst>
              <a:gd name="T0" fmla="*/ 1092843 w 878"/>
              <a:gd name="T1" fmla="*/ 0 h 104"/>
              <a:gd name="T2" fmla="*/ 0 w 878"/>
              <a:gd name="T3" fmla="*/ 0 h 104"/>
              <a:gd name="T4" fmla="*/ 0 w 878"/>
              <a:gd name="T5" fmla="*/ 130595 h 104"/>
              <a:gd name="T6" fmla="*/ 1092843 w 878"/>
              <a:gd name="T7" fmla="*/ 130595 h 104"/>
              <a:gd name="T8" fmla="*/ 1092843 w 878"/>
              <a:gd name="T9" fmla="*/ 0 h 10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8" h="104">
                <a:moveTo>
                  <a:pt x="877" y="0"/>
                </a:moveTo>
                <a:lnTo>
                  <a:pt x="0" y="0"/>
                </a:lnTo>
                <a:lnTo>
                  <a:pt x="0" y="103"/>
                </a:lnTo>
                <a:lnTo>
                  <a:pt x="877" y="103"/>
                </a:lnTo>
                <a:lnTo>
                  <a:pt x="877"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60927" tIns="30463" rIns="60927" bIns="30463" anchor="ctr"/>
          <a:lstStyle/>
          <a:p>
            <a:endParaRPr lang="es-MX" sz="900" dirty="0"/>
          </a:p>
        </p:txBody>
      </p:sp>
      <p:sp>
        <p:nvSpPr>
          <p:cNvPr id="93" name="Freeform 83">
            <a:extLst>
              <a:ext uri="{FF2B5EF4-FFF2-40B4-BE49-F238E27FC236}">
                <a16:creationId xmlns:a16="http://schemas.microsoft.com/office/drawing/2014/main" id="{B835C772-EEE2-42DF-BC81-E84A29C076FD}"/>
              </a:ext>
            </a:extLst>
          </p:cNvPr>
          <p:cNvSpPr>
            <a:spLocks noChangeArrowheads="1"/>
          </p:cNvSpPr>
          <p:nvPr/>
        </p:nvSpPr>
        <p:spPr bwMode="auto">
          <a:xfrm>
            <a:off x="8167688" y="3983832"/>
            <a:ext cx="546894" cy="54769"/>
          </a:xfrm>
          <a:custGeom>
            <a:avLst/>
            <a:gdLst>
              <a:gd name="T0" fmla="*/ 1092843 w 878"/>
              <a:gd name="T1" fmla="*/ 0 h 88"/>
              <a:gd name="T2" fmla="*/ 0 w 878"/>
              <a:gd name="T3" fmla="*/ 0 h 88"/>
              <a:gd name="T4" fmla="*/ 0 w 878"/>
              <a:gd name="T5" fmla="*/ 108636 h 88"/>
              <a:gd name="T6" fmla="*/ 1092843 w 878"/>
              <a:gd name="T7" fmla="*/ 108636 h 88"/>
              <a:gd name="T8" fmla="*/ 1092843 w 878"/>
              <a:gd name="T9" fmla="*/ 0 h 8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8" h="88">
                <a:moveTo>
                  <a:pt x="877" y="0"/>
                </a:moveTo>
                <a:lnTo>
                  <a:pt x="0" y="0"/>
                </a:lnTo>
                <a:lnTo>
                  <a:pt x="0" y="87"/>
                </a:lnTo>
                <a:lnTo>
                  <a:pt x="877" y="87"/>
                </a:lnTo>
                <a:lnTo>
                  <a:pt x="877"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60927" tIns="30463" rIns="60927" bIns="30463" anchor="ctr"/>
          <a:lstStyle/>
          <a:p>
            <a:endParaRPr lang="es-MX" sz="900" dirty="0"/>
          </a:p>
        </p:txBody>
      </p:sp>
      <p:sp>
        <p:nvSpPr>
          <p:cNvPr id="94" name="Freeform 84">
            <a:extLst>
              <a:ext uri="{FF2B5EF4-FFF2-40B4-BE49-F238E27FC236}">
                <a16:creationId xmlns:a16="http://schemas.microsoft.com/office/drawing/2014/main" id="{292553A6-3D00-4715-9A0A-E89AE619D9F7}"/>
              </a:ext>
            </a:extLst>
          </p:cNvPr>
          <p:cNvSpPr>
            <a:spLocks noChangeArrowheads="1"/>
          </p:cNvSpPr>
          <p:nvPr/>
        </p:nvSpPr>
        <p:spPr bwMode="auto">
          <a:xfrm>
            <a:off x="8167688" y="4093369"/>
            <a:ext cx="546894" cy="60325"/>
          </a:xfrm>
          <a:custGeom>
            <a:avLst/>
            <a:gdLst>
              <a:gd name="T0" fmla="*/ 1092843 w 878"/>
              <a:gd name="T1" fmla="*/ 0 h 99"/>
              <a:gd name="T2" fmla="*/ 0 w 878"/>
              <a:gd name="T3" fmla="*/ 0 h 99"/>
              <a:gd name="T4" fmla="*/ 0 w 878"/>
              <a:gd name="T5" fmla="*/ 119655 h 99"/>
              <a:gd name="T6" fmla="*/ 1092843 w 878"/>
              <a:gd name="T7" fmla="*/ 119655 h 99"/>
              <a:gd name="T8" fmla="*/ 1092843 w 878"/>
              <a:gd name="T9" fmla="*/ 0 h 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8" h="99">
                <a:moveTo>
                  <a:pt x="877" y="0"/>
                </a:moveTo>
                <a:lnTo>
                  <a:pt x="0" y="0"/>
                </a:lnTo>
                <a:lnTo>
                  <a:pt x="0" y="98"/>
                </a:lnTo>
                <a:lnTo>
                  <a:pt x="877" y="98"/>
                </a:lnTo>
                <a:lnTo>
                  <a:pt x="877"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60927" tIns="30463" rIns="60927" bIns="30463" anchor="ctr"/>
          <a:lstStyle/>
          <a:p>
            <a:endParaRPr lang="es-MX" sz="900" dirty="0"/>
          </a:p>
        </p:txBody>
      </p:sp>
      <p:sp>
        <p:nvSpPr>
          <p:cNvPr id="95" name="Freeform 85">
            <a:extLst>
              <a:ext uri="{FF2B5EF4-FFF2-40B4-BE49-F238E27FC236}">
                <a16:creationId xmlns:a16="http://schemas.microsoft.com/office/drawing/2014/main" id="{7C2C17DE-C91F-45C3-8E49-B32CED1391A7}"/>
              </a:ext>
            </a:extLst>
          </p:cNvPr>
          <p:cNvSpPr>
            <a:spLocks noChangeArrowheads="1"/>
          </p:cNvSpPr>
          <p:nvPr/>
        </p:nvSpPr>
        <p:spPr bwMode="auto">
          <a:xfrm>
            <a:off x="8167688" y="4206082"/>
            <a:ext cx="546894" cy="54769"/>
          </a:xfrm>
          <a:custGeom>
            <a:avLst/>
            <a:gdLst>
              <a:gd name="T0" fmla="*/ 1092843 w 878"/>
              <a:gd name="T1" fmla="*/ 0 h 88"/>
              <a:gd name="T2" fmla="*/ 0 w 878"/>
              <a:gd name="T3" fmla="*/ 0 h 88"/>
              <a:gd name="T4" fmla="*/ 0 w 878"/>
              <a:gd name="T5" fmla="*/ 108636 h 88"/>
              <a:gd name="T6" fmla="*/ 1092843 w 878"/>
              <a:gd name="T7" fmla="*/ 108636 h 88"/>
              <a:gd name="T8" fmla="*/ 1092843 w 878"/>
              <a:gd name="T9" fmla="*/ 0 h 8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8" h="88">
                <a:moveTo>
                  <a:pt x="877" y="0"/>
                </a:moveTo>
                <a:lnTo>
                  <a:pt x="0" y="0"/>
                </a:lnTo>
                <a:lnTo>
                  <a:pt x="0" y="87"/>
                </a:lnTo>
                <a:lnTo>
                  <a:pt x="877" y="87"/>
                </a:lnTo>
                <a:lnTo>
                  <a:pt x="877"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60927" tIns="30463" rIns="60927" bIns="30463" anchor="ctr"/>
          <a:lstStyle/>
          <a:p>
            <a:endParaRPr lang="es-MX" sz="900" dirty="0"/>
          </a:p>
        </p:txBody>
      </p:sp>
      <p:sp>
        <p:nvSpPr>
          <p:cNvPr id="96" name="Freeform 86">
            <a:extLst>
              <a:ext uri="{FF2B5EF4-FFF2-40B4-BE49-F238E27FC236}">
                <a16:creationId xmlns:a16="http://schemas.microsoft.com/office/drawing/2014/main" id="{267AACEA-073E-4634-ABD8-359967A4B35A}"/>
              </a:ext>
            </a:extLst>
          </p:cNvPr>
          <p:cNvSpPr>
            <a:spLocks noChangeArrowheads="1"/>
          </p:cNvSpPr>
          <p:nvPr/>
        </p:nvSpPr>
        <p:spPr bwMode="auto">
          <a:xfrm>
            <a:off x="8167688" y="4425950"/>
            <a:ext cx="546894" cy="54769"/>
          </a:xfrm>
          <a:custGeom>
            <a:avLst/>
            <a:gdLst>
              <a:gd name="T0" fmla="*/ 1092843 w 878"/>
              <a:gd name="T1" fmla="*/ 0 h 88"/>
              <a:gd name="T2" fmla="*/ 0 w 878"/>
              <a:gd name="T3" fmla="*/ 0 h 88"/>
              <a:gd name="T4" fmla="*/ 0 w 878"/>
              <a:gd name="T5" fmla="*/ 108636 h 88"/>
              <a:gd name="T6" fmla="*/ 1092843 w 878"/>
              <a:gd name="T7" fmla="*/ 108636 h 88"/>
              <a:gd name="T8" fmla="*/ 1092843 w 878"/>
              <a:gd name="T9" fmla="*/ 0 h 8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8" h="88">
                <a:moveTo>
                  <a:pt x="877" y="0"/>
                </a:moveTo>
                <a:lnTo>
                  <a:pt x="0" y="0"/>
                </a:lnTo>
                <a:lnTo>
                  <a:pt x="0" y="87"/>
                </a:lnTo>
                <a:lnTo>
                  <a:pt x="877" y="87"/>
                </a:lnTo>
                <a:lnTo>
                  <a:pt x="877"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60927" tIns="30463" rIns="60927" bIns="30463" anchor="ctr"/>
          <a:lstStyle/>
          <a:p>
            <a:endParaRPr lang="es-MX" sz="900" dirty="0"/>
          </a:p>
        </p:txBody>
      </p:sp>
      <p:sp>
        <p:nvSpPr>
          <p:cNvPr id="97" name="Freeform 87">
            <a:extLst>
              <a:ext uri="{FF2B5EF4-FFF2-40B4-BE49-F238E27FC236}">
                <a16:creationId xmlns:a16="http://schemas.microsoft.com/office/drawing/2014/main" id="{9BABC503-AAF7-4DA5-8353-08027844EB92}"/>
              </a:ext>
            </a:extLst>
          </p:cNvPr>
          <p:cNvSpPr>
            <a:spLocks noChangeArrowheads="1"/>
          </p:cNvSpPr>
          <p:nvPr/>
        </p:nvSpPr>
        <p:spPr bwMode="auto">
          <a:xfrm>
            <a:off x="8167688" y="4529932"/>
            <a:ext cx="546894" cy="61119"/>
          </a:xfrm>
          <a:custGeom>
            <a:avLst/>
            <a:gdLst>
              <a:gd name="T0" fmla="*/ 1092843 w 878"/>
              <a:gd name="T1" fmla="*/ 0 h 98"/>
              <a:gd name="T2" fmla="*/ 0 w 878"/>
              <a:gd name="T3" fmla="*/ 0 h 98"/>
              <a:gd name="T4" fmla="*/ 0 w 878"/>
              <a:gd name="T5" fmla="*/ 119643 h 98"/>
              <a:gd name="T6" fmla="*/ 1092843 w 878"/>
              <a:gd name="T7" fmla="*/ 119643 h 98"/>
              <a:gd name="T8" fmla="*/ 1092843 w 878"/>
              <a:gd name="T9" fmla="*/ 0 h 9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8" h="98">
                <a:moveTo>
                  <a:pt x="877" y="0"/>
                </a:moveTo>
                <a:lnTo>
                  <a:pt x="0" y="0"/>
                </a:lnTo>
                <a:lnTo>
                  <a:pt x="0" y="97"/>
                </a:lnTo>
                <a:lnTo>
                  <a:pt x="877" y="97"/>
                </a:lnTo>
                <a:lnTo>
                  <a:pt x="877"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60927" tIns="30463" rIns="60927" bIns="30463" anchor="ctr"/>
          <a:lstStyle/>
          <a:p>
            <a:endParaRPr lang="es-MX" sz="900" dirty="0"/>
          </a:p>
        </p:txBody>
      </p:sp>
      <p:sp>
        <p:nvSpPr>
          <p:cNvPr id="98" name="Freeform 88">
            <a:extLst>
              <a:ext uri="{FF2B5EF4-FFF2-40B4-BE49-F238E27FC236}">
                <a16:creationId xmlns:a16="http://schemas.microsoft.com/office/drawing/2014/main" id="{7511C64F-4894-4CF8-B96B-1018A0EC86D2}"/>
              </a:ext>
            </a:extLst>
          </p:cNvPr>
          <p:cNvSpPr>
            <a:spLocks noChangeArrowheads="1"/>
          </p:cNvSpPr>
          <p:nvPr/>
        </p:nvSpPr>
        <p:spPr bwMode="auto">
          <a:xfrm>
            <a:off x="8167688" y="4642644"/>
            <a:ext cx="546894" cy="55563"/>
          </a:xfrm>
          <a:custGeom>
            <a:avLst/>
            <a:gdLst>
              <a:gd name="T0" fmla="*/ 1092843 w 878"/>
              <a:gd name="T1" fmla="*/ 0 h 87"/>
              <a:gd name="T2" fmla="*/ 0 w 878"/>
              <a:gd name="T3" fmla="*/ 0 h 87"/>
              <a:gd name="T4" fmla="*/ 0 w 878"/>
              <a:gd name="T5" fmla="*/ 108622 h 87"/>
              <a:gd name="T6" fmla="*/ 1092843 w 878"/>
              <a:gd name="T7" fmla="*/ 108622 h 87"/>
              <a:gd name="T8" fmla="*/ 1092843 w 878"/>
              <a:gd name="T9" fmla="*/ 0 h 8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8" h="87">
                <a:moveTo>
                  <a:pt x="877" y="0"/>
                </a:moveTo>
                <a:lnTo>
                  <a:pt x="0" y="0"/>
                </a:lnTo>
                <a:lnTo>
                  <a:pt x="0" y="86"/>
                </a:lnTo>
                <a:lnTo>
                  <a:pt x="877" y="86"/>
                </a:lnTo>
                <a:lnTo>
                  <a:pt x="877"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60927" tIns="30463" rIns="60927" bIns="30463" anchor="ctr"/>
          <a:lstStyle/>
          <a:p>
            <a:endParaRPr lang="es-MX" sz="900" dirty="0"/>
          </a:p>
        </p:txBody>
      </p:sp>
      <p:sp>
        <p:nvSpPr>
          <p:cNvPr id="99" name="Freeform 89">
            <a:extLst>
              <a:ext uri="{FF2B5EF4-FFF2-40B4-BE49-F238E27FC236}">
                <a16:creationId xmlns:a16="http://schemas.microsoft.com/office/drawing/2014/main" id="{6CC265AF-1E44-4BED-BFD0-E1478B3443B4}"/>
              </a:ext>
            </a:extLst>
          </p:cNvPr>
          <p:cNvSpPr>
            <a:spLocks noChangeArrowheads="1"/>
          </p:cNvSpPr>
          <p:nvPr/>
        </p:nvSpPr>
        <p:spPr bwMode="auto">
          <a:xfrm>
            <a:off x="8167688" y="4749800"/>
            <a:ext cx="546894" cy="57944"/>
          </a:xfrm>
          <a:custGeom>
            <a:avLst/>
            <a:gdLst>
              <a:gd name="T0" fmla="*/ 1092843 w 878"/>
              <a:gd name="T1" fmla="*/ 0 h 93"/>
              <a:gd name="T2" fmla="*/ 0 w 878"/>
              <a:gd name="T3" fmla="*/ 0 h 93"/>
              <a:gd name="T4" fmla="*/ 0 w 878"/>
              <a:gd name="T5" fmla="*/ 114142 h 93"/>
              <a:gd name="T6" fmla="*/ 1092843 w 878"/>
              <a:gd name="T7" fmla="*/ 114142 h 93"/>
              <a:gd name="T8" fmla="*/ 1092843 w 878"/>
              <a:gd name="T9" fmla="*/ 0 h 9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8" h="93">
                <a:moveTo>
                  <a:pt x="877" y="0"/>
                </a:moveTo>
                <a:lnTo>
                  <a:pt x="0" y="0"/>
                </a:lnTo>
                <a:lnTo>
                  <a:pt x="0" y="92"/>
                </a:lnTo>
                <a:lnTo>
                  <a:pt x="877" y="92"/>
                </a:lnTo>
                <a:lnTo>
                  <a:pt x="877"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60927" tIns="30463" rIns="60927" bIns="30463" anchor="ctr"/>
          <a:lstStyle/>
          <a:p>
            <a:endParaRPr lang="es-MX" sz="900" dirty="0"/>
          </a:p>
        </p:txBody>
      </p:sp>
      <p:sp>
        <p:nvSpPr>
          <p:cNvPr id="100" name="Freeform 90">
            <a:extLst>
              <a:ext uri="{FF2B5EF4-FFF2-40B4-BE49-F238E27FC236}">
                <a16:creationId xmlns:a16="http://schemas.microsoft.com/office/drawing/2014/main" id="{2BE99189-5AEA-4FF1-8289-484916CF0FBA}"/>
              </a:ext>
            </a:extLst>
          </p:cNvPr>
          <p:cNvSpPr>
            <a:spLocks noChangeArrowheads="1"/>
          </p:cNvSpPr>
          <p:nvPr/>
        </p:nvSpPr>
        <p:spPr bwMode="auto">
          <a:xfrm>
            <a:off x="8167688" y="4860132"/>
            <a:ext cx="546894" cy="54769"/>
          </a:xfrm>
          <a:custGeom>
            <a:avLst/>
            <a:gdLst>
              <a:gd name="T0" fmla="*/ 1092843 w 878"/>
              <a:gd name="T1" fmla="*/ 0 h 88"/>
              <a:gd name="T2" fmla="*/ 0 w 878"/>
              <a:gd name="T3" fmla="*/ 0 h 88"/>
              <a:gd name="T4" fmla="*/ 0 w 878"/>
              <a:gd name="T5" fmla="*/ 108636 h 88"/>
              <a:gd name="T6" fmla="*/ 1092843 w 878"/>
              <a:gd name="T7" fmla="*/ 108636 h 88"/>
              <a:gd name="T8" fmla="*/ 1092843 w 878"/>
              <a:gd name="T9" fmla="*/ 0 h 8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8" h="88">
                <a:moveTo>
                  <a:pt x="877" y="0"/>
                </a:moveTo>
                <a:lnTo>
                  <a:pt x="0" y="0"/>
                </a:lnTo>
                <a:lnTo>
                  <a:pt x="0" y="87"/>
                </a:lnTo>
                <a:lnTo>
                  <a:pt x="877" y="87"/>
                </a:lnTo>
                <a:lnTo>
                  <a:pt x="877"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60927" tIns="30463" rIns="60927" bIns="30463" anchor="ctr"/>
          <a:lstStyle/>
          <a:p>
            <a:endParaRPr lang="es-MX" sz="900" dirty="0"/>
          </a:p>
        </p:txBody>
      </p:sp>
      <p:sp>
        <p:nvSpPr>
          <p:cNvPr id="101" name="Freeform 91">
            <a:extLst>
              <a:ext uri="{FF2B5EF4-FFF2-40B4-BE49-F238E27FC236}">
                <a16:creationId xmlns:a16="http://schemas.microsoft.com/office/drawing/2014/main" id="{B1D923F5-49AF-4E1B-BE3D-1041AB3D008B}"/>
              </a:ext>
            </a:extLst>
          </p:cNvPr>
          <p:cNvSpPr>
            <a:spLocks noChangeArrowheads="1"/>
          </p:cNvSpPr>
          <p:nvPr/>
        </p:nvSpPr>
        <p:spPr bwMode="auto">
          <a:xfrm>
            <a:off x="8167688" y="4969669"/>
            <a:ext cx="546894" cy="60325"/>
          </a:xfrm>
          <a:custGeom>
            <a:avLst/>
            <a:gdLst>
              <a:gd name="T0" fmla="*/ 1092843 w 878"/>
              <a:gd name="T1" fmla="*/ 0 h 98"/>
              <a:gd name="T2" fmla="*/ 0 w 878"/>
              <a:gd name="T3" fmla="*/ 0 h 98"/>
              <a:gd name="T4" fmla="*/ 0 w 878"/>
              <a:gd name="T5" fmla="*/ 119643 h 98"/>
              <a:gd name="T6" fmla="*/ 1092843 w 878"/>
              <a:gd name="T7" fmla="*/ 119643 h 98"/>
              <a:gd name="T8" fmla="*/ 1092843 w 878"/>
              <a:gd name="T9" fmla="*/ 0 h 9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8" h="98">
                <a:moveTo>
                  <a:pt x="877" y="0"/>
                </a:moveTo>
                <a:lnTo>
                  <a:pt x="0" y="0"/>
                </a:lnTo>
                <a:lnTo>
                  <a:pt x="0" y="97"/>
                </a:lnTo>
                <a:lnTo>
                  <a:pt x="877" y="97"/>
                </a:lnTo>
                <a:lnTo>
                  <a:pt x="877"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60927" tIns="30463" rIns="60927" bIns="30463" anchor="ctr"/>
          <a:lstStyle/>
          <a:p>
            <a:endParaRPr lang="es-MX" sz="900" dirty="0"/>
          </a:p>
        </p:txBody>
      </p:sp>
      <p:sp>
        <p:nvSpPr>
          <p:cNvPr id="102" name="Freeform 92">
            <a:extLst>
              <a:ext uri="{FF2B5EF4-FFF2-40B4-BE49-F238E27FC236}">
                <a16:creationId xmlns:a16="http://schemas.microsoft.com/office/drawing/2014/main" id="{97EFFB99-6685-46AB-8CEA-49D61783B2B5}"/>
              </a:ext>
            </a:extLst>
          </p:cNvPr>
          <p:cNvSpPr>
            <a:spLocks noChangeArrowheads="1"/>
          </p:cNvSpPr>
          <p:nvPr/>
        </p:nvSpPr>
        <p:spPr bwMode="auto">
          <a:xfrm>
            <a:off x="8167688" y="5082382"/>
            <a:ext cx="546894" cy="54769"/>
          </a:xfrm>
          <a:custGeom>
            <a:avLst/>
            <a:gdLst>
              <a:gd name="T0" fmla="*/ 1092843 w 878"/>
              <a:gd name="T1" fmla="*/ 0 h 87"/>
              <a:gd name="T2" fmla="*/ 0 w 878"/>
              <a:gd name="T3" fmla="*/ 0 h 87"/>
              <a:gd name="T4" fmla="*/ 0 w 878"/>
              <a:gd name="T5" fmla="*/ 108622 h 87"/>
              <a:gd name="T6" fmla="*/ 1092843 w 878"/>
              <a:gd name="T7" fmla="*/ 108622 h 87"/>
              <a:gd name="T8" fmla="*/ 1092843 w 878"/>
              <a:gd name="T9" fmla="*/ 0 h 8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8" h="87">
                <a:moveTo>
                  <a:pt x="877" y="0"/>
                </a:moveTo>
                <a:lnTo>
                  <a:pt x="0" y="0"/>
                </a:lnTo>
                <a:lnTo>
                  <a:pt x="0" y="86"/>
                </a:lnTo>
                <a:lnTo>
                  <a:pt x="877" y="86"/>
                </a:lnTo>
                <a:lnTo>
                  <a:pt x="877"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60927" tIns="30463" rIns="60927" bIns="30463" anchor="ctr"/>
          <a:lstStyle/>
          <a:p>
            <a:endParaRPr lang="es-MX" sz="900" dirty="0"/>
          </a:p>
        </p:txBody>
      </p:sp>
      <p:sp>
        <p:nvSpPr>
          <p:cNvPr id="103" name="Freeform 93">
            <a:extLst>
              <a:ext uri="{FF2B5EF4-FFF2-40B4-BE49-F238E27FC236}">
                <a16:creationId xmlns:a16="http://schemas.microsoft.com/office/drawing/2014/main" id="{E96B2569-8DB1-4666-B381-FFFF8297D438}"/>
              </a:ext>
            </a:extLst>
          </p:cNvPr>
          <p:cNvSpPr>
            <a:spLocks noChangeArrowheads="1"/>
          </p:cNvSpPr>
          <p:nvPr/>
        </p:nvSpPr>
        <p:spPr bwMode="auto">
          <a:xfrm>
            <a:off x="8167688" y="5183982"/>
            <a:ext cx="546894" cy="65881"/>
          </a:xfrm>
          <a:custGeom>
            <a:avLst/>
            <a:gdLst>
              <a:gd name="T0" fmla="*/ 1092843 w 878"/>
              <a:gd name="T1" fmla="*/ 0 h 104"/>
              <a:gd name="T2" fmla="*/ 0 w 878"/>
              <a:gd name="T3" fmla="*/ 0 h 104"/>
              <a:gd name="T4" fmla="*/ 0 w 878"/>
              <a:gd name="T5" fmla="*/ 130595 h 104"/>
              <a:gd name="T6" fmla="*/ 1092843 w 878"/>
              <a:gd name="T7" fmla="*/ 130595 h 104"/>
              <a:gd name="T8" fmla="*/ 1092843 w 878"/>
              <a:gd name="T9" fmla="*/ 0 h 10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8" h="104">
                <a:moveTo>
                  <a:pt x="877" y="0"/>
                </a:moveTo>
                <a:lnTo>
                  <a:pt x="0" y="0"/>
                </a:lnTo>
                <a:lnTo>
                  <a:pt x="0" y="103"/>
                </a:lnTo>
                <a:lnTo>
                  <a:pt x="877" y="103"/>
                </a:lnTo>
                <a:lnTo>
                  <a:pt x="877"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60927" tIns="30463" rIns="60927" bIns="30463" anchor="ctr"/>
          <a:lstStyle/>
          <a:p>
            <a:endParaRPr lang="es-MX" sz="900" dirty="0"/>
          </a:p>
        </p:txBody>
      </p:sp>
      <p:sp>
        <p:nvSpPr>
          <p:cNvPr id="104" name="Freeform 94">
            <a:extLst>
              <a:ext uri="{FF2B5EF4-FFF2-40B4-BE49-F238E27FC236}">
                <a16:creationId xmlns:a16="http://schemas.microsoft.com/office/drawing/2014/main" id="{8A772F5E-DADE-439D-AE46-7E0B8281BC88}"/>
              </a:ext>
            </a:extLst>
          </p:cNvPr>
          <p:cNvSpPr>
            <a:spLocks noChangeArrowheads="1"/>
          </p:cNvSpPr>
          <p:nvPr/>
        </p:nvSpPr>
        <p:spPr bwMode="auto">
          <a:xfrm>
            <a:off x="8167688" y="5406232"/>
            <a:ext cx="546894" cy="57944"/>
          </a:xfrm>
          <a:custGeom>
            <a:avLst/>
            <a:gdLst>
              <a:gd name="T0" fmla="*/ 1092843 w 878"/>
              <a:gd name="T1" fmla="*/ 0 h 93"/>
              <a:gd name="T2" fmla="*/ 0 w 878"/>
              <a:gd name="T3" fmla="*/ 0 h 93"/>
              <a:gd name="T4" fmla="*/ 0 w 878"/>
              <a:gd name="T5" fmla="*/ 114137 h 93"/>
              <a:gd name="T6" fmla="*/ 1092843 w 878"/>
              <a:gd name="T7" fmla="*/ 114137 h 93"/>
              <a:gd name="T8" fmla="*/ 1092843 w 878"/>
              <a:gd name="T9" fmla="*/ 0 h 9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8" h="93">
                <a:moveTo>
                  <a:pt x="877" y="0"/>
                </a:moveTo>
                <a:lnTo>
                  <a:pt x="0" y="0"/>
                </a:lnTo>
                <a:lnTo>
                  <a:pt x="0" y="92"/>
                </a:lnTo>
                <a:lnTo>
                  <a:pt x="877" y="92"/>
                </a:lnTo>
                <a:lnTo>
                  <a:pt x="877"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60927" tIns="30463" rIns="60927" bIns="30463" anchor="ctr"/>
          <a:lstStyle/>
          <a:p>
            <a:endParaRPr lang="es-MX" sz="900" dirty="0"/>
          </a:p>
        </p:txBody>
      </p:sp>
      <p:sp>
        <p:nvSpPr>
          <p:cNvPr id="105" name="Freeform 95">
            <a:extLst>
              <a:ext uri="{FF2B5EF4-FFF2-40B4-BE49-F238E27FC236}">
                <a16:creationId xmlns:a16="http://schemas.microsoft.com/office/drawing/2014/main" id="{EAC58A06-F7BD-495D-91B7-7366DF3B2F3B}"/>
              </a:ext>
            </a:extLst>
          </p:cNvPr>
          <p:cNvSpPr>
            <a:spLocks noChangeArrowheads="1"/>
          </p:cNvSpPr>
          <p:nvPr/>
        </p:nvSpPr>
        <p:spPr bwMode="auto">
          <a:xfrm>
            <a:off x="8167688" y="5518944"/>
            <a:ext cx="546894" cy="55563"/>
          </a:xfrm>
          <a:custGeom>
            <a:avLst/>
            <a:gdLst>
              <a:gd name="T0" fmla="*/ 1092843 w 878"/>
              <a:gd name="T1" fmla="*/ 0 h 88"/>
              <a:gd name="T2" fmla="*/ 0 w 878"/>
              <a:gd name="T3" fmla="*/ 0 h 88"/>
              <a:gd name="T4" fmla="*/ 0 w 878"/>
              <a:gd name="T5" fmla="*/ 108636 h 88"/>
              <a:gd name="T6" fmla="*/ 1092843 w 878"/>
              <a:gd name="T7" fmla="*/ 108636 h 88"/>
              <a:gd name="T8" fmla="*/ 1092843 w 878"/>
              <a:gd name="T9" fmla="*/ 0 h 8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8" h="88">
                <a:moveTo>
                  <a:pt x="877" y="0"/>
                </a:moveTo>
                <a:lnTo>
                  <a:pt x="0" y="0"/>
                </a:lnTo>
                <a:lnTo>
                  <a:pt x="0" y="87"/>
                </a:lnTo>
                <a:lnTo>
                  <a:pt x="877" y="87"/>
                </a:lnTo>
                <a:lnTo>
                  <a:pt x="877"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60927" tIns="30463" rIns="60927" bIns="30463" anchor="ctr"/>
          <a:lstStyle/>
          <a:p>
            <a:endParaRPr lang="es-MX" sz="900" dirty="0"/>
          </a:p>
        </p:txBody>
      </p:sp>
      <p:sp>
        <p:nvSpPr>
          <p:cNvPr id="106" name="Freeform 96">
            <a:extLst>
              <a:ext uri="{FF2B5EF4-FFF2-40B4-BE49-F238E27FC236}">
                <a16:creationId xmlns:a16="http://schemas.microsoft.com/office/drawing/2014/main" id="{9E63E773-EA2F-4845-AB04-2612485AAB43}"/>
              </a:ext>
            </a:extLst>
          </p:cNvPr>
          <p:cNvSpPr>
            <a:spLocks noChangeArrowheads="1"/>
          </p:cNvSpPr>
          <p:nvPr/>
        </p:nvSpPr>
        <p:spPr bwMode="auto">
          <a:xfrm>
            <a:off x="8167688" y="5626100"/>
            <a:ext cx="546894" cy="57944"/>
          </a:xfrm>
          <a:custGeom>
            <a:avLst/>
            <a:gdLst>
              <a:gd name="T0" fmla="*/ 1092843 w 878"/>
              <a:gd name="T1" fmla="*/ 0 h 93"/>
              <a:gd name="T2" fmla="*/ 0 w 878"/>
              <a:gd name="T3" fmla="*/ 0 h 93"/>
              <a:gd name="T4" fmla="*/ 0 w 878"/>
              <a:gd name="T5" fmla="*/ 114137 h 93"/>
              <a:gd name="T6" fmla="*/ 1092843 w 878"/>
              <a:gd name="T7" fmla="*/ 114137 h 93"/>
              <a:gd name="T8" fmla="*/ 1092843 w 878"/>
              <a:gd name="T9" fmla="*/ 0 h 9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8" h="93">
                <a:moveTo>
                  <a:pt x="877" y="0"/>
                </a:moveTo>
                <a:lnTo>
                  <a:pt x="0" y="0"/>
                </a:lnTo>
                <a:lnTo>
                  <a:pt x="0" y="92"/>
                </a:lnTo>
                <a:lnTo>
                  <a:pt x="877" y="92"/>
                </a:lnTo>
                <a:lnTo>
                  <a:pt x="877"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60927" tIns="30463" rIns="60927" bIns="30463" anchor="ctr"/>
          <a:lstStyle/>
          <a:p>
            <a:endParaRPr lang="es-MX" sz="900" dirty="0"/>
          </a:p>
        </p:txBody>
      </p:sp>
      <p:sp>
        <p:nvSpPr>
          <p:cNvPr id="178" name="Freeform 171">
            <a:extLst>
              <a:ext uri="{FF2B5EF4-FFF2-40B4-BE49-F238E27FC236}">
                <a16:creationId xmlns:a16="http://schemas.microsoft.com/office/drawing/2014/main" id="{7A8BDD54-5596-440C-BDE6-3DA6B780A779}"/>
              </a:ext>
            </a:extLst>
          </p:cNvPr>
          <p:cNvSpPr>
            <a:spLocks noChangeArrowheads="1"/>
          </p:cNvSpPr>
          <p:nvPr/>
        </p:nvSpPr>
        <p:spPr bwMode="auto">
          <a:xfrm>
            <a:off x="9811544" y="4733925"/>
            <a:ext cx="219869" cy="54769"/>
          </a:xfrm>
          <a:custGeom>
            <a:avLst/>
            <a:gdLst>
              <a:gd name="T0" fmla="*/ 438589 w 353"/>
              <a:gd name="T1" fmla="*/ 0 h 87"/>
              <a:gd name="T2" fmla="*/ 0 w 353"/>
              <a:gd name="T3" fmla="*/ 0 h 87"/>
              <a:gd name="T4" fmla="*/ 0 w 353"/>
              <a:gd name="T5" fmla="*/ 108622 h 87"/>
              <a:gd name="T6" fmla="*/ 438589 w 353"/>
              <a:gd name="T7" fmla="*/ 108622 h 87"/>
              <a:gd name="T8" fmla="*/ 438589 w 353"/>
              <a:gd name="T9" fmla="*/ 0 h 8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3" h="87">
                <a:moveTo>
                  <a:pt x="352" y="0"/>
                </a:moveTo>
                <a:lnTo>
                  <a:pt x="0" y="0"/>
                </a:lnTo>
                <a:lnTo>
                  <a:pt x="0" y="86"/>
                </a:lnTo>
                <a:lnTo>
                  <a:pt x="352" y="86"/>
                </a:lnTo>
                <a:lnTo>
                  <a:pt x="352"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60927" tIns="30463" rIns="60927" bIns="30463" anchor="ctr"/>
          <a:lstStyle/>
          <a:p>
            <a:endParaRPr lang="es-MX" sz="900" dirty="0"/>
          </a:p>
        </p:txBody>
      </p:sp>
      <p:sp>
        <p:nvSpPr>
          <p:cNvPr id="179" name="Freeform 172">
            <a:extLst>
              <a:ext uri="{FF2B5EF4-FFF2-40B4-BE49-F238E27FC236}">
                <a16:creationId xmlns:a16="http://schemas.microsoft.com/office/drawing/2014/main" id="{C0021DDD-7434-453E-8C62-DBD76CD0279A}"/>
              </a:ext>
            </a:extLst>
          </p:cNvPr>
          <p:cNvSpPr>
            <a:spLocks noChangeArrowheads="1"/>
          </p:cNvSpPr>
          <p:nvPr/>
        </p:nvSpPr>
        <p:spPr bwMode="auto">
          <a:xfrm>
            <a:off x="10119519" y="4733925"/>
            <a:ext cx="205581" cy="54769"/>
          </a:xfrm>
          <a:custGeom>
            <a:avLst/>
            <a:gdLst>
              <a:gd name="T0" fmla="*/ 0 w 332"/>
              <a:gd name="T1" fmla="*/ 0 h 87"/>
              <a:gd name="T2" fmla="*/ 0 w 332"/>
              <a:gd name="T3" fmla="*/ 108622 h 87"/>
              <a:gd name="T4" fmla="*/ 411102 w 332"/>
              <a:gd name="T5" fmla="*/ 108622 h 87"/>
              <a:gd name="T6" fmla="*/ 411102 w 332"/>
              <a:gd name="T7" fmla="*/ 0 h 87"/>
              <a:gd name="T8" fmla="*/ 0 w 332"/>
              <a:gd name="T9" fmla="*/ 0 h 8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32" h="87">
                <a:moveTo>
                  <a:pt x="0" y="0"/>
                </a:moveTo>
                <a:lnTo>
                  <a:pt x="0" y="86"/>
                </a:lnTo>
                <a:lnTo>
                  <a:pt x="331" y="86"/>
                </a:lnTo>
                <a:lnTo>
                  <a:pt x="331" y="0"/>
                </a:lnTo>
                <a:lnTo>
                  <a:pt x="0"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60927" tIns="30463" rIns="60927" bIns="30463" anchor="ctr"/>
          <a:lstStyle/>
          <a:p>
            <a:endParaRPr lang="es-MX" sz="900" dirty="0"/>
          </a:p>
        </p:txBody>
      </p:sp>
      <p:sp>
        <p:nvSpPr>
          <p:cNvPr id="180" name="Freeform 173">
            <a:extLst>
              <a:ext uri="{FF2B5EF4-FFF2-40B4-BE49-F238E27FC236}">
                <a16:creationId xmlns:a16="http://schemas.microsoft.com/office/drawing/2014/main" id="{40C20419-C562-487C-B9DD-85673CB4A2DA}"/>
              </a:ext>
            </a:extLst>
          </p:cNvPr>
          <p:cNvSpPr>
            <a:spLocks noChangeArrowheads="1"/>
          </p:cNvSpPr>
          <p:nvPr/>
        </p:nvSpPr>
        <p:spPr bwMode="auto">
          <a:xfrm>
            <a:off x="9811544" y="4879182"/>
            <a:ext cx="219869" cy="57944"/>
          </a:xfrm>
          <a:custGeom>
            <a:avLst/>
            <a:gdLst>
              <a:gd name="T0" fmla="*/ 438589 w 353"/>
              <a:gd name="T1" fmla="*/ 0 h 93"/>
              <a:gd name="T2" fmla="*/ 0 w 353"/>
              <a:gd name="T3" fmla="*/ 0 h 93"/>
              <a:gd name="T4" fmla="*/ 0 w 353"/>
              <a:gd name="T5" fmla="*/ 114137 h 93"/>
              <a:gd name="T6" fmla="*/ 438589 w 353"/>
              <a:gd name="T7" fmla="*/ 114137 h 93"/>
              <a:gd name="T8" fmla="*/ 438589 w 353"/>
              <a:gd name="T9" fmla="*/ 0 h 9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3" h="93">
                <a:moveTo>
                  <a:pt x="352" y="0"/>
                </a:moveTo>
                <a:lnTo>
                  <a:pt x="0" y="0"/>
                </a:lnTo>
                <a:lnTo>
                  <a:pt x="0" y="92"/>
                </a:lnTo>
                <a:lnTo>
                  <a:pt x="352" y="92"/>
                </a:lnTo>
                <a:lnTo>
                  <a:pt x="352"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60927" tIns="30463" rIns="60927" bIns="30463" anchor="ctr"/>
          <a:lstStyle/>
          <a:p>
            <a:endParaRPr lang="es-MX" sz="900" dirty="0"/>
          </a:p>
        </p:txBody>
      </p:sp>
      <p:sp>
        <p:nvSpPr>
          <p:cNvPr id="181" name="Freeform 174">
            <a:extLst>
              <a:ext uri="{FF2B5EF4-FFF2-40B4-BE49-F238E27FC236}">
                <a16:creationId xmlns:a16="http://schemas.microsoft.com/office/drawing/2014/main" id="{CD626F39-8D9A-428B-84B4-F2B76F93B589}"/>
              </a:ext>
            </a:extLst>
          </p:cNvPr>
          <p:cNvSpPr>
            <a:spLocks noChangeArrowheads="1"/>
          </p:cNvSpPr>
          <p:nvPr/>
        </p:nvSpPr>
        <p:spPr bwMode="auto">
          <a:xfrm>
            <a:off x="10119519" y="4879182"/>
            <a:ext cx="205581" cy="57944"/>
          </a:xfrm>
          <a:custGeom>
            <a:avLst/>
            <a:gdLst>
              <a:gd name="T0" fmla="*/ 0 w 332"/>
              <a:gd name="T1" fmla="*/ 0 h 93"/>
              <a:gd name="T2" fmla="*/ 0 w 332"/>
              <a:gd name="T3" fmla="*/ 114137 h 93"/>
              <a:gd name="T4" fmla="*/ 411102 w 332"/>
              <a:gd name="T5" fmla="*/ 114137 h 93"/>
              <a:gd name="T6" fmla="*/ 411102 w 332"/>
              <a:gd name="T7" fmla="*/ 0 h 93"/>
              <a:gd name="T8" fmla="*/ 0 w 332"/>
              <a:gd name="T9" fmla="*/ 0 h 9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32" h="93">
                <a:moveTo>
                  <a:pt x="0" y="0"/>
                </a:moveTo>
                <a:lnTo>
                  <a:pt x="0" y="92"/>
                </a:lnTo>
                <a:lnTo>
                  <a:pt x="331" y="92"/>
                </a:lnTo>
                <a:lnTo>
                  <a:pt x="331" y="0"/>
                </a:lnTo>
                <a:lnTo>
                  <a:pt x="0"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60927" tIns="30463" rIns="60927" bIns="30463" anchor="ctr"/>
          <a:lstStyle/>
          <a:p>
            <a:endParaRPr lang="es-MX" sz="900" dirty="0"/>
          </a:p>
        </p:txBody>
      </p:sp>
      <p:sp>
        <p:nvSpPr>
          <p:cNvPr id="182" name="Freeform 175">
            <a:extLst>
              <a:ext uri="{FF2B5EF4-FFF2-40B4-BE49-F238E27FC236}">
                <a16:creationId xmlns:a16="http://schemas.microsoft.com/office/drawing/2014/main" id="{7BFAE80F-5C33-4DEE-AC91-BA43EC86CF04}"/>
              </a:ext>
            </a:extLst>
          </p:cNvPr>
          <p:cNvSpPr>
            <a:spLocks noChangeArrowheads="1"/>
          </p:cNvSpPr>
          <p:nvPr/>
        </p:nvSpPr>
        <p:spPr bwMode="auto">
          <a:xfrm>
            <a:off x="9811544" y="5027613"/>
            <a:ext cx="219869" cy="54769"/>
          </a:xfrm>
          <a:custGeom>
            <a:avLst/>
            <a:gdLst>
              <a:gd name="T0" fmla="*/ 438589 w 353"/>
              <a:gd name="T1" fmla="*/ 0 h 87"/>
              <a:gd name="T2" fmla="*/ 0 w 353"/>
              <a:gd name="T3" fmla="*/ 0 h 87"/>
              <a:gd name="T4" fmla="*/ 0 w 353"/>
              <a:gd name="T5" fmla="*/ 108622 h 87"/>
              <a:gd name="T6" fmla="*/ 438589 w 353"/>
              <a:gd name="T7" fmla="*/ 108622 h 87"/>
              <a:gd name="T8" fmla="*/ 438589 w 353"/>
              <a:gd name="T9" fmla="*/ 0 h 8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3" h="87">
                <a:moveTo>
                  <a:pt x="352" y="0"/>
                </a:moveTo>
                <a:lnTo>
                  <a:pt x="0" y="0"/>
                </a:lnTo>
                <a:lnTo>
                  <a:pt x="0" y="86"/>
                </a:lnTo>
                <a:lnTo>
                  <a:pt x="352" y="86"/>
                </a:lnTo>
                <a:lnTo>
                  <a:pt x="352"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60927" tIns="30463" rIns="60927" bIns="30463" anchor="ctr"/>
          <a:lstStyle/>
          <a:p>
            <a:endParaRPr lang="es-MX" sz="900" dirty="0"/>
          </a:p>
        </p:txBody>
      </p:sp>
      <p:sp>
        <p:nvSpPr>
          <p:cNvPr id="183" name="Freeform 176">
            <a:extLst>
              <a:ext uri="{FF2B5EF4-FFF2-40B4-BE49-F238E27FC236}">
                <a16:creationId xmlns:a16="http://schemas.microsoft.com/office/drawing/2014/main" id="{5A6F4FAD-ADF9-441F-8B7E-873295EC1CC3}"/>
              </a:ext>
            </a:extLst>
          </p:cNvPr>
          <p:cNvSpPr>
            <a:spLocks noChangeArrowheads="1"/>
          </p:cNvSpPr>
          <p:nvPr/>
        </p:nvSpPr>
        <p:spPr bwMode="auto">
          <a:xfrm>
            <a:off x="10119519" y="5027613"/>
            <a:ext cx="205581" cy="54769"/>
          </a:xfrm>
          <a:custGeom>
            <a:avLst/>
            <a:gdLst>
              <a:gd name="T0" fmla="*/ 0 w 332"/>
              <a:gd name="T1" fmla="*/ 0 h 87"/>
              <a:gd name="T2" fmla="*/ 0 w 332"/>
              <a:gd name="T3" fmla="*/ 108622 h 87"/>
              <a:gd name="T4" fmla="*/ 411102 w 332"/>
              <a:gd name="T5" fmla="*/ 108622 h 87"/>
              <a:gd name="T6" fmla="*/ 411102 w 332"/>
              <a:gd name="T7" fmla="*/ 0 h 87"/>
              <a:gd name="T8" fmla="*/ 0 w 332"/>
              <a:gd name="T9" fmla="*/ 0 h 8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32" h="87">
                <a:moveTo>
                  <a:pt x="0" y="0"/>
                </a:moveTo>
                <a:lnTo>
                  <a:pt x="0" y="86"/>
                </a:lnTo>
                <a:lnTo>
                  <a:pt x="331" y="86"/>
                </a:lnTo>
                <a:lnTo>
                  <a:pt x="331" y="0"/>
                </a:lnTo>
                <a:lnTo>
                  <a:pt x="0"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60927" tIns="30463" rIns="60927" bIns="30463" anchor="ctr"/>
          <a:lstStyle/>
          <a:p>
            <a:endParaRPr lang="es-MX" sz="900" dirty="0"/>
          </a:p>
        </p:txBody>
      </p:sp>
      <p:sp>
        <p:nvSpPr>
          <p:cNvPr id="184" name="Freeform 177">
            <a:extLst>
              <a:ext uri="{FF2B5EF4-FFF2-40B4-BE49-F238E27FC236}">
                <a16:creationId xmlns:a16="http://schemas.microsoft.com/office/drawing/2014/main" id="{00F4FEDC-9CB4-4E8B-8277-656AEEC12A71}"/>
              </a:ext>
            </a:extLst>
          </p:cNvPr>
          <p:cNvSpPr>
            <a:spLocks noChangeArrowheads="1"/>
          </p:cNvSpPr>
          <p:nvPr/>
        </p:nvSpPr>
        <p:spPr bwMode="auto">
          <a:xfrm>
            <a:off x="9811544" y="5170488"/>
            <a:ext cx="219869" cy="54769"/>
          </a:xfrm>
          <a:custGeom>
            <a:avLst/>
            <a:gdLst>
              <a:gd name="T0" fmla="*/ 438589 w 353"/>
              <a:gd name="T1" fmla="*/ 0 h 88"/>
              <a:gd name="T2" fmla="*/ 0 w 353"/>
              <a:gd name="T3" fmla="*/ 0 h 88"/>
              <a:gd name="T4" fmla="*/ 0 w 353"/>
              <a:gd name="T5" fmla="*/ 108636 h 88"/>
              <a:gd name="T6" fmla="*/ 438589 w 353"/>
              <a:gd name="T7" fmla="*/ 108636 h 88"/>
              <a:gd name="T8" fmla="*/ 438589 w 353"/>
              <a:gd name="T9" fmla="*/ 0 h 8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3" h="88">
                <a:moveTo>
                  <a:pt x="352" y="0"/>
                </a:moveTo>
                <a:lnTo>
                  <a:pt x="0" y="0"/>
                </a:lnTo>
                <a:lnTo>
                  <a:pt x="0" y="87"/>
                </a:lnTo>
                <a:lnTo>
                  <a:pt x="352" y="87"/>
                </a:lnTo>
                <a:lnTo>
                  <a:pt x="352"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60927" tIns="30463" rIns="60927" bIns="30463" anchor="ctr"/>
          <a:lstStyle/>
          <a:p>
            <a:endParaRPr lang="es-MX" sz="900" dirty="0"/>
          </a:p>
        </p:txBody>
      </p:sp>
      <p:sp>
        <p:nvSpPr>
          <p:cNvPr id="185" name="Freeform 178">
            <a:extLst>
              <a:ext uri="{FF2B5EF4-FFF2-40B4-BE49-F238E27FC236}">
                <a16:creationId xmlns:a16="http://schemas.microsoft.com/office/drawing/2014/main" id="{31BC57E3-79AA-4B2C-BA90-DF086930F7F3}"/>
              </a:ext>
            </a:extLst>
          </p:cNvPr>
          <p:cNvSpPr>
            <a:spLocks noChangeArrowheads="1"/>
          </p:cNvSpPr>
          <p:nvPr/>
        </p:nvSpPr>
        <p:spPr bwMode="auto">
          <a:xfrm>
            <a:off x="10119519" y="5170488"/>
            <a:ext cx="205581" cy="54769"/>
          </a:xfrm>
          <a:custGeom>
            <a:avLst/>
            <a:gdLst>
              <a:gd name="T0" fmla="*/ 0 w 332"/>
              <a:gd name="T1" fmla="*/ 0 h 88"/>
              <a:gd name="T2" fmla="*/ 0 w 332"/>
              <a:gd name="T3" fmla="*/ 108636 h 88"/>
              <a:gd name="T4" fmla="*/ 411102 w 332"/>
              <a:gd name="T5" fmla="*/ 108636 h 88"/>
              <a:gd name="T6" fmla="*/ 411102 w 332"/>
              <a:gd name="T7" fmla="*/ 0 h 88"/>
              <a:gd name="T8" fmla="*/ 0 w 332"/>
              <a:gd name="T9" fmla="*/ 0 h 8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32" h="88">
                <a:moveTo>
                  <a:pt x="0" y="0"/>
                </a:moveTo>
                <a:lnTo>
                  <a:pt x="0" y="87"/>
                </a:lnTo>
                <a:lnTo>
                  <a:pt x="331" y="87"/>
                </a:lnTo>
                <a:lnTo>
                  <a:pt x="331" y="0"/>
                </a:lnTo>
                <a:lnTo>
                  <a:pt x="0"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60927" tIns="30463" rIns="60927" bIns="30463" anchor="ctr"/>
          <a:lstStyle/>
          <a:p>
            <a:endParaRPr lang="es-MX" sz="900" dirty="0"/>
          </a:p>
        </p:txBody>
      </p:sp>
      <p:sp>
        <p:nvSpPr>
          <p:cNvPr id="186" name="Freeform 179">
            <a:extLst>
              <a:ext uri="{FF2B5EF4-FFF2-40B4-BE49-F238E27FC236}">
                <a16:creationId xmlns:a16="http://schemas.microsoft.com/office/drawing/2014/main" id="{B48E7365-C855-4899-AAE1-B9EDA72F2161}"/>
              </a:ext>
            </a:extLst>
          </p:cNvPr>
          <p:cNvSpPr>
            <a:spLocks noChangeArrowheads="1"/>
          </p:cNvSpPr>
          <p:nvPr/>
        </p:nvSpPr>
        <p:spPr bwMode="auto">
          <a:xfrm>
            <a:off x="10119519" y="5315744"/>
            <a:ext cx="205581" cy="54769"/>
          </a:xfrm>
          <a:custGeom>
            <a:avLst/>
            <a:gdLst>
              <a:gd name="T0" fmla="*/ 0 w 332"/>
              <a:gd name="T1" fmla="*/ 0 h 88"/>
              <a:gd name="T2" fmla="*/ 0 w 332"/>
              <a:gd name="T3" fmla="*/ 108636 h 88"/>
              <a:gd name="T4" fmla="*/ 411102 w 332"/>
              <a:gd name="T5" fmla="*/ 108636 h 88"/>
              <a:gd name="T6" fmla="*/ 411102 w 332"/>
              <a:gd name="T7" fmla="*/ 0 h 88"/>
              <a:gd name="T8" fmla="*/ 0 w 332"/>
              <a:gd name="T9" fmla="*/ 0 h 8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32" h="88">
                <a:moveTo>
                  <a:pt x="0" y="0"/>
                </a:moveTo>
                <a:lnTo>
                  <a:pt x="0" y="87"/>
                </a:lnTo>
                <a:lnTo>
                  <a:pt x="331" y="87"/>
                </a:lnTo>
                <a:lnTo>
                  <a:pt x="331" y="0"/>
                </a:lnTo>
                <a:lnTo>
                  <a:pt x="0"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60927" tIns="30463" rIns="60927" bIns="30463" anchor="ctr"/>
          <a:lstStyle/>
          <a:p>
            <a:endParaRPr lang="es-MX" sz="900" dirty="0"/>
          </a:p>
        </p:txBody>
      </p:sp>
      <p:sp>
        <p:nvSpPr>
          <p:cNvPr id="187" name="Freeform 180">
            <a:extLst>
              <a:ext uri="{FF2B5EF4-FFF2-40B4-BE49-F238E27FC236}">
                <a16:creationId xmlns:a16="http://schemas.microsoft.com/office/drawing/2014/main" id="{0382E183-399D-4A9E-9D16-01EA0729ECD1}"/>
              </a:ext>
            </a:extLst>
          </p:cNvPr>
          <p:cNvSpPr>
            <a:spLocks noChangeArrowheads="1"/>
          </p:cNvSpPr>
          <p:nvPr/>
        </p:nvSpPr>
        <p:spPr bwMode="auto">
          <a:xfrm>
            <a:off x="9811544" y="5315744"/>
            <a:ext cx="219869" cy="54769"/>
          </a:xfrm>
          <a:custGeom>
            <a:avLst/>
            <a:gdLst>
              <a:gd name="T0" fmla="*/ 438589 w 353"/>
              <a:gd name="T1" fmla="*/ 0 h 88"/>
              <a:gd name="T2" fmla="*/ 0 w 353"/>
              <a:gd name="T3" fmla="*/ 0 h 88"/>
              <a:gd name="T4" fmla="*/ 0 w 353"/>
              <a:gd name="T5" fmla="*/ 108636 h 88"/>
              <a:gd name="T6" fmla="*/ 438589 w 353"/>
              <a:gd name="T7" fmla="*/ 108636 h 88"/>
              <a:gd name="T8" fmla="*/ 438589 w 353"/>
              <a:gd name="T9" fmla="*/ 0 h 8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3" h="88">
                <a:moveTo>
                  <a:pt x="352" y="0"/>
                </a:moveTo>
                <a:lnTo>
                  <a:pt x="0" y="0"/>
                </a:lnTo>
                <a:lnTo>
                  <a:pt x="0" y="87"/>
                </a:lnTo>
                <a:lnTo>
                  <a:pt x="352" y="87"/>
                </a:lnTo>
                <a:lnTo>
                  <a:pt x="352"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60927" tIns="30463" rIns="60927" bIns="30463" anchor="ctr"/>
          <a:lstStyle/>
          <a:p>
            <a:endParaRPr lang="es-MX" sz="900" dirty="0"/>
          </a:p>
        </p:txBody>
      </p:sp>
      <p:sp>
        <p:nvSpPr>
          <p:cNvPr id="188" name="Freeform 181">
            <a:extLst>
              <a:ext uri="{FF2B5EF4-FFF2-40B4-BE49-F238E27FC236}">
                <a16:creationId xmlns:a16="http://schemas.microsoft.com/office/drawing/2014/main" id="{FCE83617-C29B-4621-BBEB-F8D4FAF149E2}"/>
              </a:ext>
            </a:extLst>
          </p:cNvPr>
          <p:cNvSpPr>
            <a:spLocks noChangeArrowheads="1"/>
          </p:cNvSpPr>
          <p:nvPr/>
        </p:nvSpPr>
        <p:spPr bwMode="auto">
          <a:xfrm>
            <a:off x="9811544" y="5461794"/>
            <a:ext cx="219869" cy="57150"/>
          </a:xfrm>
          <a:custGeom>
            <a:avLst/>
            <a:gdLst>
              <a:gd name="T0" fmla="*/ 438589 w 353"/>
              <a:gd name="T1" fmla="*/ 0 h 93"/>
              <a:gd name="T2" fmla="*/ 0 w 353"/>
              <a:gd name="T3" fmla="*/ 0 h 93"/>
              <a:gd name="T4" fmla="*/ 0 w 353"/>
              <a:gd name="T5" fmla="*/ 114137 h 93"/>
              <a:gd name="T6" fmla="*/ 438589 w 353"/>
              <a:gd name="T7" fmla="*/ 114137 h 93"/>
              <a:gd name="T8" fmla="*/ 438589 w 353"/>
              <a:gd name="T9" fmla="*/ 0 h 9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3" h="93">
                <a:moveTo>
                  <a:pt x="352" y="0"/>
                </a:moveTo>
                <a:lnTo>
                  <a:pt x="0" y="0"/>
                </a:lnTo>
                <a:lnTo>
                  <a:pt x="0" y="92"/>
                </a:lnTo>
                <a:lnTo>
                  <a:pt x="352" y="92"/>
                </a:lnTo>
                <a:lnTo>
                  <a:pt x="352"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60927" tIns="30463" rIns="60927" bIns="30463" anchor="ctr"/>
          <a:lstStyle/>
          <a:p>
            <a:endParaRPr lang="es-MX" sz="900" dirty="0"/>
          </a:p>
        </p:txBody>
      </p:sp>
      <p:sp>
        <p:nvSpPr>
          <p:cNvPr id="189" name="Freeform 182">
            <a:extLst>
              <a:ext uri="{FF2B5EF4-FFF2-40B4-BE49-F238E27FC236}">
                <a16:creationId xmlns:a16="http://schemas.microsoft.com/office/drawing/2014/main" id="{B466EBE4-6A64-42BF-ACE8-FBD4E84C3BAD}"/>
              </a:ext>
            </a:extLst>
          </p:cNvPr>
          <p:cNvSpPr>
            <a:spLocks noChangeArrowheads="1"/>
          </p:cNvSpPr>
          <p:nvPr/>
        </p:nvSpPr>
        <p:spPr bwMode="auto">
          <a:xfrm>
            <a:off x="10119519" y="5461794"/>
            <a:ext cx="205581" cy="57150"/>
          </a:xfrm>
          <a:custGeom>
            <a:avLst/>
            <a:gdLst>
              <a:gd name="T0" fmla="*/ 0 w 332"/>
              <a:gd name="T1" fmla="*/ 0 h 93"/>
              <a:gd name="T2" fmla="*/ 0 w 332"/>
              <a:gd name="T3" fmla="*/ 114137 h 93"/>
              <a:gd name="T4" fmla="*/ 411102 w 332"/>
              <a:gd name="T5" fmla="*/ 114137 h 93"/>
              <a:gd name="T6" fmla="*/ 411102 w 332"/>
              <a:gd name="T7" fmla="*/ 0 h 93"/>
              <a:gd name="T8" fmla="*/ 0 w 332"/>
              <a:gd name="T9" fmla="*/ 0 h 9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32" h="93">
                <a:moveTo>
                  <a:pt x="0" y="0"/>
                </a:moveTo>
                <a:lnTo>
                  <a:pt x="0" y="92"/>
                </a:lnTo>
                <a:lnTo>
                  <a:pt x="331" y="92"/>
                </a:lnTo>
                <a:lnTo>
                  <a:pt x="331" y="0"/>
                </a:lnTo>
                <a:lnTo>
                  <a:pt x="0"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60927" tIns="30463" rIns="60927" bIns="30463" anchor="ctr"/>
          <a:lstStyle/>
          <a:p>
            <a:endParaRPr lang="es-MX" sz="900" dirty="0"/>
          </a:p>
        </p:txBody>
      </p:sp>
      <p:sp>
        <p:nvSpPr>
          <p:cNvPr id="190" name="Freeform 183">
            <a:extLst>
              <a:ext uri="{FF2B5EF4-FFF2-40B4-BE49-F238E27FC236}">
                <a16:creationId xmlns:a16="http://schemas.microsoft.com/office/drawing/2014/main" id="{CB872DCD-197F-44C4-ABF3-355419855B5D}"/>
              </a:ext>
            </a:extLst>
          </p:cNvPr>
          <p:cNvSpPr>
            <a:spLocks noChangeArrowheads="1"/>
          </p:cNvSpPr>
          <p:nvPr/>
        </p:nvSpPr>
        <p:spPr bwMode="auto">
          <a:xfrm>
            <a:off x="9811544" y="5610225"/>
            <a:ext cx="219869" cy="54769"/>
          </a:xfrm>
          <a:custGeom>
            <a:avLst/>
            <a:gdLst>
              <a:gd name="T0" fmla="*/ 438589 w 353"/>
              <a:gd name="T1" fmla="*/ 0 h 88"/>
              <a:gd name="T2" fmla="*/ 0 w 353"/>
              <a:gd name="T3" fmla="*/ 0 h 88"/>
              <a:gd name="T4" fmla="*/ 0 w 353"/>
              <a:gd name="T5" fmla="*/ 108636 h 88"/>
              <a:gd name="T6" fmla="*/ 438589 w 353"/>
              <a:gd name="T7" fmla="*/ 108636 h 88"/>
              <a:gd name="T8" fmla="*/ 438589 w 353"/>
              <a:gd name="T9" fmla="*/ 0 h 8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3" h="88">
                <a:moveTo>
                  <a:pt x="352" y="0"/>
                </a:moveTo>
                <a:lnTo>
                  <a:pt x="0" y="0"/>
                </a:lnTo>
                <a:lnTo>
                  <a:pt x="0" y="87"/>
                </a:lnTo>
                <a:lnTo>
                  <a:pt x="352" y="87"/>
                </a:lnTo>
                <a:lnTo>
                  <a:pt x="352"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60927" tIns="30463" rIns="60927" bIns="30463" anchor="ctr"/>
          <a:lstStyle/>
          <a:p>
            <a:endParaRPr lang="es-MX" sz="900" dirty="0"/>
          </a:p>
        </p:txBody>
      </p:sp>
      <p:sp>
        <p:nvSpPr>
          <p:cNvPr id="191" name="Freeform 184">
            <a:extLst>
              <a:ext uri="{FF2B5EF4-FFF2-40B4-BE49-F238E27FC236}">
                <a16:creationId xmlns:a16="http://schemas.microsoft.com/office/drawing/2014/main" id="{CA7A49ED-CAE9-4BD1-B49A-A8E94BD4C7C8}"/>
              </a:ext>
            </a:extLst>
          </p:cNvPr>
          <p:cNvSpPr>
            <a:spLocks noChangeArrowheads="1"/>
          </p:cNvSpPr>
          <p:nvPr/>
        </p:nvSpPr>
        <p:spPr bwMode="auto">
          <a:xfrm>
            <a:off x="10119519" y="5610225"/>
            <a:ext cx="205581" cy="54769"/>
          </a:xfrm>
          <a:custGeom>
            <a:avLst/>
            <a:gdLst>
              <a:gd name="T0" fmla="*/ 0 w 332"/>
              <a:gd name="T1" fmla="*/ 0 h 88"/>
              <a:gd name="T2" fmla="*/ 0 w 332"/>
              <a:gd name="T3" fmla="*/ 108636 h 88"/>
              <a:gd name="T4" fmla="*/ 411102 w 332"/>
              <a:gd name="T5" fmla="*/ 108636 h 88"/>
              <a:gd name="T6" fmla="*/ 411102 w 332"/>
              <a:gd name="T7" fmla="*/ 0 h 88"/>
              <a:gd name="T8" fmla="*/ 0 w 332"/>
              <a:gd name="T9" fmla="*/ 0 h 8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32" h="88">
                <a:moveTo>
                  <a:pt x="0" y="0"/>
                </a:moveTo>
                <a:lnTo>
                  <a:pt x="0" y="87"/>
                </a:lnTo>
                <a:lnTo>
                  <a:pt x="331" y="87"/>
                </a:lnTo>
                <a:lnTo>
                  <a:pt x="331" y="0"/>
                </a:lnTo>
                <a:lnTo>
                  <a:pt x="0"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60927" tIns="30463" rIns="60927" bIns="30463" anchor="ctr"/>
          <a:lstStyle/>
          <a:p>
            <a:endParaRPr lang="es-MX" sz="900" dirty="0"/>
          </a:p>
        </p:txBody>
      </p:sp>
      <p:sp>
        <p:nvSpPr>
          <p:cNvPr id="237" name="Subtitle 2">
            <a:extLst>
              <a:ext uri="{FF2B5EF4-FFF2-40B4-BE49-F238E27FC236}">
                <a16:creationId xmlns:a16="http://schemas.microsoft.com/office/drawing/2014/main" id="{FC5C7589-C790-494F-9303-97BF230B4905}"/>
              </a:ext>
            </a:extLst>
          </p:cNvPr>
          <p:cNvSpPr txBox="1">
            <a:spLocks/>
          </p:cNvSpPr>
          <p:nvPr/>
        </p:nvSpPr>
        <p:spPr bwMode="auto">
          <a:xfrm>
            <a:off x="1420283" y="1420019"/>
            <a:ext cx="1656822" cy="11116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899" tIns="60950" rIns="121899" bIns="60950">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20000"/>
              </a:lnSpc>
              <a:spcBef>
                <a:spcPct val="20000"/>
              </a:spcBef>
              <a:buFont typeface="Arial" panose="020B0604020202020204" pitchFamily="34" charset="0"/>
              <a:buNone/>
            </a:pPr>
            <a:r>
              <a:rPr lang="en-US" altLang="es-MX" sz="5750" b="1" dirty="0">
                <a:latin typeface="Source Sans Pro" panose="020B0503030403020204" pitchFamily="34" charset="0"/>
              </a:rPr>
              <a:t>86%</a:t>
            </a:r>
            <a:endParaRPr lang="en-US" altLang="es-MX" sz="4400" b="1" dirty="0">
              <a:latin typeface="Source Sans Pro" panose="020B0503030403020204" pitchFamily="34" charset="0"/>
            </a:endParaRPr>
          </a:p>
        </p:txBody>
      </p:sp>
      <p:sp>
        <p:nvSpPr>
          <p:cNvPr id="238" name="Freeform 121">
            <a:extLst>
              <a:ext uri="{FF2B5EF4-FFF2-40B4-BE49-F238E27FC236}">
                <a16:creationId xmlns:a16="http://schemas.microsoft.com/office/drawing/2014/main" id="{54BDEEFA-D2E9-498E-BC82-B35F6B99773D}"/>
              </a:ext>
            </a:extLst>
          </p:cNvPr>
          <p:cNvSpPr>
            <a:spLocks noChangeArrowheads="1"/>
          </p:cNvSpPr>
          <p:nvPr/>
        </p:nvSpPr>
        <p:spPr bwMode="auto">
          <a:xfrm rot="16200000">
            <a:off x="969566" y="1882379"/>
            <a:ext cx="544513" cy="391319"/>
          </a:xfrm>
          <a:custGeom>
            <a:avLst/>
            <a:gdLst>
              <a:gd name="T0" fmla="*/ 1086447 w 517"/>
              <a:gd name="T1" fmla="*/ 380215 h 245"/>
              <a:gd name="T2" fmla="*/ 812730 w 517"/>
              <a:gd name="T3" fmla="*/ 0 h 245"/>
              <a:gd name="T4" fmla="*/ 812730 w 517"/>
              <a:gd name="T5" fmla="*/ 242827 h 245"/>
              <a:gd name="T6" fmla="*/ 0 w 517"/>
              <a:gd name="T7" fmla="*/ 242827 h 245"/>
              <a:gd name="T8" fmla="*/ 0 w 517"/>
              <a:gd name="T9" fmla="*/ 536774 h 245"/>
              <a:gd name="T10" fmla="*/ 812730 w 517"/>
              <a:gd name="T11" fmla="*/ 536774 h 245"/>
              <a:gd name="T12" fmla="*/ 812730 w 517"/>
              <a:gd name="T13" fmla="*/ 779601 h 245"/>
              <a:gd name="T14" fmla="*/ 1086447 w 517"/>
              <a:gd name="T15" fmla="*/ 380215 h 24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17" h="245">
                <a:moveTo>
                  <a:pt x="516" y="119"/>
                </a:moveTo>
                <a:lnTo>
                  <a:pt x="386" y="0"/>
                </a:lnTo>
                <a:lnTo>
                  <a:pt x="386" y="76"/>
                </a:lnTo>
                <a:lnTo>
                  <a:pt x="0" y="76"/>
                </a:lnTo>
                <a:lnTo>
                  <a:pt x="0" y="168"/>
                </a:lnTo>
                <a:lnTo>
                  <a:pt x="386" y="168"/>
                </a:lnTo>
                <a:lnTo>
                  <a:pt x="386" y="244"/>
                </a:lnTo>
                <a:lnTo>
                  <a:pt x="516" y="119"/>
                </a:lnTo>
              </a:path>
            </a:pathLst>
          </a:custGeom>
          <a:solidFill>
            <a:srgbClr val="135268"/>
          </a:solidFill>
          <a:ln>
            <a:noFill/>
          </a:ln>
        </p:spPr>
        <p:txBody>
          <a:bodyPr wrap="none" lIns="60927" tIns="30463" rIns="60927" bIns="30463" anchor="ctr"/>
          <a:lstStyle/>
          <a:p>
            <a:endParaRPr lang="es-MX" sz="900" dirty="0"/>
          </a:p>
        </p:txBody>
      </p:sp>
      <p:sp>
        <p:nvSpPr>
          <p:cNvPr id="240" name="TextBox 157">
            <a:extLst>
              <a:ext uri="{FF2B5EF4-FFF2-40B4-BE49-F238E27FC236}">
                <a16:creationId xmlns:a16="http://schemas.microsoft.com/office/drawing/2014/main" id="{D5F443D6-23FC-45E4-A5C7-C6674F0057F9}"/>
              </a:ext>
            </a:extLst>
          </p:cNvPr>
          <p:cNvSpPr txBox="1">
            <a:spLocks noChangeArrowheads="1"/>
          </p:cNvSpPr>
          <p:nvPr/>
        </p:nvSpPr>
        <p:spPr bwMode="auto">
          <a:xfrm>
            <a:off x="3163831" y="1657109"/>
            <a:ext cx="8726601" cy="7848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pt-BR" altLang="es-MX" sz="1400" b="1" dirty="0">
                <a:latin typeface="+mn-lt"/>
              </a:rPr>
              <a:t>Lorem ipsum dolor sit amet, </a:t>
            </a:r>
            <a:r>
              <a:rPr lang="pt-BR" altLang="es-MX" sz="1400" dirty="0">
                <a:latin typeface="+mn-lt"/>
              </a:rPr>
              <a:t>consectetur adipiscing elit. Aliquam tincidunt ante nec sem congue convallis. Pellentesque vel mauris quis nisl ornare rutrum in id risus. Proin vehicula ut sem et tempus. Interdum et malesuada fames ac ante ipsum primis in faucibus.</a:t>
            </a:r>
          </a:p>
        </p:txBody>
      </p:sp>
      <p:sp>
        <p:nvSpPr>
          <p:cNvPr id="241" name="TextBox 19">
            <a:extLst>
              <a:ext uri="{FF2B5EF4-FFF2-40B4-BE49-F238E27FC236}">
                <a16:creationId xmlns:a16="http://schemas.microsoft.com/office/drawing/2014/main" id="{7AB7B91D-726D-417A-898D-0740801D635A}"/>
              </a:ext>
            </a:extLst>
          </p:cNvPr>
          <p:cNvSpPr txBox="1"/>
          <p:nvPr/>
        </p:nvSpPr>
        <p:spPr>
          <a:xfrm>
            <a:off x="806476" y="245900"/>
            <a:ext cx="7544366" cy="830997"/>
          </a:xfrm>
          <a:prstGeom prst="rect">
            <a:avLst/>
          </a:prstGeom>
          <a:noFill/>
        </p:spPr>
        <p:txBody>
          <a:bodyPr wrap="square" rtlCol="0" anchor="ctr">
            <a:spAutoFit/>
          </a:bodyPr>
          <a:lstStyle/>
          <a:p>
            <a:r>
              <a:rPr lang="en-US" altLang="ko-KR" sz="4800" b="1" dirty="0">
                <a:solidFill>
                  <a:schemeClr val="tx1">
                    <a:lumMod val="85000"/>
                    <a:lumOff val="15000"/>
                  </a:schemeClr>
                </a:solidFill>
                <a:cs typeface="Arial" pitchFamily="34" charset="0"/>
              </a:rPr>
              <a:t>Awesome </a:t>
            </a:r>
            <a:r>
              <a:rPr lang="en-GB" altLang="ko-KR" sz="4800" b="1" dirty="0">
                <a:solidFill>
                  <a:schemeClr val="tx1">
                    <a:lumMod val="85000"/>
                    <a:lumOff val="15000"/>
                  </a:schemeClr>
                </a:solidFill>
                <a:cs typeface="Arial" pitchFamily="34" charset="0"/>
              </a:rPr>
              <a:t>P</a:t>
            </a:r>
            <a:r>
              <a:rPr lang="en-US" altLang="ko-KR" sz="4800" b="1" dirty="0">
                <a:solidFill>
                  <a:schemeClr val="tx1">
                    <a:lumMod val="85000"/>
                    <a:lumOff val="15000"/>
                  </a:schemeClr>
                </a:solidFill>
                <a:cs typeface="Arial" pitchFamily="34" charset="0"/>
              </a:rPr>
              <a:t>resentation</a:t>
            </a:r>
          </a:p>
        </p:txBody>
      </p:sp>
    </p:spTree>
    <p:extLst>
      <p:ext uri="{BB962C8B-B14F-4D97-AF65-F5344CB8AC3E}">
        <p14:creationId xmlns:p14="http://schemas.microsoft.com/office/powerpoint/2010/main" val="31942654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5" name="Grupo 94">
            <a:extLst>
              <a:ext uri="{FF2B5EF4-FFF2-40B4-BE49-F238E27FC236}">
                <a16:creationId xmlns:a16="http://schemas.microsoft.com/office/drawing/2014/main" id="{93169423-2C62-1298-E528-4429CB717936}"/>
              </a:ext>
            </a:extLst>
          </p:cNvPr>
          <p:cNvGrpSpPr/>
          <p:nvPr/>
        </p:nvGrpSpPr>
        <p:grpSpPr>
          <a:xfrm>
            <a:off x="2262982" y="3911600"/>
            <a:ext cx="355600" cy="349250"/>
            <a:chOff x="2262982" y="3911600"/>
            <a:chExt cx="355600" cy="349250"/>
          </a:xfrm>
        </p:grpSpPr>
        <p:sp>
          <p:nvSpPr>
            <p:cNvPr id="3" name="Freeform 1">
              <a:extLst>
                <a:ext uri="{FF2B5EF4-FFF2-40B4-BE49-F238E27FC236}">
                  <a16:creationId xmlns:a16="http://schemas.microsoft.com/office/drawing/2014/main" id="{7FCFF519-9D9A-441B-9E7E-34CB12F38731}"/>
                </a:ext>
              </a:extLst>
            </p:cNvPr>
            <p:cNvSpPr>
              <a:spLocks noChangeArrowheads="1"/>
            </p:cNvSpPr>
            <p:nvPr/>
          </p:nvSpPr>
          <p:spPr bwMode="auto">
            <a:xfrm>
              <a:off x="2262982" y="3911600"/>
              <a:ext cx="157956" cy="157957"/>
            </a:xfrm>
            <a:custGeom>
              <a:avLst/>
              <a:gdLst>
                <a:gd name="T0" fmla="*/ 2096 w 2097"/>
                <a:gd name="T1" fmla="*/ 2096 h 2097"/>
                <a:gd name="T2" fmla="*/ 2096 w 2097"/>
                <a:gd name="T3" fmla="*/ 0 h 2097"/>
                <a:gd name="T4" fmla="*/ 0 w 2097"/>
                <a:gd name="T5" fmla="*/ 0 h 2097"/>
                <a:gd name="T6" fmla="*/ 0 w 2097"/>
                <a:gd name="T7" fmla="*/ 2096 h 2097"/>
                <a:gd name="T8" fmla="*/ 2096 w 2097"/>
                <a:gd name="T9" fmla="*/ 2096 h 2097"/>
              </a:gdLst>
              <a:ahLst/>
              <a:cxnLst>
                <a:cxn ang="0">
                  <a:pos x="T0" y="T1"/>
                </a:cxn>
                <a:cxn ang="0">
                  <a:pos x="T2" y="T3"/>
                </a:cxn>
                <a:cxn ang="0">
                  <a:pos x="T4" y="T5"/>
                </a:cxn>
                <a:cxn ang="0">
                  <a:pos x="T6" y="T7"/>
                </a:cxn>
                <a:cxn ang="0">
                  <a:pos x="T8" y="T9"/>
                </a:cxn>
              </a:cxnLst>
              <a:rect l="0" t="0" r="r" b="b"/>
              <a:pathLst>
                <a:path w="2097" h="2097">
                  <a:moveTo>
                    <a:pt x="2096" y="2096"/>
                  </a:moveTo>
                  <a:lnTo>
                    <a:pt x="2096" y="0"/>
                  </a:lnTo>
                  <a:lnTo>
                    <a:pt x="0" y="0"/>
                  </a:lnTo>
                  <a:lnTo>
                    <a:pt x="0" y="2096"/>
                  </a:lnTo>
                  <a:lnTo>
                    <a:pt x="2096" y="2096"/>
                  </a:lnTo>
                </a:path>
              </a:pathLst>
            </a:custGeom>
            <a:solidFill>
              <a:schemeClr val="bg1">
                <a:lumMod val="85000"/>
              </a:schemeClr>
            </a:solidFill>
            <a:ln>
              <a:noFill/>
            </a:ln>
            <a:effectLst/>
          </p:spPr>
          <p:txBody>
            <a:bodyPr wrap="none" anchor="ctr"/>
            <a:lstStyle/>
            <a:p>
              <a:pPr defTabSz="914217">
                <a:defRPr/>
              </a:pPr>
              <a:endParaRPr lang="en-US" sz="900" dirty="0">
                <a:latin typeface="Calibri Light"/>
              </a:endParaRPr>
            </a:p>
          </p:txBody>
        </p:sp>
        <p:sp>
          <p:nvSpPr>
            <p:cNvPr id="4" name="Freeform 2">
              <a:extLst>
                <a:ext uri="{FF2B5EF4-FFF2-40B4-BE49-F238E27FC236}">
                  <a16:creationId xmlns:a16="http://schemas.microsoft.com/office/drawing/2014/main" id="{0DBAD8D6-4121-41CF-A8AE-5510F30DBFF0}"/>
                </a:ext>
              </a:extLst>
            </p:cNvPr>
            <p:cNvSpPr>
              <a:spLocks noChangeArrowheads="1"/>
            </p:cNvSpPr>
            <p:nvPr/>
          </p:nvSpPr>
          <p:spPr bwMode="auto">
            <a:xfrm>
              <a:off x="2447132" y="3911600"/>
              <a:ext cx="171450" cy="157957"/>
            </a:xfrm>
            <a:custGeom>
              <a:avLst/>
              <a:gdLst>
                <a:gd name="T0" fmla="*/ 0 w 2284"/>
                <a:gd name="T1" fmla="*/ 2096 h 2097"/>
                <a:gd name="T2" fmla="*/ 2283 w 2284"/>
                <a:gd name="T3" fmla="*/ 2096 h 2097"/>
                <a:gd name="T4" fmla="*/ 2283 w 2284"/>
                <a:gd name="T5" fmla="*/ 0 h 2097"/>
                <a:gd name="T6" fmla="*/ 0 w 2284"/>
                <a:gd name="T7" fmla="*/ 0 h 2097"/>
                <a:gd name="T8" fmla="*/ 0 w 2284"/>
                <a:gd name="T9" fmla="*/ 2096 h 2097"/>
              </a:gdLst>
              <a:ahLst/>
              <a:cxnLst>
                <a:cxn ang="0">
                  <a:pos x="T0" y="T1"/>
                </a:cxn>
                <a:cxn ang="0">
                  <a:pos x="T2" y="T3"/>
                </a:cxn>
                <a:cxn ang="0">
                  <a:pos x="T4" y="T5"/>
                </a:cxn>
                <a:cxn ang="0">
                  <a:pos x="T6" y="T7"/>
                </a:cxn>
                <a:cxn ang="0">
                  <a:pos x="T8" y="T9"/>
                </a:cxn>
              </a:cxnLst>
              <a:rect l="0" t="0" r="r" b="b"/>
              <a:pathLst>
                <a:path w="2284" h="2097">
                  <a:moveTo>
                    <a:pt x="0" y="2096"/>
                  </a:moveTo>
                  <a:lnTo>
                    <a:pt x="2283" y="2096"/>
                  </a:lnTo>
                  <a:lnTo>
                    <a:pt x="2283" y="0"/>
                  </a:lnTo>
                  <a:lnTo>
                    <a:pt x="0" y="0"/>
                  </a:lnTo>
                  <a:lnTo>
                    <a:pt x="0" y="2096"/>
                  </a:lnTo>
                </a:path>
              </a:pathLst>
            </a:custGeom>
            <a:solidFill>
              <a:schemeClr val="bg1">
                <a:lumMod val="85000"/>
              </a:schemeClr>
            </a:solidFill>
            <a:ln>
              <a:noFill/>
            </a:ln>
            <a:effectLst/>
          </p:spPr>
          <p:txBody>
            <a:bodyPr wrap="none" anchor="ctr"/>
            <a:lstStyle/>
            <a:p>
              <a:pPr defTabSz="914217">
                <a:defRPr/>
              </a:pPr>
              <a:endParaRPr lang="en-US" sz="900" dirty="0">
                <a:latin typeface="Calibri Light"/>
              </a:endParaRPr>
            </a:p>
          </p:txBody>
        </p:sp>
        <p:sp>
          <p:nvSpPr>
            <p:cNvPr id="5" name="Freeform 3">
              <a:extLst>
                <a:ext uri="{FF2B5EF4-FFF2-40B4-BE49-F238E27FC236}">
                  <a16:creationId xmlns:a16="http://schemas.microsoft.com/office/drawing/2014/main" id="{F2B65CC2-AF19-4CC9-8BF5-5E0893ACEE95}"/>
                </a:ext>
              </a:extLst>
            </p:cNvPr>
            <p:cNvSpPr>
              <a:spLocks noChangeArrowheads="1"/>
            </p:cNvSpPr>
            <p:nvPr/>
          </p:nvSpPr>
          <p:spPr bwMode="auto">
            <a:xfrm>
              <a:off x="2262982" y="4095750"/>
              <a:ext cx="157956" cy="165100"/>
            </a:xfrm>
            <a:custGeom>
              <a:avLst/>
              <a:gdLst>
                <a:gd name="T0" fmla="*/ 2096 w 2097"/>
                <a:gd name="T1" fmla="*/ 0 h 2195"/>
                <a:gd name="T2" fmla="*/ 0 w 2097"/>
                <a:gd name="T3" fmla="*/ 0 h 2195"/>
                <a:gd name="T4" fmla="*/ 0 w 2097"/>
                <a:gd name="T5" fmla="*/ 2194 h 2195"/>
                <a:gd name="T6" fmla="*/ 2096 w 2097"/>
                <a:gd name="T7" fmla="*/ 2194 h 2195"/>
                <a:gd name="T8" fmla="*/ 2096 w 2097"/>
                <a:gd name="T9" fmla="*/ 0 h 2195"/>
              </a:gdLst>
              <a:ahLst/>
              <a:cxnLst>
                <a:cxn ang="0">
                  <a:pos x="T0" y="T1"/>
                </a:cxn>
                <a:cxn ang="0">
                  <a:pos x="T2" y="T3"/>
                </a:cxn>
                <a:cxn ang="0">
                  <a:pos x="T4" y="T5"/>
                </a:cxn>
                <a:cxn ang="0">
                  <a:pos x="T6" y="T7"/>
                </a:cxn>
                <a:cxn ang="0">
                  <a:pos x="T8" y="T9"/>
                </a:cxn>
              </a:cxnLst>
              <a:rect l="0" t="0" r="r" b="b"/>
              <a:pathLst>
                <a:path w="2097" h="2195">
                  <a:moveTo>
                    <a:pt x="2096" y="0"/>
                  </a:moveTo>
                  <a:lnTo>
                    <a:pt x="0" y="0"/>
                  </a:lnTo>
                  <a:lnTo>
                    <a:pt x="0" y="2194"/>
                  </a:lnTo>
                  <a:lnTo>
                    <a:pt x="2096" y="2194"/>
                  </a:lnTo>
                  <a:lnTo>
                    <a:pt x="2096" y="0"/>
                  </a:lnTo>
                </a:path>
              </a:pathLst>
            </a:custGeom>
            <a:solidFill>
              <a:schemeClr val="bg1">
                <a:lumMod val="85000"/>
              </a:schemeClr>
            </a:solidFill>
            <a:ln>
              <a:noFill/>
            </a:ln>
            <a:effectLst/>
          </p:spPr>
          <p:txBody>
            <a:bodyPr wrap="none" anchor="ctr"/>
            <a:lstStyle/>
            <a:p>
              <a:pPr defTabSz="914217">
                <a:defRPr/>
              </a:pPr>
              <a:endParaRPr lang="en-US" sz="900" dirty="0">
                <a:latin typeface="Calibri Light"/>
              </a:endParaRPr>
            </a:p>
          </p:txBody>
        </p:sp>
        <p:sp>
          <p:nvSpPr>
            <p:cNvPr id="6" name="Freeform 4">
              <a:extLst>
                <a:ext uri="{FF2B5EF4-FFF2-40B4-BE49-F238E27FC236}">
                  <a16:creationId xmlns:a16="http://schemas.microsoft.com/office/drawing/2014/main" id="{2951D015-A586-4902-89B3-CF3620FF742D}"/>
                </a:ext>
              </a:extLst>
            </p:cNvPr>
            <p:cNvSpPr>
              <a:spLocks noChangeArrowheads="1"/>
            </p:cNvSpPr>
            <p:nvPr/>
          </p:nvSpPr>
          <p:spPr bwMode="auto">
            <a:xfrm>
              <a:off x="2447132" y="4095750"/>
              <a:ext cx="171450" cy="165100"/>
            </a:xfrm>
            <a:custGeom>
              <a:avLst/>
              <a:gdLst>
                <a:gd name="T0" fmla="*/ 0 w 2284"/>
                <a:gd name="T1" fmla="*/ 0 h 2195"/>
                <a:gd name="T2" fmla="*/ 0 w 2284"/>
                <a:gd name="T3" fmla="*/ 2194 h 2195"/>
                <a:gd name="T4" fmla="*/ 2283 w 2284"/>
                <a:gd name="T5" fmla="*/ 2194 h 2195"/>
                <a:gd name="T6" fmla="*/ 2283 w 2284"/>
                <a:gd name="T7" fmla="*/ 0 h 2195"/>
                <a:gd name="T8" fmla="*/ 0 w 2284"/>
                <a:gd name="T9" fmla="*/ 0 h 2195"/>
              </a:gdLst>
              <a:ahLst/>
              <a:cxnLst>
                <a:cxn ang="0">
                  <a:pos x="T0" y="T1"/>
                </a:cxn>
                <a:cxn ang="0">
                  <a:pos x="T2" y="T3"/>
                </a:cxn>
                <a:cxn ang="0">
                  <a:pos x="T4" y="T5"/>
                </a:cxn>
                <a:cxn ang="0">
                  <a:pos x="T6" y="T7"/>
                </a:cxn>
                <a:cxn ang="0">
                  <a:pos x="T8" y="T9"/>
                </a:cxn>
              </a:cxnLst>
              <a:rect l="0" t="0" r="r" b="b"/>
              <a:pathLst>
                <a:path w="2284" h="2195">
                  <a:moveTo>
                    <a:pt x="0" y="0"/>
                  </a:moveTo>
                  <a:lnTo>
                    <a:pt x="0" y="2194"/>
                  </a:lnTo>
                  <a:lnTo>
                    <a:pt x="2283" y="2194"/>
                  </a:lnTo>
                  <a:lnTo>
                    <a:pt x="2283" y="0"/>
                  </a:lnTo>
                  <a:lnTo>
                    <a:pt x="0" y="0"/>
                  </a:lnTo>
                </a:path>
              </a:pathLst>
            </a:custGeom>
            <a:solidFill>
              <a:schemeClr val="bg1">
                <a:lumMod val="85000"/>
              </a:schemeClr>
            </a:solidFill>
            <a:ln>
              <a:noFill/>
            </a:ln>
            <a:effectLst/>
          </p:spPr>
          <p:txBody>
            <a:bodyPr wrap="none" anchor="ctr"/>
            <a:lstStyle/>
            <a:p>
              <a:pPr defTabSz="914217">
                <a:defRPr/>
              </a:pPr>
              <a:endParaRPr lang="en-US" sz="900" dirty="0">
                <a:latin typeface="Calibri Light"/>
              </a:endParaRPr>
            </a:p>
          </p:txBody>
        </p:sp>
      </p:grpSp>
      <p:grpSp>
        <p:nvGrpSpPr>
          <p:cNvPr id="7" name="Group 6">
            <a:extLst>
              <a:ext uri="{FF2B5EF4-FFF2-40B4-BE49-F238E27FC236}">
                <a16:creationId xmlns:a16="http://schemas.microsoft.com/office/drawing/2014/main" id="{0A61105E-7EC3-45A5-8990-311607F927E7}"/>
              </a:ext>
            </a:extLst>
          </p:cNvPr>
          <p:cNvGrpSpPr>
            <a:grpSpLocks/>
          </p:cNvGrpSpPr>
          <p:nvPr/>
        </p:nvGrpSpPr>
        <p:grpSpPr bwMode="auto">
          <a:xfrm>
            <a:off x="1707357" y="3579813"/>
            <a:ext cx="1458119" cy="1312863"/>
            <a:chOff x="3478139" y="7537689"/>
            <a:chExt cx="2917220" cy="2626264"/>
          </a:xfrm>
        </p:grpSpPr>
        <p:sp>
          <p:nvSpPr>
            <p:cNvPr id="8" name="Line 5">
              <a:extLst>
                <a:ext uri="{FF2B5EF4-FFF2-40B4-BE49-F238E27FC236}">
                  <a16:creationId xmlns:a16="http://schemas.microsoft.com/office/drawing/2014/main" id="{C15F17E3-CEE3-4152-9E18-21F21D590CAE}"/>
                </a:ext>
              </a:extLst>
            </p:cNvPr>
            <p:cNvSpPr>
              <a:spLocks noChangeShapeType="1"/>
            </p:cNvSpPr>
            <p:nvPr/>
          </p:nvSpPr>
          <p:spPr bwMode="auto">
            <a:xfrm flipV="1">
              <a:off x="3892616" y="8507851"/>
              <a:ext cx="1589" cy="1656102"/>
            </a:xfrm>
            <a:prstGeom prst="line">
              <a:avLst/>
            </a:prstGeom>
            <a:noFill/>
            <a:ln w="57150" cap="flat" cmpd="sng">
              <a:solidFill>
                <a:srgbClr val="0070C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a:lstStyle/>
            <a:p>
              <a:pPr defTabSz="914217">
                <a:defRPr/>
              </a:pPr>
              <a:endParaRPr lang="en-US" sz="900" dirty="0">
                <a:latin typeface="Calibri Light"/>
              </a:endParaRPr>
            </a:p>
          </p:txBody>
        </p:sp>
        <p:sp>
          <p:nvSpPr>
            <p:cNvPr id="9" name="Line 6">
              <a:extLst>
                <a:ext uri="{FF2B5EF4-FFF2-40B4-BE49-F238E27FC236}">
                  <a16:creationId xmlns:a16="http://schemas.microsoft.com/office/drawing/2014/main" id="{CE420FF9-2587-43C3-A60C-B92726182CFF}"/>
                </a:ext>
              </a:extLst>
            </p:cNvPr>
            <p:cNvSpPr>
              <a:spLocks noChangeShapeType="1"/>
            </p:cNvSpPr>
            <p:nvPr/>
          </p:nvSpPr>
          <p:spPr bwMode="auto">
            <a:xfrm>
              <a:off x="5984058" y="8509438"/>
              <a:ext cx="0" cy="1654515"/>
            </a:xfrm>
            <a:prstGeom prst="line">
              <a:avLst/>
            </a:prstGeom>
            <a:noFill/>
            <a:ln w="57150" cap="flat" cmpd="sng">
              <a:solidFill>
                <a:srgbClr val="0070C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a:lstStyle/>
            <a:p>
              <a:pPr defTabSz="914217">
                <a:defRPr/>
              </a:pPr>
              <a:endParaRPr lang="en-US" sz="900" dirty="0">
                <a:latin typeface="Calibri Light"/>
              </a:endParaRPr>
            </a:p>
          </p:txBody>
        </p:sp>
        <p:sp>
          <p:nvSpPr>
            <p:cNvPr id="10" name="Freeform 7">
              <a:extLst>
                <a:ext uri="{FF2B5EF4-FFF2-40B4-BE49-F238E27FC236}">
                  <a16:creationId xmlns:a16="http://schemas.microsoft.com/office/drawing/2014/main" id="{9AA72FE6-AC0D-4BAD-829D-EA5AC0C8BB37}"/>
                </a:ext>
              </a:extLst>
            </p:cNvPr>
            <p:cNvSpPr>
              <a:spLocks noChangeArrowheads="1"/>
            </p:cNvSpPr>
            <p:nvPr/>
          </p:nvSpPr>
          <p:spPr bwMode="auto">
            <a:xfrm>
              <a:off x="3478139" y="7537689"/>
              <a:ext cx="2917220" cy="972028"/>
            </a:xfrm>
            <a:custGeom>
              <a:avLst/>
              <a:gdLst>
                <a:gd name="T0" fmla="*/ 2505683 w 19444"/>
                <a:gd name="T1" fmla="*/ 971878 h 6476"/>
                <a:gd name="T2" fmla="*/ 2917070 w 19444"/>
                <a:gd name="T3" fmla="*/ 971878 h 6476"/>
                <a:gd name="T4" fmla="*/ 2355651 w 19444"/>
                <a:gd name="T5" fmla="*/ 589431 h 6476"/>
                <a:gd name="T6" fmla="*/ 2355651 w 19444"/>
                <a:gd name="T7" fmla="*/ 83454 h 6476"/>
                <a:gd name="T8" fmla="*/ 2110048 w 19444"/>
                <a:gd name="T9" fmla="*/ 83454 h 6476"/>
                <a:gd name="T10" fmla="*/ 2110048 w 19444"/>
                <a:gd name="T11" fmla="*/ 425975 h 6476"/>
                <a:gd name="T12" fmla="*/ 1455459 w 19444"/>
                <a:gd name="T13" fmla="*/ 0 h 6476"/>
                <a:gd name="T14" fmla="*/ 0 w 19444"/>
                <a:gd name="T15" fmla="*/ 971878 h 6476"/>
                <a:gd name="T16" fmla="*/ 414988 w 19444"/>
                <a:gd name="T17" fmla="*/ 971878 h 647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9444" h="6476">
                  <a:moveTo>
                    <a:pt x="16701" y="6475"/>
                  </a:moveTo>
                  <a:lnTo>
                    <a:pt x="19443" y="6475"/>
                  </a:lnTo>
                  <a:lnTo>
                    <a:pt x="15701" y="3927"/>
                  </a:lnTo>
                  <a:lnTo>
                    <a:pt x="15701" y="556"/>
                  </a:lnTo>
                  <a:lnTo>
                    <a:pt x="14064" y="556"/>
                  </a:lnTo>
                  <a:lnTo>
                    <a:pt x="14064" y="2838"/>
                  </a:lnTo>
                  <a:lnTo>
                    <a:pt x="9701" y="0"/>
                  </a:lnTo>
                  <a:lnTo>
                    <a:pt x="0" y="6475"/>
                  </a:lnTo>
                  <a:lnTo>
                    <a:pt x="2766" y="6475"/>
                  </a:lnTo>
                </a:path>
              </a:pathLst>
            </a:custGeom>
            <a:noFill/>
            <a:ln w="57150" cap="flat" cmpd="sng">
              <a:solidFill>
                <a:srgbClr val="0070C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a:lstStyle/>
            <a:p>
              <a:endParaRPr lang="es-MX" sz="900" dirty="0"/>
            </a:p>
          </p:txBody>
        </p:sp>
      </p:grpSp>
      <p:sp>
        <p:nvSpPr>
          <p:cNvPr id="11" name="Freeform 8">
            <a:extLst>
              <a:ext uri="{FF2B5EF4-FFF2-40B4-BE49-F238E27FC236}">
                <a16:creationId xmlns:a16="http://schemas.microsoft.com/office/drawing/2014/main" id="{4B43B992-B3FE-4A3A-AA47-B85B7EF42CBF}"/>
              </a:ext>
            </a:extLst>
          </p:cNvPr>
          <p:cNvSpPr>
            <a:spLocks noChangeArrowheads="1"/>
          </p:cNvSpPr>
          <p:nvPr/>
        </p:nvSpPr>
        <p:spPr bwMode="auto">
          <a:xfrm>
            <a:off x="2178844" y="3698875"/>
            <a:ext cx="523081" cy="175419"/>
          </a:xfrm>
          <a:custGeom>
            <a:avLst/>
            <a:gdLst>
              <a:gd name="T0" fmla="*/ 0 w 6969"/>
              <a:gd name="T1" fmla="*/ 332924 h 2332"/>
              <a:gd name="T2" fmla="*/ 527430 w 6969"/>
              <a:gd name="T3" fmla="*/ 0 h 2332"/>
              <a:gd name="T4" fmla="*/ 1045259 w 6969"/>
              <a:gd name="T5" fmla="*/ 349886 h 2332"/>
              <a:gd name="T6" fmla="*/ 0 60000 65536"/>
              <a:gd name="T7" fmla="*/ 0 60000 65536"/>
              <a:gd name="T8" fmla="*/ 0 60000 65536"/>
            </a:gdLst>
            <a:ahLst/>
            <a:cxnLst>
              <a:cxn ang="T6">
                <a:pos x="T0" y="T1"/>
              </a:cxn>
              <a:cxn ang="T7">
                <a:pos x="T2" y="T3"/>
              </a:cxn>
              <a:cxn ang="T8">
                <a:pos x="T4" y="T5"/>
              </a:cxn>
            </a:cxnLst>
            <a:rect l="0" t="0" r="r" b="b"/>
            <a:pathLst>
              <a:path w="6969" h="2332">
                <a:moveTo>
                  <a:pt x="0" y="2218"/>
                </a:moveTo>
                <a:lnTo>
                  <a:pt x="3516" y="0"/>
                </a:lnTo>
                <a:lnTo>
                  <a:pt x="6968" y="2331"/>
                </a:lnTo>
              </a:path>
            </a:pathLst>
          </a:custGeom>
          <a:noFill/>
          <a:ln w="57150" cap="flat" cmpd="sng">
            <a:solidFill>
              <a:srgbClr val="0070C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a:lstStyle/>
          <a:p>
            <a:endParaRPr lang="es-MX" sz="900" dirty="0"/>
          </a:p>
        </p:txBody>
      </p:sp>
      <p:sp>
        <p:nvSpPr>
          <p:cNvPr id="12" name="Line 9">
            <a:extLst>
              <a:ext uri="{FF2B5EF4-FFF2-40B4-BE49-F238E27FC236}">
                <a16:creationId xmlns:a16="http://schemas.microsoft.com/office/drawing/2014/main" id="{E7270B76-9EC5-4384-893B-1610D10B50F3}"/>
              </a:ext>
            </a:extLst>
          </p:cNvPr>
          <p:cNvSpPr>
            <a:spLocks noChangeShapeType="1"/>
          </p:cNvSpPr>
          <p:nvPr/>
        </p:nvSpPr>
        <p:spPr bwMode="auto">
          <a:xfrm>
            <a:off x="1702594" y="5015707"/>
            <a:ext cx="1456531" cy="0"/>
          </a:xfrm>
          <a:prstGeom prst="line">
            <a:avLst/>
          </a:prstGeom>
          <a:noFill/>
          <a:ln w="57150" cap="flat" cmpd="sng">
            <a:solidFill>
              <a:srgbClr val="0070C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a:lstStyle/>
          <a:p>
            <a:pPr defTabSz="914217">
              <a:defRPr/>
            </a:pPr>
            <a:endParaRPr lang="en-US" sz="900" dirty="0">
              <a:latin typeface="Calibri Light"/>
            </a:endParaRPr>
          </a:p>
        </p:txBody>
      </p:sp>
      <p:sp>
        <p:nvSpPr>
          <p:cNvPr id="13" name="Line 10">
            <a:extLst>
              <a:ext uri="{FF2B5EF4-FFF2-40B4-BE49-F238E27FC236}">
                <a16:creationId xmlns:a16="http://schemas.microsoft.com/office/drawing/2014/main" id="{70BF686E-6B36-4E0E-A38F-EDF8B30A3D14}"/>
              </a:ext>
            </a:extLst>
          </p:cNvPr>
          <p:cNvSpPr>
            <a:spLocks noChangeShapeType="1"/>
          </p:cNvSpPr>
          <p:nvPr/>
        </p:nvSpPr>
        <p:spPr bwMode="auto">
          <a:xfrm>
            <a:off x="2085975" y="4891882"/>
            <a:ext cx="696913" cy="794"/>
          </a:xfrm>
          <a:prstGeom prst="line">
            <a:avLst/>
          </a:prstGeom>
          <a:noFill/>
          <a:ln w="57150" cap="flat" cmpd="sng">
            <a:solidFill>
              <a:srgbClr val="0070C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a:lstStyle/>
          <a:p>
            <a:pPr defTabSz="914217">
              <a:defRPr/>
            </a:pPr>
            <a:endParaRPr lang="en-US" sz="900" dirty="0">
              <a:latin typeface="Calibri Light"/>
            </a:endParaRPr>
          </a:p>
        </p:txBody>
      </p:sp>
      <p:grpSp>
        <p:nvGrpSpPr>
          <p:cNvPr id="18" name="Group 7">
            <a:extLst>
              <a:ext uri="{FF2B5EF4-FFF2-40B4-BE49-F238E27FC236}">
                <a16:creationId xmlns:a16="http://schemas.microsoft.com/office/drawing/2014/main" id="{C011EB6D-3FE5-44D4-9061-F21E7EC174AD}"/>
              </a:ext>
            </a:extLst>
          </p:cNvPr>
          <p:cNvGrpSpPr>
            <a:grpSpLocks/>
          </p:cNvGrpSpPr>
          <p:nvPr/>
        </p:nvGrpSpPr>
        <p:grpSpPr bwMode="auto">
          <a:xfrm>
            <a:off x="4159250" y="2824163"/>
            <a:ext cx="1463675" cy="2191544"/>
            <a:chOff x="8314977" y="5647779"/>
            <a:chExt cx="2927145" cy="4383564"/>
          </a:xfrm>
        </p:grpSpPr>
        <p:sp>
          <p:nvSpPr>
            <p:cNvPr id="19" name="Line 5">
              <a:extLst>
                <a:ext uri="{FF2B5EF4-FFF2-40B4-BE49-F238E27FC236}">
                  <a16:creationId xmlns:a16="http://schemas.microsoft.com/office/drawing/2014/main" id="{AC88B15B-1CA5-4138-A153-71089700B8C7}"/>
                </a:ext>
              </a:extLst>
            </p:cNvPr>
            <p:cNvSpPr>
              <a:spLocks noChangeShapeType="1"/>
            </p:cNvSpPr>
            <p:nvPr/>
          </p:nvSpPr>
          <p:spPr bwMode="auto">
            <a:xfrm flipV="1">
              <a:off x="8740397" y="6603558"/>
              <a:ext cx="0" cy="3181695"/>
            </a:xfrm>
            <a:prstGeom prst="line">
              <a:avLst/>
            </a:prstGeom>
            <a:noFill/>
            <a:ln w="57150" cap="flat" cmpd="sng">
              <a:solidFill>
                <a:srgbClr val="0070C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a:lstStyle/>
            <a:p>
              <a:pPr defTabSz="914217">
                <a:defRPr/>
              </a:pPr>
              <a:endParaRPr lang="en-US" sz="900" dirty="0">
                <a:latin typeface="Calibri Light"/>
              </a:endParaRPr>
            </a:p>
          </p:txBody>
        </p:sp>
        <p:sp>
          <p:nvSpPr>
            <p:cNvPr id="20" name="Line 6">
              <a:extLst>
                <a:ext uri="{FF2B5EF4-FFF2-40B4-BE49-F238E27FC236}">
                  <a16:creationId xmlns:a16="http://schemas.microsoft.com/office/drawing/2014/main" id="{193B323E-2452-4ADF-8C83-57FD7AAAAB66}"/>
                </a:ext>
              </a:extLst>
            </p:cNvPr>
            <p:cNvSpPr>
              <a:spLocks noChangeShapeType="1"/>
            </p:cNvSpPr>
            <p:nvPr/>
          </p:nvSpPr>
          <p:spPr bwMode="auto">
            <a:xfrm>
              <a:off x="10830989" y="6603558"/>
              <a:ext cx="0" cy="3181695"/>
            </a:xfrm>
            <a:prstGeom prst="line">
              <a:avLst/>
            </a:prstGeom>
            <a:noFill/>
            <a:ln w="57150" cap="flat" cmpd="sng">
              <a:solidFill>
                <a:srgbClr val="0070C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a:lstStyle/>
            <a:p>
              <a:pPr defTabSz="914217">
                <a:defRPr/>
              </a:pPr>
              <a:endParaRPr lang="en-US" sz="900" dirty="0">
                <a:latin typeface="Calibri Light"/>
              </a:endParaRPr>
            </a:p>
          </p:txBody>
        </p:sp>
        <p:sp>
          <p:nvSpPr>
            <p:cNvPr id="21" name="Freeform 7">
              <a:extLst>
                <a:ext uri="{FF2B5EF4-FFF2-40B4-BE49-F238E27FC236}">
                  <a16:creationId xmlns:a16="http://schemas.microsoft.com/office/drawing/2014/main" id="{2BBCE374-C5B4-4E9B-BC01-B3E685611C9A}"/>
                </a:ext>
              </a:extLst>
            </p:cNvPr>
            <p:cNvSpPr>
              <a:spLocks noChangeArrowheads="1"/>
            </p:cNvSpPr>
            <p:nvPr/>
          </p:nvSpPr>
          <p:spPr bwMode="auto">
            <a:xfrm>
              <a:off x="8324902" y="5647779"/>
              <a:ext cx="2917220" cy="972028"/>
            </a:xfrm>
            <a:custGeom>
              <a:avLst/>
              <a:gdLst>
                <a:gd name="T0" fmla="*/ 2505683 w 19444"/>
                <a:gd name="T1" fmla="*/ 971878 h 6476"/>
                <a:gd name="T2" fmla="*/ 2917070 w 19444"/>
                <a:gd name="T3" fmla="*/ 971878 h 6476"/>
                <a:gd name="T4" fmla="*/ 2355651 w 19444"/>
                <a:gd name="T5" fmla="*/ 589431 h 6476"/>
                <a:gd name="T6" fmla="*/ 2355651 w 19444"/>
                <a:gd name="T7" fmla="*/ 83454 h 6476"/>
                <a:gd name="T8" fmla="*/ 2110048 w 19444"/>
                <a:gd name="T9" fmla="*/ 83454 h 6476"/>
                <a:gd name="T10" fmla="*/ 2110048 w 19444"/>
                <a:gd name="T11" fmla="*/ 425975 h 6476"/>
                <a:gd name="T12" fmla="*/ 1455459 w 19444"/>
                <a:gd name="T13" fmla="*/ 0 h 6476"/>
                <a:gd name="T14" fmla="*/ 0 w 19444"/>
                <a:gd name="T15" fmla="*/ 971878 h 6476"/>
                <a:gd name="T16" fmla="*/ 414988 w 19444"/>
                <a:gd name="T17" fmla="*/ 971878 h 647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9444" h="6476">
                  <a:moveTo>
                    <a:pt x="16701" y="6475"/>
                  </a:moveTo>
                  <a:lnTo>
                    <a:pt x="19443" y="6475"/>
                  </a:lnTo>
                  <a:lnTo>
                    <a:pt x="15701" y="3927"/>
                  </a:lnTo>
                  <a:lnTo>
                    <a:pt x="15701" y="556"/>
                  </a:lnTo>
                  <a:lnTo>
                    <a:pt x="14064" y="556"/>
                  </a:lnTo>
                  <a:lnTo>
                    <a:pt x="14064" y="2838"/>
                  </a:lnTo>
                  <a:lnTo>
                    <a:pt x="9701" y="0"/>
                  </a:lnTo>
                  <a:lnTo>
                    <a:pt x="0" y="6475"/>
                  </a:lnTo>
                  <a:lnTo>
                    <a:pt x="2766" y="6475"/>
                  </a:lnTo>
                </a:path>
              </a:pathLst>
            </a:custGeom>
            <a:noFill/>
            <a:ln w="57150" cap="flat" cmpd="sng">
              <a:solidFill>
                <a:srgbClr val="0070C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a:lstStyle/>
            <a:p>
              <a:endParaRPr lang="es-MX" sz="900" dirty="0"/>
            </a:p>
          </p:txBody>
        </p:sp>
        <p:sp>
          <p:nvSpPr>
            <p:cNvPr id="22" name="Freeform 8">
              <a:extLst>
                <a:ext uri="{FF2B5EF4-FFF2-40B4-BE49-F238E27FC236}">
                  <a16:creationId xmlns:a16="http://schemas.microsoft.com/office/drawing/2014/main" id="{E7A91457-F8D3-49E4-B25E-21DFCA237105}"/>
                </a:ext>
              </a:extLst>
            </p:cNvPr>
            <p:cNvSpPr>
              <a:spLocks noChangeArrowheads="1"/>
            </p:cNvSpPr>
            <p:nvPr/>
          </p:nvSpPr>
          <p:spPr bwMode="auto">
            <a:xfrm>
              <a:off x="9268416" y="5887312"/>
              <a:ext cx="1045409" cy="350036"/>
            </a:xfrm>
            <a:custGeom>
              <a:avLst/>
              <a:gdLst>
                <a:gd name="T0" fmla="*/ 0 w 6969"/>
                <a:gd name="T1" fmla="*/ 332924 h 2332"/>
                <a:gd name="T2" fmla="*/ 527430 w 6969"/>
                <a:gd name="T3" fmla="*/ 0 h 2332"/>
                <a:gd name="T4" fmla="*/ 1045259 w 6969"/>
                <a:gd name="T5" fmla="*/ 349886 h 2332"/>
                <a:gd name="T6" fmla="*/ 0 60000 65536"/>
                <a:gd name="T7" fmla="*/ 0 60000 65536"/>
                <a:gd name="T8" fmla="*/ 0 60000 65536"/>
              </a:gdLst>
              <a:ahLst/>
              <a:cxnLst>
                <a:cxn ang="T6">
                  <a:pos x="T0" y="T1"/>
                </a:cxn>
                <a:cxn ang="T7">
                  <a:pos x="T2" y="T3"/>
                </a:cxn>
                <a:cxn ang="T8">
                  <a:pos x="T4" y="T5"/>
                </a:cxn>
              </a:cxnLst>
              <a:rect l="0" t="0" r="r" b="b"/>
              <a:pathLst>
                <a:path w="6969" h="2332">
                  <a:moveTo>
                    <a:pt x="0" y="2218"/>
                  </a:moveTo>
                  <a:lnTo>
                    <a:pt x="3516" y="0"/>
                  </a:lnTo>
                  <a:lnTo>
                    <a:pt x="6968" y="2331"/>
                  </a:lnTo>
                </a:path>
              </a:pathLst>
            </a:custGeom>
            <a:noFill/>
            <a:ln w="57150" cap="flat" cmpd="sng">
              <a:solidFill>
                <a:srgbClr val="0070C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a:lstStyle/>
            <a:p>
              <a:endParaRPr lang="es-MX" sz="900" dirty="0"/>
            </a:p>
          </p:txBody>
        </p:sp>
        <p:sp>
          <p:nvSpPr>
            <p:cNvPr id="23" name="Line 9">
              <a:extLst>
                <a:ext uri="{FF2B5EF4-FFF2-40B4-BE49-F238E27FC236}">
                  <a16:creationId xmlns:a16="http://schemas.microsoft.com/office/drawing/2014/main" id="{BDFDB75F-309C-4CC3-8A88-C747C2272503}"/>
                </a:ext>
              </a:extLst>
            </p:cNvPr>
            <p:cNvSpPr>
              <a:spLocks noChangeShapeType="1"/>
            </p:cNvSpPr>
            <p:nvPr/>
          </p:nvSpPr>
          <p:spPr bwMode="auto">
            <a:xfrm>
              <a:off x="8314977" y="10031343"/>
              <a:ext cx="2914446" cy="0"/>
            </a:xfrm>
            <a:prstGeom prst="line">
              <a:avLst/>
            </a:prstGeom>
            <a:noFill/>
            <a:ln w="57150" cap="flat" cmpd="sng">
              <a:solidFill>
                <a:srgbClr val="0070C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a:lstStyle/>
            <a:p>
              <a:pPr defTabSz="914217">
                <a:defRPr/>
              </a:pPr>
              <a:endParaRPr lang="en-US" sz="900" dirty="0">
                <a:latin typeface="Calibri Light"/>
              </a:endParaRPr>
            </a:p>
          </p:txBody>
        </p:sp>
        <p:sp>
          <p:nvSpPr>
            <p:cNvPr id="24" name="Line 10">
              <a:extLst>
                <a:ext uri="{FF2B5EF4-FFF2-40B4-BE49-F238E27FC236}">
                  <a16:creationId xmlns:a16="http://schemas.microsoft.com/office/drawing/2014/main" id="{445D8654-F27B-4A40-83DA-A44E16D0D876}"/>
                </a:ext>
              </a:extLst>
            </p:cNvPr>
            <p:cNvSpPr>
              <a:spLocks noChangeShapeType="1"/>
            </p:cNvSpPr>
            <p:nvPr/>
          </p:nvSpPr>
          <p:spPr bwMode="auto">
            <a:xfrm>
              <a:off x="9083273" y="9785253"/>
              <a:ext cx="1392141" cy="0"/>
            </a:xfrm>
            <a:prstGeom prst="line">
              <a:avLst/>
            </a:prstGeom>
            <a:noFill/>
            <a:ln w="57150" cap="flat" cmpd="sng">
              <a:solidFill>
                <a:srgbClr val="0070C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a:lstStyle/>
            <a:p>
              <a:pPr defTabSz="914217">
                <a:defRPr/>
              </a:pPr>
              <a:endParaRPr lang="en-US" sz="900" dirty="0">
                <a:latin typeface="Calibri Light"/>
              </a:endParaRPr>
            </a:p>
          </p:txBody>
        </p:sp>
      </p:grpSp>
      <p:grpSp>
        <p:nvGrpSpPr>
          <p:cNvPr id="2" name="Grupo 1">
            <a:extLst>
              <a:ext uri="{FF2B5EF4-FFF2-40B4-BE49-F238E27FC236}">
                <a16:creationId xmlns:a16="http://schemas.microsoft.com/office/drawing/2014/main" id="{CA2682F9-3EE6-4654-4326-919853C76A20}"/>
              </a:ext>
            </a:extLst>
          </p:cNvPr>
          <p:cNvGrpSpPr/>
          <p:nvPr/>
        </p:nvGrpSpPr>
        <p:grpSpPr>
          <a:xfrm>
            <a:off x="4720432" y="3384550"/>
            <a:ext cx="354806" cy="723900"/>
            <a:chOff x="4720432" y="3384550"/>
            <a:chExt cx="354806" cy="723900"/>
          </a:xfrm>
        </p:grpSpPr>
        <p:sp>
          <p:nvSpPr>
            <p:cNvPr id="14" name="Freeform 1">
              <a:extLst>
                <a:ext uri="{FF2B5EF4-FFF2-40B4-BE49-F238E27FC236}">
                  <a16:creationId xmlns:a16="http://schemas.microsoft.com/office/drawing/2014/main" id="{F6FAB0DE-2CFD-4FAD-8087-CC1B4E62AC75}"/>
                </a:ext>
              </a:extLst>
            </p:cNvPr>
            <p:cNvSpPr>
              <a:spLocks noChangeArrowheads="1"/>
            </p:cNvSpPr>
            <p:nvPr/>
          </p:nvSpPr>
          <p:spPr bwMode="auto">
            <a:xfrm>
              <a:off x="4720432" y="3759200"/>
              <a:ext cx="157163" cy="157957"/>
            </a:xfrm>
            <a:custGeom>
              <a:avLst/>
              <a:gdLst>
                <a:gd name="T0" fmla="*/ 2096 w 2097"/>
                <a:gd name="T1" fmla="*/ 2096 h 2097"/>
                <a:gd name="T2" fmla="*/ 2096 w 2097"/>
                <a:gd name="T3" fmla="*/ 0 h 2097"/>
                <a:gd name="T4" fmla="*/ 0 w 2097"/>
                <a:gd name="T5" fmla="*/ 0 h 2097"/>
                <a:gd name="T6" fmla="*/ 0 w 2097"/>
                <a:gd name="T7" fmla="*/ 2096 h 2097"/>
                <a:gd name="T8" fmla="*/ 2096 w 2097"/>
                <a:gd name="T9" fmla="*/ 2096 h 2097"/>
              </a:gdLst>
              <a:ahLst/>
              <a:cxnLst>
                <a:cxn ang="0">
                  <a:pos x="T0" y="T1"/>
                </a:cxn>
                <a:cxn ang="0">
                  <a:pos x="T2" y="T3"/>
                </a:cxn>
                <a:cxn ang="0">
                  <a:pos x="T4" y="T5"/>
                </a:cxn>
                <a:cxn ang="0">
                  <a:pos x="T6" y="T7"/>
                </a:cxn>
                <a:cxn ang="0">
                  <a:pos x="T8" y="T9"/>
                </a:cxn>
              </a:cxnLst>
              <a:rect l="0" t="0" r="r" b="b"/>
              <a:pathLst>
                <a:path w="2097" h="2097">
                  <a:moveTo>
                    <a:pt x="2096" y="2096"/>
                  </a:moveTo>
                  <a:lnTo>
                    <a:pt x="2096" y="0"/>
                  </a:lnTo>
                  <a:lnTo>
                    <a:pt x="0" y="0"/>
                  </a:lnTo>
                  <a:lnTo>
                    <a:pt x="0" y="2096"/>
                  </a:lnTo>
                  <a:lnTo>
                    <a:pt x="2096" y="2096"/>
                  </a:lnTo>
                </a:path>
              </a:pathLst>
            </a:custGeom>
            <a:solidFill>
              <a:schemeClr val="bg1">
                <a:lumMod val="85000"/>
              </a:schemeClr>
            </a:solidFill>
            <a:ln>
              <a:noFill/>
            </a:ln>
            <a:effectLst/>
          </p:spPr>
          <p:txBody>
            <a:bodyPr wrap="none" anchor="ctr"/>
            <a:lstStyle/>
            <a:p>
              <a:pPr defTabSz="914217">
                <a:defRPr/>
              </a:pPr>
              <a:endParaRPr lang="en-US" sz="900" dirty="0">
                <a:latin typeface="Calibri Light"/>
              </a:endParaRPr>
            </a:p>
          </p:txBody>
        </p:sp>
        <p:sp>
          <p:nvSpPr>
            <p:cNvPr id="15" name="Freeform 2">
              <a:extLst>
                <a:ext uri="{FF2B5EF4-FFF2-40B4-BE49-F238E27FC236}">
                  <a16:creationId xmlns:a16="http://schemas.microsoft.com/office/drawing/2014/main" id="{4751E8B6-B8A9-4E20-840D-D7B669E3F981}"/>
                </a:ext>
              </a:extLst>
            </p:cNvPr>
            <p:cNvSpPr>
              <a:spLocks noChangeArrowheads="1"/>
            </p:cNvSpPr>
            <p:nvPr/>
          </p:nvSpPr>
          <p:spPr bwMode="auto">
            <a:xfrm>
              <a:off x="4903788" y="3759200"/>
              <a:ext cx="171450" cy="157957"/>
            </a:xfrm>
            <a:custGeom>
              <a:avLst/>
              <a:gdLst>
                <a:gd name="T0" fmla="*/ 0 w 2284"/>
                <a:gd name="T1" fmla="*/ 2096 h 2097"/>
                <a:gd name="T2" fmla="*/ 2283 w 2284"/>
                <a:gd name="T3" fmla="*/ 2096 h 2097"/>
                <a:gd name="T4" fmla="*/ 2283 w 2284"/>
                <a:gd name="T5" fmla="*/ 0 h 2097"/>
                <a:gd name="T6" fmla="*/ 0 w 2284"/>
                <a:gd name="T7" fmla="*/ 0 h 2097"/>
                <a:gd name="T8" fmla="*/ 0 w 2284"/>
                <a:gd name="T9" fmla="*/ 2096 h 2097"/>
              </a:gdLst>
              <a:ahLst/>
              <a:cxnLst>
                <a:cxn ang="0">
                  <a:pos x="T0" y="T1"/>
                </a:cxn>
                <a:cxn ang="0">
                  <a:pos x="T2" y="T3"/>
                </a:cxn>
                <a:cxn ang="0">
                  <a:pos x="T4" y="T5"/>
                </a:cxn>
                <a:cxn ang="0">
                  <a:pos x="T6" y="T7"/>
                </a:cxn>
                <a:cxn ang="0">
                  <a:pos x="T8" y="T9"/>
                </a:cxn>
              </a:cxnLst>
              <a:rect l="0" t="0" r="r" b="b"/>
              <a:pathLst>
                <a:path w="2284" h="2097">
                  <a:moveTo>
                    <a:pt x="0" y="2096"/>
                  </a:moveTo>
                  <a:lnTo>
                    <a:pt x="2283" y="2096"/>
                  </a:lnTo>
                  <a:lnTo>
                    <a:pt x="2283" y="0"/>
                  </a:lnTo>
                  <a:lnTo>
                    <a:pt x="0" y="0"/>
                  </a:lnTo>
                  <a:lnTo>
                    <a:pt x="0" y="2096"/>
                  </a:lnTo>
                </a:path>
              </a:pathLst>
            </a:custGeom>
            <a:solidFill>
              <a:schemeClr val="bg1">
                <a:lumMod val="85000"/>
              </a:schemeClr>
            </a:solidFill>
            <a:ln>
              <a:noFill/>
            </a:ln>
            <a:effectLst/>
          </p:spPr>
          <p:txBody>
            <a:bodyPr wrap="none" anchor="ctr"/>
            <a:lstStyle/>
            <a:p>
              <a:pPr defTabSz="914217">
                <a:defRPr/>
              </a:pPr>
              <a:endParaRPr lang="en-US" sz="900" dirty="0">
                <a:latin typeface="Calibri Light"/>
              </a:endParaRPr>
            </a:p>
          </p:txBody>
        </p:sp>
        <p:sp>
          <p:nvSpPr>
            <p:cNvPr id="16" name="Freeform 3">
              <a:extLst>
                <a:ext uri="{FF2B5EF4-FFF2-40B4-BE49-F238E27FC236}">
                  <a16:creationId xmlns:a16="http://schemas.microsoft.com/office/drawing/2014/main" id="{3D2FA0F6-2979-4F93-8A49-568BE19C9E05}"/>
                </a:ext>
              </a:extLst>
            </p:cNvPr>
            <p:cNvSpPr>
              <a:spLocks noChangeArrowheads="1"/>
            </p:cNvSpPr>
            <p:nvPr/>
          </p:nvSpPr>
          <p:spPr bwMode="auto">
            <a:xfrm>
              <a:off x="4720432" y="3943350"/>
              <a:ext cx="157163" cy="165100"/>
            </a:xfrm>
            <a:custGeom>
              <a:avLst/>
              <a:gdLst>
                <a:gd name="T0" fmla="*/ 2096 w 2097"/>
                <a:gd name="T1" fmla="*/ 0 h 2195"/>
                <a:gd name="T2" fmla="*/ 0 w 2097"/>
                <a:gd name="T3" fmla="*/ 0 h 2195"/>
                <a:gd name="T4" fmla="*/ 0 w 2097"/>
                <a:gd name="T5" fmla="*/ 2194 h 2195"/>
                <a:gd name="T6" fmla="*/ 2096 w 2097"/>
                <a:gd name="T7" fmla="*/ 2194 h 2195"/>
                <a:gd name="T8" fmla="*/ 2096 w 2097"/>
                <a:gd name="T9" fmla="*/ 0 h 2195"/>
              </a:gdLst>
              <a:ahLst/>
              <a:cxnLst>
                <a:cxn ang="0">
                  <a:pos x="T0" y="T1"/>
                </a:cxn>
                <a:cxn ang="0">
                  <a:pos x="T2" y="T3"/>
                </a:cxn>
                <a:cxn ang="0">
                  <a:pos x="T4" y="T5"/>
                </a:cxn>
                <a:cxn ang="0">
                  <a:pos x="T6" y="T7"/>
                </a:cxn>
                <a:cxn ang="0">
                  <a:pos x="T8" y="T9"/>
                </a:cxn>
              </a:cxnLst>
              <a:rect l="0" t="0" r="r" b="b"/>
              <a:pathLst>
                <a:path w="2097" h="2195">
                  <a:moveTo>
                    <a:pt x="2096" y="0"/>
                  </a:moveTo>
                  <a:lnTo>
                    <a:pt x="0" y="0"/>
                  </a:lnTo>
                  <a:lnTo>
                    <a:pt x="0" y="2194"/>
                  </a:lnTo>
                  <a:lnTo>
                    <a:pt x="2096" y="2194"/>
                  </a:lnTo>
                  <a:lnTo>
                    <a:pt x="2096" y="0"/>
                  </a:lnTo>
                </a:path>
              </a:pathLst>
            </a:custGeom>
            <a:solidFill>
              <a:schemeClr val="bg1">
                <a:lumMod val="85000"/>
              </a:schemeClr>
            </a:solidFill>
            <a:ln>
              <a:noFill/>
            </a:ln>
            <a:effectLst/>
          </p:spPr>
          <p:txBody>
            <a:bodyPr wrap="none" anchor="ctr"/>
            <a:lstStyle/>
            <a:p>
              <a:pPr defTabSz="914217">
                <a:defRPr/>
              </a:pPr>
              <a:endParaRPr lang="en-US" sz="900" dirty="0">
                <a:latin typeface="Calibri Light"/>
              </a:endParaRPr>
            </a:p>
          </p:txBody>
        </p:sp>
        <p:sp>
          <p:nvSpPr>
            <p:cNvPr id="17" name="Freeform 4">
              <a:extLst>
                <a:ext uri="{FF2B5EF4-FFF2-40B4-BE49-F238E27FC236}">
                  <a16:creationId xmlns:a16="http://schemas.microsoft.com/office/drawing/2014/main" id="{3CE87640-4BC9-4C28-A1A0-5643E4FC321B}"/>
                </a:ext>
              </a:extLst>
            </p:cNvPr>
            <p:cNvSpPr>
              <a:spLocks noChangeArrowheads="1"/>
            </p:cNvSpPr>
            <p:nvPr/>
          </p:nvSpPr>
          <p:spPr bwMode="auto">
            <a:xfrm>
              <a:off x="4903788" y="3943350"/>
              <a:ext cx="171450" cy="165100"/>
            </a:xfrm>
            <a:custGeom>
              <a:avLst/>
              <a:gdLst>
                <a:gd name="T0" fmla="*/ 0 w 2284"/>
                <a:gd name="T1" fmla="*/ 0 h 2195"/>
                <a:gd name="T2" fmla="*/ 0 w 2284"/>
                <a:gd name="T3" fmla="*/ 2194 h 2195"/>
                <a:gd name="T4" fmla="*/ 2283 w 2284"/>
                <a:gd name="T5" fmla="*/ 2194 h 2195"/>
                <a:gd name="T6" fmla="*/ 2283 w 2284"/>
                <a:gd name="T7" fmla="*/ 0 h 2195"/>
                <a:gd name="T8" fmla="*/ 0 w 2284"/>
                <a:gd name="T9" fmla="*/ 0 h 2195"/>
              </a:gdLst>
              <a:ahLst/>
              <a:cxnLst>
                <a:cxn ang="0">
                  <a:pos x="T0" y="T1"/>
                </a:cxn>
                <a:cxn ang="0">
                  <a:pos x="T2" y="T3"/>
                </a:cxn>
                <a:cxn ang="0">
                  <a:pos x="T4" y="T5"/>
                </a:cxn>
                <a:cxn ang="0">
                  <a:pos x="T6" y="T7"/>
                </a:cxn>
                <a:cxn ang="0">
                  <a:pos x="T8" y="T9"/>
                </a:cxn>
              </a:cxnLst>
              <a:rect l="0" t="0" r="r" b="b"/>
              <a:pathLst>
                <a:path w="2284" h="2195">
                  <a:moveTo>
                    <a:pt x="0" y="0"/>
                  </a:moveTo>
                  <a:lnTo>
                    <a:pt x="0" y="2194"/>
                  </a:lnTo>
                  <a:lnTo>
                    <a:pt x="2283" y="2194"/>
                  </a:lnTo>
                  <a:lnTo>
                    <a:pt x="2283" y="0"/>
                  </a:lnTo>
                  <a:lnTo>
                    <a:pt x="0" y="0"/>
                  </a:lnTo>
                </a:path>
              </a:pathLst>
            </a:custGeom>
            <a:solidFill>
              <a:schemeClr val="bg1">
                <a:lumMod val="85000"/>
              </a:schemeClr>
            </a:solidFill>
            <a:ln>
              <a:noFill/>
            </a:ln>
            <a:effectLst/>
          </p:spPr>
          <p:txBody>
            <a:bodyPr wrap="none" anchor="ctr"/>
            <a:lstStyle/>
            <a:p>
              <a:pPr defTabSz="914217">
                <a:defRPr/>
              </a:pPr>
              <a:endParaRPr lang="en-US" sz="900" dirty="0">
                <a:latin typeface="Calibri Light"/>
              </a:endParaRPr>
            </a:p>
          </p:txBody>
        </p:sp>
        <p:sp>
          <p:nvSpPr>
            <p:cNvPr id="25" name="Freeform 1">
              <a:extLst>
                <a:ext uri="{FF2B5EF4-FFF2-40B4-BE49-F238E27FC236}">
                  <a16:creationId xmlns:a16="http://schemas.microsoft.com/office/drawing/2014/main" id="{4F2B530E-6001-49DF-8235-B3180EADE93B}"/>
                </a:ext>
              </a:extLst>
            </p:cNvPr>
            <p:cNvSpPr>
              <a:spLocks noChangeArrowheads="1"/>
            </p:cNvSpPr>
            <p:nvPr/>
          </p:nvSpPr>
          <p:spPr bwMode="auto">
            <a:xfrm>
              <a:off x="4720432" y="3384550"/>
              <a:ext cx="157163" cy="157957"/>
            </a:xfrm>
            <a:custGeom>
              <a:avLst/>
              <a:gdLst>
                <a:gd name="T0" fmla="*/ 2096 w 2097"/>
                <a:gd name="T1" fmla="*/ 2096 h 2097"/>
                <a:gd name="T2" fmla="*/ 2096 w 2097"/>
                <a:gd name="T3" fmla="*/ 0 h 2097"/>
                <a:gd name="T4" fmla="*/ 0 w 2097"/>
                <a:gd name="T5" fmla="*/ 0 h 2097"/>
                <a:gd name="T6" fmla="*/ 0 w 2097"/>
                <a:gd name="T7" fmla="*/ 2096 h 2097"/>
                <a:gd name="T8" fmla="*/ 2096 w 2097"/>
                <a:gd name="T9" fmla="*/ 2096 h 2097"/>
              </a:gdLst>
              <a:ahLst/>
              <a:cxnLst>
                <a:cxn ang="0">
                  <a:pos x="T0" y="T1"/>
                </a:cxn>
                <a:cxn ang="0">
                  <a:pos x="T2" y="T3"/>
                </a:cxn>
                <a:cxn ang="0">
                  <a:pos x="T4" y="T5"/>
                </a:cxn>
                <a:cxn ang="0">
                  <a:pos x="T6" y="T7"/>
                </a:cxn>
                <a:cxn ang="0">
                  <a:pos x="T8" y="T9"/>
                </a:cxn>
              </a:cxnLst>
              <a:rect l="0" t="0" r="r" b="b"/>
              <a:pathLst>
                <a:path w="2097" h="2097">
                  <a:moveTo>
                    <a:pt x="2096" y="2096"/>
                  </a:moveTo>
                  <a:lnTo>
                    <a:pt x="2096" y="0"/>
                  </a:lnTo>
                  <a:lnTo>
                    <a:pt x="0" y="0"/>
                  </a:lnTo>
                  <a:lnTo>
                    <a:pt x="0" y="2096"/>
                  </a:lnTo>
                  <a:lnTo>
                    <a:pt x="2096" y="2096"/>
                  </a:lnTo>
                </a:path>
              </a:pathLst>
            </a:custGeom>
            <a:solidFill>
              <a:schemeClr val="bg1">
                <a:lumMod val="85000"/>
              </a:schemeClr>
            </a:solidFill>
            <a:ln>
              <a:noFill/>
            </a:ln>
            <a:effectLst/>
          </p:spPr>
          <p:txBody>
            <a:bodyPr wrap="none" anchor="ctr"/>
            <a:lstStyle/>
            <a:p>
              <a:pPr defTabSz="914217">
                <a:defRPr/>
              </a:pPr>
              <a:endParaRPr lang="en-US" sz="900" dirty="0">
                <a:latin typeface="Calibri Light"/>
              </a:endParaRPr>
            </a:p>
          </p:txBody>
        </p:sp>
        <p:sp>
          <p:nvSpPr>
            <p:cNvPr id="26" name="Freeform 2">
              <a:extLst>
                <a:ext uri="{FF2B5EF4-FFF2-40B4-BE49-F238E27FC236}">
                  <a16:creationId xmlns:a16="http://schemas.microsoft.com/office/drawing/2014/main" id="{754D2944-DAF6-4F9B-873A-270BA41D54BB}"/>
                </a:ext>
              </a:extLst>
            </p:cNvPr>
            <p:cNvSpPr>
              <a:spLocks noChangeArrowheads="1"/>
            </p:cNvSpPr>
            <p:nvPr/>
          </p:nvSpPr>
          <p:spPr bwMode="auto">
            <a:xfrm>
              <a:off x="4903788" y="3384550"/>
              <a:ext cx="171450" cy="157957"/>
            </a:xfrm>
            <a:custGeom>
              <a:avLst/>
              <a:gdLst>
                <a:gd name="T0" fmla="*/ 0 w 2284"/>
                <a:gd name="T1" fmla="*/ 2096 h 2097"/>
                <a:gd name="T2" fmla="*/ 2283 w 2284"/>
                <a:gd name="T3" fmla="*/ 2096 h 2097"/>
                <a:gd name="T4" fmla="*/ 2283 w 2284"/>
                <a:gd name="T5" fmla="*/ 0 h 2097"/>
                <a:gd name="T6" fmla="*/ 0 w 2284"/>
                <a:gd name="T7" fmla="*/ 0 h 2097"/>
                <a:gd name="T8" fmla="*/ 0 w 2284"/>
                <a:gd name="T9" fmla="*/ 2096 h 2097"/>
              </a:gdLst>
              <a:ahLst/>
              <a:cxnLst>
                <a:cxn ang="0">
                  <a:pos x="T0" y="T1"/>
                </a:cxn>
                <a:cxn ang="0">
                  <a:pos x="T2" y="T3"/>
                </a:cxn>
                <a:cxn ang="0">
                  <a:pos x="T4" y="T5"/>
                </a:cxn>
                <a:cxn ang="0">
                  <a:pos x="T6" y="T7"/>
                </a:cxn>
                <a:cxn ang="0">
                  <a:pos x="T8" y="T9"/>
                </a:cxn>
              </a:cxnLst>
              <a:rect l="0" t="0" r="r" b="b"/>
              <a:pathLst>
                <a:path w="2284" h="2097">
                  <a:moveTo>
                    <a:pt x="0" y="2096"/>
                  </a:moveTo>
                  <a:lnTo>
                    <a:pt x="2283" y="2096"/>
                  </a:lnTo>
                  <a:lnTo>
                    <a:pt x="2283" y="0"/>
                  </a:lnTo>
                  <a:lnTo>
                    <a:pt x="0" y="0"/>
                  </a:lnTo>
                  <a:lnTo>
                    <a:pt x="0" y="2096"/>
                  </a:lnTo>
                </a:path>
              </a:pathLst>
            </a:custGeom>
            <a:solidFill>
              <a:schemeClr val="bg1">
                <a:lumMod val="85000"/>
              </a:schemeClr>
            </a:solidFill>
            <a:ln>
              <a:noFill/>
            </a:ln>
            <a:effectLst/>
          </p:spPr>
          <p:txBody>
            <a:bodyPr wrap="none" anchor="ctr"/>
            <a:lstStyle/>
            <a:p>
              <a:pPr defTabSz="914217">
                <a:defRPr/>
              </a:pPr>
              <a:endParaRPr lang="en-US" sz="900" dirty="0">
                <a:latin typeface="Calibri Light"/>
              </a:endParaRPr>
            </a:p>
          </p:txBody>
        </p:sp>
        <p:sp>
          <p:nvSpPr>
            <p:cNvPr id="27" name="Freeform 3">
              <a:extLst>
                <a:ext uri="{FF2B5EF4-FFF2-40B4-BE49-F238E27FC236}">
                  <a16:creationId xmlns:a16="http://schemas.microsoft.com/office/drawing/2014/main" id="{75A525E5-7E61-4FDC-BED6-5945CC2A5715}"/>
                </a:ext>
              </a:extLst>
            </p:cNvPr>
            <p:cNvSpPr>
              <a:spLocks noChangeArrowheads="1"/>
            </p:cNvSpPr>
            <p:nvPr/>
          </p:nvSpPr>
          <p:spPr bwMode="auto">
            <a:xfrm>
              <a:off x="4720432" y="3568700"/>
              <a:ext cx="157163" cy="164307"/>
            </a:xfrm>
            <a:custGeom>
              <a:avLst/>
              <a:gdLst>
                <a:gd name="T0" fmla="*/ 2096 w 2097"/>
                <a:gd name="T1" fmla="*/ 0 h 2195"/>
                <a:gd name="T2" fmla="*/ 0 w 2097"/>
                <a:gd name="T3" fmla="*/ 0 h 2195"/>
                <a:gd name="T4" fmla="*/ 0 w 2097"/>
                <a:gd name="T5" fmla="*/ 2194 h 2195"/>
                <a:gd name="T6" fmla="*/ 2096 w 2097"/>
                <a:gd name="T7" fmla="*/ 2194 h 2195"/>
                <a:gd name="T8" fmla="*/ 2096 w 2097"/>
                <a:gd name="T9" fmla="*/ 0 h 2195"/>
              </a:gdLst>
              <a:ahLst/>
              <a:cxnLst>
                <a:cxn ang="0">
                  <a:pos x="T0" y="T1"/>
                </a:cxn>
                <a:cxn ang="0">
                  <a:pos x="T2" y="T3"/>
                </a:cxn>
                <a:cxn ang="0">
                  <a:pos x="T4" y="T5"/>
                </a:cxn>
                <a:cxn ang="0">
                  <a:pos x="T6" y="T7"/>
                </a:cxn>
                <a:cxn ang="0">
                  <a:pos x="T8" y="T9"/>
                </a:cxn>
              </a:cxnLst>
              <a:rect l="0" t="0" r="r" b="b"/>
              <a:pathLst>
                <a:path w="2097" h="2195">
                  <a:moveTo>
                    <a:pt x="2096" y="0"/>
                  </a:moveTo>
                  <a:lnTo>
                    <a:pt x="0" y="0"/>
                  </a:lnTo>
                  <a:lnTo>
                    <a:pt x="0" y="2194"/>
                  </a:lnTo>
                  <a:lnTo>
                    <a:pt x="2096" y="2194"/>
                  </a:lnTo>
                  <a:lnTo>
                    <a:pt x="2096" y="0"/>
                  </a:lnTo>
                </a:path>
              </a:pathLst>
            </a:custGeom>
            <a:solidFill>
              <a:schemeClr val="bg1">
                <a:lumMod val="85000"/>
              </a:schemeClr>
            </a:solidFill>
            <a:ln>
              <a:noFill/>
            </a:ln>
            <a:effectLst/>
          </p:spPr>
          <p:txBody>
            <a:bodyPr wrap="none" anchor="ctr"/>
            <a:lstStyle/>
            <a:p>
              <a:pPr defTabSz="914217">
                <a:defRPr/>
              </a:pPr>
              <a:endParaRPr lang="en-US" sz="900" dirty="0">
                <a:latin typeface="Calibri Light"/>
              </a:endParaRPr>
            </a:p>
          </p:txBody>
        </p:sp>
        <p:sp>
          <p:nvSpPr>
            <p:cNvPr id="28" name="Freeform 4">
              <a:extLst>
                <a:ext uri="{FF2B5EF4-FFF2-40B4-BE49-F238E27FC236}">
                  <a16:creationId xmlns:a16="http://schemas.microsoft.com/office/drawing/2014/main" id="{454BF711-1461-4D2D-AFB3-F158F235784D}"/>
                </a:ext>
              </a:extLst>
            </p:cNvPr>
            <p:cNvSpPr>
              <a:spLocks noChangeArrowheads="1"/>
            </p:cNvSpPr>
            <p:nvPr/>
          </p:nvSpPr>
          <p:spPr bwMode="auto">
            <a:xfrm>
              <a:off x="4903788" y="3568700"/>
              <a:ext cx="171450" cy="164307"/>
            </a:xfrm>
            <a:custGeom>
              <a:avLst/>
              <a:gdLst>
                <a:gd name="T0" fmla="*/ 0 w 2284"/>
                <a:gd name="T1" fmla="*/ 0 h 2195"/>
                <a:gd name="T2" fmla="*/ 0 w 2284"/>
                <a:gd name="T3" fmla="*/ 2194 h 2195"/>
                <a:gd name="T4" fmla="*/ 2283 w 2284"/>
                <a:gd name="T5" fmla="*/ 2194 h 2195"/>
                <a:gd name="T6" fmla="*/ 2283 w 2284"/>
                <a:gd name="T7" fmla="*/ 0 h 2195"/>
                <a:gd name="T8" fmla="*/ 0 w 2284"/>
                <a:gd name="T9" fmla="*/ 0 h 2195"/>
              </a:gdLst>
              <a:ahLst/>
              <a:cxnLst>
                <a:cxn ang="0">
                  <a:pos x="T0" y="T1"/>
                </a:cxn>
                <a:cxn ang="0">
                  <a:pos x="T2" y="T3"/>
                </a:cxn>
                <a:cxn ang="0">
                  <a:pos x="T4" y="T5"/>
                </a:cxn>
                <a:cxn ang="0">
                  <a:pos x="T6" y="T7"/>
                </a:cxn>
                <a:cxn ang="0">
                  <a:pos x="T8" y="T9"/>
                </a:cxn>
              </a:cxnLst>
              <a:rect l="0" t="0" r="r" b="b"/>
              <a:pathLst>
                <a:path w="2284" h="2195">
                  <a:moveTo>
                    <a:pt x="0" y="0"/>
                  </a:moveTo>
                  <a:lnTo>
                    <a:pt x="0" y="2194"/>
                  </a:lnTo>
                  <a:lnTo>
                    <a:pt x="2283" y="2194"/>
                  </a:lnTo>
                  <a:lnTo>
                    <a:pt x="2283" y="0"/>
                  </a:lnTo>
                  <a:lnTo>
                    <a:pt x="0" y="0"/>
                  </a:lnTo>
                </a:path>
              </a:pathLst>
            </a:custGeom>
            <a:solidFill>
              <a:schemeClr val="bg1">
                <a:lumMod val="85000"/>
              </a:schemeClr>
            </a:solidFill>
            <a:ln>
              <a:noFill/>
            </a:ln>
            <a:effectLst/>
          </p:spPr>
          <p:txBody>
            <a:bodyPr wrap="none" anchor="ctr"/>
            <a:lstStyle/>
            <a:p>
              <a:pPr defTabSz="914217">
                <a:defRPr/>
              </a:pPr>
              <a:endParaRPr lang="en-US" sz="900" dirty="0">
                <a:latin typeface="Calibri Light"/>
              </a:endParaRPr>
            </a:p>
          </p:txBody>
        </p:sp>
      </p:grpSp>
      <p:grpSp>
        <p:nvGrpSpPr>
          <p:cNvPr id="33" name="Group 9">
            <a:extLst>
              <a:ext uri="{FF2B5EF4-FFF2-40B4-BE49-F238E27FC236}">
                <a16:creationId xmlns:a16="http://schemas.microsoft.com/office/drawing/2014/main" id="{89820F9F-9B45-486E-8B26-AD1654F54F21}"/>
              </a:ext>
            </a:extLst>
          </p:cNvPr>
          <p:cNvGrpSpPr>
            <a:grpSpLocks/>
          </p:cNvGrpSpPr>
          <p:nvPr/>
        </p:nvGrpSpPr>
        <p:grpSpPr bwMode="auto">
          <a:xfrm>
            <a:off x="8984457" y="1221582"/>
            <a:ext cx="1608931" cy="3794125"/>
            <a:chOff x="17965325" y="2443287"/>
            <a:chExt cx="3218700" cy="7588056"/>
          </a:xfrm>
        </p:grpSpPr>
        <p:sp>
          <p:nvSpPr>
            <p:cNvPr id="34" name="Line 5">
              <a:extLst>
                <a:ext uri="{FF2B5EF4-FFF2-40B4-BE49-F238E27FC236}">
                  <a16:creationId xmlns:a16="http://schemas.microsoft.com/office/drawing/2014/main" id="{AEA66622-E9F4-4849-AC6E-5683A35C8BBC}"/>
                </a:ext>
              </a:extLst>
            </p:cNvPr>
            <p:cNvSpPr>
              <a:spLocks noChangeShapeType="1"/>
            </p:cNvSpPr>
            <p:nvPr/>
          </p:nvSpPr>
          <p:spPr bwMode="auto">
            <a:xfrm flipV="1">
              <a:off x="18535385" y="3414812"/>
              <a:ext cx="0" cy="6370474"/>
            </a:xfrm>
            <a:prstGeom prst="line">
              <a:avLst/>
            </a:prstGeom>
            <a:noFill/>
            <a:ln w="57150" cap="flat" cmpd="sng">
              <a:solidFill>
                <a:srgbClr val="0070C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a:lstStyle/>
            <a:p>
              <a:pPr defTabSz="914217">
                <a:defRPr/>
              </a:pPr>
              <a:endParaRPr lang="en-US" sz="900" dirty="0">
                <a:latin typeface="Calibri Light"/>
              </a:endParaRPr>
            </a:p>
          </p:txBody>
        </p:sp>
        <p:sp>
          <p:nvSpPr>
            <p:cNvPr id="35" name="Line 6">
              <a:extLst>
                <a:ext uri="{FF2B5EF4-FFF2-40B4-BE49-F238E27FC236}">
                  <a16:creationId xmlns:a16="http://schemas.microsoft.com/office/drawing/2014/main" id="{757F1C9C-FFA7-48DC-A346-A7AE3E931A6F}"/>
                </a:ext>
              </a:extLst>
            </p:cNvPr>
            <p:cNvSpPr>
              <a:spLocks noChangeShapeType="1"/>
            </p:cNvSpPr>
            <p:nvPr/>
          </p:nvSpPr>
          <p:spPr bwMode="auto">
            <a:xfrm>
              <a:off x="20626668" y="3414812"/>
              <a:ext cx="0" cy="6370474"/>
            </a:xfrm>
            <a:prstGeom prst="line">
              <a:avLst/>
            </a:prstGeom>
            <a:noFill/>
            <a:ln w="57150" cap="flat" cmpd="sng">
              <a:solidFill>
                <a:srgbClr val="0070C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a:lstStyle/>
            <a:p>
              <a:pPr defTabSz="914217">
                <a:defRPr/>
              </a:pPr>
              <a:endParaRPr lang="en-US" sz="900" dirty="0">
                <a:latin typeface="Calibri Light"/>
              </a:endParaRPr>
            </a:p>
          </p:txBody>
        </p:sp>
        <p:sp>
          <p:nvSpPr>
            <p:cNvPr id="36" name="Freeform 7">
              <a:extLst>
                <a:ext uri="{FF2B5EF4-FFF2-40B4-BE49-F238E27FC236}">
                  <a16:creationId xmlns:a16="http://schemas.microsoft.com/office/drawing/2014/main" id="{7AC8448B-E4F5-425D-8B73-37402F21A136}"/>
                </a:ext>
              </a:extLst>
            </p:cNvPr>
            <p:cNvSpPr>
              <a:spLocks noChangeArrowheads="1"/>
            </p:cNvSpPr>
            <p:nvPr/>
          </p:nvSpPr>
          <p:spPr bwMode="auto">
            <a:xfrm>
              <a:off x="17975083" y="2443287"/>
              <a:ext cx="3208942" cy="972028"/>
            </a:xfrm>
            <a:custGeom>
              <a:avLst/>
              <a:gdLst>
                <a:gd name="T0" fmla="*/ 2756251 w 19444"/>
                <a:gd name="T1" fmla="*/ 971878 h 6476"/>
                <a:gd name="T2" fmla="*/ 3208777 w 19444"/>
                <a:gd name="T3" fmla="*/ 971878 h 6476"/>
                <a:gd name="T4" fmla="*/ 2591216 w 19444"/>
                <a:gd name="T5" fmla="*/ 589431 h 6476"/>
                <a:gd name="T6" fmla="*/ 2591216 w 19444"/>
                <a:gd name="T7" fmla="*/ 83454 h 6476"/>
                <a:gd name="T8" fmla="*/ 2321053 w 19444"/>
                <a:gd name="T9" fmla="*/ 83454 h 6476"/>
                <a:gd name="T10" fmla="*/ 2321053 w 19444"/>
                <a:gd name="T11" fmla="*/ 425975 h 6476"/>
                <a:gd name="T12" fmla="*/ 1601005 w 19444"/>
                <a:gd name="T13" fmla="*/ 0 h 6476"/>
                <a:gd name="T14" fmla="*/ 0 w 19444"/>
                <a:gd name="T15" fmla="*/ 971878 h 6476"/>
                <a:gd name="T16" fmla="*/ 456487 w 19444"/>
                <a:gd name="T17" fmla="*/ 971878 h 647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9444" h="6476">
                  <a:moveTo>
                    <a:pt x="16701" y="6475"/>
                  </a:moveTo>
                  <a:lnTo>
                    <a:pt x="19443" y="6475"/>
                  </a:lnTo>
                  <a:lnTo>
                    <a:pt x="15701" y="3927"/>
                  </a:lnTo>
                  <a:lnTo>
                    <a:pt x="15701" y="556"/>
                  </a:lnTo>
                  <a:lnTo>
                    <a:pt x="14064" y="556"/>
                  </a:lnTo>
                  <a:lnTo>
                    <a:pt x="14064" y="2838"/>
                  </a:lnTo>
                  <a:lnTo>
                    <a:pt x="9701" y="0"/>
                  </a:lnTo>
                  <a:lnTo>
                    <a:pt x="0" y="6475"/>
                  </a:lnTo>
                  <a:lnTo>
                    <a:pt x="2766" y="6475"/>
                  </a:lnTo>
                </a:path>
              </a:pathLst>
            </a:custGeom>
            <a:noFill/>
            <a:ln w="57150" cap="flat" cmpd="sng">
              <a:solidFill>
                <a:srgbClr val="0070C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a:lstStyle/>
            <a:p>
              <a:endParaRPr lang="es-MX" sz="900" dirty="0"/>
            </a:p>
          </p:txBody>
        </p:sp>
        <p:sp>
          <p:nvSpPr>
            <p:cNvPr id="37" name="Freeform 8">
              <a:extLst>
                <a:ext uri="{FF2B5EF4-FFF2-40B4-BE49-F238E27FC236}">
                  <a16:creationId xmlns:a16="http://schemas.microsoft.com/office/drawing/2014/main" id="{E594A312-2E3B-42B2-8180-87415AF4BFB9}"/>
                </a:ext>
              </a:extLst>
            </p:cNvPr>
            <p:cNvSpPr>
              <a:spLocks noChangeArrowheads="1"/>
            </p:cNvSpPr>
            <p:nvPr/>
          </p:nvSpPr>
          <p:spPr bwMode="auto">
            <a:xfrm>
              <a:off x="19012188" y="2682820"/>
              <a:ext cx="1149950" cy="350036"/>
            </a:xfrm>
            <a:custGeom>
              <a:avLst/>
              <a:gdLst>
                <a:gd name="T0" fmla="*/ 0 w 6969"/>
                <a:gd name="T1" fmla="*/ 332924 h 2332"/>
                <a:gd name="T2" fmla="*/ 580173 w 6969"/>
                <a:gd name="T3" fmla="*/ 0 h 2332"/>
                <a:gd name="T4" fmla="*/ 1149785 w 6969"/>
                <a:gd name="T5" fmla="*/ 349886 h 2332"/>
                <a:gd name="T6" fmla="*/ 0 60000 65536"/>
                <a:gd name="T7" fmla="*/ 0 60000 65536"/>
                <a:gd name="T8" fmla="*/ 0 60000 65536"/>
              </a:gdLst>
              <a:ahLst/>
              <a:cxnLst>
                <a:cxn ang="T6">
                  <a:pos x="T0" y="T1"/>
                </a:cxn>
                <a:cxn ang="T7">
                  <a:pos x="T2" y="T3"/>
                </a:cxn>
                <a:cxn ang="T8">
                  <a:pos x="T4" y="T5"/>
                </a:cxn>
              </a:cxnLst>
              <a:rect l="0" t="0" r="r" b="b"/>
              <a:pathLst>
                <a:path w="6969" h="2332">
                  <a:moveTo>
                    <a:pt x="0" y="2218"/>
                  </a:moveTo>
                  <a:lnTo>
                    <a:pt x="3516" y="0"/>
                  </a:lnTo>
                  <a:lnTo>
                    <a:pt x="6968" y="2331"/>
                  </a:lnTo>
                </a:path>
              </a:pathLst>
            </a:custGeom>
            <a:noFill/>
            <a:ln w="57150" cap="flat" cmpd="sng">
              <a:solidFill>
                <a:srgbClr val="0070C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a:lstStyle/>
            <a:p>
              <a:endParaRPr lang="es-MX" sz="900" dirty="0"/>
            </a:p>
          </p:txBody>
        </p:sp>
        <p:sp>
          <p:nvSpPr>
            <p:cNvPr id="38" name="Line 9">
              <a:extLst>
                <a:ext uri="{FF2B5EF4-FFF2-40B4-BE49-F238E27FC236}">
                  <a16:creationId xmlns:a16="http://schemas.microsoft.com/office/drawing/2014/main" id="{A0794C1C-E898-41A5-BF57-507377C2B65B}"/>
                </a:ext>
              </a:extLst>
            </p:cNvPr>
            <p:cNvSpPr>
              <a:spLocks noChangeShapeType="1"/>
            </p:cNvSpPr>
            <p:nvPr/>
          </p:nvSpPr>
          <p:spPr bwMode="auto">
            <a:xfrm>
              <a:off x="17965325" y="10031343"/>
              <a:ext cx="3205997" cy="0"/>
            </a:xfrm>
            <a:prstGeom prst="line">
              <a:avLst/>
            </a:prstGeom>
            <a:noFill/>
            <a:ln w="57150" cap="flat" cmpd="sng">
              <a:solidFill>
                <a:srgbClr val="0070C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a:lstStyle/>
            <a:p>
              <a:pPr defTabSz="914217">
                <a:defRPr/>
              </a:pPr>
              <a:endParaRPr lang="en-US" sz="900" dirty="0">
                <a:latin typeface="Calibri Light"/>
              </a:endParaRPr>
            </a:p>
          </p:txBody>
        </p:sp>
        <p:sp>
          <p:nvSpPr>
            <p:cNvPr id="39" name="Line 10">
              <a:extLst>
                <a:ext uri="{FF2B5EF4-FFF2-40B4-BE49-F238E27FC236}">
                  <a16:creationId xmlns:a16="http://schemas.microsoft.com/office/drawing/2014/main" id="{7175D35C-43B1-45B3-BAAE-ED74912B737E}"/>
                </a:ext>
              </a:extLst>
            </p:cNvPr>
            <p:cNvSpPr>
              <a:spLocks noChangeShapeType="1"/>
            </p:cNvSpPr>
            <p:nvPr/>
          </p:nvSpPr>
          <p:spPr bwMode="auto">
            <a:xfrm>
              <a:off x="18808507" y="9785286"/>
              <a:ext cx="1533924" cy="0"/>
            </a:xfrm>
            <a:prstGeom prst="line">
              <a:avLst/>
            </a:prstGeom>
            <a:noFill/>
            <a:ln w="57150" cap="flat" cmpd="sng">
              <a:solidFill>
                <a:srgbClr val="0070C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a:lstStyle/>
            <a:p>
              <a:pPr defTabSz="914217">
                <a:defRPr/>
              </a:pPr>
              <a:endParaRPr lang="en-US" sz="900" dirty="0">
                <a:latin typeface="Calibri Light"/>
              </a:endParaRPr>
            </a:p>
          </p:txBody>
        </p:sp>
      </p:grpSp>
      <p:grpSp>
        <p:nvGrpSpPr>
          <p:cNvPr id="52" name="Group 8">
            <a:extLst>
              <a:ext uri="{FF2B5EF4-FFF2-40B4-BE49-F238E27FC236}">
                <a16:creationId xmlns:a16="http://schemas.microsoft.com/office/drawing/2014/main" id="{056CBF5C-9AD6-4CCA-A4C7-9A4DFC8238D4}"/>
              </a:ext>
            </a:extLst>
          </p:cNvPr>
          <p:cNvGrpSpPr>
            <a:grpSpLocks/>
          </p:cNvGrpSpPr>
          <p:nvPr/>
        </p:nvGrpSpPr>
        <p:grpSpPr bwMode="auto">
          <a:xfrm>
            <a:off x="6472238" y="2107407"/>
            <a:ext cx="1609725" cy="2908300"/>
            <a:chOff x="12942028" y="4214489"/>
            <a:chExt cx="3218701" cy="5816854"/>
          </a:xfrm>
        </p:grpSpPr>
        <p:sp>
          <p:nvSpPr>
            <p:cNvPr id="53" name="Line 5">
              <a:extLst>
                <a:ext uri="{FF2B5EF4-FFF2-40B4-BE49-F238E27FC236}">
                  <a16:creationId xmlns:a16="http://schemas.microsoft.com/office/drawing/2014/main" id="{A94FAC29-3651-4C07-94C8-2CC5894C3262}"/>
                </a:ext>
              </a:extLst>
            </p:cNvPr>
            <p:cNvSpPr>
              <a:spLocks noChangeShapeType="1"/>
            </p:cNvSpPr>
            <p:nvPr/>
          </p:nvSpPr>
          <p:spPr bwMode="auto">
            <a:xfrm flipV="1">
              <a:off x="13511808" y="5186081"/>
              <a:ext cx="0" cy="4599188"/>
            </a:xfrm>
            <a:prstGeom prst="line">
              <a:avLst/>
            </a:prstGeom>
            <a:noFill/>
            <a:ln w="57150" cap="flat" cmpd="sng">
              <a:solidFill>
                <a:srgbClr val="0070C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a:lstStyle/>
            <a:p>
              <a:pPr defTabSz="914217">
                <a:defRPr/>
              </a:pPr>
              <a:endParaRPr lang="en-US" sz="900" dirty="0">
                <a:latin typeface="Calibri Light"/>
              </a:endParaRPr>
            </a:p>
          </p:txBody>
        </p:sp>
        <p:sp>
          <p:nvSpPr>
            <p:cNvPr id="54" name="Line 6">
              <a:extLst>
                <a:ext uri="{FF2B5EF4-FFF2-40B4-BE49-F238E27FC236}">
                  <a16:creationId xmlns:a16="http://schemas.microsoft.com/office/drawing/2014/main" id="{BCEE42E2-6BFD-4901-AFF9-3E656434E362}"/>
                </a:ext>
              </a:extLst>
            </p:cNvPr>
            <p:cNvSpPr>
              <a:spLocks noChangeShapeType="1"/>
            </p:cNvSpPr>
            <p:nvPr/>
          </p:nvSpPr>
          <p:spPr bwMode="auto">
            <a:xfrm>
              <a:off x="15603647" y="5186081"/>
              <a:ext cx="0" cy="4599188"/>
            </a:xfrm>
            <a:prstGeom prst="line">
              <a:avLst/>
            </a:prstGeom>
            <a:noFill/>
            <a:ln w="57150" cap="flat" cmpd="sng">
              <a:solidFill>
                <a:srgbClr val="0070C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a:lstStyle/>
            <a:p>
              <a:pPr defTabSz="914217">
                <a:defRPr/>
              </a:pPr>
              <a:endParaRPr lang="en-US" sz="900" dirty="0">
                <a:latin typeface="Calibri Light"/>
              </a:endParaRPr>
            </a:p>
          </p:txBody>
        </p:sp>
        <p:sp>
          <p:nvSpPr>
            <p:cNvPr id="55" name="Freeform 7">
              <a:extLst>
                <a:ext uri="{FF2B5EF4-FFF2-40B4-BE49-F238E27FC236}">
                  <a16:creationId xmlns:a16="http://schemas.microsoft.com/office/drawing/2014/main" id="{E5A5CE04-17BE-42C4-AEB2-6C054F799511}"/>
                </a:ext>
              </a:extLst>
            </p:cNvPr>
            <p:cNvSpPr>
              <a:spLocks noChangeArrowheads="1"/>
            </p:cNvSpPr>
            <p:nvPr/>
          </p:nvSpPr>
          <p:spPr bwMode="auto">
            <a:xfrm>
              <a:off x="12951787" y="4214489"/>
              <a:ext cx="3208942" cy="972028"/>
            </a:xfrm>
            <a:custGeom>
              <a:avLst/>
              <a:gdLst>
                <a:gd name="T0" fmla="*/ 2756251 w 19444"/>
                <a:gd name="T1" fmla="*/ 971878 h 6476"/>
                <a:gd name="T2" fmla="*/ 3208777 w 19444"/>
                <a:gd name="T3" fmla="*/ 971878 h 6476"/>
                <a:gd name="T4" fmla="*/ 2591216 w 19444"/>
                <a:gd name="T5" fmla="*/ 589431 h 6476"/>
                <a:gd name="T6" fmla="*/ 2591216 w 19444"/>
                <a:gd name="T7" fmla="*/ 83454 h 6476"/>
                <a:gd name="T8" fmla="*/ 2321053 w 19444"/>
                <a:gd name="T9" fmla="*/ 83454 h 6476"/>
                <a:gd name="T10" fmla="*/ 2321053 w 19444"/>
                <a:gd name="T11" fmla="*/ 425975 h 6476"/>
                <a:gd name="T12" fmla="*/ 1601005 w 19444"/>
                <a:gd name="T13" fmla="*/ 0 h 6476"/>
                <a:gd name="T14" fmla="*/ 0 w 19444"/>
                <a:gd name="T15" fmla="*/ 971878 h 6476"/>
                <a:gd name="T16" fmla="*/ 456487 w 19444"/>
                <a:gd name="T17" fmla="*/ 971878 h 647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9444" h="6476">
                  <a:moveTo>
                    <a:pt x="16701" y="6475"/>
                  </a:moveTo>
                  <a:lnTo>
                    <a:pt x="19443" y="6475"/>
                  </a:lnTo>
                  <a:lnTo>
                    <a:pt x="15701" y="3927"/>
                  </a:lnTo>
                  <a:lnTo>
                    <a:pt x="15701" y="556"/>
                  </a:lnTo>
                  <a:lnTo>
                    <a:pt x="14064" y="556"/>
                  </a:lnTo>
                  <a:lnTo>
                    <a:pt x="14064" y="2838"/>
                  </a:lnTo>
                  <a:lnTo>
                    <a:pt x="9701" y="0"/>
                  </a:lnTo>
                  <a:lnTo>
                    <a:pt x="0" y="6475"/>
                  </a:lnTo>
                  <a:lnTo>
                    <a:pt x="2766" y="6475"/>
                  </a:lnTo>
                </a:path>
              </a:pathLst>
            </a:custGeom>
            <a:noFill/>
            <a:ln w="57150" cap="flat" cmpd="sng">
              <a:solidFill>
                <a:srgbClr val="0070C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a:lstStyle/>
            <a:p>
              <a:endParaRPr lang="es-MX" sz="900" dirty="0"/>
            </a:p>
          </p:txBody>
        </p:sp>
        <p:sp>
          <p:nvSpPr>
            <p:cNvPr id="56" name="Freeform 8">
              <a:extLst>
                <a:ext uri="{FF2B5EF4-FFF2-40B4-BE49-F238E27FC236}">
                  <a16:creationId xmlns:a16="http://schemas.microsoft.com/office/drawing/2014/main" id="{5F647AD4-77D6-43BB-B75F-D4F4208B64D8}"/>
                </a:ext>
              </a:extLst>
            </p:cNvPr>
            <p:cNvSpPr>
              <a:spLocks noChangeArrowheads="1"/>
            </p:cNvSpPr>
            <p:nvPr/>
          </p:nvSpPr>
          <p:spPr bwMode="auto">
            <a:xfrm>
              <a:off x="13988891" y="4454022"/>
              <a:ext cx="1149950" cy="350036"/>
            </a:xfrm>
            <a:custGeom>
              <a:avLst/>
              <a:gdLst>
                <a:gd name="T0" fmla="*/ 0 w 6969"/>
                <a:gd name="T1" fmla="*/ 332924 h 2332"/>
                <a:gd name="T2" fmla="*/ 580173 w 6969"/>
                <a:gd name="T3" fmla="*/ 0 h 2332"/>
                <a:gd name="T4" fmla="*/ 1149785 w 6969"/>
                <a:gd name="T5" fmla="*/ 349886 h 2332"/>
                <a:gd name="T6" fmla="*/ 0 60000 65536"/>
                <a:gd name="T7" fmla="*/ 0 60000 65536"/>
                <a:gd name="T8" fmla="*/ 0 60000 65536"/>
              </a:gdLst>
              <a:ahLst/>
              <a:cxnLst>
                <a:cxn ang="T6">
                  <a:pos x="T0" y="T1"/>
                </a:cxn>
                <a:cxn ang="T7">
                  <a:pos x="T2" y="T3"/>
                </a:cxn>
                <a:cxn ang="T8">
                  <a:pos x="T4" y="T5"/>
                </a:cxn>
              </a:cxnLst>
              <a:rect l="0" t="0" r="r" b="b"/>
              <a:pathLst>
                <a:path w="6969" h="2332">
                  <a:moveTo>
                    <a:pt x="0" y="2218"/>
                  </a:moveTo>
                  <a:lnTo>
                    <a:pt x="3516" y="0"/>
                  </a:lnTo>
                  <a:lnTo>
                    <a:pt x="6968" y="2331"/>
                  </a:lnTo>
                </a:path>
              </a:pathLst>
            </a:custGeom>
            <a:noFill/>
            <a:ln w="57150" cap="flat" cmpd="sng">
              <a:solidFill>
                <a:srgbClr val="0070C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a:lstStyle/>
            <a:p>
              <a:endParaRPr lang="es-MX" sz="900" dirty="0"/>
            </a:p>
          </p:txBody>
        </p:sp>
        <p:sp>
          <p:nvSpPr>
            <p:cNvPr id="57" name="Line 9">
              <a:extLst>
                <a:ext uri="{FF2B5EF4-FFF2-40B4-BE49-F238E27FC236}">
                  <a16:creationId xmlns:a16="http://schemas.microsoft.com/office/drawing/2014/main" id="{1F44FDC5-8529-42BF-8C44-D616A11470A7}"/>
                </a:ext>
              </a:extLst>
            </p:cNvPr>
            <p:cNvSpPr>
              <a:spLocks noChangeShapeType="1"/>
            </p:cNvSpPr>
            <p:nvPr/>
          </p:nvSpPr>
          <p:spPr bwMode="auto">
            <a:xfrm>
              <a:off x="12942028" y="10031343"/>
              <a:ext cx="3206004" cy="0"/>
            </a:xfrm>
            <a:prstGeom prst="line">
              <a:avLst/>
            </a:prstGeom>
            <a:noFill/>
            <a:ln w="57150" cap="flat" cmpd="sng">
              <a:solidFill>
                <a:srgbClr val="0070C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a:lstStyle/>
            <a:p>
              <a:pPr defTabSz="914217">
                <a:defRPr/>
              </a:pPr>
              <a:endParaRPr lang="en-US" sz="900" dirty="0">
                <a:latin typeface="Calibri Light"/>
              </a:endParaRPr>
            </a:p>
          </p:txBody>
        </p:sp>
        <p:sp>
          <p:nvSpPr>
            <p:cNvPr id="58" name="Line 10">
              <a:extLst>
                <a:ext uri="{FF2B5EF4-FFF2-40B4-BE49-F238E27FC236}">
                  <a16:creationId xmlns:a16="http://schemas.microsoft.com/office/drawing/2014/main" id="{AA5AD74A-77D1-44DB-B6B2-F7A371A4D703}"/>
                </a:ext>
              </a:extLst>
            </p:cNvPr>
            <p:cNvSpPr>
              <a:spLocks noChangeShapeType="1"/>
            </p:cNvSpPr>
            <p:nvPr/>
          </p:nvSpPr>
          <p:spPr bwMode="auto">
            <a:xfrm>
              <a:off x="13784795" y="9785269"/>
              <a:ext cx="1533168" cy="0"/>
            </a:xfrm>
            <a:prstGeom prst="line">
              <a:avLst/>
            </a:prstGeom>
            <a:noFill/>
            <a:ln w="57150" cap="flat" cmpd="sng">
              <a:solidFill>
                <a:srgbClr val="0070C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a:lstStyle/>
            <a:p>
              <a:pPr defTabSz="914217">
                <a:defRPr/>
              </a:pPr>
              <a:endParaRPr lang="en-US" sz="900" dirty="0">
                <a:latin typeface="Calibri Light"/>
              </a:endParaRPr>
            </a:p>
          </p:txBody>
        </p:sp>
      </p:grpSp>
      <p:grpSp>
        <p:nvGrpSpPr>
          <p:cNvPr id="92" name="Grupo 91">
            <a:extLst>
              <a:ext uri="{FF2B5EF4-FFF2-40B4-BE49-F238E27FC236}">
                <a16:creationId xmlns:a16="http://schemas.microsoft.com/office/drawing/2014/main" id="{81DCC83D-548C-3515-DABB-47C1D7BBF78A}"/>
              </a:ext>
            </a:extLst>
          </p:cNvPr>
          <p:cNvGrpSpPr/>
          <p:nvPr/>
        </p:nvGrpSpPr>
        <p:grpSpPr>
          <a:xfrm>
            <a:off x="7098507" y="2667794"/>
            <a:ext cx="372269" cy="1104901"/>
            <a:chOff x="7098507" y="2667794"/>
            <a:chExt cx="372269" cy="1104901"/>
          </a:xfrm>
        </p:grpSpPr>
        <p:sp>
          <p:nvSpPr>
            <p:cNvPr id="48" name="Freeform 1">
              <a:extLst>
                <a:ext uri="{FF2B5EF4-FFF2-40B4-BE49-F238E27FC236}">
                  <a16:creationId xmlns:a16="http://schemas.microsoft.com/office/drawing/2014/main" id="{4147668E-F574-4515-B007-528361E01553}"/>
                </a:ext>
              </a:extLst>
            </p:cNvPr>
            <p:cNvSpPr>
              <a:spLocks noChangeArrowheads="1"/>
            </p:cNvSpPr>
            <p:nvPr/>
          </p:nvSpPr>
          <p:spPr bwMode="auto">
            <a:xfrm>
              <a:off x="7098507" y="3424238"/>
              <a:ext cx="173038" cy="157957"/>
            </a:xfrm>
            <a:custGeom>
              <a:avLst/>
              <a:gdLst>
                <a:gd name="T0" fmla="*/ 2096 w 2097"/>
                <a:gd name="T1" fmla="*/ 2096 h 2097"/>
                <a:gd name="T2" fmla="*/ 2096 w 2097"/>
                <a:gd name="T3" fmla="*/ 0 h 2097"/>
                <a:gd name="T4" fmla="*/ 0 w 2097"/>
                <a:gd name="T5" fmla="*/ 0 h 2097"/>
                <a:gd name="T6" fmla="*/ 0 w 2097"/>
                <a:gd name="T7" fmla="*/ 2096 h 2097"/>
                <a:gd name="T8" fmla="*/ 2096 w 2097"/>
                <a:gd name="T9" fmla="*/ 2096 h 2097"/>
              </a:gdLst>
              <a:ahLst/>
              <a:cxnLst>
                <a:cxn ang="0">
                  <a:pos x="T0" y="T1"/>
                </a:cxn>
                <a:cxn ang="0">
                  <a:pos x="T2" y="T3"/>
                </a:cxn>
                <a:cxn ang="0">
                  <a:pos x="T4" y="T5"/>
                </a:cxn>
                <a:cxn ang="0">
                  <a:pos x="T6" y="T7"/>
                </a:cxn>
                <a:cxn ang="0">
                  <a:pos x="T8" y="T9"/>
                </a:cxn>
              </a:cxnLst>
              <a:rect l="0" t="0" r="r" b="b"/>
              <a:pathLst>
                <a:path w="2097" h="2097">
                  <a:moveTo>
                    <a:pt x="2096" y="2096"/>
                  </a:moveTo>
                  <a:lnTo>
                    <a:pt x="2096" y="0"/>
                  </a:lnTo>
                  <a:lnTo>
                    <a:pt x="0" y="0"/>
                  </a:lnTo>
                  <a:lnTo>
                    <a:pt x="0" y="2096"/>
                  </a:lnTo>
                  <a:lnTo>
                    <a:pt x="2096" y="2096"/>
                  </a:lnTo>
                </a:path>
              </a:pathLst>
            </a:custGeom>
            <a:solidFill>
              <a:schemeClr val="bg1">
                <a:lumMod val="85000"/>
              </a:schemeClr>
            </a:solidFill>
            <a:ln>
              <a:noFill/>
            </a:ln>
            <a:effectLst/>
          </p:spPr>
          <p:txBody>
            <a:bodyPr wrap="none" anchor="ctr"/>
            <a:lstStyle/>
            <a:p>
              <a:pPr defTabSz="914217">
                <a:defRPr/>
              </a:pPr>
              <a:endParaRPr lang="en-US" sz="900" dirty="0">
                <a:latin typeface="Calibri Light"/>
              </a:endParaRPr>
            </a:p>
          </p:txBody>
        </p:sp>
        <p:sp>
          <p:nvSpPr>
            <p:cNvPr id="49" name="Freeform 2">
              <a:extLst>
                <a:ext uri="{FF2B5EF4-FFF2-40B4-BE49-F238E27FC236}">
                  <a16:creationId xmlns:a16="http://schemas.microsoft.com/office/drawing/2014/main" id="{EDD500AA-3DF2-45BC-8381-373E821D2063}"/>
                </a:ext>
              </a:extLst>
            </p:cNvPr>
            <p:cNvSpPr>
              <a:spLocks noChangeArrowheads="1"/>
            </p:cNvSpPr>
            <p:nvPr/>
          </p:nvSpPr>
          <p:spPr bwMode="auto">
            <a:xfrm>
              <a:off x="7281863" y="3424238"/>
              <a:ext cx="188913" cy="157957"/>
            </a:xfrm>
            <a:custGeom>
              <a:avLst/>
              <a:gdLst>
                <a:gd name="T0" fmla="*/ 0 w 2284"/>
                <a:gd name="T1" fmla="*/ 2096 h 2097"/>
                <a:gd name="T2" fmla="*/ 2283 w 2284"/>
                <a:gd name="T3" fmla="*/ 2096 h 2097"/>
                <a:gd name="T4" fmla="*/ 2283 w 2284"/>
                <a:gd name="T5" fmla="*/ 0 h 2097"/>
                <a:gd name="T6" fmla="*/ 0 w 2284"/>
                <a:gd name="T7" fmla="*/ 0 h 2097"/>
                <a:gd name="T8" fmla="*/ 0 w 2284"/>
                <a:gd name="T9" fmla="*/ 2096 h 2097"/>
              </a:gdLst>
              <a:ahLst/>
              <a:cxnLst>
                <a:cxn ang="0">
                  <a:pos x="T0" y="T1"/>
                </a:cxn>
                <a:cxn ang="0">
                  <a:pos x="T2" y="T3"/>
                </a:cxn>
                <a:cxn ang="0">
                  <a:pos x="T4" y="T5"/>
                </a:cxn>
                <a:cxn ang="0">
                  <a:pos x="T6" y="T7"/>
                </a:cxn>
                <a:cxn ang="0">
                  <a:pos x="T8" y="T9"/>
                </a:cxn>
              </a:cxnLst>
              <a:rect l="0" t="0" r="r" b="b"/>
              <a:pathLst>
                <a:path w="2284" h="2097">
                  <a:moveTo>
                    <a:pt x="0" y="2096"/>
                  </a:moveTo>
                  <a:lnTo>
                    <a:pt x="2283" y="2096"/>
                  </a:lnTo>
                  <a:lnTo>
                    <a:pt x="2283" y="0"/>
                  </a:lnTo>
                  <a:lnTo>
                    <a:pt x="0" y="0"/>
                  </a:lnTo>
                  <a:lnTo>
                    <a:pt x="0" y="2096"/>
                  </a:lnTo>
                </a:path>
              </a:pathLst>
            </a:custGeom>
            <a:solidFill>
              <a:schemeClr val="bg1">
                <a:lumMod val="85000"/>
              </a:schemeClr>
            </a:solidFill>
            <a:ln>
              <a:noFill/>
            </a:ln>
            <a:effectLst/>
          </p:spPr>
          <p:txBody>
            <a:bodyPr wrap="none" anchor="ctr"/>
            <a:lstStyle/>
            <a:p>
              <a:pPr defTabSz="914217">
                <a:defRPr/>
              </a:pPr>
              <a:endParaRPr lang="en-US" sz="900" dirty="0">
                <a:latin typeface="Calibri Light"/>
              </a:endParaRPr>
            </a:p>
          </p:txBody>
        </p:sp>
        <p:sp>
          <p:nvSpPr>
            <p:cNvPr id="50" name="Freeform 3">
              <a:extLst>
                <a:ext uri="{FF2B5EF4-FFF2-40B4-BE49-F238E27FC236}">
                  <a16:creationId xmlns:a16="http://schemas.microsoft.com/office/drawing/2014/main" id="{417CC1A8-1186-4E1A-81D8-1FA9BB109B5A}"/>
                </a:ext>
              </a:extLst>
            </p:cNvPr>
            <p:cNvSpPr>
              <a:spLocks noChangeArrowheads="1"/>
            </p:cNvSpPr>
            <p:nvPr/>
          </p:nvSpPr>
          <p:spPr bwMode="auto">
            <a:xfrm>
              <a:off x="7098507" y="3608388"/>
              <a:ext cx="173038" cy="164307"/>
            </a:xfrm>
            <a:custGeom>
              <a:avLst/>
              <a:gdLst>
                <a:gd name="T0" fmla="*/ 2096 w 2097"/>
                <a:gd name="T1" fmla="*/ 0 h 2195"/>
                <a:gd name="T2" fmla="*/ 0 w 2097"/>
                <a:gd name="T3" fmla="*/ 0 h 2195"/>
                <a:gd name="T4" fmla="*/ 0 w 2097"/>
                <a:gd name="T5" fmla="*/ 2194 h 2195"/>
                <a:gd name="T6" fmla="*/ 2096 w 2097"/>
                <a:gd name="T7" fmla="*/ 2194 h 2195"/>
                <a:gd name="T8" fmla="*/ 2096 w 2097"/>
                <a:gd name="T9" fmla="*/ 0 h 2195"/>
              </a:gdLst>
              <a:ahLst/>
              <a:cxnLst>
                <a:cxn ang="0">
                  <a:pos x="T0" y="T1"/>
                </a:cxn>
                <a:cxn ang="0">
                  <a:pos x="T2" y="T3"/>
                </a:cxn>
                <a:cxn ang="0">
                  <a:pos x="T4" y="T5"/>
                </a:cxn>
                <a:cxn ang="0">
                  <a:pos x="T6" y="T7"/>
                </a:cxn>
                <a:cxn ang="0">
                  <a:pos x="T8" y="T9"/>
                </a:cxn>
              </a:cxnLst>
              <a:rect l="0" t="0" r="r" b="b"/>
              <a:pathLst>
                <a:path w="2097" h="2195">
                  <a:moveTo>
                    <a:pt x="2096" y="0"/>
                  </a:moveTo>
                  <a:lnTo>
                    <a:pt x="0" y="0"/>
                  </a:lnTo>
                  <a:lnTo>
                    <a:pt x="0" y="2194"/>
                  </a:lnTo>
                  <a:lnTo>
                    <a:pt x="2096" y="2194"/>
                  </a:lnTo>
                  <a:lnTo>
                    <a:pt x="2096" y="0"/>
                  </a:lnTo>
                </a:path>
              </a:pathLst>
            </a:custGeom>
            <a:solidFill>
              <a:schemeClr val="bg1">
                <a:lumMod val="85000"/>
              </a:schemeClr>
            </a:solidFill>
            <a:ln>
              <a:noFill/>
            </a:ln>
            <a:effectLst/>
          </p:spPr>
          <p:txBody>
            <a:bodyPr wrap="none" anchor="ctr"/>
            <a:lstStyle/>
            <a:p>
              <a:pPr defTabSz="914217">
                <a:defRPr/>
              </a:pPr>
              <a:endParaRPr lang="en-US" sz="900" dirty="0">
                <a:latin typeface="Calibri Light"/>
              </a:endParaRPr>
            </a:p>
          </p:txBody>
        </p:sp>
        <p:sp>
          <p:nvSpPr>
            <p:cNvPr id="51" name="Freeform 4">
              <a:extLst>
                <a:ext uri="{FF2B5EF4-FFF2-40B4-BE49-F238E27FC236}">
                  <a16:creationId xmlns:a16="http://schemas.microsoft.com/office/drawing/2014/main" id="{0F9C59CC-D3BC-4CE2-8248-2094DC7D8EDC}"/>
                </a:ext>
              </a:extLst>
            </p:cNvPr>
            <p:cNvSpPr>
              <a:spLocks noChangeArrowheads="1"/>
            </p:cNvSpPr>
            <p:nvPr/>
          </p:nvSpPr>
          <p:spPr bwMode="auto">
            <a:xfrm>
              <a:off x="7281863" y="3608388"/>
              <a:ext cx="188913" cy="164307"/>
            </a:xfrm>
            <a:custGeom>
              <a:avLst/>
              <a:gdLst>
                <a:gd name="T0" fmla="*/ 0 w 2284"/>
                <a:gd name="T1" fmla="*/ 0 h 2195"/>
                <a:gd name="T2" fmla="*/ 0 w 2284"/>
                <a:gd name="T3" fmla="*/ 2194 h 2195"/>
                <a:gd name="T4" fmla="*/ 2283 w 2284"/>
                <a:gd name="T5" fmla="*/ 2194 h 2195"/>
                <a:gd name="T6" fmla="*/ 2283 w 2284"/>
                <a:gd name="T7" fmla="*/ 0 h 2195"/>
                <a:gd name="T8" fmla="*/ 0 w 2284"/>
                <a:gd name="T9" fmla="*/ 0 h 2195"/>
              </a:gdLst>
              <a:ahLst/>
              <a:cxnLst>
                <a:cxn ang="0">
                  <a:pos x="T0" y="T1"/>
                </a:cxn>
                <a:cxn ang="0">
                  <a:pos x="T2" y="T3"/>
                </a:cxn>
                <a:cxn ang="0">
                  <a:pos x="T4" y="T5"/>
                </a:cxn>
                <a:cxn ang="0">
                  <a:pos x="T6" y="T7"/>
                </a:cxn>
                <a:cxn ang="0">
                  <a:pos x="T8" y="T9"/>
                </a:cxn>
              </a:cxnLst>
              <a:rect l="0" t="0" r="r" b="b"/>
              <a:pathLst>
                <a:path w="2284" h="2195">
                  <a:moveTo>
                    <a:pt x="0" y="0"/>
                  </a:moveTo>
                  <a:lnTo>
                    <a:pt x="0" y="2194"/>
                  </a:lnTo>
                  <a:lnTo>
                    <a:pt x="2283" y="2194"/>
                  </a:lnTo>
                  <a:lnTo>
                    <a:pt x="2283" y="0"/>
                  </a:lnTo>
                  <a:lnTo>
                    <a:pt x="0" y="0"/>
                  </a:lnTo>
                </a:path>
              </a:pathLst>
            </a:custGeom>
            <a:solidFill>
              <a:schemeClr val="bg1">
                <a:lumMod val="85000"/>
              </a:schemeClr>
            </a:solidFill>
            <a:ln>
              <a:noFill/>
            </a:ln>
            <a:effectLst/>
          </p:spPr>
          <p:txBody>
            <a:bodyPr wrap="none" anchor="ctr"/>
            <a:lstStyle/>
            <a:p>
              <a:pPr defTabSz="914217">
                <a:defRPr/>
              </a:pPr>
              <a:endParaRPr lang="en-US" sz="900" dirty="0">
                <a:latin typeface="Calibri Light"/>
              </a:endParaRPr>
            </a:p>
          </p:txBody>
        </p:sp>
        <p:sp>
          <p:nvSpPr>
            <p:cNvPr id="59" name="Freeform 1">
              <a:extLst>
                <a:ext uri="{FF2B5EF4-FFF2-40B4-BE49-F238E27FC236}">
                  <a16:creationId xmlns:a16="http://schemas.microsoft.com/office/drawing/2014/main" id="{9451772B-36D0-4F74-B4A6-57B940917D3B}"/>
                </a:ext>
              </a:extLst>
            </p:cNvPr>
            <p:cNvSpPr>
              <a:spLocks noChangeArrowheads="1"/>
            </p:cNvSpPr>
            <p:nvPr/>
          </p:nvSpPr>
          <p:spPr bwMode="auto">
            <a:xfrm>
              <a:off x="7098507" y="2667794"/>
              <a:ext cx="173038" cy="157956"/>
            </a:xfrm>
            <a:custGeom>
              <a:avLst/>
              <a:gdLst>
                <a:gd name="T0" fmla="*/ 2096 w 2097"/>
                <a:gd name="T1" fmla="*/ 2096 h 2097"/>
                <a:gd name="T2" fmla="*/ 2096 w 2097"/>
                <a:gd name="T3" fmla="*/ 0 h 2097"/>
                <a:gd name="T4" fmla="*/ 0 w 2097"/>
                <a:gd name="T5" fmla="*/ 0 h 2097"/>
                <a:gd name="T6" fmla="*/ 0 w 2097"/>
                <a:gd name="T7" fmla="*/ 2096 h 2097"/>
                <a:gd name="T8" fmla="*/ 2096 w 2097"/>
                <a:gd name="T9" fmla="*/ 2096 h 2097"/>
              </a:gdLst>
              <a:ahLst/>
              <a:cxnLst>
                <a:cxn ang="0">
                  <a:pos x="T0" y="T1"/>
                </a:cxn>
                <a:cxn ang="0">
                  <a:pos x="T2" y="T3"/>
                </a:cxn>
                <a:cxn ang="0">
                  <a:pos x="T4" y="T5"/>
                </a:cxn>
                <a:cxn ang="0">
                  <a:pos x="T6" y="T7"/>
                </a:cxn>
                <a:cxn ang="0">
                  <a:pos x="T8" y="T9"/>
                </a:cxn>
              </a:cxnLst>
              <a:rect l="0" t="0" r="r" b="b"/>
              <a:pathLst>
                <a:path w="2097" h="2097">
                  <a:moveTo>
                    <a:pt x="2096" y="2096"/>
                  </a:moveTo>
                  <a:lnTo>
                    <a:pt x="2096" y="0"/>
                  </a:lnTo>
                  <a:lnTo>
                    <a:pt x="0" y="0"/>
                  </a:lnTo>
                  <a:lnTo>
                    <a:pt x="0" y="2096"/>
                  </a:lnTo>
                  <a:lnTo>
                    <a:pt x="2096" y="2096"/>
                  </a:lnTo>
                </a:path>
              </a:pathLst>
            </a:custGeom>
            <a:solidFill>
              <a:schemeClr val="bg1">
                <a:lumMod val="85000"/>
              </a:schemeClr>
            </a:solidFill>
            <a:ln>
              <a:noFill/>
            </a:ln>
            <a:effectLst/>
          </p:spPr>
          <p:txBody>
            <a:bodyPr wrap="none" anchor="ctr"/>
            <a:lstStyle/>
            <a:p>
              <a:pPr defTabSz="914217">
                <a:defRPr/>
              </a:pPr>
              <a:endParaRPr lang="en-US" sz="900" dirty="0">
                <a:latin typeface="Calibri Light"/>
              </a:endParaRPr>
            </a:p>
          </p:txBody>
        </p:sp>
        <p:sp>
          <p:nvSpPr>
            <p:cNvPr id="60" name="Freeform 2">
              <a:extLst>
                <a:ext uri="{FF2B5EF4-FFF2-40B4-BE49-F238E27FC236}">
                  <a16:creationId xmlns:a16="http://schemas.microsoft.com/office/drawing/2014/main" id="{87DDDF82-6C28-4056-A1E6-D1151D4B7FFC}"/>
                </a:ext>
              </a:extLst>
            </p:cNvPr>
            <p:cNvSpPr>
              <a:spLocks noChangeArrowheads="1"/>
            </p:cNvSpPr>
            <p:nvPr/>
          </p:nvSpPr>
          <p:spPr bwMode="auto">
            <a:xfrm>
              <a:off x="7281863" y="2667794"/>
              <a:ext cx="188913" cy="157956"/>
            </a:xfrm>
            <a:custGeom>
              <a:avLst/>
              <a:gdLst>
                <a:gd name="T0" fmla="*/ 0 w 2284"/>
                <a:gd name="T1" fmla="*/ 2096 h 2097"/>
                <a:gd name="T2" fmla="*/ 2283 w 2284"/>
                <a:gd name="T3" fmla="*/ 2096 h 2097"/>
                <a:gd name="T4" fmla="*/ 2283 w 2284"/>
                <a:gd name="T5" fmla="*/ 0 h 2097"/>
                <a:gd name="T6" fmla="*/ 0 w 2284"/>
                <a:gd name="T7" fmla="*/ 0 h 2097"/>
                <a:gd name="T8" fmla="*/ 0 w 2284"/>
                <a:gd name="T9" fmla="*/ 2096 h 2097"/>
              </a:gdLst>
              <a:ahLst/>
              <a:cxnLst>
                <a:cxn ang="0">
                  <a:pos x="T0" y="T1"/>
                </a:cxn>
                <a:cxn ang="0">
                  <a:pos x="T2" y="T3"/>
                </a:cxn>
                <a:cxn ang="0">
                  <a:pos x="T4" y="T5"/>
                </a:cxn>
                <a:cxn ang="0">
                  <a:pos x="T6" y="T7"/>
                </a:cxn>
                <a:cxn ang="0">
                  <a:pos x="T8" y="T9"/>
                </a:cxn>
              </a:cxnLst>
              <a:rect l="0" t="0" r="r" b="b"/>
              <a:pathLst>
                <a:path w="2284" h="2097">
                  <a:moveTo>
                    <a:pt x="0" y="2096"/>
                  </a:moveTo>
                  <a:lnTo>
                    <a:pt x="2283" y="2096"/>
                  </a:lnTo>
                  <a:lnTo>
                    <a:pt x="2283" y="0"/>
                  </a:lnTo>
                  <a:lnTo>
                    <a:pt x="0" y="0"/>
                  </a:lnTo>
                  <a:lnTo>
                    <a:pt x="0" y="2096"/>
                  </a:lnTo>
                </a:path>
              </a:pathLst>
            </a:custGeom>
            <a:solidFill>
              <a:schemeClr val="bg1">
                <a:lumMod val="85000"/>
              </a:schemeClr>
            </a:solidFill>
            <a:ln>
              <a:noFill/>
            </a:ln>
            <a:effectLst/>
          </p:spPr>
          <p:txBody>
            <a:bodyPr wrap="none" anchor="ctr"/>
            <a:lstStyle/>
            <a:p>
              <a:pPr defTabSz="914217">
                <a:defRPr/>
              </a:pPr>
              <a:endParaRPr lang="en-US" sz="900" dirty="0">
                <a:latin typeface="Calibri Light"/>
              </a:endParaRPr>
            </a:p>
          </p:txBody>
        </p:sp>
        <p:sp>
          <p:nvSpPr>
            <p:cNvPr id="61" name="Freeform 3">
              <a:extLst>
                <a:ext uri="{FF2B5EF4-FFF2-40B4-BE49-F238E27FC236}">
                  <a16:creationId xmlns:a16="http://schemas.microsoft.com/office/drawing/2014/main" id="{E209E32F-EDDC-4389-BAF5-AE74824F064E}"/>
                </a:ext>
              </a:extLst>
            </p:cNvPr>
            <p:cNvSpPr>
              <a:spLocks noChangeArrowheads="1"/>
            </p:cNvSpPr>
            <p:nvPr/>
          </p:nvSpPr>
          <p:spPr bwMode="auto">
            <a:xfrm>
              <a:off x="7098507" y="2851944"/>
              <a:ext cx="173038" cy="165100"/>
            </a:xfrm>
            <a:custGeom>
              <a:avLst/>
              <a:gdLst>
                <a:gd name="T0" fmla="*/ 2096 w 2097"/>
                <a:gd name="T1" fmla="*/ 0 h 2195"/>
                <a:gd name="T2" fmla="*/ 0 w 2097"/>
                <a:gd name="T3" fmla="*/ 0 h 2195"/>
                <a:gd name="T4" fmla="*/ 0 w 2097"/>
                <a:gd name="T5" fmla="*/ 2194 h 2195"/>
                <a:gd name="T6" fmla="*/ 2096 w 2097"/>
                <a:gd name="T7" fmla="*/ 2194 h 2195"/>
                <a:gd name="T8" fmla="*/ 2096 w 2097"/>
                <a:gd name="T9" fmla="*/ 0 h 2195"/>
              </a:gdLst>
              <a:ahLst/>
              <a:cxnLst>
                <a:cxn ang="0">
                  <a:pos x="T0" y="T1"/>
                </a:cxn>
                <a:cxn ang="0">
                  <a:pos x="T2" y="T3"/>
                </a:cxn>
                <a:cxn ang="0">
                  <a:pos x="T4" y="T5"/>
                </a:cxn>
                <a:cxn ang="0">
                  <a:pos x="T6" y="T7"/>
                </a:cxn>
                <a:cxn ang="0">
                  <a:pos x="T8" y="T9"/>
                </a:cxn>
              </a:cxnLst>
              <a:rect l="0" t="0" r="r" b="b"/>
              <a:pathLst>
                <a:path w="2097" h="2195">
                  <a:moveTo>
                    <a:pt x="2096" y="0"/>
                  </a:moveTo>
                  <a:lnTo>
                    <a:pt x="0" y="0"/>
                  </a:lnTo>
                  <a:lnTo>
                    <a:pt x="0" y="2194"/>
                  </a:lnTo>
                  <a:lnTo>
                    <a:pt x="2096" y="2194"/>
                  </a:lnTo>
                  <a:lnTo>
                    <a:pt x="2096" y="0"/>
                  </a:lnTo>
                </a:path>
              </a:pathLst>
            </a:custGeom>
            <a:solidFill>
              <a:schemeClr val="bg1">
                <a:lumMod val="85000"/>
              </a:schemeClr>
            </a:solidFill>
            <a:ln>
              <a:noFill/>
            </a:ln>
            <a:effectLst/>
          </p:spPr>
          <p:txBody>
            <a:bodyPr wrap="none" anchor="ctr"/>
            <a:lstStyle/>
            <a:p>
              <a:pPr defTabSz="914217">
                <a:defRPr/>
              </a:pPr>
              <a:endParaRPr lang="en-US" sz="900" dirty="0">
                <a:latin typeface="Calibri Light"/>
              </a:endParaRPr>
            </a:p>
          </p:txBody>
        </p:sp>
        <p:sp>
          <p:nvSpPr>
            <p:cNvPr id="62" name="Freeform 4">
              <a:extLst>
                <a:ext uri="{FF2B5EF4-FFF2-40B4-BE49-F238E27FC236}">
                  <a16:creationId xmlns:a16="http://schemas.microsoft.com/office/drawing/2014/main" id="{5942428C-69C8-496B-8160-372C036C8E16}"/>
                </a:ext>
              </a:extLst>
            </p:cNvPr>
            <p:cNvSpPr>
              <a:spLocks noChangeArrowheads="1"/>
            </p:cNvSpPr>
            <p:nvPr/>
          </p:nvSpPr>
          <p:spPr bwMode="auto">
            <a:xfrm>
              <a:off x="7281863" y="2851944"/>
              <a:ext cx="188913" cy="165100"/>
            </a:xfrm>
            <a:custGeom>
              <a:avLst/>
              <a:gdLst>
                <a:gd name="T0" fmla="*/ 0 w 2284"/>
                <a:gd name="T1" fmla="*/ 0 h 2195"/>
                <a:gd name="T2" fmla="*/ 0 w 2284"/>
                <a:gd name="T3" fmla="*/ 2194 h 2195"/>
                <a:gd name="T4" fmla="*/ 2283 w 2284"/>
                <a:gd name="T5" fmla="*/ 2194 h 2195"/>
                <a:gd name="T6" fmla="*/ 2283 w 2284"/>
                <a:gd name="T7" fmla="*/ 0 h 2195"/>
                <a:gd name="T8" fmla="*/ 0 w 2284"/>
                <a:gd name="T9" fmla="*/ 0 h 2195"/>
              </a:gdLst>
              <a:ahLst/>
              <a:cxnLst>
                <a:cxn ang="0">
                  <a:pos x="T0" y="T1"/>
                </a:cxn>
                <a:cxn ang="0">
                  <a:pos x="T2" y="T3"/>
                </a:cxn>
                <a:cxn ang="0">
                  <a:pos x="T4" y="T5"/>
                </a:cxn>
                <a:cxn ang="0">
                  <a:pos x="T6" y="T7"/>
                </a:cxn>
                <a:cxn ang="0">
                  <a:pos x="T8" y="T9"/>
                </a:cxn>
              </a:cxnLst>
              <a:rect l="0" t="0" r="r" b="b"/>
              <a:pathLst>
                <a:path w="2284" h="2195">
                  <a:moveTo>
                    <a:pt x="0" y="0"/>
                  </a:moveTo>
                  <a:lnTo>
                    <a:pt x="0" y="2194"/>
                  </a:lnTo>
                  <a:lnTo>
                    <a:pt x="2283" y="2194"/>
                  </a:lnTo>
                  <a:lnTo>
                    <a:pt x="2283" y="0"/>
                  </a:lnTo>
                  <a:lnTo>
                    <a:pt x="0" y="0"/>
                  </a:lnTo>
                </a:path>
              </a:pathLst>
            </a:custGeom>
            <a:solidFill>
              <a:schemeClr val="bg1">
                <a:lumMod val="85000"/>
              </a:schemeClr>
            </a:solidFill>
            <a:ln>
              <a:noFill/>
            </a:ln>
            <a:effectLst/>
          </p:spPr>
          <p:txBody>
            <a:bodyPr wrap="none" anchor="ctr"/>
            <a:lstStyle/>
            <a:p>
              <a:pPr defTabSz="914217">
                <a:defRPr/>
              </a:pPr>
              <a:endParaRPr lang="en-US" sz="900" dirty="0">
                <a:latin typeface="Calibri Light"/>
              </a:endParaRPr>
            </a:p>
          </p:txBody>
        </p:sp>
        <p:sp>
          <p:nvSpPr>
            <p:cNvPr id="63" name="Freeform 1">
              <a:extLst>
                <a:ext uri="{FF2B5EF4-FFF2-40B4-BE49-F238E27FC236}">
                  <a16:creationId xmlns:a16="http://schemas.microsoft.com/office/drawing/2014/main" id="{32369740-9A6F-4EF8-ABC8-F1F220BD31D9}"/>
                </a:ext>
              </a:extLst>
            </p:cNvPr>
            <p:cNvSpPr>
              <a:spLocks noChangeArrowheads="1"/>
            </p:cNvSpPr>
            <p:nvPr/>
          </p:nvSpPr>
          <p:spPr bwMode="auto">
            <a:xfrm>
              <a:off x="7098507" y="3043238"/>
              <a:ext cx="173038" cy="157163"/>
            </a:xfrm>
            <a:custGeom>
              <a:avLst/>
              <a:gdLst>
                <a:gd name="T0" fmla="*/ 2096 w 2097"/>
                <a:gd name="T1" fmla="*/ 2096 h 2097"/>
                <a:gd name="T2" fmla="*/ 2096 w 2097"/>
                <a:gd name="T3" fmla="*/ 0 h 2097"/>
                <a:gd name="T4" fmla="*/ 0 w 2097"/>
                <a:gd name="T5" fmla="*/ 0 h 2097"/>
                <a:gd name="T6" fmla="*/ 0 w 2097"/>
                <a:gd name="T7" fmla="*/ 2096 h 2097"/>
                <a:gd name="T8" fmla="*/ 2096 w 2097"/>
                <a:gd name="T9" fmla="*/ 2096 h 2097"/>
              </a:gdLst>
              <a:ahLst/>
              <a:cxnLst>
                <a:cxn ang="0">
                  <a:pos x="T0" y="T1"/>
                </a:cxn>
                <a:cxn ang="0">
                  <a:pos x="T2" y="T3"/>
                </a:cxn>
                <a:cxn ang="0">
                  <a:pos x="T4" y="T5"/>
                </a:cxn>
                <a:cxn ang="0">
                  <a:pos x="T6" y="T7"/>
                </a:cxn>
                <a:cxn ang="0">
                  <a:pos x="T8" y="T9"/>
                </a:cxn>
              </a:cxnLst>
              <a:rect l="0" t="0" r="r" b="b"/>
              <a:pathLst>
                <a:path w="2097" h="2097">
                  <a:moveTo>
                    <a:pt x="2096" y="2096"/>
                  </a:moveTo>
                  <a:lnTo>
                    <a:pt x="2096" y="0"/>
                  </a:lnTo>
                  <a:lnTo>
                    <a:pt x="0" y="0"/>
                  </a:lnTo>
                  <a:lnTo>
                    <a:pt x="0" y="2096"/>
                  </a:lnTo>
                  <a:lnTo>
                    <a:pt x="2096" y="2096"/>
                  </a:lnTo>
                </a:path>
              </a:pathLst>
            </a:custGeom>
            <a:solidFill>
              <a:schemeClr val="bg1">
                <a:lumMod val="85000"/>
              </a:schemeClr>
            </a:solidFill>
            <a:ln>
              <a:noFill/>
            </a:ln>
            <a:effectLst/>
          </p:spPr>
          <p:txBody>
            <a:bodyPr wrap="none" anchor="ctr"/>
            <a:lstStyle/>
            <a:p>
              <a:pPr defTabSz="914217">
                <a:defRPr/>
              </a:pPr>
              <a:endParaRPr lang="en-US" sz="900" dirty="0">
                <a:latin typeface="Calibri Light"/>
              </a:endParaRPr>
            </a:p>
          </p:txBody>
        </p:sp>
        <p:sp>
          <p:nvSpPr>
            <p:cNvPr id="64" name="Freeform 2">
              <a:extLst>
                <a:ext uri="{FF2B5EF4-FFF2-40B4-BE49-F238E27FC236}">
                  <a16:creationId xmlns:a16="http://schemas.microsoft.com/office/drawing/2014/main" id="{A941B993-A015-4FBA-A856-0E0224472452}"/>
                </a:ext>
              </a:extLst>
            </p:cNvPr>
            <p:cNvSpPr>
              <a:spLocks noChangeArrowheads="1"/>
            </p:cNvSpPr>
            <p:nvPr/>
          </p:nvSpPr>
          <p:spPr bwMode="auto">
            <a:xfrm>
              <a:off x="7281863" y="3043238"/>
              <a:ext cx="188913" cy="157163"/>
            </a:xfrm>
            <a:custGeom>
              <a:avLst/>
              <a:gdLst>
                <a:gd name="T0" fmla="*/ 0 w 2284"/>
                <a:gd name="T1" fmla="*/ 2096 h 2097"/>
                <a:gd name="T2" fmla="*/ 2283 w 2284"/>
                <a:gd name="T3" fmla="*/ 2096 h 2097"/>
                <a:gd name="T4" fmla="*/ 2283 w 2284"/>
                <a:gd name="T5" fmla="*/ 0 h 2097"/>
                <a:gd name="T6" fmla="*/ 0 w 2284"/>
                <a:gd name="T7" fmla="*/ 0 h 2097"/>
                <a:gd name="T8" fmla="*/ 0 w 2284"/>
                <a:gd name="T9" fmla="*/ 2096 h 2097"/>
              </a:gdLst>
              <a:ahLst/>
              <a:cxnLst>
                <a:cxn ang="0">
                  <a:pos x="T0" y="T1"/>
                </a:cxn>
                <a:cxn ang="0">
                  <a:pos x="T2" y="T3"/>
                </a:cxn>
                <a:cxn ang="0">
                  <a:pos x="T4" y="T5"/>
                </a:cxn>
                <a:cxn ang="0">
                  <a:pos x="T6" y="T7"/>
                </a:cxn>
                <a:cxn ang="0">
                  <a:pos x="T8" y="T9"/>
                </a:cxn>
              </a:cxnLst>
              <a:rect l="0" t="0" r="r" b="b"/>
              <a:pathLst>
                <a:path w="2284" h="2097">
                  <a:moveTo>
                    <a:pt x="0" y="2096"/>
                  </a:moveTo>
                  <a:lnTo>
                    <a:pt x="2283" y="2096"/>
                  </a:lnTo>
                  <a:lnTo>
                    <a:pt x="2283" y="0"/>
                  </a:lnTo>
                  <a:lnTo>
                    <a:pt x="0" y="0"/>
                  </a:lnTo>
                  <a:lnTo>
                    <a:pt x="0" y="2096"/>
                  </a:lnTo>
                </a:path>
              </a:pathLst>
            </a:custGeom>
            <a:solidFill>
              <a:schemeClr val="bg1">
                <a:lumMod val="85000"/>
              </a:schemeClr>
            </a:solidFill>
            <a:ln>
              <a:noFill/>
            </a:ln>
            <a:effectLst/>
          </p:spPr>
          <p:txBody>
            <a:bodyPr wrap="none" anchor="ctr"/>
            <a:lstStyle/>
            <a:p>
              <a:pPr defTabSz="914217">
                <a:defRPr/>
              </a:pPr>
              <a:endParaRPr lang="en-US" sz="900" dirty="0">
                <a:latin typeface="Calibri Light"/>
              </a:endParaRPr>
            </a:p>
          </p:txBody>
        </p:sp>
        <p:sp>
          <p:nvSpPr>
            <p:cNvPr id="65" name="Freeform 3">
              <a:extLst>
                <a:ext uri="{FF2B5EF4-FFF2-40B4-BE49-F238E27FC236}">
                  <a16:creationId xmlns:a16="http://schemas.microsoft.com/office/drawing/2014/main" id="{D7ABFD5E-7382-45D4-9C39-4F1DC9A59B30}"/>
                </a:ext>
              </a:extLst>
            </p:cNvPr>
            <p:cNvSpPr>
              <a:spLocks noChangeArrowheads="1"/>
            </p:cNvSpPr>
            <p:nvPr/>
          </p:nvSpPr>
          <p:spPr bwMode="auto">
            <a:xfrm>
              <a:off x="7098507" y="3226594"/>
              <a:ext cx="173038" cy="165100"/>
            </a:xfrm>
            <a:custGeom>
              <a:avLst/>
              <a:gdLst>
                <a:gd name="T0" fmla="*/ 2096 w 2097"/>
                <a:gd name="T1" fmla="*/ 0 h 2195"/>
                <a:gd name="T2" fmla="*/ 0 w 2097"/>
                <a:gd name="T3" fmla="*/ 0 h 2195"/>
                <a:gd name="T4" fmla="*/ 0 w 2097"/>
                <a:gd name="T5" fmla="*/ 2194 h 2195"/>
                <a:gd name="T6" fmla="*/ 2096 w 2097"/>
                <a:gd name="T7" fmla="*/ 2194 h 2195"/>
                <a:gd name="T8" fmla="*/ 2096 w 2097"/>
                <a:gd name="T9" fmla="*/ 0 h 2195"/>
              </a:gdLst>
              <a:ahLst/>
              <a:cxnLst>
                <a:cxn ang="0">
                  <a:pos x="T0" y="T1"/>
                </a:cxn>
                <a:cxn ang="0">
                  <a:pos x="T2" y="T3"/>
                </a:cxn>
                <a:cxn ang="0">
                  <a:pos x="T4" y="T5"/>
                </a:cxn>
                <a:cxn ang="0">
                  <a:pos x="T6" y="T7"/>
                </a:cxn>
                <a:cxn ang="0">
                  <a:pos x="T8" y="T9"/>
                </a:cxn>
              </a:cxnLst>
              <a:rect l="0" t="0" r="r" b="b"/>
              <a:pathLst>
                <a:path w="2097" h="2195">
                  <a:moveTo>
                    <a:pt x="2096" y="0"/>
                  </a:moveTo>
                  <a:lnTo>
                    <a:pt x="0" y="0"/>
                  </a:lnTo>
                  <a:lnTo>
                    <a:pt x="0" y="2194"/>
                  </a:lnTo>
                  <a:lnTo>
                    <a:pt x="2096" y="2194"/>
                  </a:lnTo>
                  <a:lnTo>
                    <a:pt x="2096" y="0"/>
                  </a:lnTo>
                </a:path>
              </a:pathLst>
            </a:custGeom>
            <a:solidFill>
              <a:schemeClr val="bg1">
                <a:lumMod val="85000"/>
              </a:schemeClr>
            </a:solidFill>
            <a:ln>
              <a:noFill/>
            </a:ln>
            <a:effectLst/>
          </p:spPr>
          <p:txBody>
            <a:bodyPr wrap="none" anchor="ctr"/>
            <a:lstStyle/>
            <a:p>
              <a:pPr defTabSz="914217">
                <a:defRPr/>
              </a:pPr>
              <a:endParaRPr lang="en-US" sz="900" dirty="0">
                <a:latin typeface="Calibri Light"/>
              </a:endParaRPr>
            </a:p>
          </p:txBody>
        </p:sp>
        <p:sp>
          <p:nvSpPr>
            <p:cNvPr id="66" name="Freeform 4">
              <a:extLst>
                <a:ext uri="{FF2B5EF4-FFF2-40B4-BE49-F238E27FC236}">
                  <a16:creationId xmlns:a16="http://schemas.microsoft.com/office/drawing/2014/main" id="{EA06B052-FF26-416E-A55D-ECC92C498DC4}"/>
                </a:ext>
              </a:extLst>
            </p:cNvPr>
            <p:cNvSpPr>
              <a:spLocks noChangeArrowheads="1"/>
            </p:cNvSpPr>
            <p:nvPr/>
          </p:nvSpPr>
          <p:spPr bwMode="auto">
            <a:xfrm>
              <a:off x="7281863" y="3226594"/>
              <a:ext cx="188913" cy="165100"/>
            </a:xfrm>
            <a:custGeom>
              <a:avLst/>
              <a:gdLst>
                <a:gd name="T0" fmla="*/ 0 w 2284"/>
                <a:gd name="T1" fmla="*/ 0 h 2195"/>
                <a:gd name="T2" fmla="*/ 0 w 2284"/>
                <a:gd name="T3" fmla="*/ 2194 h 2195"/>
                <a:gd name="T4" fmla="*/ 2283 w 2284"/>
                <a:gd name="T5" fmla="*/ 2194 h 2195"/>
                <a:gd name="T6" fmla="*/ 2283 w 2284"/>
                <a:gd name="T7" fmla="*/ 0 h 2195"/>
                <a:gd name="T8" fmla="*/ 0 w 2284"/>
                <a:gd name="T9" fmla="*/ 0 h 2195"/>
              </a:gdLst>
              <a:ahLst/>
              <a:cxnLst>
                <a:cxn ang="0">
                  <a:pos x="T0" y="T1"/>
                </a:cxn>
                <a:cxn ang="0">
                  <a:pos x="T2" y="T3"/>
                </a:cxn>
                <a:cxn ang="0">
                  <a:pos x="T4" y="T5"/>
                </a:cxn>
                <a:cxn ang="0">
                  <a:pos x="T6" y="T7"/>
                </a:cxn>
                <a:cxn ang="0">
                  <a:pos x="T8" y="T9"/>
                </a:cxn>
              </a:cxnLst>
              <a:rect l="0" t="0" r="r" b="b"/>
              <a:pathLst>
                <a:path w="2284" h="2195">
                  <a:moveTo>
                    <a:pt x="0" y="0"/>
                  </a:moveTo>
                  <a:lnTo>
                    <a:pt x="0" y="2194"/>
                  </a:lnTo>
                  <a:lnTo>
                    <a:pt x="2283" y="2194"/>
                  </a:lnTo>
                  <a:lnTo>
                    <a:pt x="2283" y="0"/>
                  </a:lnTo>
                  <a:lnTo>
                    <a:pt x="0" y="0"/>
                  </a:lnTo>
                </a:path>
              </a:pathLst>
            </a:custGeom>
            <a:solidFill>
              <a:schemeClr val="bg1">
                <a:lumMod val="85000"/>
              </a:schemeClr>
            </a:solidFill>
            <a:ln>
              <a:noFill/>
            </a:ln>
            <a:effectLst/>
          </p:spPr>
          <p:txBody>
            <a:bodyPr wrap="none" anchor="ctr"/>
            <a:lstStyle/>
            <a:p>
              <a:pPr defTabSz="914217">
                <a:defRPr/>
              </a:pPr>
              <a:endParaRPr lang="en-US" sz="900" dirty="0">
                <a:latin typeface="Calibri Light"/>
              </a:endParaRPr>
            </a:p>
          </p:txBody>
        </p:sp>
      </p:grpSp>
      <p:grpSp>
        <p:nvGrpSpPr>
          <p:cNvPr id="93" name="Grupo 92">
            <a:extLst>
              <a:ext uri="{FF2B5EF4-FFF2-40B4-BE49-F238E27FC236}">
                <a16:creationId xmlns:a16="http://schemas.microsoft.com/office/drawing/2014/main" id="{98C5F293-CD97-0D8A-C108-CC29B62F077A}"/>
              </a:ext>
            </a:extLst>
          </p:cNvPr>
          <p:cNvGrpSpPr/>
          <p:nvPr/>
        </p:nvGrpSpPr>
        <p:grpSpPr>
          <a:xfrm>
            <a:off x="9609932" y="1782763"/>
            <a:ext cx="372269" cy="2247900"/>
            <a:chOff x="9609932" y="1782763"/>
            <a:chExt cx="372269" cy="2247900"/>
          </a:xfrm>
        </p:grpSpPr>
        <p:sp>
          <p:nvSpPr>
            <p:cNvPr id="29" name="Freeform 1">
              <a:extLst>
                <a:ext uri="{FF2B5EF4-FFF2-40B4-BE49-F238E27FC236}">
                  <a16:creationId xmlns:a16="http://schemas.microsoft.com/office/drawing/2014/main" id="{42675043-3E7F-4B72-827F-2CC14770288A}"/>
                </a:ext>
              </a:extLst>
            </p:cNvPr>
            <p:cNvSpPr>
              <a:spLocks noChangeArrowheads="1"/>
            </p:cNvSpPr>
            <p:nvPr/>
          </p:nvSpPr>
          <p:spPr bwMode="auto">
            <a:xfrm>
              <a:off x="9609932" y="3682207"/>
              <a:ext cx="173831" cy="157163"/>
            </a:xfrm>
            <a:custGeom>
              <a:avLst/>
              <a:gdLst>
                <a:gd name="T0" fmla="*/ 2096 w 2097"/>
                <a:gd name="T1" fmla="*/ 2096 h 2097"/>
                <a:gd name="T2" fmla="*/ 2096 w 2097"/>
                <a:gd name="T3" fmla="*/ 0 h 2097"/>
                <a:gd name="T4" fmla="*/ 0 w 2097"/>
                <a:gd name="T5" fmla="*/ 0 h 2097"/>
                <a:gd name="T6" fmla="*/ 0 w 2097"/>
                <a:gd name="T7" fmla="*/ 2096 h 2097"/>
                <a:gd name="T8" fmla="*/ 2096 w 2097"/>
                <a:gd name="T9" fmla="*/ 2096 h 2097"/>
              </a:gdLst>
              <a:ahLst/>
              <a:cxnLst>
                <a:cxn ang="0">
                  <a:pos x="T0" y="T1"/>
                </a:cxn>
                <a:cxn ang="0">
                  <a:pos x="T2" y="T3"/>
                </a:cxn>
                <a:cxn ang="0">
                  <a:pos x="T4" y="T5"/>
                </a:cxn>
                <a:cxn ang="0">
                  <a:pos x="T6" y="T7"/>
                </a:cxn>
                <a:cxn ang="0">
                  <a:pos x="T8" y="T9"/>
                </a:cxn>
              </a:cxnLst>
              <a:rect l="0" t="0" r="r" b="b"/>
              <a:pathLst>
                <a:path w="2097" h="2097">
                  <a:moveTo>
                    <a:pt x="2096" y="2096"/>
                  </a:moveTo>
                  <a:lnTo>
                    <a:pt x="2096" y="0"/>
                  </a:lnTo>
                  <a:lnTo>
                    <a:pt x="0" y="0"/>
                  </a:lnTo>
                  <a:lnTo>
                    <a:pt x="0" y="2096"/>
                  </a:lnTo>
                  <a:lnTo>
                    <a:pt x="2096" y="2096"/>
                  </a:lnTo>
                </a:path>
              </a:pathLst>
            </a:custGeom>
            <a:solidFill>
              <a:schemeClr val="bg1">
                <a:lumMod val="85000"/>
              </a:schemeClr>
            </a:solidFill>
            <a:ln>
              <a:noFill/>
            </a:ln>
            <a:effectLst/>
          </p:spPr>
          <p:txBody>
            <a:bodyPr wrap="none" anchor="ctr"/>
            <a:lstStyle/>
            <a:p>
              <a:pPr defTabSz="914217">
                <a:defRPr/>
              </a:pPr>
              <a:endParaRPr lang="en-US" sz="900" dirty="0">
                <a:latin typeface="Calibri Light"/>
              </a:endParaRPr>
            </a:p>
          </p:txBody>
        </p:sp>
        <p:sp>
          <p:nvSpPr>
            <p:cNvPr id="30" name="Freeform 2">
              <a:extLst>
                <a:ext uri="{FF2B5EF4-FFF2-40B4-BE49-F238E27FC236}">
                  <a16:creationId xmlns:a16="http://schemas.microsoft.com/office/drawing/2014/main" id="{4330F34A-656A-4AC0-A16C-25CEC90CC26A}"/>
                </a:ext>
              </a:extLst>
            </p:cNvPr>
            <p:cNvSpPr>
              <a:spLocks noChangeArrowheads="1"/>
            </p:cNvSpPr>
            <p:nvPr/>
          </p:nvSpPr>
          <p:spPr bwMode="auto">
            <a:xfrm>
              <a:off x="9793288" y="3682207"/>
              <a:ext cx="188913" cy="157163"/>
            </a:xfrm>
            <a:custGeom>
              <a:avLst/>
              <a:gdLst>
                <a:gd name="T0" fmla="*/ 0 w 2284"/>
                <a:gd name="T1" fmla="*/ 2096 h 2097"/>
                <a:gd name="T2" fmla="*/ 2283 w 2284"/>
                <a:gd name="T3" fmla="*/ 2096 h 2097"/>
                <a:gd name="T4" fmla="*/ 2283 w 2284"/>
                <a:gd name="T5" fmla="*/ 0 h 2097"/>
                <a:gd name="T6" fmla="*/ 0 w 2284"/>
                <a:gd name="T7" fmla="*/ 0 h 2097"/>
                <a:gd name="T8" fmla="*/ 0 w 2284"/>
                <a:gd name="T9" fmla="*/ 2096 h 2097"/>
              </a:gdLst>
              <a:ahLst/>
              <a:cxnLst>
                <a:cxn ang="0">
                  <a:pos x="T0" y="T1"/>
                </a:cxn>
                <a:cxn ang="0">
                  <a:pos x="T2" y="T3"/>
                </a:cxn>
                <a:cxn ang="0">
                  <a:pos x="T4" y="T5"/>
                </a:cxn>
                <a:cxn ang="0">
                  <a:pos x="T6" y="T7"/>
                </a:cxn>
                <a:cxn ang="0">
                  <a:pos x="T8" y="T9"/>
                </a:cxn>
              </a:cxnLst>
              <a:rect l="0" t="0" r="r" b="b"/>
              <a:pathLst>
                <a:path w="2284" h="2097">
                  <a:moveTo>
                    <a:pt x="0" y="2096"/>
                  </a:moveTo>
                  <a:lnTo>
                    <a:pt x="2283" y="2096"/>
                  </a:lnTo>
                  <a:lnTo>
                    <a:pt x="2283" y="0"/>
                  </a:lnTo>
                  <a:lnTo>
                    <a:pt x="0" y="0"/>
                  </a:lnTo>
                  <a:lnTo>
                    <a:pt x="0" y="2096"/>
                  </a:lnTo>
                </a:path>
              </a:pathLst>
            </a:custGeom>
            <a:solidFill>
              <a:schemeClr val="bg1">
                <a:lumMod val="85000"/>
              </a:schemeClr>
            </a:solidFill>
            <a:ln>
              <a:noFill/>
            </a:ln>
            <a:effectLst/>
          </p:spPr>
          <p:txBody>
            <a:bodyPr wrap="none" anchor="ctr"/>
            <a:lstStyle/>
            <a:p>
              <a:pPr defTabSz="914217">
                <a:defRPr/>
              </a:pPr>
              <a:endParaRPr lang="en-US" sz="900" dirty="0">
                <a:latin typeface="Calibri Light"/>
              </a:endParaRPr>
            </a:p>
          </p:txBody>
        </p:sp>
        <p:sp>
          <p:nvSpPr>
            <p:cNvPr id="31" name="Freeform 3">
              <a:extLst>
                <a:ext uri="{FF2B5EF4-FFF2-40B4-BE49-F238E27FC236}">
                  <a16:creationId xmlns:a16="http://schemas.microsoft.com/office/drawing/2014/main" id="{072483B7-CF0C-4DAA-9409-3144BD19A4CC}"/>
                </a:ext>
              </a:extLst>
            </p:cNvPr>
            <p:cNvSpPr>
              <a:spLocks noChangeArrowheads="1"/>
            </p:cNvSpPr>
            <p:nvPr/>
          </p:nvSpPr>
          <p:spPr bwMode="auto">
            <a:xfrm>
              <a:off x="9609932" y="3866357"/>
              <a:ext cx="173831" cy="164306"/>
            </a:xfrm>
            <a:custGeom>
              <a:avLst/>
              <a:gdLst>
                <a:gd name="T0" fmla="*/ 2096 w 2097"/>
                <a:gd name="T1" fmla="*/ 0 h 2195"/>
                <a:gd name="T2" fmla="*/ 0 w 2097"/>
                <a:gd name="T3" fmla="*/ 0 h 2195"/>
                <a:gd name="T4" fmla="*/ 0 w 2097"/>
                <a:gd name="T5" fmla="*/ 2194 h 2195"/>
                <a:gd name="T6" fmla="*/ 2096 w 2097"/>
                <a:gd name="T7" fmla="*/ 2194 h 2195"/>
                <a:gd name="T8" fmla="*/ 2096 w 2097"/>
                <a:gd name="T9" fmla="*/ 0 h 2195"/>
              </a:gdLst>
              <a:ahLst/>
              <a:cxnLst>
                <a:cxn ang="0">
                  <a:pos x="T0" y="T1"/>
                </a:cxn>
                <a:cxn ang="0">
                  <a:pos x="T2" y="T3"/>
                </a:cxn>
                <a:cxn ang="0">
                  <a:pos x="T4" y="T5"/>
                </a:cxn>
                <a:cxn ang="0">
                  <a:pos x="T6" y="T7"/>
                </a:cxn>
                <a:cxn ang="0">
                  <a:pos x="T8" y="T9"/>
                </a:cxn>
              </a:cxnLst>
              <a:rect l="0" t="0" r="r" b="b"/>
              <a:pathLst>
                <a:path w="2097" h="2195">
                  <a:moveTo>
                    <a:pt x="2096" y="0"/>
                  </a:moveTo>
                  <a:lnTo>
                    <a:pt x="0" y="0"/>
                  </a:lnTo>
                  <a:lnTo>
                    <a:pt x="0" y="2194"/>
                  </a:lnTo>
                  <a:lnTo>
                    <a:pt x="2096" y="2194"/>
                  </a:lnTo>
                  <a:lnTo>
                    <a:pt x="2096" y="0"/>
                  </a:lnTo>
                </a:path>
              </a:pathLst>
            </a:custGeom>
            <a:solidFill>
              <a:schemeClr val="bg1">
                <a:lumMod val="85000"/>
              </a:schemeClr>
            </a:solidFill>
            <a:ln>
              <a:noFill/>
            </a:ln>
            <a:effectLst/>
          </p:spPr>
          <p:txBody>
            <a:bodyPr wrap="none" anchor="ctr"/>
            <a:lstStyle/>
            <a:p>
              <a:pPr defTabSz="914217">
                <a:defRPr/>
              </a:pPr>
              <a:endParaRPr lang="en-US" sz="900" dirty="0">
                <a:latin typeface="Calibri Light"/>
              </a:endParaRPr>
            </a:p>
          </p:txBody>
        </p:sp>
        <p:sp>
          <p:nvSpPr>
            <p:cNvPr id="32" name="Freeform 4">
              <a:extLst>
                <a:ext uri="{FF2B5EF4-FFF2-40B4-BE49-F238E27FC236}">
                  <a16:creationId xmlns:a16="http://schemas.microsoft.com/office/drawing/2014/main" id="{FB2E90E0-6462-492A-8DBC-118834E63148}"/>
                </a:ext>
              </a:extLst>
            </p:cNvPr>
            <p:cNvSpPr>
              <a:spLocks noChangeArrowheads="1"/>
            </p:cNvSpPr>
            <p:nvPr/>
          </p:nvSpPr>
          <p:spPr bwMode="auto">
            <a:xfrm>
              <a:off x="9793288" y="3866357"/>
              <a:ext cx="188913" cy="164306"/>
            </a:xfrm>
            <a:custGeom>
              <a:avLst/>
              <a:gdLst>
                <a:gd name="T0" fmla="*/ 0 w 2284"/>
                <a:gd name="T1" fmla="*/ 0 h 2195"/>
                <a:gd name="T2" fmla="*/ 0 w 2284"/>
                <a:gd name="T3" fmla="*/ 2194 h 2195"/>
                <a:gd name="T4" fmla="*/ 2283 w 2284"/>
                <a:gd name="T5" fmla="*/ 2194 h 2195"/>
                <a:gd name="T6" fmla="*/ 2283 w 2284"/>
                <a:gd name="T7" fmla="*/ 0 h 2195"/>
                <a:gd name="T8" fmla="*/ 0 w 2284"/>
                <a:gd name="T9" fmla="*/ 0 h 2195"/>
              </a:gdLst>
              <a:ahLst/>
              <a:cxnLst>
                <a:cxn ang="0">
                  <a:pos x="T0" y="T1"/>
                </a:cxn>
                <a:cxn ang="0">
                  <a:pos x="T2" y="T3"/>
                </a:cxn>
                <a:cxn ang="0">
                  <a:pos x="T4" y="T5"/>
                </a:cxn>
                <a:cxn ang="0">
                  <a:pos x="T6" y="T7"/>
                </a:cxn>
                <a:cxn ang="0">
                  <a:pos x="T8" y="T9"/>
                </a:cxn>
              </a:cxnLst>
              <a:rect l="0" t="0" r="r" b="b"/>
              <a:pathLst>
                <a:path w="2284" h="2195">
                  <a:moveTo>
                    <a:pt x="0" y="0"/>
                  </a:moveTo>
                  <a:lnTo>
                    <a:pt x="0" y="2194"/>
                  </a:lnTo>
                  <a:lnTo>
                    <a:pt x="2283" y="2194"/>
                  </a:lnTo>
                  <a:lnTo>
                    <a:pt x="2283" y="0"/>
                  </a:lnTo>
                  <a:lnTo>
                    <a:pt x="0" y="0"/>
                  </a:lnTo>
                </a:path>
              </a:pathLst>
            </a:custGeom>
            <a:solidFill>
              <a:schemeClr val="bg1">
                <a:lumMod val="85000"/>
              </a:schemeClr>
            </a:solidFill>
            <a:ln>
              <a:noFill/>
            </a:ln>
            <a:effectLst/>
          </p:spPr>
          <p:txBody>
            <a:bodyPr wrap="none" anchor="ctr"/>
            <a:lstStyle/>
            <a:p>
              <a:pPr defTabSz="914217">
                <a:defRPr/>
              </a:pPr>
              <a:endParaRPr lang="en-US" sz="900" dirty="0">
                <a:latin typeface="Calibri Light"/>
              </a:endParaRPr>
            </a:p>
          </p:txBody>
        </p:sp>
        <p:sp>
          <p:nvSpPr>
            <p:cNvPr id="40" name="Freeform 1">
              <a:extLst>
                <a:ext uri="{FF2B5EF4-FFF2-40B4-BE49-F238E27FC236}">
                  <a16:creationId xmlns:a16="http://schemas.microsoft.com/office/drawing/2014/main" id="{BF6DB0EF-7555-45FF-B416-54B6F8B45D76}"/>
                </a:ext>
              </a:extLst>
            </p:cNvPr>
            <p:cNvSpPr>
              <a:spLocks noChangeArrowheads="1"/>
            </p:cNvSpPr>
            <p:nvPr/>
          </p:nvSpPr>
          <p:spPr bwMode="auto">
            <a:xfrm>
              <a:off x="9609932" y="1782763"/>
              <a:ext cx="173831" cy="157163"/>
            </a:xfrm>
            <a:custGeom>
              <a:avLst/>
              <a:gdLst>
                <a:gd name="T0" fmla="*/ 2096 w 2097"/>
                <a:gd name="T1" fmla="*/ 2096 h 2097"/>
                <a:gd name="T2" fmla="*/ 2096 w 2097"/>
                <a:gd name="T3" fmla="*/ 0 h 2097"/>
                <a:gd name="T4" fmla="*/ 0 w 2097"/>
                <a:gd name="T5" fmla="*/ 0 h 2097"/>
                <a:gd name="T6" fmla="*/ 0 w 2097"/>
                <a:gd name="T7" fmla="*/ 2096 h 2097"/>
                <a:gd name="T8" fmla="*/ 2096 w 2097"/>
                <a:gd name="T9" fmla="*/ 2096 h 2097"/>
              </a:gdLst>
              <a:ahLst/>
              <a:cxnLst>
                <a:cxn ang="0">
                  <a:pos x="T0" y="T1"/>
                </a:cxn>
                <a:cxn ang="0">
                  <a:pos x="T2" y="T3"/>
                </a:cxn>
                <a:cxn ang="0">
                  <a:pos x="T4" y="T5"/>
                </a:cxn>
                <a:cxn ang="0">
                  <a:pos x="T6" y="T7"/>
                </a:cxn>
                <a:cxn ang="0">
                  <a:pos x="T8" y="T9"/>
                </a:cxn>
              </a:cxnLst>
              <a:rect l="0" t="0" r="r" b="b"/>
              <a:pathLst>
                <a:path w="2097" h="2097">
                  <a:moveTo>
                    <a:pt x="2096" y="2096"/>
                  </a:moveTo>
                  <a:lnTo>
                    <a:pt x="2096" y="0"/>
                  </a:lnTo>
                  <a:lnTo>
                    <a:pt x="0" y="0"/>
                  </a:lnTo>
                  <a:lnTo>
                    <a:pt x="0" y="2096"/>
                  </a:lnTo>
                  <a:lnTo>
                    <a:pt x="2096" y="2096"/>
                  </a:lnTo>
                </a:path>
              </a:pathLst>
            </a:custGeom>
            <a:solidFill>
              <a:schemeClr val="bg1">
                <a:lumMod val="85000"/>
              </a:schemeClr>
            </a:solidFill>
            <a:ln>
              <a:noFill/>
            </a:ln>
            <a:effectLst/>
          </p:spPr>
          <p:txBody>
            <a:bodyPr wrap="none" anchor="ctr"/>
            <a:lstStyle/>
            <a:p>
              <a:pPr defTabSz="914217">
                <a:defRPr/>
              </a:pPr>
              <a:endParaRPr lang="en-US" sz="900" dirty="0">
                <a:latin typeface="Calibri Light"/>
              </a:endParaRPr>
            </a:p>
          </p:txBody>
        </p:sp>
        <p:sp>
          <p:nvSpPr>
            <p:cNvPr id="41" name="Freeform 2">
              <a:extLst>
                <a:ext uri="{FF2B5EF4-FFF2-40B4-BE49-F238E27FC236}">
                  <a16:creationId xmlns:a16="http://schemas.microsoft.com/office/drawing/2014/main" id="{AD6048FD-C85B-4305-B467-32AC1DBC6BC3}"/>
                </a:ext>
              </a:extLst>
            </p:cNvPr>
            <p:cNvSpPr>
              <a:spLocks noChangeArrowheads="1"/>
            </p:cNvSpPr>
            <p:nvPr/>
          </p:nvSpPr>
          <p:spPr bwMode="auto">
            <a:xfrm>
              <a:off x="9793288" y="1782763"/>
              <a:ext cx="188913" cy="157163"/>
            </a:xfrm>
            <a:custGeom>
              <a:avLst/>
              <a:gdLst>
                <a:gd name="T0" fmla="*/ 0 w 2284"/>
                <a:gd name="T1" fmla="*/ 2096 h 2097"/>
                <a:gd name="T2" fmla="*/ 2283 w 2284"/>
                <a:gd name="T3" fmla="*/ 2096 h 2097"/>
                <a:gd name="T4" fmla="*/ 2283 w 2284"/>
                <a:gd name="T5" fmla="*/ 0 h 2097"/>
                <a:gd name="T6" fmla="*/ 0 w 2284"/>
                <a:gd name="T7" fmla="*/ 0 h 2097"/>
                <a:gd name="T8" fmla="*/ 0 w 2284"/>
                <a:gd name="T9" fmla="*/ 2096 h 2097"/>
              </a:gdLst>
              <a:ahLst/>
              <a:cxnLst>
                <a:cxn ang="0">
                  <a:pos x="T0" y="T1"/>
                </a:cxn>
                <a:cxn ang="0">
                  <a:pos x="T2" y="T3"/>
                </a:cxn>
                <a:cxn ang="0">
                  <a:pos x="T4" y="T5"/>
                </a:cxn>
                <a:cxn ang="0">
                  <a:pos x="T6" y="T7"/>
                </a:cxn>
                <a:cxn ang="0">
                  <a:pos x="T8" y="T9"/>
                </a:cxn>
              </a:cxnLst>
              <a:rect l="0" t="0" r="r" b="b"/>
              <a:pathLst>
                <a:path w="2284" h="2097">
                  <a:moveTo>
                    <a:pt x="0" y="2096"/>
                  </a:moveTo>
                  <a:lnTo>
                    <a:pt x="2283" y="2096"/>
                  </a:lnTo>
                  <a:lnTo>
                    <a:pt x="2283" y="0"/>
                  </a:lnTo>
                  <a:lnTo>
                    <a:pt x="0" y="0"/>
                  </a:lnTo>
                  <a:lnTo>
                    <a:pt x="0" y="2096"/>
                  </a:lnTo>
                </a:path>
              </a:pathLst>
            </a:custGeom>
            <a:solidFill>
              <a:schemeClr val="bg1">
                <a:lumMod val="85000"/>
              </a:schemeClr>
            </a:solidFill>
            <a:ln>
              <a:noFill/>
            </a:ln>
            <a:effectLst/>
          </p:spPr>
          <p:txBody>
            <a:bodyPr wrap="none" anchor="ctr"/>
            <a:lstStyle/>
            <a:p>
              <a:pPr defTabSz="914217">
                <a:defRPr/>
              </a:pPr>
              <a:endParaRPr lang="en-US" sz="900" dirty="0">
                <a:latin typeface="Calibri Light"/>
              </a:endParaRPr>
            </a:p>
          </p:txBody>
        </p:sp>
        <p:sp>
          <p:nvSpPr>
            <p:cNvPr id="42" name="Freeform 3">
              <a:extLst>
                <a:ext uri="{FF2B5EF4-FFF2-40B4-BE49-F238E27FC236}">
                  <a16:creationId xmlns:a16="http://schemas.microsoft.com/office/drawing/2014/main" id="{93AB06C7-3766-443A-A21D-3C9681A6FBA4}"/>
                </a:ext>
              </a:extLst>
            </p:cNvPr>
            <p:cNvSpPr>
              <a:spLocks noChangeArrowheads="1"/>
            </p:cNvSpPr>
            <p:nvPr/>
          </p:nvSpPr>
          <p:spPr bwMode="auto">
            <a:xfrm>
              <a:off x="9609932" y="1966119"/>
              <a:ext cx="173831" cy="165100"/>
            </a:xfrm>
            <a:custGeom>
              <a:avLst/>
              <a:gdLst>
                <a:gd name="T0" fmla="*/ 2096 w 2097"/>
                <a:gd name="T1" fmla="*/ 0 h 2195"/>
                <a:gd name="T2" fmla="*/ 0 w 2097"/>
                <a:gd name="T3" fmla="*/ 0 h 2195"/>
                <a:gd name="T4" fmla="*/ 0 w 2097"/>
                <a:gd name="T5" fmla="*/ 2194 h 2195"/>
                <a:gd name="T6" fmla="*/ 2096 w 2097"/>
                <a:gd name="T7" fmla="*/ 2194 h 2195"/>
                <a:gd name="T8" fmla="*/ 2096 w 2097"/>
                <a:gd name="T9" fmla="*/ 0 h 2195"/>
              </a:gdLst>
              <a:ahLst/>
              <a:cxnLst>
                <a:cxn ang="0">
                  <a:pos x="T0" y="T1"/>
                </a:cxn>
                <a:cxn ang="0">
                  <a:pos x="T2" y="T3"/>
                </a:cxn>
                <a:cxn ang="0">
                  <a:pos x="T4" y="T5"/>
                </a:cxn>
                <a:cxn ang="0">
                  <a:pos x="T6" y="T7"/>
                </a:cxn>
                <a:cxn ang="0">
                  <a:pos x="T8" y="T9"/>
                </a:cxn>
              </a:cxnLst>
              <a:rect l="0" t="0" r="r" b="b"/>
              <a:pathLst>
                <a:path w="2097" h="2195">
                  <a:moveTo>
                    <a:pt x="2096" y="0"/>
                  </a:moveTo>
                  <a:lnTo>
                    <a:pt x="0" y="0"/>
                  </a:lnTo>
                  <a:lnTo>
                    <a:pt x="0" y="2194"/>
                  </a:lnTo>
                  <a:lnTo>
                    <a:pt x="2096" y="2194"/>
                  </a:lnTo>
                  <a:lnTo>
                    <a:pt x="2096" y="0"/>
                  </a:lnTo>
                </a:path>
              </a:pathLst>
            </a:custGeom>
            <a:solidFill>
              <a:schemeClr val="bg1">
                <a:lumMod val="85000"/>
              </a:schemeClr>
            </a:solidFill>
            <a:ln>
              <a:noFill/>
            </a:ln>
            <a:effectLst/>
          </p:spPr>
          <p:txBody>
            <a:bodyPr wrap="none" anchor="ctr"/>
            <a:lstStyle/>
            <a:p>
              <a:pPr defTabSz="914217">
                <a:defRPr/>
              </a:pPr>
              <a:endParaRPr lang="en-US" sz="900" dirty="0">
                <a:latin typeface="Calibri Light"/>
              </a:endParaRPr>
            </a:p>
          </p:txBody>
        </p:sp>
        <p:sp>
          <p:nvSpPr>
            <p:cNvPr id="43" name="Freeform 4">
              <a:extLst>
                <a:ext uri="{FF2B5EF4-FFF2-40B4-BE49-F238E27FC236}">
                  <a16:creationId xmlns:a16="http://schemas.microsoft.com/office/drawing/2014/main" id="{3656A69B-17B5-4CF1-BF2B-95C28BCBA900}"/>
                </a:ext>
              </a:extLst>
            </p:cNvPr>
            <p:cNvSpPr>
              <a:spLocks noChangeArrowheads="1"/>
            </p:cNvSpPr>
            <p:nvPr/>
          </p:nvSpPr>
          <p:spPr bwMode="auto">
            <a:xfrm>
              <a:off x="9793288" y="1966119"/>
              <a:ext cx="188913" cy="165100"/>
            </a:xfrm>
            <a:custGeom>
              <a:avLst/>
              <a:gdLst>
                <a:gd name="T0" fmla="*/ 0 w 2284"/>
                <a:gd name="T1" fmla="*/ 0 h 2195"/>
                <a:gd name="T2" fmla="*/ 0 w 2284"/>
                <a:gd name="T3" fmla="*/ 2194 h 2195"/>
                <a:gd name="T4" fmla="*/ 2283 w 2284"/>
                <a:gd name="T5" fmla="*/ 2194 h 2195"/>
                <a:gd name="T6" fmla="*/ 2283 w 2284"/>
                <a:gd name="T7" fmla="*/ 0 h 2195"/>
                <a:gd name="T8" fmla="*/ 0 w 2284"/>
                <a:gd name="T9" fmla="*/ 0 h 2195"/>
              </a:gdLst>
              <a:ahLst/>
              <a:cxnLst>
                <a:cxn ang="0">
                  <a:pos x="T0" y="T1"/>
                </a:cxn>
                <a:cxn ang="0">
                  <a:pos x="T2" y="T3"/>
                </a:cxn>
                <a:cxn ang="0">
                  <a:pos x="T4" y="T5"/>
                </a:cxn>
                <a:cxn ang="0">
                  <a:pos x="T6" y="T7"/>
                </a:cxn>
                <a:cxn ang="0">
                  <a:pos x="T8" y="T9"/>
                </a:cxn>
              </a:cxnLst>
              <a:rect l="0" t="0" r="r" b="b"/>
              <a:pathLst>
                <a:path w="2284" h="2195">
                  <a:moveTo>
                    <a:pt x="0" y="0"/>
                  </a:moveTo>
                  <a:lnTo>
                    <a:pt x="0" y="2194"/>
                  </a:lnTo>
                  <a:lnTo>
                    <a:pt x="2283" y="2194"/>
                  </a:lnTo>
                  <a:lnTo>
                    <a:pt x="2283" y="0"/>
                  </a:lnTo>
                  <a:lnTo>
                    <a:pt x="0" y="0"/>
                  </a:lnTo>
                </a:path>
              </a:pathLst>
            </a:custGeom>
            <a:solidFill>
              <a:schemeClr val="bg1">
                <a:lumMod val="85000"/>
              </a:schemeClr>
            </a:solidFill>
            <a:ln>
              <a:noFill/>
            </a:ln>
            <a:effectLst/>
          </p:spPr>
          <p:txBody>
            <a:bodyPr wrap="none" anchor="ctr"/>
            <a:lstStyle/>
            <a:p>
              <a:pPr defTabSz="914217">
                <a:defRPr/>
              </a:pPr>
              <a:endParaRPr lang="en-US" sz="900" dirty="0">
                <a:latin typeface="Calibri Light"/>
              </a:endParaRPr>
            </a:p>
          </p:txBody>
        </p:sp>
        <p:sp>
          <p:nvSpPr>
            <p:cNvPr id="44" name="Freeform 1">
              <a:extLst>
                <a:ext uri="{FF2B5EF4-FFF2-40B4-BE49-F238E27FC236}">
                  <a16:creationId xmlns:a16="http://schemas.microsoft.com/office/drawing/2014/main" id="{6A15D997-FBBE-448F-8266-8F39D30CDCD2}"/>
                </a:ext>
              </a:extLst>
            </p:cNvPr>
            <p:cNvSpPr>
              <a:spLocks noChangeArrowheads="1"/>
            </p:cNvSpPr>
            <p:nvPr/>
          </p:nvSpPr>
          <p:spPr bwMode="auto">
            <a:xfrm>
              <a:off x="9609932" y="2157413"/>
              <a:ext cx="173831" cy="157163"/>
            </a:xfrm>
            <a:custGeom>
              <a:avLst/>
              <a:gdLst>
                <a:gd name="T0" fmla="*/ 2096 w 2097"/>
                <a:gd name="T1" fmla="*/ 2096 h 2097"/>
                <a:gd name="T2" fmla="*/ 2096 w 2097"/>
                <a:gd name="T3" fmla="*/ 0 h 2097"/>
                <a:gd name="T4" fmla="*/ 0 w 2097"/>
                <a:gd name="T5" fmla="*/ 0 h 2097"/>
                <a:gd name="T6" fmla="*/ 0 w 2097"/>
                <a:gd name="T7" fmla="*/ 2096 h 2097"/>
                <a:gd name="T8" fmla="*/ 2096 w 2097"/>
                <a:gd name="T9" fmla="*/ 2096 h 2097"/>
              </a:gdLst>
              <a:ahLst/>
              <a:cxnLst>
                <a:cxn ang="0">
                  <a:pos x="T0" y="T1"/>
                </a:cxn>
                <a:cxn ang="0">
                  <a:pos x="T2" y="T3"/>
                </a:cxn>
                <a:cxn ang="0">
                  <a:pos x="T4" y="T5"/>
                </a:cxn>
                <a:cxn ang="0">
                  <a:pos x="T6" y="T7"/>
                </a:cxn>
                <a:cxn ang="0">
                  <a:pos x="T8" y="T9"/>
                </a:cxn>
              </a:cxnLst>
              <a:rect l="0" t="0" r="r" b="b"/>
              <a:pathLst>
                <a:path w="2097" h="2097">
                  <a:moveTo>
                    <a:pt x="2096" y="2096"/>
                  </a:moveTo>
                  <a:lnTo>
                    <a:pt x="2096" y="0"/>
                  </a:lnTo>
                  <a:lnTo>
                    <a:pt x="0" y="0"/>
                  </a:lnTo>
                  <a:lnTo>
                    <a:pt x="0" y="2096"/>
                  </a:lnTo>
                  <a:lnTo>
                    <a:pt x="2096" y="2096"/>
                  </a:lnTo>
                </a:path>
              </a:pathLst>
            </a:custGeom>
            <a:solidFill>
              <a:schemeClr val="bg1">
                <a:lumMod val="85000"/>
              </a:schemeClr>
            </a:solidFill>
            <a:ln>
              <a:noFill/>
            </a:ln>
            <a:effectLst/>
          </p:spPr>
          <p:txBody>
            <a:bodyPr wrap="none" anchor="ctr"/>
            <a:lstStyle/>
            <a:p>
              <a:pPr defTabSz="914217">
                <a:defRPr/>
              </a:pPr>
              <a:endParaRPr lang="en-US" sz="900" dirty="0">
                <a:latin typeface="Calibri Light"/>
              </a:endParaRPr>
            </a:p>
          </p:txBody>
        </p:sp>
        <p:sp>
          <p:nvSpPr>
            <p:cNvPr id="45" name="Freeform 2">
              <a:extLst>
                <a:ext uri="{FF2B5EF4-FFF2-40B4-BE49-F238E27FC236}">
                  <a16:creationId xmlns:a16="http://schemas.microsoft.com/office/drawing/2014/main" id="{464375E6-EFC1-46F7-A897-8B3B4A008D4E}"/>
                </a:ext>
              </a:extLst>
            </p:cNvPr>
            <p:cNvSpPr>
              <a:spLocks noChangeArrowheads="1"/>
            </p:cNvSpPr>
            <p:nvPr/>
          </p:nvSpPr>
          <p:spPr bwMode="auto">
            <a:xfrm>
              <a:off x="9793288" y="2157413"/>
              <a:ext cx="188913" cy="157163"/>
            </a:xfrm>
            <a:custGeom>
              <a:avLst/>
              <a:gdLst>
                <a:gd name="T0" fmla="*/ 0 w 2284"/>
                <a:gd name="T1" fmla="*/ 2096 h 2097"/>
                <a:gd name="T2" fmla="*/ 2283 w 2284"/>
                <a:gd name="T3" fmla="*/ 2096 h 2097"/>
                <a:gd name="T4" fmla="*/ 2283 w 2284"/>
                <a:gd name="T5" fmla="*/ 0 h 2097"/>
                <a:gd name="T6" fmla="*/ 0 w 2284"/>
                <a:gd name="T7" fmla="*/ 0 h 2097"/>
                <a:gd name="T8" fmla="*/ 0 w 2284"/>
                <a:gd name="T9" fmla="*/ 2096 h 2097"/>
              </a:gdLst>
              <a:ahLst/>
              <a:cxnLst>
                <a:cxn ang="0">
                  <a:pos x="T0" y="T1"/>
                </a:cxn>
                <a:cxn ang="0">
                  <a:pos x="T2" y="T3"/>
                </a:cxn>
                <a:cxn ang="0">
                  <a:pos x="T4" y="T5"/>
                </a:cxn>
                <a:cxn ang="0">
                  <a:pos x="T6" y="T7"/>
                </a:cxn>
                <a:cxn ang="0">
                  <a:pos x="T8" y="T9"/>
                </a:cxn>
              </a:cxnLst>
              <a:rect l="0" t="0" r="r" b="b"/>
              <a:pathLst>
                <a:path w="2284" h="2097">
                  <a:moveTo>
                    <a:pt x="0" y="2096"/>
                  </a:moveTo>
                  <a:lnTo>
                    <a:pt x="2283" y="2096"/>
                  </a:lnTo>
                  <a:lnTo>
                    <a:pt x="2283" y="0"/>
                  </a:lnTo>
                  <a:lnTo>
                    <a:pt x="0" y="0"/>
                  </a:lnTo>
                  <a:lnTo>
                    <a:pt x="0" y="2096"/>
                  </a:lnTo>
                </a:path>
              </a:pathLst>
            </a:custGeom>
            <a:solidFill>
              <a:schemeClr val="bg1">
                <a:lumMod val="85000"/>
              </a:schemeClr>
            </a:solidFill>
            <a:ln>
              <a:noFill/>
            </a:ln>
            <a:effectLst/>
          </p:spPr>
          <p:txBody>
            <a:bodyPr wrap="none" anchor="ctr"/>
            <a:lstStyle/>
            <a:p>
              <a:pPr defTabSz="914217">
                <a:defRPr/>
              </a:pPr>
              <a:endParaRPr lang="en-US" sz="900" dirty="0">
                <a:latin typeface="Calibri Light"/>
              </a:endParaRPr>
            </a:p>
          </p:txBody>
        </p:sp>
        <p:sp>
          <p:nvSpPr>
            <p:cNvPr id="46" name="Freeform 3">
              <a:extLst>
                <a:ext uri="{FF2B5EF4-FFF2-40B4-BE49-F238E27FC236}">
                  <a16:creationId xmlns:a16="http://schemas.microsoft.com/office/drawing/2014/main" id="{3510182A-150D-491D-8C06-891D8403A10A}"/>
                </a:ext>
              </a:extLst>
            </p:cNvPr>
            <p:cNvSpPr>
              <a:spLocks noChangeArrowheads="1"/>
            </p:cNvSpPr>
            <p:nvPr/>
          </p:nvSpPr>
          <p:spPr bwMode="auto">
            <a:xfrm>
              <a:off x="9609932" y="3484563"/>
              <a:ext cx="173831" cy="165100"/>
            </a:xfrm>
            <a:custGeom>
              <a:avLst/>
              <a:gdLst>
                <a:gd name="T0" fmla="*/ 2096 w 2097"/>
                <a:gd name="T1" fmla="*/ 0 h 2195"/>
                <a:gd name="T2" fmla="*/ 0 w 2097"/>
                <a:gd name="T3" fmla="*/ 0 h 2195"/>
                <a:gd name="T4" fmla="*/ 0 w 2097"/>
                <a:gd name="T5" fmla="*/ 2194 h 2195"/>
                <a:gd name="T6" fmla="*/ 2096 w 2097"/>
                <a:gd name="T7" fmla="*/ 2194 h 2195"/>
                <a:gd name="T8" fmla="*/ 2096 w 2097"/>
                <a:gd name="T9" fmla="*/ 0 h 2195"/>
              </a:gdLst>
              <a:ahLst/>
              <a:cxnLst>
                <a:cxn ang="0">
                  <a:pos x="T0" y="T1"/>
                </a:cxn>
                <a:cxn ang="0">
                  <a:pos x="T2" y="T3"/>
                </a:cxn>
                <a:cxn ang="0">
                  <a:pos x="T4" y="T5"/>
                </a:cxn>
                <a:cxn ang="0">
                  <a:pos x="T6" y="T7"/>
                </a:cxn>
                <a:cxn ang="0">
                  <a:pos x="T8" y="T9"/>
                </a:cxn>
              </a:cxnLst>
              <a:rect l="0" t="0" r="r" b="b"/>
              <a:pathLst>
                <a:path w="2097" h="2195">
                  <a:moveTo>
                    <a:pt x="2096" y="0"/>
                  </a:moveTo>
                  <a:lnTo>
                    <a:pt x="0" y="0"/>
                  </a:lnTo>
                  <a:lnTo>
                    <a:pt x="0" y="2194"/>
                  </a:lnTo>
                  <a:lnTo>
                    <a:pt x="2096" y="2194"/>
                  </a:lnTo>
                  <a:lnTo>
                    <a:pt x="2096" y="0"/>
                  </a:lnTo>
                </a:path>
              </a:pathLst>
            </a:custGeom>
            <a:solidFill>
              <a:schemeClr val="bg1">
                <a:lumMod val="85000"/>
              </a:schemeClr>
            </a:solidFill>
            <a:ln>
              <a:noFill/>
            </a:ln>
            <a:effectLst/>
          </p:spPr>
          <p:txBody>
            <a:bodyPr wrap="none" anchor="ctr"/>
            <a:lstStyle/>
            <a:p>
              <a:pPr defTabSz="914217">
                <a:defRPr/>
              </a:pPr>
              <a:endParaRPr lang="en-US" sz="900" dirty="0">
                <a:latin typeface="Calibri Light"/>
              </a:endParaRPr>
            </a:p>
          </p:txBody>
        </p:sp>
        <p:sp>
          <p:nvSpPr>
            <p:cNvPr id="47" name="Freeform 4">
              <a:extLst>
                <a:ext uri="{FF2B5EF4-FFF2-40B4-BE49-F238E27FC236}">
                  <a16:creationId xmlns:a16="http://schemas.microsoft.com/office/drawing/2014/main" id="{13247871-A977-4E05-A7E7-20DD8630E55A}"/>
                </a:ext>
              </a:extLst>
            </p:cNvPr>
            <p:cNvSpPr>
              <a:spLocks noChangeArrowheads="1"/>
            </p:cNvSpPr>
            <p:nvPr/>
          </p:nvSpPr>
          <p:spPr bwMode="auto">
            <a:xfrm>
              <a:off x="9793288" y="3484563"/>
              <a:ext cx="188913" cy="165100"/>
            </a:xfrm>
            <a:custGeom>
              <a:avLst/>
              <a:gdLst>
                <a:gd name="T0" fmla="*/ 0 w 2284"/>
                <a:gd name="T1" fmla="*/ 0 h 2195"/>
                <a:gd name="T2" fmla="*/ 0 w 2284"/>
                <a:gd name="T3" fmla="*/ 2194 h 2195"/>
                <a:gd name="T4" fmla="*/ 2283 w 2284"/>
                <a:gd name="T5" fmla="*/ 2194 h 2195"/>
                <a:gd name="T6" fmla="*/ 2283 w 2284"/>
                <a:gd name="T7" fmla="*/ 0 h 2195"/>
                <a:gd name="T8" fmla="*/ 0 w 2284"/>
                <a:gd name="T9" fmla="*/ 0 h 2195"/>
              </a:gdLst>
              <a:ahLst/>
              <a:cxnLst>
                <a:cxn ang="0">
                  <a:pos x="T0" y="T1"/>
                </a:cxn>
                <a:cxn ang="0">
                  <a:pos x="T2" y="T3"/>
                </a:cxn>
                <a:cxn ang="0">
                  <a:pos x="T4" y="T5"/>
                </a:cxn>
                <a:cxn ang="0">
                  <a:pos x="T6" y="T7"/>
                </a:cxn>
                <a:cxn ang="0">
                  <a:pos x="T8" y="T9"/>
                </a:cxn>
              </a:cxnLst>
              <a:rect l="0" t="0" r="r" b="b"/>
              <a:pathLst>
                <a:path w="2284" h="2195">
                  <a:moveTo>
                    <a:pt x="0" y="0"/>
                  </a:moveTo>
                  <a:lnTo>
                    <a:pt x="0" y="2194"/>
                  </a:lnTo>
                  <a:lnTo>
                    <a:pt x="2283" y="2194"/>
                  </a:lnTo>
                  <a:lnTo>
                    <a:pt x="2283" y="0"/>
                  </a:lnTo>
                  <a:lnTo>
                    <a:pt x="0" y="0"/>
                  </a:lnTo>
                </a:path>
              </a:pathLst>
            </a:custGeom>
            <a:solidFill>
              <a:schemeClr val="bg1">
                <a:lumMod val="85000"/>
              </a:schemeClr>
            </a:solidFill>
            <a:ln>
              <a:noFill/>
            </a:ln>
            <a:effectLst/>
          </p:spPr>
          <p:txBody>
            <a:bodyPr wrap="none" anchor="ctr"/>
            <a:lstStyle/>
            <a:p>
              <a:pPr defTabSz="914217">
                <a:defRPr/>
              </a:pPr>
              <a:endParaRPr lang="en-US" sz="900" dirty="0">
                <a:latin typeface="Calibri Light"/>
              </a:endParaRPr>
            </a:p>
          </p:txBody>
        </p:sp>
        <p:sp>
          <p:nvSpPr>
            <p:cNvPr id="67" name="Freeform 1">
              <a:extLst>
                <a:ext uri="{FF2B5EF4-FFF2-40B4-BE49-F238E27FC236}">
                  <a16:creationId xmlns:a16="http://schemas.microsoft.com/office/drawing/2014/main" id="{3A8E8C77-9EF0-4F56-9FFF-29980155F2F9}"/>
                </a:ext>
              </a:extLst>
            </p:cNvPr>
            <p:cNvSpPr>
              <a:spLocks noChangeArrowheads="1"/>
            </p:cNvSpPr>
            <p:nvPr/>
          </p:nvSpPr>
          <p:spPr bwMode="auto">
            <a:xfrm>
              <a:off x="9609932" y="2538413"/>
              <a:ext cx="173831" cy="157957"/>
            </a:xfrm>
            <a:custGeom>
              <a:avLst/>
              <a:gdLst>
                <a:gd name="T0" fmla="*/ 2096 w 2097"/>
                <a:gd name="T1" fmla="*/ 2096 h 2097"/>
                <a:gd name="T2" fmla="*/ 2096 w 2097"/>
                <a:gd name="T3" fmla="*/ 0 h 2097"/>
                <a:gd name="T4" fmla="*/ 0 w 2097"/>
                <a:gd name="T5" fmla="*/ 0 h 2097"/>
                <a:gd name="T6" fmla="*/ 0 w 2097"/>
                <a:gd name="T7" fmla="*/ 2096 h 2097"/>
                <a:gd name="T8" fmla="*/ 2096 w 2097"/>
                <a:gd name="T9" fmla="*/ 2096 h 2097"/>
              </a:gdLst>
              <a:ahLst/>
              <a:cxnLst>
                <a:cxn ang="0">
                  <a:pos x="T0" y="T1"/>
                </a:cxn>
                <a:cxn ang="0">
                  <a:pos x="T2" y="T3"/>
                </a:cxn>
                <a:cxn ang="0">
                  <a:pos x="T4" y="T5"/>
                </a:cxn>
                <a:cxn ang="0">
                  <a:pos x="T6" y="T7"/>
                </a:cxn>
                <a:cxn ang="0">
                  <a:pos x="T8" y="T9"/>
                </a:cxn>
              </a:cxnLst>
              <a:rect l="0" t="0" r="r" b="b"/>
              <a:pathLst>
                <a:path w="2097" h="2097">
                  <a:moveTo>
                    <a:pt x="2096" y="2096"/>
                  </a:moveTo>
                  <a:lnTo>
                    <a:pt x="2096" y="0"/>
                  </a:lnTo>
                  <a:lnTo>
                    <a:pt x="0" y="0"/>
                  </a:lnTo>
                  <a:lnTo>
                    <a:pt x="0" y="2096"/>
                  </a:lnTo>
                  <a:lnTo>
                    <a:pt x="2096" y="2096"/>
                  </a:lnTo>
                </a:path>
              </a:pathLst>
            </a:custGeom>
            <a:solidFill>
              <a:schemeClr val="bg1">
                <a:lumMod val="85000"/>
              </a:schemeClr>
            </a:solidFill>
            <a:ln>
              <a:noFill/>
            </a:ln>
            <a:effectLst/>
          </p:spPr>
          <p:txBody>
            <a:bodyPr wrap="none" anchor="ctr"/>
            <a:lstStyle/>
            <a:p>
              <a:pPr defTabSz="914217">
                <a:defRPr/>
              </a:pPr>
              <a:endParaRPr lang="en-US" sz="900" dirty="0">
                <a:latin typeface="Calibri Light"/>
              </a:endParaRPr>
            </a:p>
          </p:txBody>
        </p:sp>
        <p:sp>
          <p:nvSpPr>
            <p:cNvPr id="68" name="Freeform 2">
              <a:extLst>
                <a:ext uri="{FF2B5EF4-FFF2-40B4-BE49-F238E27FC236}">
                  <a16:creationId xmlns:a16="http://schemas.microsoft.com/office/drawing/2014/main" id="{A441502B-4CC7-4BF4-8815-96E0612638DC}"/>
                </a:ext>
              </a:extLst>
            </p:cNvPr>
            <p:cNvSpPr>
              <a:spLocks noChangeArrowheads="1"/>
            </p:cNvSpPr>
            <p:nvPr/>
          </p:nvSpPr>
          <p:spPr bwMode="auto">
            <a:xfrm>
              <a:off x="9793288" y="2538413"/>
              <a:ext cx="188913" cy="157957"/>
            </a:xfrm>
            <a:custGeom>
              <a:avLst/>
              <a:gdLst>
                <a:gd name="T0" fmla="*/ 0 w 2284"/>
                <a:gd name="T1" fmla="*/ 2096 h 2097"/>
                <a:gd name="T2" fmla="*/ 2283 w 2284"/>
                <a:gd name="T3" fmla="*/ 2096 h 2097"/>
                <a:gd name="T4" fmla="*/ 2283 w 2284"/>
                <a:gd name="T5" fmla="*/ 0 h 2097"/>
                <a:gd name="T6" fmla="*/ 0 w 2284"/>
                <a:gd name="T7" fmla="*/ 0 h 2097"/>
                <a:gd name="T8" fmla="*/ 0 w 2284"/>
                <a:gd name="T9" fmla="*/ 2096 h 2097"/>
              </a:gdLst>
              <a:ahLst/>
              <a:cxnLst>
                <a:cxn ang="0">
                  <a:pos x="T0" y="T1"/>
                </a:cxn>
                <a:cxn ang="0">
                  <a:pos x="T2" y="T3"/>
                </a:cxn>
                <a:cxn ang="0">
                  <a:pos x="T4" y="T5"/>
                </a:cxn>
                <a:cxn ang="0">
                  <a:pos x="T6" y="T7"/>
                </a:cxn>
                <a:cxn ang="0">
                  <a:pos x="T8" y="T9"/>
                </a:cxn>
              </a:cxnLst>
              <a:rect l="0" t="0" r="r" b="b"/>
              <a:pathLst>
                <a:path w="2284" h="2097">
                  <a:moveTo>
                    <a:pt x="0" y="2096"/>
                  </a:moveTo>
                  <a:lnTo>
                    <a:pt x="2283" y="2096"/>
                  </a:lnTo>
                  <a:lnTo>
                    <a:pt x="2283" y="0"/>
                  </a:lnTo>
                  <a:lnTo>
                    <a:pt x="0" y="0"/>
                  </a:lnTo>
                  <a:lnTo>
                    <a:pt x="0" y="2096"/>
                  </a:lnTo>
                </a:path>
              </a:pathLst>
            </a:custGeom>
            <a:solidFill>
              <a:schemeClr val="bg1">
                <a:lumMod val="85000"/>
              </a:schemeClr>
            </a:solidFill>
            <a:ln>
              <a:noFill/>
            </a:ln>
            <a:effectLst/>
          </p:spPr>
          <p:txBody>
            <a:bodyPr wrap="none" anchor="ctr"/>
            <a:lstStyle/>
            <a:p>
              <a:pPr defTabSz="914217">
                <a:defRPr/>
              </a:pPr>
              <a:endParaRPr lang="en-US" sz="900" dirty="0">
                <a:latin typeface="Calibri Light"/>
              </a:endParaRPr>
            </a:p>
          </p:txBody>
        </p:sp>
        <p:sp>
          <p:nvSpPr>
            <p:cNvPr id="69" name="Freeform 3">
              <a:extLst>
                <a:ext uri="{FF2B5EF4-FFF2-40B4-BE49-F238E27FC236}">
                  <a16:creationId xmlns:a16="http://schemas.microsoft.com/office/drawing/2014/main" id="{07F0CD00-906F-416D-BF75-93A3A97C9AB6}"/>
                </a:ext>
              </a:extLst>
            </p:cNvPr>
            <p:cNvSpPr>
              <a:spLocks noChangeArrowheads="1"/>
            </p:cNvSpPr>
            <p:nvPr/>
          </p:nvSpPr>
          <p:spPr bwMode="auto">
            <a:xfrm>
              <a:off x="9609932" y="2722563"/>
              <a:ext cx="173831" cy="165100"/>
            </a:xfrm>
            <a:custGeom>
              <a:avLst/>
              <a:gdLst>
                <a:gd name="T0" fmla="*/ 2096 w 2097"/>
                <a:gd name="T1" fmla="*/ 0 h 2195"/>
                <a:gd name="T2" fmla="*/ 0 w 2097"/>
                <a:gd name="T3" fmla="*/ 0 h 2195"/>
                <a:gd name="T4" fmla="*/ 0 w 2097"/>
                <a:gd name="T5" fmla="*/ 2194 h 2195"/>
                <a:gd name="T6" fmla="*/ 2096 w 2097"/>
                <a:gd name="T7" fmla="*/ 2194 h 2195"/>
                <a:gd name="T8" fmla="*/ 2096 w 2097"/>
                <a:gd name="T9" fmla="*/ 0 h 2195"/>
              </a:gdLst>
              <a:ahLst/>
              <a:cxnLst>
                <a:cxn ang="0">
                  <a:pos x="T0" y="T1"/>
                </a:cxn>
                <a:cxn ang="0">
                  <a:pos x="T2" y="T3"/>
                </a:cxn>
                <a:cxn ang="0">
                  <a:pos x="T4" y="T5"/>
                </a:cxn>
                <a:cxn ang="0">
                  <a:pos x="T6" y="T7"/>
                </a:cxn>
                <a:cxn ang="0">
                  <a:pos x="T8" y="T9"/>
                </a:cxn>
              </a:cxnLst>
              <a:rect l="0" t="0" r="r" b="b"/>
              <a:pathLst>
                <a:path w="2097" h="2195">
                  <a:moveTo>
                    <a:pt x="2096" y="0"/>
                  </a:moveTo>
                  <a:lnTo>
                    <a:pt x="0" y="0"/>
                  </a:lnTo>
                  <a:lnTo>
                    <a:pt x="0" y="2194"/>
                  </a:lnTo>
                  <a:lnTo>
                    <a:pt x="2096" y="2194"/>
                  </a:lnTo>
                  <a:lnTo>
                    <a:pt x="2096" y="0"/>
                  </a:lnTo>
                </a:path>
              </a:pathLst>
            </a:custGeom>
            <a:solidFill>
              <a:schemeClr val="bg1">
                <a:lumMod val="85000"/>
              </a:schemeClr>
            </a:solidFill>
            <a:ln>
              <a:noFill/>
            </a:ln>
            <a:effectLst/>
          </p:spPr>
          <p:txBody>
            <a:bodyPr wrap="none" anchor="ctr"/>
            <a:lstStyle/>
            <a:p>
              <a:pPr defTabSz="914217">
                <a:defRPr/>
              </a:pPr>
              <a:endParaRPr lang="en-US" sz="900" dirty="0">
                <a:latin typeface="Calibri Light"/>
              </a:endParaRPr>
            </a:p>
          </p:txBody>
        </p:sp>
        <p:sp>
          <p:nvSpPr>
            <p:cNvPr id="70" name="Freeform 4">
              <a:extLst>
                <a:ext uri="{FF2B5EF4-FFF2-40B4-BE49-F238E27FC236}">
                  <a16:creationId xmlns:a16="http://schemas.microsoft.com/office/drawing/2014/main" id="{4A48C6EF-D96E-40BB-A91D-37B77D6A257C}"/>
                </a:ext>
              </a:extLst>
            </p:cNvPr>
            <p:cNvSpPr>
              <a:spLocks noChangeArrowheads="1"/>
            </p:cNvSpPr>
            <p:nvPr/>
          </p:nvSpPr>
          <p:spPr bwMode="auto">
            <a:xfrm>
              <a:off x="9793288" y="2722563"/>
              <a:ext cx="188913" cy="165100"/>
            </a:xfrm>
            <a:custGeom>
              <a:avLst/>
              <a:gdLst>
                <a:gd name="T0" fmla="*/ 0 w 2284"/>
                <a:gd name="T1" fmla="*/ 0 h 2195"/>
                <a:gd name="T2" fmla="*/ 0 w 2284"/>
                <a:gd name="T3" fmla="*/ 2194 h 2195"/>
                <a:gd name="T4" fmla="*/ 2283 w 2284"/>
                <a:gd name="T5" fmla="*/ 2194 h 2195"/>
                <a:gd name="T6" fmla="*/ 2283 w 2284"/>
                <a:gd name="T7" fmla="*/ 0 h 2195"/>
                <a:gd name="T8" fmla="*/ 0 w 2284"/>
                <a:gd name="T9" fmla="*/ 0 h 2195"/>
              </a:gdLst>
              <a:ahLst/>
              <a:cxnLst>
                <a:cxn ang="0">
                  <a:pos x="T0" y="T1"/>
                </a:cxn>
                <a:cxn ang="0">
                  <a:pos x="T2" y="T3"/>
                </a:cxn>
                <a:cxn ang="0">
                  <a:pos x="T4" y="T5"/>
                </a:cxn>
                <a:cxn ang="0">
                  <a:pos x="T6" y="T7"/>
                </a:cxn>
                <a:cxn ang="0">
                  <a:pos x="T8" y="T9"/>
                </a:cxn>
              </a:cxnLst>
              <a:rect l="0" t="0" r="r" b="b"/>
              <a:pathLst>
                <a:path w="2284" h="2195">
                  <a:moveTo>
                    <a:pt x="0" y="0"/>
                  </a:moveTo>
                  <a:lnTo>
                    <a:pt x="0" y="2194"/>
                  </a:lnTo>
                  <a:lnTo>
                    <a:pt x="2283" y="2194"/>
                  </a:lnTo>
                  <a:lnTo>
                    <a:pt x="2283" y="0"/>
                  </a:lnTo>
                  <a:lnTo>
                    <a:pt x="0" y="0"/>
                  </a:lnTo>
                </a:path>
              </a:pathLst>
            </a:custGeom>
            <a:solidFill>
              <a:schemeClr val="bg1">
                <a:lumMod val="85000"/>
              </a:schemeClr>
            </a:solidFill>
            <a:ln>
              <a:noFill/>
            </a:ln>
            <a:effectLst/>
          </p:spPr>
          <p:txBody>
            <a:bodyPr wrap="none" anchor="ctr"/>
            <a:lstStyle/>
            <a:p>
              <a:pPr defTabSz="914217">
                <a:defRPr/>
              </a:pPr>
              <a:endParaRPr lang="en-US" sz="900" dirty="0">
                <a:latin typeface="Calibri Light"/>
              </a:endParaRPr>
            </a:p>
          </p:txBody>
        </p:sp>
        <p:sp>
          <p:nvSpPr>
            <p:cNvPr id="71" name="Freeform 3">
              <a:extLst>
                <a:ext uri="{FF2B5EF4-FFF2-40B4-BE49-F238E27FC236}">
                  <a16:creationId xmlns:a16="http://schemas.microsoft.com/office/drawing/2014/main" id="{2041888F-8CC3-4119-9363-1ADF62C912C2}"/>
                </a:ext>
              </a:extLst>
            </p:cNvPr>
            <p:cNvSpPr>
              <a:spLocks noChangeArrowheads="1"/>
            </p:cNvSpPr>
            <p:nvPr/>
          </p:nvSpPr>
          <p:spPr bwMode="auto">
            <a:xfrm>
              <a:off x="9609932" y="2341563"/>
              <a:ext cx="173831" cy="164307"/>
            </a:xfrm>
            <a:custGeom>
              <a:avLst/>
              <a:gdLst>
                <a:gd name="T0" fmla="*/ 2096 w 2097"/>
                <a:gd name="T1" fmla="*/ 0 h 2195"/>
                <a:gd name="T2" fmla="*/ 0 w 2097"/>
                <a:gd name="T3" fmla="*/ 0 h 2195"/>
                <a:gd name="T4" fmla="*/ 0 w 2097"/>
                <a:gd name="T5" fmla="*/ 2194 h 2195"/>
                <a:gd name="T6" fmla="*/ 2096 w 2097"/>
                <a:gd name="T7" fmla="*/ 2194 h 2195"/>
                <a:gd name="T8" fmla="*/ 2096 w 2097"/>
                <a:gd name="T9" fmla="*/ 0 h 2195"/>
              </a:gdLst>
              <a:ahLst/>
              <a:cxnLst>
                <a:cxn ang="0">
                  <a:pos x="T0" y="T1"/>
                </a:cxn>
                <a:cxn ang="0">
                  <a:pos x="T2" y="T3"/>
                </a:cxn>
                <a:cxn ang="0">
                  <a:pos x="T4" y="T5"/>
                </a:cxn>
                <a:cxn ang="0">
                  <a:pos x="T6" y="T7"/>
                </a:cxn>
                <a:cxn ang="0">
                  <a:pos x="T8" y="T9"/>
                </a:cxn>
              </a:cxnLst>
              <a:rect l="0" t="0" r="r" b="b"/>
              <a:pathLst>
                <a:path w="2097" h="2195">
                  <a:moveTo>
                    <a:pt x="2096" y="0"/>
                  </a:moveTo>
                  <a:lnTo>
                    <a:pt x="0" y="0"/>
                  </a:lnTo>
                  <a:lnTo>
                    <a:pt x="0" y="2194"/>
                  </a:lnTo>
                  <a:lnTo>
                    <a:pt x="2096" y="2194"/>
                  </a:lnTo>
                  <a:lnTo>
                    <a:pt x="2096" y="0"/>
                  </a:lnTo>
                </a:path>
              </a:pathLst>
            </a:custGeom>
            <a:solidFill>
              <a:schemeClr val="bg1">
                <a:lumMod val="85000"/>
              </a:schemeClr>
            </a:solidFill>
            <a:ln>
              <a:noFill/>
            </a:ln>
            <a:effectLst/>
          </p:spPr>
          <p:txBody>
            <a:bodyPr wrap="none" anchor="ctr"/>
            <a:lstStyle/>
            <a:p>
              <a:pPr defTabSz="914217">
                <a:defRPr/>
              </a:pPr>
              <a:endParaRPr lang="en-US" sz="900" dirty="0">
                <a:latin typeface="Calibri Light"/>
              </a:endParaRPr>
            </a:p>
          </p:txBody>
        </p:sp>
        <p:sp>
          <p:nvSpPr>
            <p:cNvPr id="72" name="Freeform 4">
              <a:extLst>
                <a:ext uri="{FF2B5EF4-FFF2-40B4-BE49-F238E27FC236}">
                  <a16:creationId xmlns:a16="http://schemas.microsoft.com/office/drawing/2014/main" id="{4C003D26-DED2-4A57-8FFD-8E50C3288DD4}"/>
                </a:ext>
              </a:extLst>
            </p:cNvPr>
            <p:cNvSpPr>
              <a:spLocks noChangeArrowheads="1"/>
            </p:cNvSpPr>
            <p:nvPr/>
          </p:nvSpPr>
          <p:spPr bwMode="auto">
            <a:xfrm>
              <a:off x="9793288" y="2341563"/>
              <a:ext cx="188913" cy="164307"/>
            </a:xfrm>
            <a:custGeom>
              <a:avLst/>
              <a:gdLst>
                <a:gd name="T0" fmla="*/ 0 w 2284"/>
                <a:gd name="T1" fmla="*/ 0 h 2195"/>
                <a:gd name="T2" fmla="*/ 0 w 2284"/>
                <a:gd name="T3" fmla="*/ 2194 h 2195"/>
                <a:gd name="T4" fmla="*/ 2283 w 2284"/>
                <a:gd name="T5" fmla="*/ 2194 h 2195"/>
                <a:gd name="T6" fmla="*/ 2283 w 2284"/>
                <a:gd name="T7" fmla="*/ 0 h 2195"/>
                <a:gd name="T8" fmla="*/ 0 w 2284"/>
                <a:gd name="T9" fmla="*/ 0 h 2195"/>
              </a:gdLst>
              <a:ahLst/>
              <a:cxnLst>
                <a:cxn ang="0">
                  <a:pos x="T0" y="T1"/>
                </a:cxn>
                <a:cxn ang="0">
                  <a:pos x="T2" y="T3"/>
                </a:cxn>
                <a:cxn ang="0">
                  <a:pos x="T4" y="T5"/>
                </a:cxn>
                <a:cxn ang="0">
                  <a:pos x="T6" y="T7"/>
                </a:cxn>
                <a:cxn ang="0">
                  <a:pos x="T8" y="T9"/>
                </a:cxn>
              </a:cxnLst>
              <a:rect l="0" t="0" r="r" b="b"/>
              <a:pathLst>
                <a:path w="2284" h="2195">
                  <a:moveTo>
                    <a:pt x="0" y="0"/>
                  </a:moveTo>
                  <a:lnTo>
                    <a:pt x="0" y="2194"/>
                  </a:lnTo>
                  <a:lnTo>
                    <a:pt x="2283" y="2194"/>
                  </a:lnTo>
                  <a:lnTo>
                    <a:pt x="2283" y="0"/>
                  </a:lnTo>
                  <a:lnTo>
                    <a:pt x="0" y="0"/>
                  </a:lnTo>
                </a:path>
              </a:pathLst>
            </a:custGeom>
            <a:solidFill>
              <a:schemeClr val="bg1">
                <a:lumMod val="85000"/>
              </a:schemeClr>
            </a:solidFill>
            <a:ln>
              <a:noFill/>
            </a:ln>
            <a:effectLst/>
          </p:spPr>
          <p:txBody>
            <a:bodyPr wrap="none" anchor="ctr"/>
            <a:lstStyle/>
            <a:p>
              <a:pPr defTabSz="914217">
                <a:defRPr/>
              </a:pPr>
              <a:endParaRPr lang="en-US" sz="900" dirty="0">
                <a:latin typeface="Calibri Light"/>
              </a:endParaRPr>
            </a:p>
          </p:txBody>
        </p:sp>
        <p:sp>
          <p:nvSpPr>
            <p:cNvPr id="73" name="Freeform 1">
              <a:extLst>
                <a:ext uri="{FF2B5EF4-FFF2-40B4-BE49-F238E27FC236}">
                  <a16:creationId xmlns:a16="http://schemas.microsoft.com/office/drawing/2014/main" id="{A505FB28-7DEB-4E37-A882-8DB4B6B201B0}"/>
                </a:ext>
              </a:extLst>
            </p:cNvPr>
            <p:cNvSpPr>
              <a:spLocks noChangeArrowheads="1"/>
            </p:cNvSpPr>
            <p:nvPr/>
          </p:nvSpPr>
          <p:spPr bwMode="auto">
            <a:xfrm>
              <a:off x="9609932" y="3105944"/>
              <a:ext cx="173831" cy="157163"/>
            </a:xfrm>
            <a:custGeom>
              <a:avLst/>
              <a:gdLst>
                <a:gd name="T0" fmla="*/ 2096 w 2097"/>
                <a:gd name="T1" fmla="*/ 2096 h 2097"/>
                <a:gd name="T2" fmla="*/ 2096 w 2097"/>
                <a:gd name="T3" fmla="*/ 0 h 2097"/>
                <a:gd name="T4" fmla="*/ 0 w 2097"/>
                <a:gd name="T5" fmla="*/ 0 h 2097"/>
                <a:gd name="T6" fmla="*/ 0 w 2097"/>
                <a:gd name="T7" fmla="*/ 2096 h 2097"/>
                <a:gd name="T8" fmla="*/ 2096 w 2097"/>
                <a:gd name="T9" fmla="*/ 2096 h 2097"/>
              </a:gdLst>
              <a:ahLst/>
              <a:cxnLst>
                <a:cxn ang="0">
                  <a:pos x="T0" y="T1"/>
                </a:cxn>
                <a:cxn ang="0">
                  <a:pos x="T2" y="T3"/>
                </a:cxn>
                <a:cxn ang="0">
                  <a:pos x="T4" y="T5"/>
                </a:cxn>
                <a:cxn ang="0">
                  <a:pos x="T6" y="T7"/>
                </a:cxn>
                <a:cxn ang="0">
                  <a:pos x="T8" y="T9"/>
                </a:cxn>
              </a:cxnLst>
              <a:rect l="0" t="0" r="r" b="b"/>
              <a:pathLst>
                <a:path w="2097" h="2097">
                  <a:moveTo>
                    <a:pt x="2096" y="2096"/>
                  </a:moveTo>
                  <a:lnTo>
                    <a:pt x="2096" y="0"/>
                  </a:lnTo>
                  <a:lnTo>
                    <a:pt x="0" y="0"/>
                  </a:lnTo>
                  <a:lnTo>
                    <a:pt x="0" y="2096"/>
                  </a:lnTo>
                  <a:lnTo>
                    <a:pt x="2096" y="2096"/>
                  </a:lnTo>
                </a:path>
              </a:pathLst>
            </a:custGeom>
            <a:solidFill>
              <a:schemeClr val="bg1">
                <a:lumMod val="85000"/>
              </a:schemeClr>
            </a:solidFill>
            <a:ln>
              <a:noFill/>
            </a:ln>
            <a:effectLst/>
          </p:spPr>
          <p:txBody>
            <a:bodyPr wrap="none" anchor="ctr"/>
            <a:lstStyle/>
            <a:p>
              <a:pPr defTabSz="914217">
                <a:defRPr/>
              </a:pPr>
              <a:endParaRPr lang="en-US" sz="900" dirty="0">
                <a:latin typeface="Calibri Light"/>
              </a:endParaRPr>
            </a:p>
          </p:txBody>
        </p:sp>
        <p:sp>
          <p:nvSpPr>
            <p:cNvPr id="74" name="Freeform 2">
              <a:extLst>
                <a:ext uri="{FF2B5EF4-FFF2-40B4-BE49-F238E27FC236}">
                  <a16:creationId xmlns:a16="http://schemas.microsoft.com/office/drawing/2014/main" id="{861A59EA-BCB6-4FBB-8929-89BA7771678B}"/>
                </a:ext>
              </a:extLst>
            </p:cNvPr>
            <p:cNvSpPr>
              <a:spLocks noChangeArrowheads="1"/>
            </p:cNvSpPr>
            <p:nvPr/>
          </p:nvSpPr>
          <p:spPr bwMode="auto">
            <a:xfrm>
              <a:off x="9793288" y="3105944"/>
              <a:ext cx="188913" cy="157163"/>
            </a:xfrm>
            <a:custGeom>
              <a:avLst/>
              <a:gdLst>
                <a:gd name="T0" fmla="*/ 0 w 2284"/>
                <a:gd name="T1" fmla="*/ 2096 h 2097"/>
                <a:gd name="T2" fmla="*/ 2283 w 2284"/>
                <a:gd name="T3" fmla="*/ 2096 h 2097"/>
                <a:gd name="T4" fmla="*/ 2283 w 2284"/>
                <a:gd name="T5" fmla="*/ 0 h 2097"/>
                <a:gd name="T6" fmla="*/ 0 w 2284"/>
                <a:gd name="T7" fmla="*/ 0 h 2097"/>
                <a:gd name="T8" fmla="*/ 0 w 2284"/>
                <a:gd name="T9" fmla="*/ 2096 h 2097"/>
              </a:gdLst>
              <a:ahLst/>
              <a:cxnLst>
                <a:cxn ang="0">
                  <a:pos x="T0" y="T1"/>
                </a:cxn>
                <a:cxn ang="0">
                  <a:pos x="T2" y="T3"/>
                </a:cxn>
                <a:cxn ang="0">
                  <a:pos x="T4" y="T5"/>
                </a:cxn>
                <a:cxn ang="0">
                  <a:pos x="T6" y="T7"/>
                </a:cxn>
                <a:cxn ang="0">
                  <a:pos x="T8" y="T9"/>
                </a:cxn>
              </a:cxnLst>
              <a:rect l="0" t="0" r="r" b="b"/>
              <a:pathLst>
                <a:path w="2284" h="2097">
                  <a:moveTo>
                    <a:pt x="0" y="2096"/>
                  </a:moveTo>
                  <a:lnTo>
                    <a:pt x="2283" y="2096"/>
                  </a:lnTo>
                  <a:lnTo>
                    <a:pt x="2283" y="0"/>
                  </a:lnTo>
                  <a:lnTo>
                    <a:pt x="0" y="0"/>
                  </a:lnTo>
                  <a:lnTo>
                    <a:pt x="0" y="2096"/>
                  </a:lnTo>
                </a:path>
              </a:pathLst>
            </a:custGeom>
            <a:solidFill>
              <a:schemeClr val="bg1">
                <a:lumMod val="85000"/>
              </a:schemeClr>
            </a:solidFill>
            <a:ln>
              <a:noFill/>
            </a:ln>
            <a:effectLst/>
          </p:spPr>
          <p:txBody>
            <a:bodyPr wrap="none" anchor="ctr"/>
            <a:lstStyle/>
            <a:p>
              <a:pPr defTabSz="914217">
                <a:defRPr/>
              </a:pPr>
              <a:endParaRPr lang="en-US" sz="900" dirty="0">
                <a:latin typeface="Calibri Light"/>
              </a:endParaRPr>
            </a:p>
          </p:txBody>
        </p:sp>
        <p:sp>
          <p:nvSpPr>
            <p:cNvPr id="75" name="Freeform 3">
              <a:extLst>
                <a:ext uri="{FF2B5EF4-FFF2-40B4-BE49-F238E27FC236}">
                  <a16:creationId xmlns:a16="http://schemas.microsoft.com/office/drawing/2014/main" id="{DC03308B-EEC9-46DE-9B7A-39A9783E761E}"/>
                </a:ext>
              </a:extLst>
            </p:cNvPr>
            <p:cNvSpPr>
              <a:spLocks noChangeArrowheads="1"/>
            </p:cNvSpPr>
            <p:nvPr/>
          </p:nvSpPr>
          <p:spPr bwMode="auto">
            <a:xfrm>
              <a:off x="9609932" y="3289300"/>
              <a:ext cx="173831" cy="165100"/>
            </a:xfrm>
            <a:custGeom>
              <a:avLst/>
              <a:gdLst>
                <a:gd name="T0" fmla="*/ 2096 w 2097"/>
                <a:gd name="T1" fmla="*/ 0 h 2195"/>
                <a:gd name="T2" fmla="*/ 0 w 2097"/>
                <a:gd name="T3" fmla="*/ 0 h 2195"/>
                <a:gd name="T4" fmla="*/ 0 w 2097"/>
                <a:gd name="T5" fmla="*/ 2194 h 2195"/>
                <a:gd name="T6" fmla="*/ 2096 w 2097"/>
                <a:gd name="T7" fmla="*/ 2194 h 2195"/>
                <a:gd name="T8" fmla="*/ 2096 w 2097"/>
                <a:gd name="T9" fmla="*/ 0 h 2195"/>
              </a:gdLst>
              <a:ahLst/>
              <a:cxnLst>
                <a:cxn ang="0">
                  <a:pos x="T0" y="T1"/>
                </a:cxn>
                <a:cxn ang="0">
                  <a:pos x="T2" y="T3"/>
                </a:cxn>
                <a:cxn ang="0">
                  <a:pos x="T4" y="T5"/>
                </a:cxn>
                <a:cxn ang="0">
                  <a:pos x="T6" y="T7"/>
                </a:cxn>
                <a:cxn ang="0">
                  <a:pos x="T8" y="T9"/>
                </a:cxn>
              </a:cxnLst>
              <a:rect l="0" t="0" r="r" b="b"/>
              <a:pathLst>
                <a:path w="2097" h="2195">
                  <a:moveTo>
                    <a:pt x="2096" y="0"/>
                  </a:moveTo>
                  <a:lnTo>
                    <a:pt x="0" y="0"/>
                  </a:lnTo>
                  <a:lnTo>
                    <a:pt x="0" y="2194"/>
                  </a:lnTo>
                  <a:lnTo>
                    <a:pt x="2096" y="2194"/>
                  </a:lnTo>
                  <a:lnTo>
                    <a:pt x="2096" y="0"/>
                  </a:lnTo>
                </a:path>
              </a:pathLst>
            </a:custGeom>
            <a:solidFill>
              <a:schemeClr val="bg1">
                <a:lumMod val="85000"/>
              </a:schemeClr>
            </a:solidFill>
            <a:ln>
              <a:noFill/>
            </a:ln>
            <a:effectLst/>
          </p:spPr>
          <p:txBody>
            <a:bodyPr wrap="none" anchor="ctr"/>
            <a:lstStyle/>
            <a:p>
              <a:pPr defTabSz="914217">
                <a:defRPr/>
              </a:pPr>
              <a:endParaRPr lang="en-US" sz="900" dirty="0">
                <a:latin typeface="Calibri Light"/>
              </a:endParaRPr>
            </a:p>
          </p:txBody>
        </p:sp>
        <p:sp>
          <p:nvSpPr>
            <p:cNvPr id="76" name="Freeform 4">
              <a:extLst>
                <a:ext uri="{FF2B5EF4-FFF2-40B4-BE49-F238E27FC236}">
                  <a16:creationId xmlns:a16="http://schemas.microsoft.com/office/drawing/2014/main" id="{3824F41A-4A10-45ED-B49E-F2A6A70F1FBC}"/>
                </a:ext>
              </a:extLst>
            </p:cNvPr>
            <p:cNvSpPr>
              <a:spLocks noChangeArrowheads="1"/>
            </p:cNvSpPr>
            <p:nvPr/>
          </p:nvSpPr>
          <p:spPr bwMode="auto">
            <a:xfrm>
              <a:off x="9793288" y="3289300"/>
              <a:ext cx="188913" cy="165100"/>
            </a:xfrm>
            <a:custGeom>
              <a:avLst/>
              <a:gdLst>
                <a:gd name="T0" fmla="*/ 0 w 2284"/>
                <a:gd name="T1" fmla="*/ 0 h 2195"/>
                <a:gd name="T2" fmla="*/ 0 w 2284"/>
                <a:gd name="T3" fmla="*/ 2194 h 2195"/>
                <a:gd name="T4" fmla="*/ 2283 w 2284"/>
                <a:gd name="T5" fmla="*/ 2194 h 2195"/>
                <a:gd name="T6" fmla="*/ 2283 w 2284"/>
                <a:gd name="T7" fmla="*/ 0 h 2195"/>
                <a:gd name="T8" fmla="*/ 0 w 2284"/>
                <a:gd name="T9" fmla="*/ 0 h 2195"/>
              </a:gdLst>
              <a:ahLst/>
              <a:cxnLst>
                <a:cxn ang="0">
                  <a:pos x="T0" y="T1"/>
                </a:cxn>
                <a:cxn ang="0">
                  <a:pos x="T2" y="T3"/>
                </a:cxn>
                <a:cxn ang="0">
                  <a:pos x="T4" y="T5"/>
                </a:cxn>
                <a:cxn ang="0">
                  <a:pos x="T6" y="T7"/>
                </a:cxn>
                <a:cxn ang="0">
                  <a:pos x="T8" y="T9"/>
                </a:cxn>
              </a:cxnLst>
              <a:rect l="0" t="0" r="r" b="b"/>
              <a:pathLst>
                <a:path w="2284" h="2195">
                  <a:moveTo>
                    <a:pt x="0" y="0"/>
                  </a:moveTo>
                  <a:lnTo>
                    <a:pt x="0" y="2194"/>
                  </a:lnTo>
                  <a:lnTo>
                    <a:pt x="2283" y="2194"/>
                  </a:lnTo>
                  <a:lnTo>
                    <a:pt x="2283" y="0"/>
                  </a:lnTo>
                  <a:lnTo>
                    <a:pt x="0" y="0"/>
                  </a:lnTo>
                </a:path>
              </a:pathLst>
            </a:custGeom>
            <a:solidFill>
              <a:schemeClr val="bg1">
                <a:lumMod val="85000"/>
              </a:schemeClr>
            </a:solidFill>
            <a:ln>
              <a:noFill/>
            </a:ln>
            <a:effectLst/>
          </p:spPr>
          <p:txBody>
            <a:bodyPr wrap="none" anchor="ctr"/>
            <a:lstStyle/>
            <a:p>
              <a:pPr defTabSz="914217">
                <a:defRPr/>
              </a:pPr>
              <a:endParaRPr lang="en-US" sz="900" dirty="0">
                <a:latin typeface="Calibri Light"/>
              </a:endParaRPr>
            </a:p>
          </p:txBody>
        </p:sp>
        <p:sp>
          <p:nvSpPr>
            <p:cNvPr id="77" name="Freeform 3">
              <a:extLst>
                <a:ext uri="{FF2B5EF4-FFF2-40B4-BE49-F238E27FC236}">
                  <a16:creationId xmlns:a16="http://schemas.microsoft.com/office/drawing/2014/main" id="{13E27F77-812E-4DF6-A465-78BF824DEEDF}"/>
                </a:ext>
              </a:extLst>
            </p:cNvPr>
            <p:cNvSpPr>
              <a:spLocks noChangeArrowheads="1"/>
            </p:cNvSpPr>
            <p:nvPr/>
          </p:nvSpPr>
          <p:spPr bwMode="auto">
            <a:xfrm>
              <a:off x="9609932" y="2908300"/>
              <a:ext cx="173831" cy="164307"/>
            </a:xfrm>
            <a:custGeom>
              <a:avLst/>
              <a:gdLst>
                <a:gd name="T0" fmla="*/ 2096 w 2097"/>
                <a:gd name="T1" fmla="*/ 0 h 2195"/>
                <a:gd name="T2" fmla="*/ 0 w 2097"/>
                <a:gd name="T3" fmla="*/ 0 h 2195"/>
                <a:gd name="T4" fmla="*/ 0 w 2097"/>
                <a:gd name="T5" fmla="*/ 2194 h 2195"/>
                <a:gd name="T6" fmla="*/ 2096 w 2097"/>
                <a:gd name="T7" fmla="*/ 2194 h 2195"/>
                <a:gd name="T8" fmla="*/ 2096 w 2097"/>
                <a:gd name="T9" fmla="*/ 0 h 2195"/>
              </a:gdLst>
              <a:ahLst/>
              <a:cxnLst>
                <a:cxn ang="0">
                  <a:pos x="T0" y="T1"/>
                </a:cxn>
                <a:cxn ang="0">
                  <a:pos x="T2" y="T3"/>
                </a:cxn>
                <a:cxn ang="0">
                  <a:pos x="T4" y="T5"/>
                </a:cxn>
                <a:cxn ang="0">
                  <a:pos x="T6" y="T7"/>
                </a:cxn>
                <a:cxn ang="0">
                  <a:pos x="T8" y="T9"/>
                </a:cxn>
              </a:cxnLst>
              <a:rect l="0" t="0" r="r" b="b"/>
              <a:pathLst>
                <a:path w="2097" h="2195">
                  <a:moveTo>
                    <a:pt x="2096" y="0"/>
                  </a:moveTo>
                  <a:lnTo>
                    <a:pt x="0" y="0"/>
                  </a:lnTo>
                  <a:lnTo>
                    <a:pt x="0" y="2194"/>
                  </a:lnTo>
                  <a:lnTo>
                    <a:pt x="2096" y="2194"/>
                  </a:lnTo>
                  <a:lnTo>
                    <a:pt x="2096" y="0"/>
                  </a:lnTo>
                </a:path>
              </a:pathLst>
            </a:custGeom>
            <a:solidFill>
              <a:schemeClr val="bg1">
                <a:lumMod val="85000"/>
              </a:schemeClr>
            </a:solidFill>
            <a:ln>
              <a:noFill/>
            </a:ln>
            <a:effectLst/>
          </p:spPr>
          <p:txBody>
            <a:bodyPr wrap="none" anchor="ctr"/>
            <a:lstStyle/>
            <a:p>
              <a:pPr defTabSz="914217">
                <a:defRPr/>
              </a:pPr>
              <a:endParaRPr lang="en-US" sz="900" dirty="0">
                <a:latin typeface="Calibri Light"/>
              </a:endParaRPr>
            </a:p>
          </p:txBody>
        </p:sp>
        <p:sp>
          <p:nvSpPr>
            <p:cNvPr id="78" name="Freeform 4">
              <a:extLst>
                <a:ext uri="{FF2B5EF4-FFF2-40B4-BE49-F238E27FC236}">
                  <a16:creationId xmlns:a16="http://schemas.microsoft.com/office/drawing/2014/main" id="{DC098620-5451-425B-84AD-B1F019CF002D}"/>
                </a:ext>
              </a:extLst>
            </p:cNvPr>
            <p:cNvSpPr>
              <a:spLocks noChangeArrowheads="1"/>
            </p:cNvSpPr>
            <p:nvPr/>
          </p:nvSpPr>
          <p:spPr bwMode="auto">
            <a:xfrm>
              <a:off x="9793288" y="2908300"/>
              <a:ext cx="188913" cy="164307"/>
            </a:xfrm>
            <a:custGeom>
              <a:avLst/>
              <a:gdLst>
                <a:gd name="T0" fmla="*/ 0 w 2284"/>
                <a:gd name="T1" fmla="*/ 0 h 2195"/>
                <a:gd name="T2" fmla="*/ 0 w 2284"/>
                <a:gd name="T3" fmla="*/ 2194 h 2195"/>
                <a:gd name="T4" fmla="*/ 2283 w 2284"/>
                <a:gd name="T5" fmla="*/ 2194 h 2195"/>
                <a:gd name="T6" fmla="*/ 2283 w 2284"/>
                <a:gd name="T7" fmla="*/ 0 h 2195"/>
                <a:gd name="T8" fmla="*/ 0 w 2284"/>
                <a:gd name="T9" fmla="*/ 0 h 2195"/>
              </a:gdLst>
              <a:ahLst/>
              <a:cxnLst>
                <a:cxn ang="0">
                  <a:pos x="T0" y="T1"/>
                </a:cxn>
                <a:cxn ang="0">
                  <a:pos x="T2" y="T3"/>
                </a:cxn>
                <a:cxn ang="0">
                  <a:pos x="T4" y="T5"/>
                </a:cxn>
                <a:cxn ang="0">
                  <a:pos x="T6" y="T7"/>
                </a:cxn>
                <a:cxn ang="0">
                  <a:pos x="T8" y="T9"/>
                </a:cxn>
              </a:cxnLst>
              <a:rect l="0" t="0" r="r" b="b"/>
              <a:pathLst>
                <a:path w="2284" h="2195">
                  <a:moveTo>
                    <a:pt x="0" y="0"/>
                  </a:moveTo>
                  <a:lnTo>
                    <a:pt x="0" y="2194"/>
                  </a:lnTo>
                  <a:lnTo>
                    <a:pt x="2283" y="2194"/>
                  </a:lnTo>
                  <a:lnTo>
                    <a:pt x="2283" y="0"/>
                  </a:lnTo>
                  <a:lnTo>
                    <a:pt x="0" y="0"/>
                  </a:lnTo>
                </a:path>
              </a:pathLst>
            </a:custGeom>
            <a:solidFill>
              <a:schemeClr val="bg1">
                <a:lumMod val="85000"/>
              </a:schemeClr>
            </a:solidFill>
            <a:ln>
              <a:noFill/>
            </a:ln>
            <a:effectLst/>
          </p:spPr>
          <p:txBody>
            <a:bodyPr wrap="none" anchor="ctr"/>
            <a:lstStyle/>
            <a:p>
              <a:pPr defTabSz="914217">
                <a:defRPr/>
              </a:pPr>
              <a:endParaRPr lang="en-US" sz="900" dirty="0">
                <a:latin typeface="Calibri Light"/>
              </a:endParaRPr>
            </a:p>
          </p:txBody>
        </p:sp>
      </p:grpSp>
      <p:sp>
        <p:nvSpPr>
          <p:cNvPr id="79" name="TextBox 30">
            <a:extLst>
              <a:ext uri="{FF2B5EF4-FFF2-40B4-BE49-F238E27FC236}">
                <a16:creationId xmlns:a16="http://schemas.microsoft.com/office/drawing/2014/main" id="{950951D5-3636-4EFD-A087-4E19A6454720}"/>
              </a:ext>
            </a:extLst>
          </p:cNvPr>
          <p:cNvSpPr txBox="1">
            <a:spLocks noChangeArrowheads="1"/>
          </p:cNvSpPr>
          <p:nvPr/>
        </p:nvSpPr>
        <p:spPr bwMode="auto">
          <a:xfrm>
            <a:off x="3751263" y="5530850"/>
            <a:ext cx="228361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eaLnBrk="0" hangingPunct="0"/>
            <a:r>
              <a:rPr lang="en-US" altLang="es-MX" sz="1200" dirty="0">
                <a:latin typeface="Calibri Light" panose="020F0302020204030204" pitchFamily="34" charset="0"/>
                <a:ea typeface="Lato" panose="020F0502020204030203" pitchFamily="34" charset="0"/>
              </a:rPr>
              <a:t>Lorem Ipsum has two main data statistical this methodologies.</a:t>
            </a:r>
          </a:p>
        </p:txBody>
      </p:sp>
      <p:sp>
        <p:nvSpPr>
          <p:cNvPr id="80" name="TextBox 31">
            <a:extLst>
              <a:ext uri="{FF2B5EF4-FFF2-40B4-BE49-F238E27FC236}">
                <a16:creationId xmlns:a16="http://schemas.microsoft.com/office/drawing/2014/main" id="{EFFAE9D4-DBA2-4F95-A992-1A9AD874A299}"/>
              </a:ext>
            </a:extLst>
          </p:cNvPr>
          <p:cNvSpPr txBox="1">
            <a:spLocks noChangeArrowheads="1"/>
          </p:cNvSpPr>
          <p:nvPr/>
        </p:nvSpPr>
        <p:spPr bwMode="auto">
          <a:xfrm>
            <a:off x="2112730" y="4327525"/>
            <a:ext cx="67197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1800" b="1">
                <a:latin typeface="Source Sans Pro" panose="020B0503030403020204" pitchFamily="34" charset="0"/>
              </a:rPr>
              <a:t>2015</a:t>
            </a:r>
          </a:p>
        </p:txBody>
      </p:sp>
      <p:sp>
        <p:nvSpPr>
          <p:cNvPr id="81" name="TextBox 31">
            <a:extLst>
              <a:ext uri="{FF2B5EF4-FFF2-40B4-BE49-F238E27FC236}">
                <a16:creationId xmlns:a16="http://schemas.microsoft.com/office/drawing/2014/main" id="{9DDE9182-0C3B-4FD8-9C39-E882D7EB8751}"/>
              </a:ext>
            </a:extLst>
          </p:cNvPr>
          <p:cNvSpPr txBox="1">
            <a:spLocks noChangeArrowheads="1"/>
          </p:cNvSpPr>
          <p:nvPr/>
        </p:nvSpPr>
        <p:spPr bwMode="auto">
          <a:xfrm>
            <a:off x="4329224" y="5015707"/>
            <a:ext cx="1175322" cy="600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3300" b="1">
                <a:latin typeface="Source Sans Pro" panose="020B0503030403020204" pitchFamily="34" charset="0"/>
              </a:rPr>
              <a:t>320M</a:t>
            </a:r>
          </a:p>
        </p:txBody>
      </p:sp>
      <p:sp>
        <p:nvSpPr>
          <p:cNvPr id="82" name="TextBox 31">
            <a:extLst>
              <a:ext uri="{FF2B5EF4-FFF2-40B4-BE49-F238E27FC236}">
                <a16:creationId xmlns:a16="http://schemas.microsoft.com/office/drawing/2014/main" id="{49F705F2-4253-4AD2-B5CD-FA78527F65DE}"/>
              </a:ext>
            </a:extLst>
          </p:cNvPr>
          <p:cNvSpPr txBox="1">
            <a:spLocks noChangeArrowheads="1"/>
          </p:cNvSpPr>
          <p:nvPr/>
        </p:nvSpPr>
        <p:spPr bwMode="auto">
          <a:xfrm>
            <a:off x="4568196" y="4297363"/>
            <a:ext cx="67197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1800" b="1">
                <a:latin typeface="Source Sans Pro" panose="020B0503030403020204" pitchFamily="34" charset="0"/>
              </a:rPr>
              <a:t>2016</a:t>
            </a:r>
          </a:p>
        </p:txBody>
      </p:sp>
      <p:sp>
        <p:nvSpPr>
          <p:cNvPr id="83" name="TextBox 31">
            <a:extLst>
              <a:ext uri="{FF2B5EF4-FFF2-40B4-BE49-F238E27FC236}">
                <a16:creationId xmlns:a16="http://schemas.microsoft.com/office/drawing/2014/main" id="{1C3C1C0E-B328-4506-B769-D4C4E04B8B03}"/>
              </a:ext>
            </a:extLst>
          </p:cNvPr>
          <p:cNvSpPr txBox="1">
            <a:spLocks noChangeArrowheads="1"/>
          </p:cNvSpPr>
          <p:nvPr/>
        </p:nvSpPr>
        <p:spPr bwMode="auto">
          <a:xfrm>
            <a:off x="9460077" y="4320382"/>
            <a:ext cx="67197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1800" b="1">
                <a:latin typeface="Source Sans Pro" panose="020B0503030403020204" pitchFamily="34" charset="0"/>
              </a:rPr>
              <a:t>2018</a:t>
            </a:r>
          </a:p>
        </p:txBody>
      </p:sp>
      <p:sp>
        <p:nvSpPr>
          <p:cNvPr id="84" name="TextBox 30">
            <a:extLst>
              <a:ext uri="{FF2B5EF4-FFF2-40B4-BE49-F238E27FC236}">
                <a16:creationId xmlns:a16="http://schemas.microsoft.com/office/drawing/2014/main" id="{EDCDB18B-BA4A-48B2-8459-271D1DF0AE2B}"/>
              </a:ext>
            </a:extLst>
          </p:cNvPr>
          <p:cNvSpPr txBox="1">
            <a:spLocks noChangeArrowheads="1"/>
          </p:cNvSpPr>
          <p:nvPr/>
        </p:nvSpPr>
        <p:spPr bwMode="auto">
          <a:xfrm>
            <a:off x="6140450" y="5530850"/>
            <a:ext cx="228282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eaLnBrk="0" hangingPunct="0"/>
            <a:r>
              <a:rPr lang="en-US" altLang="es-MX" sz="1200" dirty="0">
                <a:latin typeface="Calibri Light" panose="020F0302020204030204" pitchFamily="34" charset="0"/>
                <a:ea typeface="Lato" panose="020F0502020204030203" pitchFamily="34" charset="0"/>
              </a:rPr>
              <a:t>Lorem Ipsum has two main data statistical this methodologies.</a:t>
            </a:r>
          </a:p>
        </p:txBody>
      </p:sp>
      <p:sp>
        <p:nvSpPr>
          <p:cNvPr id="85" name="TextBox 31">
            <a:extLst>
              <a:ext uri="{FF2B5EF4-FFF2-40B4-BE49-F238E27FC236}">
                <a16:creationId xmlns:a16="http://schemas.microsoft.com/office/drawing/2014/main" id="{3ED70E13-0657-45DF-B32E-131EAB0304E6}"/>
              </a:ext>
            </a:extLst>
          </p:cNvPr>
          <p:cNvSpPr txBox="1">
            <a:spLocks noChangeArrowheads="1"/>
          </p:cNvSpPr>
          <p:nvPr/>
        </p:nvSpPr>
        <p:spPr bwMode="auto">
          <a:xfrm>
            <a:off x="6718412" y="5015707"/>
            <a:ext cx="1175322" cy="600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3300" b="1">
                <a:latin typeface="Source Sans Pro" panose="020B0503030403020204" pitchFamily="34" charset="0"/>
              </a:rPr>
              <a:t>480M</a:t>
            </a:r>
          </a:p>
        </p:txBody>
      </p:sp>
      <p:sp>
        <p:nvSpPr>
          <p:cNvPr id="86" name="TextBox 30">
            <a:extLst>
              <a:ext uri="{FF2B5EF4-FFF2-40B4-BE49-F238E27FC236}">
                <a16:creationId xmlns:a16="http://schemas.microsoft.com/office/drawing/2014/main" id="{F7FE6AB5-CDF6-44A5-B0A1-46CB7D4EEED6}"/>
              </a:ext>
            </a:extLst>
          </p:cNvPr>
          <p:cNvSpPr txBox="1">
            <a:spLocks noChangeArrowheads="1"/>
          </p:cNvSpPr>
          <p:nvPr/>
        </p:nvSpPr>
        <p:spPr bwMode="auto">
          <a:xfrm>
            <a:off x="8642350" y="5530850"/>
            <a:ext cx="228282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eaLnBrk="0" hangingPunct="0"/>
            <a:r>
              <a:rPr lang="en-US" altLang="es-MX" sz="1200" dirty="0">
                <a:latin typeface="Calibri Light" panose="020F0302020204030204" pitchFamily="34" charset="0"/>
                <a:ea typeface="Lato" panose="020F0502020204030203" pitchFamily="34" charset="0"/>
              </a:rPr>
              <a:t>Lorem Ipsum has two main data statistical this methodologies.</a:t>
            </a:r>
          </a:p>
        </p:txBody>
      </p:sp>
      <p:sp>
        <p:nvSpPr>
          <p:cNvPr id="87" name="TextBox 31">
            <a:extLst>
              <a:ext uri="{FF2B5EF4-FFF2-40B4-BE49-F238E27FC236}">
                <a16:creationId xmlns:a16="http://schemas.microsoft.com/office/drawing/2014/main" id="{AF8EBC42-DB6B-4A90-B99F-98221D96EE26}"/>
              </a:ext>
            </a:extLst>
          </p:cNvPr>
          <p:cNvSpPr txBox="1">
            <a:spLocks noChangeArrowheads="1"/>
          </p:cNvSpPr>
          <p:nvPr/>
        </p:nvSpPr>
        <p:spPr bwMode="auto">
          <a:xfrm>
            <a:off x="9219518" y="5015707"/>
            <a:ext cx="1175322" cy="600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3300" b="1">
                <a:latin typeface="Source Sans Pro" panose="020B0503030403020204" pitchFamily="34" charset="0"/>
              </a:rPr>
              <a:t>590M</a:t>
            </a:r>
          </a:p>
        </p:txBody>
      </p:sp>
      <p:sp>
        <p:nvSpPr>
          <p:cNvPr id="88" name="TextBox 30">
            <a:extLst>
              <a:ext uri="{FF2B5EF4-FFF2-40B4-BE49-F238E27FC236}">
                <a16:creationId xmlns:a16="http://schemas.microsoft.com/office/drawing/2014/main" id="{1CC9C3C7-35CF-49A4-A76C-C756879DB3B8}"/>
              </a:ext>
            </a:extLst>
          </p:cNvPr>
          <p:cNvSpPr txBox="1">
            <a:spLocks noChangeArrowheads="1"/>
          </p:cNvSpPr>
          <p:nvPr/>
        </p:nvSpPr>
        <p:spPr bwMode="auto">
          <a:xfrm>
            <a:off x="1283494" y="5530850"/>
            <a:ext cx="228282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eaLnBrk="0" hangingPunct="0"/>
            <a:r>
              <a:rPr lang="en-US" altLang="es-MX" sz="1200" dirty="0">
                <a:latin typeface="Calibri Light" panose="020F0302020204030204" pitchFamily="34" charset="0"/>
                <a:ea typeface="Lato" panose="020F0502020204030203" pitchFamily="34" charset="0"/>
              </a:rPr>
              <a:t>Lorem Ipsum has two main data statistical this methodologies.</a:t>
            </a:r>
          </a:p>
        </p:txBody>
      </p:sp>
      <p:sp>
        <p:nvSpPr>
          <p:cNvPr id="89" name="TextBox 31">
            <a:extLst>
              <a:ext uri="{FF2B5EF4-FFF2-40B4-BE49-F238E27FC236}">
                <a16:creationId xmlns:a16="http://schemas.microsoft.com/office/drawing/2014/main" id="{462A059A-D76C-43DF-90A9-4FB48BED4BBD}"/>
              </a:ext>
            </a:extLst>
          </p:cNvPr>
          <p:cNvSpPr txBox="1">
            <a:spLocks noChangeArrowheads="1"/>
          </p:cNvSpPr>
          <p:nvPr/>
        </p:nvSpPr>
        <p:spPr bwMode="auto">
          <a:xfrm>
            <a:off x="1861455" y="5015707"/>
            <a:ext cx="1175322" cy="600164"/>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3300" b="1">
                <a:latin typeface="Source Sans Pro" panose="020B0503030403020204" pitchFamily="34" charset="0"/>
              </a:rPr>
              <a:t>230M</a:t>
            </a:r>
          </a:p>
        </p:txBody>
      </p:sp>
      <p:sp>
        <p:nvSpPr>
          <p:cNvPr id="90" name="TextBox 31">
            <a:extLst>
              <a:ext uri="{FF2B5EF4-FFF2-40B4-BE49-F238E27FC236}">
                <a16:creationId xmlns:a16="http://schemas.microsoft.com/office/drawing/2014/main" id="{95B4FB68-3BEB-4731-A359-7480FD1B6D67}"/>
              </a:ext>
            </a:extLst>
          </p:cNvPr>
          <p:cNvSpPr txBox="1">
            <a:spLocks noChangeArrowheads="1"/>
          </p:cNvSpPr>
          <p:nvPr/>
        </p:nvSpPr>
        <p:spPr bwMode="auto">
          <a:xfrm>
            <a:off x="6937143" y="4320382"/>
            <a:ext cx="67197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1800" b="1">
                <a:latin typeface="Source Sans Pro" panose="020B0503030403020204" pitchFamily="34" charset="0"/>
              </a:rPr>
              <a:t>2017</a:t>
            </a:r>
          </a:p>
        </p:txBody>
      </p:sp>
      <p:sp>
        <p:nvSpPr>
          <p:cNvPr id="91" name="TextBox 19">
            <a:extLst>
              <a:ext uri="{FF2B5EF4-FFF2-40B4-BE49-F238E27FC236}">
                <a16:creationId xmlns:a16="http://schemas.microsoft.com/office/drawing/2014/main" id="{CD753011-61D3-4224-983C-CE12507C073C}"/>
              </a:ext>
            </a:extLst>
          </p:cNvPr>
          <p:cNvSpPr txBox="1"/>
          <p:nvPr/>
        </p:nvSpPr>
        <p:spPr>
          <a:xfrm>
            <a:off x="806476" y="245900"/>
            <a:ext cx="7544366" cy="830997"/>
          </a:xfrm>
          <a:prstGeom prst="rect">
            <a:avLst/>
          </a:prstGeom>
          <a:noFill/>
        </p:spPr>
        <p:txBody>
          <a:bodyPr wrap="square" rtlCol="0" anchor="ctr">
            <a:spAutoFit/>
          </a:bodyPr>
          <a:lstStyle/>
          <a:p>
            <a:r>
              <a:rPr lang="en-US" altLang="ko-KR" sz="4800" b="1" dirty="0">
                <a:solidFill>
                  <a:schemeClr val="tx1">
                    <a:lumMod val="85000"/>
                    <a:lumOff val="15000"/>
                  </a:schemeClr>
                </a:solidFill>
                <a:cs typeface="Arial" pitchFamily="34" charset="0"/>
              </a:rPr>
              <a:t>Awesome </a:t>
            </a:r>
            <a:r>
              <a:rPr lang="en-GB" altLang="ko-KR" sz="4800" b="1" dirty="0">
                <a:solidFill>
                  <a:schemeClr val="tx1">
                    <a:lumMod val="85000"/>
                    <a:lumOff val="15000"/>
                  </a:schemeClr>
                </a:solidFill>
                <a:cs typeface="Arial" pitchFamily="34" charset="0"/>
              </a:rPr>
              <a:t>P</a:t>
            </a:r>
            <a:r>
              <a:rPr lang="en-US" altLang="ko-KR" sz="4800" b="1" dirty="0">
                <a:solidFill>
                  <a:schemeClr val="tx1">
                    <a:lumMod val="85000"/>
                    <a:lumOff val="15000"/>
                  </a:schemeClr>
                </a:solidFill>
                <a:cs typeface="Arial" pitchFamily="34" charset="0"/>
              </a:rPr>
              <a:t>resentation</a:t>
            </a:r>
          </a:p>
        </p:txBody>
      </p:sp>
    </p:spTree>
    <p:extLst>
      <p:ext uri="{BB962C8B-B14F-4D97-AF65-F5344CB8AC3E}">
        <p14:creationId xmlns:p14="http://schemas.microsoft.com/office/powerpoint/2010/main" val="39761345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Group 22">
            <a:extLst>
              <a:ext uri="{FF2B5EF4-FFF2-40B4-BE49-F238E27FC236}">
                <a16:creationId xmlns:a16="http://schemas.microsoft.com/office/drawing/2014/main" id="{32D06A13-3710-48FD-83BE-9B029A63625E}"/>
              </a:ext>
            </a:extLst>
          </p:cNvPr>
          <p:cNvGrpSpPr>
            <a:grpSpLocks noChangeAspect="1"/>
          </p:cNvGrpSpPr>
          <p:nvPr/>
        </p:nvGrpSpPr>
        <p:grpSpPr bwMode="auto">
          <a:xfrm>
            <a:off x="3714501" y="1238215"/>
            <a:ext cx="4279900" cy="4940299"/>
            <a:chOff x="2458" y="571"/>
            <a:chExt cx="2696" cy="3112"/>
          </a:xfrm>
        </p:grpSpPr>
        <p:sp>
          <p:nvSpPr>
            <p:cNvPr id="28" name="Freeform 23">
              <a:extLst>
                <a:ext uri="{FF2B5EF4-FFF2-40B4-BE49-F238E27FC236}">
                  <a16:creationId xmlns:a16="http://schemas.microsoft.com/office/drawing/2014/main" id="{05219059-3AEA-402B-B60F-7CA033D4D0F2}"/>
                </a:ext>
              </a:extLst>
            </p:cNvPr>
            <p:cNvSpPr>
              <a:spLocks/>
            </p:cNvSpPr>
            <p:nvPr/>
          </p:nvSpPr>
          <p:spPr bwMode="auto">
            <a:xfrm>
              <a:off x="4097" y="1534"/>
              <a:ext cx="1057" cy="1218"/>
            </a:xfrm>
            <a:custGeom>
              <a:avLst/>
              <a:gdLst>
                <a:gd name="T0" fmla="*/ 1057 w 1057"/>
                <a:gd name="T1" fmla="*/ 915 h 1218"/>
                <a:gd name="T2" fmla="*/ 1057 w 1057"/>
                <a:gd name="T3" fmla="*/ 307 h 1218"/>
                <a:gd name="T4" fmla="*/ 528 w 1057"/>
                <a:gd name="T5" fmla="*/ 0 h 1218"/>
                <a:gd name="T6" fmla="*/ 0 w 1057"/>
                <a:gd name="T7" fmla="*/ 307 h 1218"/>
                <a:gd name="T8" fmla="*/ 0 w 1057"/>
                <a:gd name="T9" fmla="*/ 915 h 1218"/>
                <a:gd name="T10" fmla="*/ 528 w 1057"/>
                <a:gd name="T11" fmla="*/ 1218 h 1218"/>
                <a:gd name="T12" fmla="*/ 1057 w 1057"/>
                <a:gd name="T13" fmla="*/ 915 h 1218"/>
              </a:gdLst>
              <a:ahLst/>
              <a:cxnLst>
                <a:cxn ang="0">
                  <a:pos x="T0" y="T1"/>
                </a:cxn>
                <a:cxn ang="0">
                  <a:pos x="T2" y="T3"/>
                </a:cxn>
                <a:cxn ang="0">
                  <a:pos x="T4" y="T5"/>
                </a:cxn>
                <a:cxn ang="0">
                  <a:pos x="T6" y="T7"/>
                </a:cxn>
                <a:cxn ang="0">
                  <a:pos x="T8" y="T9"/>
                </a:cxn>
                <a:cxn ang="0">
                  <a:pos x="T10" y="T11"/>
                </a:cxn>
                <a:cxn ang="0">
                  <a:pos x="T12" y="T13"/>
                </a:cxn>
              </a:cxnLst>
              <a:rect l="0" t="0" r="r" b="b"/>
              <a:pathLst>
                <a:path w="1057" h="1218">
                  <a:moveTo>
                    <a:pt x="1057" y="915"/>
                  </a:moveTo>
                  <a:lnTo>
                    <a:pt x="1057" y="307"/>
                  </a:lnTo>
                  <a:lnTo>
                    <a:pt x="528" y="0"/>
                  </a:lnTo>
                  <a:lnTo>
                    <a:pt x="0" y="307"/>
                  </a:lnTo>
                  <a:lnTo>
                    <a:pt x="0" y="915"/>
                  </a:lnTo>
                  <a:lnTo>
                    <a:pt x="528" y="1218"/>
                  </a:lnTo>
                  <a:lnTo>
                    <a:pt x="1057" y="915"/>
                  </a:lnTo>
                  <a:close/>
                </a:path>
              </a:pathLst>
            </a:custGeom>
            <a:noFill/>
            <a:ln w="57150">
              <a:solidFill>
                <a:srgbClr val="0070C0"/>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9" name="Freeform 24">
              <a:extLst>
                <a:ext uri="{FF2B5EF4-FFF2-40B4-BE49-F238E27FC236}">
                  <a16:creationId xmlns:a16="http://schemas.microsoft.com/office/drawing/2014/main" id="{E6FD4847-0A79-422A-B24B-853FB976D026}"/>
                </a:ext>
              </a:extLst>
            </p:cNvPr>
            <p:cNvSpPr>
              <a:spLocks/>
            </p:cNvSpPr>
            <p:nvPr/>
          </p:nvSpPr>
          <p:spPr bwMode="auto">
            <a:xfrm>
              <a:off x="2458" y="1534"/>
              <a:ext cx="1053" cy="1218"/>
            </a:xfrm>
            <a:custGeom>
              <a:avLst/>
              <a:gdLst>
                <a:gd name="T0" fmla="*/ 1053 w 1053"/>
                <a:gd name="T1" fmla="*/ 915 h 1218"/>
                <a:gd name="T2" fmla="*/ 1053 w 1053"/>
                <a:gd name="T3" fmla="*/ 307 h 1218"/>
                <a:gd name="T4" fmla="*/ 525 w 1053"/>
                <a:gd name="T5" fmla="*/ 0 h 1218"/>
                <a:gd name="T6" fmla="*/ 0 w 1053"/>
                <a:gd name="T7" fmla="*/ 307 h 1218"/>
                <a:gd name="T8" fmla="*/ 0 w 1053"/>
                <a:gd name="T9" fmla="*/ 915 h 1218"/>
                <a:gd name="T10" fmla="*/ 525 w 1053"/>
                <a:gd name="T11" fmla="*/ 1218 h 1218"/>
                <a:gd name="T12" fmla="*/ 1053 w 1053"/>
                <a:gd name="T13" fmla="*/ 915 h 1218"/>
              </a:gdLst>
              <a:ahLst/>
              <a:cxnLst>
                <a:cxn ang="0">
                  <a:pos x="T0" y="T1"/>
                </a:cxn>
                <a:cxn ang="0">
                  <a:pos x="T2" y="T3"/>
                </a:cxn>
                <a:cxn ang="0">
                  <a:pos x="T4" y="T5"/>
                </a:cxn>
                <a:cxn ang="0">
                  <a:pos x="T6" y="T7"/>
                </a:cxn>
                <a:cxn ang="0">
                  <a:pos x="T8" y="T9"/>
                </a:cxn>
                <a:cxn ang="0">
                  <a:pos x="T10" y="T11"/>
                </a:cxn>
                <a:cxn ang="0">
                  <a:pos x="T12" y="T13"/>
                </a:cxn>
              </a:cxnLst>
              <a:rect l="0" t="0" r="r" b="b"/>
              <a:pathLst>
                <a:path w="1053" h="1218">
                  <a:moveTo>
                    <a:pt x="1053" y="915"/>
                  </a:moveTo>
                  <a:lnTo>
                    <a:pt x="1053" y="307"/>
                  </a:lnTo>
                  <a:lnTo>
                    <a:pt x="525" y="0"/>
                  </a:lnTo>
                  <a:lnTo>
                    <a:pt x="0" y="307"/>
                  </a:lnTo>
                  <a:lnTo>
                    <a:pt x="0" y="915"/>
                  </a:lnTo>
                  <a:lnTo>
                    <a:pt x="525" y="1218"/>
                  </a:lnTo>
                  <a:lnTo>
                    <a:pt x="1053" y="915"/>
                  </a:lnTo>
                  <a:close/>
                </a:path>
              </a:pathLst>
            </a:custGeom>
            <a:noFill/>
            <a:ln w="57150">
              <a:solidFill>
                <a:srgbClr val="0070C0"/>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0" name="Freeform 25">
              <a:extLst>
                <a:ext uri="{FF2B5EF4-FFF2-40B4-BE49-F238E27FC236}">
                  <a16:creationId xmlns:a16="http://schemas.microsoft.com/office/drawing/2014/main" id="{19C529E2-94B5-4DD3-BA09-69C5FA14BDA6}"/>
                </a:ext>
              </a:extLst>
            </p:cNvPr>
            <p:cNvSpPr>
              <a:spLocks/>
            </p:cNvSpPr>
            <p:nvPr/>
          </p:nvSpPr>
          <p:spPr bwMode="auto">
            <a:xfrm>
              <a:off x="3278" y="571"/>
              <a:ext cx="1056" cy="1219"/>
            </a:xfrm>
            <a:custGeom>
              <a:avLst/>
              <a:gdLst>
                <a:gd name="T0" fmla="*/ 1056 w 1056"/>
                <a:gd name="T1" fmla="*/ 915 h 1219"/>
                <a:gd name="T2" fmla="*/ 1056 w 1056"/>
                <a:gd name="T3" fmla="*/ 307 h 1219"/>
                <a:gd name="T4" fmla="*/ 528 w 1056"/>
                <a:gd name="T5" fmla="*/ 0 h 1219"/>
                <a:gd name="T6" fmla="*/ 0 w 1056"/>
                <a:gd name="T7" fmla="*/ 307 h 1219"/>
                <a:gd name="T8" fmla="*/ 0 w 1056"/>
                <a:gd name="T9" fmla="*/ 915 h 1219"/>
                <a:gd name="T10" fmla="*/ 528 w 1056"/>
                <a:gd name="T11" fmla="*/ 1219 h 1219"/>
                <a:gd name="T12" fmla="*/ 1056 w 1056"/>
                <a:gd name="T13" fmla="*/ 915 h 1219"/>
              </a:gdLst>
              <a:ahLst/>
              <a:cxnLst>
                <a:cxn ang="0">
                  <a:pos x="T0" y="T1"/>
                </a:cxn>
                <a:cxn ang="0">
                  <a:pos x="T2" y="T3"/>
                </a:cxn>
                <a:cxn ang="0">
                  <a:pos x="T4" y="T5"/>
                </a:cxn>
                <a:cxn ang="0">
                  <a:pos x="T6" y="T7"/>
                </a:cxn>
                <a:cxn ang="0">
                  <a:pos x="T8" y="T9"/>
                </a:cxn>
                <a:cxn ang="0">
                  <a:pos x="T10" y="T11"/>
                </a:cxn>
                <a:cxn ang="0">
                  <a:pos x="T12" y="T13"/>
                </a:cxn>
              </a:cxnLst>
              <a:rect l="0" t="0" r="r" b="b"/>
              <a:pathLst>
                <a:path w="1056" h="1219">
                  <a:moveTo>
                    <a:pt x="1056" y="915"/>
                  </a:moveTo>
                  <a:lnTo>
                    <a:pt x="1056" y="307"/>
                  </a:lnTo>
                  <a:lnTo>
                    <a:pt x="528" y="0"/>
                  </a:lnTo>
                  <a:lnTo>
                    <a:pt x="0" y="307"/>
                  </a:lnTo>
                  <a:lnTo>
                    <a:pt x="0" y="915"/>
                  </a:lnTo>
                  <a:lnTo>
                    <a:pt x="528" y="1219"/>
                  </a:lnTo>
                  <a:lnTo>
                    <a:pt x="1056" y="915"/>
                  </a:lnTo>
                  <a:close/>
                </a:path>
              </a:pathLst>
            </a:custGeom>
            <a:noFill/>
            <a:ln w="57150">
              <a:solidFill>
                <a:srgbClr val="0070C0"/>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1" name="Freeform 26">
              <a:extLst>
                <a:ext uri="{FF2B5EF4-FFF2-40B4-BE49-F238E27FC236}">
                  <a16:creationId xmlns:a16="http://schemas.microsoft.com/office/drawing/2014/main" id="{CE1AAEA2-F62F-40D2-BE0A-B59732F31BAE}"/>
                </a:ext>
              </a:extLst>
            </p:cNvPr>
            <p:cNvSpPr>
              <a:spLocks/>
            </p:cNvSpPr>
            <p:nvPr/>
          </p:nvSpPr>
          <p:spPr bwMode="auto">
            <a:xfrm>
              <a:off x="3278" y="2468"/>
              <a:ext cx="1056" cy="1215"/>
            </a:xfrm>
            <a:custGeom>
              <a:avLst/>
              <a:gdLst>
                <a:gd name="T0" fmla="*/ 1056 w 1056"/>
                <a:gd name="T1" fmla="*/ 911 h 1215"/>
                <a:gd name="T2" fmla="*/ 1056 w 1056"/>
                <a:gd name="T3" fmla="*/ 304 h 1215"/>
                <a:gd name="T4" fmla="*/ 528 w 1056"/>
                <a:gd name="T5" fmla="*/ 0 h 1215"/>
                <a:gd name="T6" fmla="*/ 0 w 1056"/>
                <a:gd name="T7" fmla="*/ 304 h 1215"/>
                <a:gd name="T8" fmla="*/ 0 w 1056"/>
                <a:gd name="T9" fmla="*/ 911 h 1215"/>
                <a:gd name="T10" fmla="*/ 528 w 1056"/>
                <a:gd name="T11" fmla="*/ 1215 h 1215"/>
                <a:gd name="T12" fmla="*/ 1056 w 1056"/>
                <a:gd name="T13" fmla="*/ 911 h 1215"/>
              </a:gdLst>
              <a:ahLst/>
              <a:cxnLst>
                <a:cxn ang="0">
                  <a:pos x="T0" y="T1"/>
                </a:cxn>
                <a:cxn ang="0">
                  <a:pos x="T2" y="T3"/>
                </a:cxn>
                <a:cxn ang="0">
                  <a:pos x="T4" y="T5"/>
                </a:cxn>
                <a:cxn ang="0">
                  <a:pos x="T6" y="T7"/>
                </a:cxn>
                <a:cxn ang="0">
                  <a:pos x="T8" y="T9"/>
                </a:cxn>
                <a:cxn ang="0">
                  <a:pos x="T10" y="T11"/>
                </a:cxn>
                <a:cxn ang="0">
                  <a:pos x="T12" y="T13"/>
                </a:cxn>
              </a:cxnLst>
              <a:rect l="0" t="0" r="r" b="b"/>
              <a:pathLst>
                <a:path w="1056" h="1215">
                  <a:moveTo>
                    <a:pt x="1056" y="911"/>
                  </a:moveTo>
                  <a:lnTo>
                    <a:pt x="1056" y="304"/>
                  </a:lnTo>
                  <a:lnTo>
                    <a:pt x="528" y="0"/>
                  </a:lnTo>
                  <a:lnTo>
                    <a:pt x="0" y="304"/>
                  </a:lnTo>
                  <a:lnTo>
                    <a:pt x="0" y="911"/>
                  </a:lnTo>
                  <a:lnTo>
                    <a:pt x="528" y="1215"/>
                  </a:lnTo>
                  <a:lnTo>
                    <a:pt x="1056" y="911"/>
                  </a:lnTo>
                  <a:close/>
                </a:path>
              </a:pathLst>
            </a:custGeom>
            <a:noFill/>
            <a:ln w="57150">
              <a:solidFill>
                <a:srgbClr val="0070C0"/>
              </a:solidFill>
              <a:round/>
              <a:headEnd/>
              <a:tailEnd/>
            </a:ln>
          </p:spPr>
          <p:txBody>
            <a:bodyPr vert="horz" wrap="square" lIns="91440" tIns="45720" rIns="91440" bIns="45720" numCol="1" anchor="t" anchorCtr="0" compatLnSpc="1">
              <a:prstTxWarp prst="textNoShape">
                <a:avLst/>
              </a:prstTxWarp>
            </a:bodyPr>
            <a:lstStyle/>
            <a:p>
              <a:endParaRPr lang="en-US" dirty="0"/>
            </a:p>
          </p:txBody>
        </p:sp>
      </p:grpSp>
      <p:grpSp>
        <p:nvGrpSpPr>
          <p:cNvPr id="2" name="Grupo 1">
            <a:extLst>
              <a:ext uri="{FF2B5EF4-FFF2-40B4-BE49-F238E27FC236}">
                <a16:creationId xmlns:a16="http://schemas.microsoft.com/office/drawing/2014/main" id="{F2DE96CE-C4E0-A2BE-198C-959239C0BFDC}"/>
              </a:ext>
            </a:extLst>
          </p:cNvPr>
          <p:cNvGrpSpPr/>
          <p:nvPr/>
        </p:nvGrpSpPr>
        <p:grpSpPr>
          <a:xfrm>
            <a:off x="5392924" y="1852119"/>
            <a:ext cx="923490" cy="707354"/>
            <a:chOff x="5392924" y="1852119"/>
            <a:chExt cx="923490" cy="707354"/>
          </a:xfrm>
        </p:grpSpPr>
        <p:sp>
          <p:nvSpPr>
            <p:cNvPr id="4" name="Freeform 5">
              <a:extLst>
                <a:ext uri="{FF2B5EF4-FFF2-40B4-BE49-F238E27FC236}">
                  <a16:creationId xmlns:a16="http://schemas.microsoft.com/office/drawing/2014/main" id="{CA3C1BD7-9CF5-4AA9-BAFA-948FD1768104}"/>
                </a:ext>
              </a:extLst>
            </p:cNvPr>
            <p:cNvSpPr>
              <a:spLocks/>
            </p:cNvSpPr>
            <p:nvPr/>
          </p:nvSpPr>
          <p:spPr bwMode="auto">
            <a:xfrm>
              <a:off x="5624528" y="1852119"/>
              <a:ext cx="620398" cy="219062"/>
            </a:xfrm>
            <a:custGeom>
              <a:avLst/>
              <a:gdLst>
                <a:gd name="T0" fmla="*/ 0 w 624"/>
                <a:gd name="T1" fmla="*/ 220 h 220"/>
                <a:gd name="T2" fmla="*/ 63 w 624"/>
                <a:gd name="T3" fmla="*/ 173 h 220"/>
                <a:gd name="T4" fmla="*/ 99 w 624"/>
                <a:gd name="T5" fmla="*/ 183 h 220"/>
                <a:gd name="T6" fmla="*/ 99 w 624"/>
                <a:gd name="T7" fmla="*/ 179 h 220"/>
                <a:gd name="T8" fmla="*/ 185 w 624"/>
                <a:gd name="T9" fmla="*/ 94 h 220"/>
                <a:gd name="T10" fmla="*/ 200 w 624"/>
                <a:gd name="T11" fmla="*/ 96 h 220"/>
                <a:gd name="T12" fmla="*/ 320 w 624"/>
                <a:gd name="T13" fmla="*/ 0 h 220"/>
                <a:gd name="T14" fmla="*/ 442 w 624"/>
                <a:gd name="T15" fmla="*/ 102 h 220"/>
                <a:gd name="T16" fmla="*/ 478 w 624"/>
                <a:gd name="T17" fmla="*/ 94 h 220"/>
                <a:gd name="T18" fmla="*/ 564 w 624"/>
                <a:gd name="T19" fmla="*/ 175 h 220"/>
                <a:gd name="T20" fmla="*/ 624 w 624"/>
                <a:gd name="T21" fmla="*/ 220 h 220"/>
                <a:gd name="T22" fmla="*/ 0 w 624"/>
                <a:gd name="T23" fmla="*/ 220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24" h="220">
                  <a:moveTo>
                    <a:pt x="0" y="220"/>
                  </a:moveTo>
                  <a:cubicBezTo>
                    <a:pt x="8" y="193"/>
                    <a:pt x="33" y="173"/>
                    <a:pt x="63" y="173"/>
                  </a:cubicBezTo>
                  <a:cubicBezTo>
                    <a:pt x="77" y="173"/>
                    <a:pt x="89" y="177"/>
                    <a:pt x="99" y="183"/>
                  </a:cubicBezTo>
                  <a:cubicBezTo>
                    <a:pt x="99" y="182"/>
                    <a:pt x="99" y="181"/>
                    <a:pt x="99" y="179"/>
                  </a:cubicBezTo>
                  <a:cubicBezTo>
                    <a:pt x="99" y="132"/>
                    <a:pt x="138" y="94"/>
                    <a:pt x="185" y="94"/>
                  </a:cubicBezTo>
                  <a:cubicBezTo>
                    <a:pt x="190" y="94"/>
                    <a:pt x="195" y="95"/>
                    <a:pt x="200" y="96"/>
                  </a:cubicBezTo>
                  <a:cubicBezTo>
                    <a:pt x="212" y="41"/>
                    <a:pt x="261" y="0"/>
                    <a:pt x="320" y="0"/>
                  </a:cubicBezTo>
                  <a:cubicBezTo>
                    <a:pt x="382" y="0"/>
                    <a:pt x="433" y="44"/>
                    <a:pt x="442" y="102"/>
                  </a:cubicBezTo>
                  <a:cubicBezTo>
                    <a:pt x="453" y="97"/>
                    <a:pt x="465" y="94"/>
                    <a:pt x="478" y="94"/>
                  </a:cubicBezTo>
                  <a:cubicBezTo>
                    <a:pt x="524" y="94"/>
                    <a:pt x="561" y="130"/>
                    <a:pt x="564" y="175"/>
                  </a:cubicBezTo>
                  <a:cubicBezTo>
                    <a:pt x="592" y="176"/>
                    <a:pt x="616" y="195"/>
                    <a:pt x="624" y="220"/>
                  </a:cubicBezTo>
                  <a:lnTo>
                    <a:pt x="0" y="220"/>
                  </a:ln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5" name="Freeform 6">
              <a:extLst>
                <a:ext uri="{FF2B5EF4-FFF2-40B4-BE49-F238E27FC236}">
                  <a16:creationId xmlns:a16="http://schemas.microsoft.com/office/drawing/2014/main" id="{5990FD41-C847-4546-8324-DE7D5D1D724A}"/>
                </a:ext>
              </a:extLst>
            </p:cNvPr>
            <p:cNvSpPr>
              <a:spLocks/>
            </p:cNvSpPr>
            <p:nvPr/>
          </p:nvSpPr>
          <p:spPr bwMode="auto">
            <a:xfrm>
              <a:off x="5571017" y="2092920"/>
              <a:ext cx="719478" cy="263795"/>
            </a:xfrm>
            <a:custGeom>
              <a:avLst/>
              <a:gdLst>
                <a:gd name="T0" fmla="*/ 566 w 1721"/>
                <a:gd name="T1" fmla="*/ 581 h 631"/>
                <a:gd name="T2" fmla="*/ 0 w 1721"/>
                <a:gd name="T3" fmla="*/ 0 h 631"/>
                <a:gd name="T4" fmla="*/ 1721 w 1721"/>
                <a:gd name="T5" fmla="*/ 0 h 631"/>
                <a:gd name="T6" fmla="*/ 1163 w 1721"/>
                <a:gd name="T7" fmla="*/ 574 h 631"/>
                <a:gd name="T8" fmla="*/ 891 w 1721"/>
                <a:gd name="T9" fmla="*/ 631 h 631"/>
                <a:gd name="T10" fmla="*/ 566 w 1721"/>
                <a:gd name="T11" fmla="*/ 581 h 631"/>
              </a:gdLst>
              <a:ahLst/>
              <a:cxnLst>
                <a:cxn ang="0">
                  <a:pos x="T0" y="T1"/>
                </a:cxn>
                <a:cxn ang="0">
                  <a:pos x="T2" y="T3"/>
                </a:cxn>
                <a:cxn ang="0">
                  <a:pos x="T4" y="T5"/>
                </a:cxn>
                <a:cxn ang="0">
                  <a:pos x="T6" y="T7"/>
                </a:cxn>
                <a:cxn ang="0">
                  <a:pos x="T8" y="T9"/>
                </a:cxn>
                <a:cxn ang="0">
                  <a:pos x="T10" y="T11"/>
                </a:cxn>
              </a:cxnLst>
              <a:rect l="0" t="0" r="r" b="b"/>
              <a:pathLst>
                <a:path w="1721" h="631">
                  <a:moveTo>
                    <a:pt x="566" y="581"/>
                  </a:moveTo>
                  <a:lnTo>
                    <a:pt x="0" y="0"/>
                  </a:lnTo>
                  <a:lnTo>
                    <a:pt x="1721" y="0"/>
                  </a:lnTo>
                  <a:lnTo>
                    <a:pt x="1163" y="574"/>
                  </a:lnTo>
                  <a:lnTo>
                    <a:pt x="891" y="631"/>
                  </a:lnTo>
                  <a:lnTo>
                    <a:pt x="566" y="581"/>
                  </a:ln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6" name="Freeform 7">
              <a:extLst>
                <a:ext uri="{FF2B5EF4-FFF2-40B4-BE49-F238E27FC236}">
                  <a16:creationId xmlns:a16="http://schemas.microsoft.com/office/drawing/2014/main" id="{D0E1E7BE-1D69-45F3-AE79-15ED56FF9D13}"/>
                </a:ext>
              </a:extLst>
            </p:cNvPr>
            <p:cNvSpPr>
              <a:spLocks/>
            </p:cNvSpPr>
            <p:nvPr/>
          </p:nvSpPr>
          <p:spPr bwMode="auto">
            <a:xfrm>
              <a:off x="6000362" y="2110061"/>
              <a:ext cx="245400" cy="198996"/>
            </a:xfrm>
            <a:custGeom>
              <a:avLst/>
              <a:gdLst>
                <a:gd name="T0" fmla="*/ 437 w 587"/>
                <a:gd name="T1" fmla="*/ 0 h 476"/>
                <a:gd name="T2" fmla="*/ 587 w 587"/>
                <a:gd name="T3" fmla="*/ 0 h 476"/>
                <a:gd name="T4" fmla="*/ 124 w 587"/>
                <a:gd name="T5" fmla="*/ 469 h 476"/>
                <a:gd name="T6" fmla="*/ 0 w 587"/>
                <a:gd name="T7" fmla="*/ 476 h 476"/>
                <a:gd name="T8" fmla="*/ 437 w 587"/>
                <a:gd name="T9" fmla="*/ 0 h 476"/>
              </a:gdLst>
              <a:ahLst/>
              <a:cxnLst>
                <a:cxn ang="0">
                  <a:pos x="T0" y="T1"/>
                </a:cxn>
                <a:cxn ang="0">
                  <a:pos x="T2" y="T3"/>
                </a:cxn>
                <a:cxn ang="0">
                  <a:pos x="T4" y="T5"/>
                </a:cxn>
                <a:cxn ang="0">
                  <a:pos x="T6" y="T7"/>
                </a:cxn>
                <a:cxn ang="0">
                  <a:pos x="T8" y="T9"/>
                </a:cxn>
              </a:cxnLst>
              <a:rect l="0" t="0" r="r" b="b"/>
              <a:pathLst>
                <a:path w="587" h="476">
                  <a:moveTo>
                    <a:pt x="437" y="0"/>
                  </a:moveTo>
                  <a:lnTo>
                    <a:pt x="587" y="0"/>
                  </a:lnTo>
                  <a:lnTo>
                    <a:pt x="124" y="469"/>
                  </a:lnTo>
                  <a:lnTo>
                    <a:pt x="0" y="476"/>
                  </a:lnTo>
                  <a:lnTo>
                    <a:pt x="437" y="0"/>
                  </a:ln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7" name="Freeform 8">
              <a:extLst>
                <a:ext uri="{FF2B5EF4-FFF2-40B4-BE49-F238E27FC236}">
                  <a16:creationId xmlns:a16="http://schemas.microsoft.com/office/drawing/2014/main" id="{93D68D53-0ED8-4456-B961-28BD5AB3E4B2}"/>
                </a:ext>
              </a:extLst>
            </p:cNvPr>
            <p:cNvSpPr>
              <a:spLocks/>
            </p:cNvSpPr>
            <p:nvPr/>
          </p:nvSpPr>
          <p:spPr bwMode="auto">
            <a:xfrm>
              <a:off x="5492422" y="2134726"/>
              <a:ext cx="559780" cy="323577"/>
            </a:xfrm>
            <a:custGeom>
              <a:avLst/>
              <a:gdLst>
                <a:gd name="T0" fmla="*/ 5 w 563"/>
                <a:gd name="T1" fmla="*/ 19 h 325"/>
                <a:gd name="T2" fmla="*/ 18 w 563"/>
                <a:gd name="T3" fmla="*/ 50 h 325"/>
                <a:gd name="T4" fmla="*/ 527 w 563"/>
                <a:gd name="T5" fmla="*/ 320 h 325"/>
                <a:gd name="T6" fmla="*/ 558 w 563"/>
                <a:gd name="T7" fmla="*/ 307 h 325"/>
                <a:gd name="T8" fmla="*/ 558 w 563"/>
                <a:gd name="T9" fmla="*/ 307 h 325"/>
                <a:gd name="T10" fmla="*/ 545 w 563"/>
                <a:gd name="T11" fmla="*/ 276 h 325"/>
                <a:gd name="T12" fmla="*/ 36 w 563"/>
                <a:gd name="T13" fmla="*/ 5 h 325"/>
                <a:gd name="T14" fmla="*/ 5 w 563"/>
                <a:gd name="T15" fmla="*/ 19 h 32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63" h="325">
                  <a:moveTo>
                    <a:pt x="5" y="19"/>
                  </a:moveTo>
                  <a:cubicBezTo>
                    <a:pt x="0" y="31"/>
                    <a:pt x="6" y="45"/>
                    <a:pt x="18" y="50"/>
                  </a:cubicBezTo>
                  <a:cubicBezTo>
                    <a:pt x="527" y="320"/>
                    <a:pt x="527" y="320"/>
                    <a:pt x="527" y="320"/>
                  </a:cubicBezTo>
                  <a:cubicBezTo>
                    <a:pt x="539" y="325"/>
                    <a:pt x="553" y="319"/>
                    <a:pt x="558" y="307"/>
                  </a:cubicBezTo>
                  <a:cubicBezTo>
                    <a:pt x="558" y="307"/>
                    <a:pt x="558" y="307"/>
                    <a:pt x="558" y="307"/>
                  </a:cubicBezTo>
                  <a:cubicBezTo>
                    <a:pt x="563" y="295"/>
                    <a:pt x="557" y="281"/>
                    <a:pt x="545" y="276"/>
                  </a:cubicBezTo>
                  <a:cubicBezTo>
                    <a:pt x="36" y="5"/>
                    <a:pt x="36" y="5"/>
                    <a:pt x="36" y="5"/>
                  </a:cubicBezTo>
                  <a:cubicBezTo>
                    <a:pt x="24" y="0"/>
                    <a:pt x="10" y="6"/>
                    <a:pt x="5" y="19"/>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8" name="Freeform 9">
              <a:extLst>
                <a:ext uri="{FF2B5EF4-FFF2-40B4-BE49-F238E27FC236}">
                  <a16:creationId xmlns:a16="http://schemas.microsoft.com/office/drawing/2014/main" id="{2683D64D-ED62-4E84-B164-89473E24DEB8}"/>
                </a:ext>
              </a:extLst>
            </p:cNvPr>
            <p:cNvSpPr>
              <a:spLocks noEditPoints="1"/>
            </p:cNvSpPr>
            <p:nvPr/>
          </p:nvSpPr>
          <p:spPr bwMode="auto">
            <a:xfrm>
              <a:off x="5606552" y="2208304"/>
              <a:ext cx="217808" cy="315634"/>
            </a:xfrm>
            <a:custGeom>
              <a:avLst/>
              <a:gdLst>
                <a:gd name="T0" fmla="*/ 4 w 219"/>
                <a:gd name="T1" fmla="*/ 33 h 317"/>
                <a:gd name="T2" fmla="*/ 69 w 219"/>
                <a:gd name="T3" fmla="*/ 296 h 317"/>
                <a:gd name="T4" fmla="*/ 109 w 219"/>
                <a:gd name="T5" fmla="*/ 302 h 317"/>
                <a:gd name="T6" fmla="*/ 216 w 219"/>
                <a:gd name="T7" fmla="*/ 124 h 317"/>
                <a:gd name="T8" fmla="*/ 219 w 219"/>
                <a:gd name="T9" fmla="*/ 112 h 317"/>
                <a:gd name="T10" fmla="*/ 208 w 219"/>
                <a:gd name="T11" fmla="*/ 94 h 317"/>
                <a:gd name="T12" fmla="*/ 37 w 219"/>
                <a:gd name="T13" fmla="*/ 8 h 317"/>
                <a:gd name="T14" fmla="*/ 4 w 219"/>
                <a:gd name="T15" fmla="*/ 33 h 317"/>
                <a:gd name="T16" fmla="*/ 53 w 219"/>
                <a:gd name="T17" fmla="*/ 59 h 317"/>
                <a:gd name="T18" fmla="*/ 171 w 219"/>
                <a:gd name="T19" fmla="*/ 118 h 317"/>
                <a:gd name="T20" fmla="*/ 97 w 219"/>
                <a:gd name="T21" fmla="*/ 242 h 317"/>
                <a:gd name="T22" fmla="*/ 53 w 219"/>
                <a:gd name="T23" fmla="*/ 59 h 3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19" h="317">
                  <a:moveTo>
                    <a:pt x="4" y="33"/>
                  </a:moveTo>
                  <a:cubicBezTo>
                    <a:pt x="26" y="121"/>
                    <a:pt x="47" y="209"/>
                    <a:pt x="69" y="296"/>
                  </a:cubicBezTo>
                  <a:cubicBezTo>
                    <a:pt x="73" y="315"/>
                    <a:pt x="100" y="317"/>
                    <a:pt x="109" y="302"/>
                  </a:cubicBezTo>
                  <a:cubicBezTo>
                    <a:pt x="145" y="242"/>
                    <a:pt x="180" y="183"/>
                    <a:pt x="216" y="124"/>
                  </a:cubicBezTo>
                  <a:cubicBezTo>
                    <a:pt x="218" y="120"/>
                    <a:pt x="219" y="116"/>
                    <a:pt x="219" y="112"/>
                  </a:cubicBezTo>
                  <a:cubicBezTo>
                    <a:pt x="219" y="105"/>
                    <a:pt x="216" y="98"/>
                    <a:pt x="208" y="94"/>
                  </a:cubicBezTo>
                  <a:cubicBezTo>
                    <a:pt x="151" y="65"/>
                    <a:pt x="94" y="37"/>
                    <a:pt x="37" y="8"/>
                  </a:cubicBezTo>
                  <a:cubicBezTo>
                    <a:pt x="20" y="0"/>
                    <a:pt x="0" y="14"/>
                    <a:pt x="4" y="33"/>
                  </a:cubicBezTo>
                  <a:close/>
                  <a:moveTo>
                    <a:pt x="53" y="59"/>
                  </a:moveTo>
                  <a:cubicBezTo>
                    <a:pt x="92" y="79"/>
                    <a:pt x="132" y="99"/>
                    <a:pt x="171" y="118"/>
                  </a:cubicBezTo>
                  <a:cubicBezTo>
                    <a:pt x="147" y="159"/>
                    <a:pt x="122" y="201"/>
                    <a:pt x="97" y="242"/>
                  </a:cubicBezTo>
                  <a:cubicBezTo>
                    <a:pt x="83" y="181"/>
                    <a:pt x="68" y="120"/>
                    <a:pt x="53" y="59"/>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9" name="Freeform 10">
              <a:extLst>
                <a:ext uri="{FF2B5EF4-FFF2-40B4-BE49-F238E27FC236}">
                  <a16:creationId xmlns:a16="http://schemas.microsoft.com/office/drawing/2014/main" id="{A4E40C99-990E-43D8-BE82-549E08A6F2AD}"/>
                </a:ext>
              </a:extLst>
            </p:cNvPr>
            <p:cNvSpPr>
              <a:spLocks/>
            </p:cNvSpPr>
            <p:nvPr/>
          </p:nvSpPr>
          <p:spPr bwMode="auto">
            <a:xfrm>
              <a:off x="5495348" y="2043171"/>
              <a:ext cx="40970" cy="140467"/>
            </a:xfrm>
            <a:custGeom>
              <a:avLst/>
              <a:gdLst>
                <a:gd name="T0" fmla="*/ 20 w 41"/>
                <a:gd name="T1" fmla="*/ 141 h 141"/>
                <a:gd name="T2" fmla="*/ 41 w 41"/>
                <a:gd name="T3" fmla="*/ 121 h 141"/>
                <a:gd name="T4" fmla="*/ 41 w 41"/>
                <a:gd name="T5" fmla="*/ 20 h 141"/>
                <a:gd name="T6" fmla="*/ 20 w 41"/>
                <a:gd name="T7" fmla="*/ 0 h 141"/>
                <a:gd name="T8" fmla="*/ 20 w 41"/>
                <a:gd name="T9" fmla="*/ 0 h 141"/>
                <a:gd name="T10" fmla="*/ 0 w 41"/>
                <a:gd name="T11" fmla="*/ 20 h 141"/>
                <a:gd name="T12" fmla="*/ 0 w 41"/>
                <a:gd name="T13" fmla="*/ 121 h 141"/>
                <a:gd name="T14" fmla="*/ 20 w 41"/>
                <a:gd name="T15" fmla="*/ 141 h 1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 h="141">
                  <a:moveTo>
                    <a:pt x="20" y="141"/>
                  </a:moveTo>
                  <a:cubicBezTo>
                    <a:pt x="32" y="141"/>
                    <a:pt x="41" y="132"/>
                    <a:pt x="41" y="121"/>
                  </a:cubicBezTo>
                  <a:cubicBezTo>
                    <a:pt x="41" y="20"/>
                    <a:pt x="41" y="20"/>
                    <a:pt x="41" y="20"/>
                  </a:cubicBezTo>
                  <a:cubicBezTo>
                    <a:pt x="41" y="9"/>
                    <a:pt x="32" y="0"/>
                    <a:pt x="20" y="0"/>
                  </a:cubicBezTo>
                  <a:cubicBezTo>
                    <a:pt x="20" y="0"/>
                    <a:pt x="20" y="0"/>
                    <a:pt x="20" y="0"/>
                  </a:cubicBezTo>
                  <a:cubicBezTo>
                    <a:pt x="9" y="0"/>
                    <a:pt x="0" y="9"/>
                    <a:pt x="0" y="20"/>
                  </a:cubicBezTo>
                  <a:cubicBezTo>
                    <a:pt x="0" y="121"/>
                    <a:pt x="0" y="121"/>
                    <a:pt x="0" y="121"/>
                  </a:cubicBezTo>
                  <a:cubicBezTo>
                    <a:pt x="0" y="132"/>
                    <a:pt x="9" y="141"/>
                    <a:pt x="20" y="141"/>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0" name="Freeform 11">
              <a:extLst>
                <a:ext uri="{FF2B5EF4-FFF2-40B4-BE49-F238E27FC236}">
                  <a16:creationId xmlns:a16="http://schemas.microsoft.com/office/drawing/2014/main" id="{DFC1AA1B-907D-4804-B4FC-7982CB51954C}"/>
                </a:ext>
              </a:extLst>
            </p:cNvPr>
            <p:cNvSpPr>
              <a:spLocks/>
            </p:cNvSpPr>
            <p:nvPr/>
          </p:nvSpPr>
          <p:spPr bwMode="auto">
            <a:xfrm>
              <a:off x="5399195" y="2043171"/>
              <a:ext cx="137123" cy="39716"/>
            </a:xfrm>
            <a:custGeom>
              <a:avLst/>
              <a:gdLst>
                <a:gd name="T0" fmla="*/ 138 w 138"/>
                <a:gd name="T1" fmla="*/ 20 h 40"/>
                <a:gd name="T2" fmla="*/ 117 w 138"/>
                <a:gd name="T3" fmla="*/ 0 h 40"/>
                <a:gd name="T4" fmla="*/ 21 w 138"/>
                <a:gd name="T5" fmla="*/ 0 h 40"/>
                <a:gd name="T6" fmla="*/ 0 w 138"/>
                <a:gd name="T7" fmla="*/ 20 h 40"/>
                <a:gd name="T8" fmla="*/ 0 w 138"/>
                <a:gd name="T9" fmla="*/ 20 h 40"/>
                <a:gd name="T10" fmla="*/ 21 w 138"/>
                <a:gd name="T11" fmla="*/ 40 h 40"/>
                <a:gd name="T12" fmla="*/ 117 w 138"/>
                <a:gd name="T13" fmla="*/ 40 h 40"/>
                <a:gd name="T14" fmla="*/ 138 w 138"/>
                <a:gd name="T15" fmla="*/ 20 h 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8" h="40">
                  <a:moveTo>
                    <a:pt x="138" y="20"/>
                  </a:moveTo>
                  <a:cubicBezTo>
                    <a:pt x="138" y="9"/>
                    <a:pt x="129" y="0"/>
                    <a:pt x="117" y="0"/>
                  </a:cubicBezTo>
                  <a:cubicBezTo>
                    <a:pt x="21" y="0"/>
                    <a:pt x="21" y="0"/>
                    <a:pt x="21" y="0"/>
                  </a:cubicBezTo>
                  <a:cubicBezTo>
                    <a:pt x="10" y="0"/>
                    <a:pt x="0" y="9"/>
                    <a:pt x="0" y="20"/>
                  </a:cubicBezTo>
                  <a:cubicBezTo>
                    <a:pt x="0" y="20"/>
                    <a:pt x="0" y="20"/>
                    <a:pt x="0" y="20"/>
                  </a:cubicBezTo>
                  <a:cubicBezTo>
                    <a:pt x="0" y="31"/>
                    <a:pt x="10" y="40"/>
                    <a:pt x="21" y="40"/>
                  </a:cubicBezTo>
                  <a:cubicBezTo>
                    <a:pt x="117" y="40"/>
                    <a:pt x="117" y="40"/>
                    <a:pt x="117" y="40"/>
                  </a:cubicBezTo>
                  <a:cubicBezTo>
                    <a:pt x="129" y="40"/>
                    <a:pt x="138" y="31"/>
                    <a:pt x="138" y="20"/>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1" name="Freeform 12">
              <a:extLst>
                <a:ext uri="{FF2B5EF4-FFF2-40B4-BE49-F238E27FC236}">
                  <a16:creationId xmlns:a16="http://schemas.microsoft.com/office/drawing/2014/main" id="{EE2A0C53-BC88-444A-A2D0-AB7B0DCCE8BE}"/>
                </a:ext>
              </a:extLst>
            </p:cNvPr>
            <p:cNvSpPr>
              <a:spLocks/>
            </p:cNvSpPr>
            <p:nvPr/>
          </p:nvSpPr>
          <p:spPr bwMode="auto">
            <a:xfrm>
              <a:off x="5392924" y="2040245"/>
              <a:ext cx="97408" cy="46822"/>
            </a:xfrm>
            <a:custGeom>
              <a:avLst/>
              <a:gdLst>
                <a:gd name="T0" fmla="*/ 72 w 98"/>
                <a:gd name="T1" fmla="*/ 23 h 47"/>
                <a:gd name="T2" fmla="*/ 85 w 98"/>
                <a:gd name="T3" fmla="*/ 0 h 47"/>
                <a:gd name="T4" fmla="*/ 24 w 98"/>
                <a:gd name="T5" fmla="*/ 0 h 47"/>
                <a:gd name="T6" fmla="*/ 0 w 98"/>
                <a:gd name="T7" fmla="*/ 23 h 47"/>
                <a:gd name="T8" fmla="*/ 0 w 98"/>
                <a:gd name="T9" fmla="*/ 23 h 47"/>
                <a:gd name="T10" fmla="*/ 24 w 98"/>
                <a:gd name="T11" fmla="*/ 47 h 47"/>
                <a:gd name="T12" fmla="*/ 85 w 98"/>
                <a:gd name="T13" fmla="*/ 47 h 47"/>
                <a:gd name="T14" fmla="*/ 72 w 98"/>
                <a:gd name="T15" fmla="*/ 23 h 4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8" h="47">
                  <a:moveTo>
                    <a:pt x="72" y="23"/>
                  </a:moveTo>
                  <a:cubicBezTo>
                    <a:pt x="72" y="6"/>
                    <a:pt x="98" y="0"/>
                    <a:pt x="85" y="0"/>
                  </a:cubicBezTo>
                  <a:cubicBezTo>
                    <a:pt x="24" y="0"/>
                    <a:pt x="24" y="0"/>
                    <a:pt x="24" y="0"/>
                  </a:cubicBezTo>
                  <a:cubicBezTo>
                    <a:pt x="10" y="0"/>
                    <a:pt x="0" y="10"/>
                    <a:pt x="0" y="23"/>
                  </a:cubicBezTo>
                  <a:cubicBezTo>
                    <a:pt x="0" y="23"/>
                    <a:pt x="0" y="23"/>
                    <a:pt x="0" y="23"/>
                  </a:cubicBezTo>
                  <a:cubicBezTo>
                    <a:pt x="0" y="36"/>
                    <a:pt x="10" y="47"/>
                    <a:pt x="24" y="47"/>
                  </a:cubicBezTo>
                  <a:cubicBezTo>
                    <a:pt x="85" y="47"/>
                    <a:pt x="85" y="47"/>
                    <a:pt x="85" y="47"/>
                  </a:cubicBezTo>
                  <a:cubicBezTo>
                    <a:pt x="98" y="47"/>
                    <a:pt x="72" y="40"/>
                    <a:pt x="72" y="23"/>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2" name="Oval 13">
              <a:extLst>
                <a:ext uri="{FF2B5EF4-FFF2-40B4-BE49-F238E27FC236}">
                  <a16:creationId xmlns:a16="http://schemas.microsoft.com/office/drawing/2014/main" id="{1312A4CC-9BCA-4B12-80E0-84FAB46865CD}"/>
                </a:ext>
              </a:extLst>
            </p:cNvPr>
            <p:cNvSpPr>
              <a:spLocks noChangeArrowheads="1"/>
            </p:cNvSpPr>
            <p:nvPr/>
          </p:nvSpPr>
          <p:spPr bwMode="auto">
            <a:xfrm>
              <a:off x="5897102" y="2304876"/>
              <a:ext cx="258360" cy="254597"/>
            </a:xfrm>
            <a:prstGeom prst="ellipse">
              <a:avLst/>
            </a:prstGeom>
            <a:solidFill>
              <a:srgbClr val="0070C0"/>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3" name="Freeform 14">
              <a:extLst>
                <a:ext uri="{FF2B5EF4-FFF2-40B4-BE49-F238E27FC236}">
                  <a16:creationId xmlns:a16="http://schemas.microsoft.com/office/drawing/2014/main" id="{69BE5A97-7A31-4ECD-8577-97DA9B616D3F}"/>
                </a:ext>
              </a:extLst>
            </p:cNvPr>
            <p:cNvSpPr>
              <a:spLocks/>
            </p:cNvSpPr>
            <p:nvPr/>
          </p:nvSpPr>
          <p:spPr bwMode="auto">
            <a:xfrm>
              <a:off x="5928874" y="2324943"/>
              <a:ext cx="194815" cy="104514"/>
            </a:xfrm>
            <a:custGeom>
              <a:avLst/>
              <a:gdLst>
                <a:gd name="T0" fmla="*/ 98 w 196"/>
                <a:gd name="T1" fmla="*/ 17 h 105"/>
                <a:gd name="T2" fmla="*/ 0 w 196"/>
                <a:gd name="T3" fmla="*/ 105 h 105"/>
                <a:gd name="T4" fmla="*/ 0 w 196"/>
                <a:gd name="T5" fmla="*/ 96 h 105"/>
                <a:gd name="T6" fmla="*/ 98 w 196"/>
                <a:gd name="T7" fmla="*/ 0 h 105"/>
                <a:gd name="T8" fmla="*/ 196 w 196"/>
                <a:gd name="T9" fmla="*/ 96 h 105"/>
                <a:gd name="T10" fmla="*/ 196 w 196"/>
                <a:gd name="T11" fmla="*/ 105 h 105"/>
                <a:gd name="T12" fmla="*/ 98 w 196"/>
                <a:gd name="T13" fmla="*/ 17 h 105"/>
              </a:gdLst>
              <a:ahLst/>
              <a:cxnLst>
                <a:cxn ang="0">
                  <a:pos x="T0" y="T1"/>
                </a:cxn>
                <a:cxn ang="0">
                  <a:pos x="T2" y="T3"/>
                </a:cxn>
                <a:cxn ang="0">
                  <a:pos x="T4" y="T5"/>
                </a:cxn>
                <a:cxn ang="0">
                  <a:pos x="T6" y="T7"/>
                </a:cxn>
                <a:cxn ang="0">
                  <a:pos x="T8" y="T9"/>
                </a:cxn>
                <a:cxn ang="0">
                  <a:pos x="T10" y="T11"/>
                </a:cxn>
                <a:cxn ang="0">
                  <a:pos x="T12" y="T13"/>
                </a:cxn>
              </a:cxnLst>
              <a:rect l="0" t="0" r="r" b="b"/>
              <a:pathLst>
                <a:path w="196" h="105">
                  <a:moveTo>
                    <a:pt x="98" y="17"/>
                  </a:moveTo>
                  <a:cubicBezTo>
                    <a:pt x="47" y="17"/>
                    <a:pt x="5" y="55"/>
                    <a:pt x="0" y="105"/>
                  </a:cubicBezTo>
                  <a:cubicBezTo>
                    <a:pt x="0" y="102"/>
                    <a:pt x="0" y="99"/>
                    <a:pt x="0" y="96"/>
                  </a:cubicBezTo>
                  <a:cubicBezTo>
                    <a:pt x="0" y="43"/>
                    <a:pt x="44" y="0"/>
                    <a:pt x="98" y="0"/>
                  </a:cubicBezTo>
                  <a:cubicBezTo>
                    <a:pt x="152" y="0"/>
                    <a:pt x="196" y="43"/>
                    <a:pt x="196" y="96"/>
                  </a:cubicBezTo>
                  <a:cubicBezTo>
                    <a:pt x="196" y="99"/>
                    <a:pt x="196" y="102"/>
                    <a:pt x="196" y="105"/>
                  </a:cubicBezTo>
                  <a:cubicBezTo>
                    <a:pt x="191" y="55"/>
                    <a:pt x="149" y="17"/>
                    <a:pt x="98" y="17"/>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4" name="Oval 15">
              <a:extLst>
                <a:ext uri="{FF2B5EF4-FFF2-40B4-BE49-F238E27FC236}">
                  <a16:creationId xmlns:a16="http://schemas.microsoft.com/office/drawing/2014/main" id="{6510B748-F5E9-4E97-9534-25B105A224ED}"/>
                </a:ext>
              </a:extLst>
            </p:cNvPr>
            <p:cNvSpPr>
              <a:spLocks noChangeArrowheads="1"/>
            </p:cNvSpPr>
            <p:nvPr/>
          </p:nvSpPr>
          <p:spPr bwMode="auto">
            <a:xfrm>
              <a:off x="5951867" y="2358805"/>
              <a:ext cx="148829" cy="147156"/>
            </a:xfrm>
            <a:prstGeom prst="ellipse">
              <a:avLst/>
            </a:prstGeom>
            <a:solidFill>
              <a:srgbClr val="0070C0"/>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5" name="Freeform 16">
              <a:extLst>
                <a:ext uri="{FF2B5EF4-FFF2-40B4-BE49-F238E27FC236}">
                  <a16:creationId xmlns:a16="http://schemas.microsoft.com/office/drawing/2014/main" id="{C4D0C4CB-050A-4B61-AC0E-93F4F879C694}"/>
                </a:ext>
              </a:extLst>
            </p:cNvPr>
            <p:cNvSpPr>
              <a:spLocks/>
            </p:cNvSpPr>
            <p:nvPr/>
          </p:nvSpPr>
          <p:spPr bwMode="auto">
            <a:xfrm>
              <a:off x="5960647" y="2358805"/>
              <a:ext cx="140049" cy="116220"/>
            </a:xfrm>
            <a:custGeom>
              <a:avLst/>
              <a:gdLst>
                <a:gd name="T0" fmla="*/ 136 w 141"/>
                <a:gd name="T1" fmla="*/ 82 h 117"/>
                <a:gd name="T2" fmla="*/ 62 w 141"/>
                <a:gd name="T3" fmla="*/ 8 h 117"/>
                <a:gd name="T4" fmla="*/ 0 w 141"/>
                <a:gd name="T5" fmla="*/ 39 h 117"/>
                <a:gd name="T6" fmla="*/ 66 w 141"/>
                <a:gd name="T7" fmla="*/ 0 h 117"/>
                <a:gd name="T8" fmla="*/ 141 w 141"/>
                <a:gd name="T9" fmla="*/ 74 h 117"/>
                <a:gd name="T10" fmla="*/ 127 w 141"/>
                <a:gd name="T11" fmla="*/ 117 h 117"/>
                <a:gd name="T12" fmla="*/ 136 w 141"/>
                <a:gd name="T13" fmla="*/ 82 h 117"/>
              </a:gdLst>
              <a:ahLst/>
              <a:cxnLst>
                <a:cxn ang="0">
                  <a:pos x="T0" y="T1"/>
                </a:cxn>
                <a:cxn ang="0">
                  <a:pos x="T2" y="T3"/>
                </a:cxn>
                <a:cxn ang="0">
                  <a:pos x="T4" y="T5"/>
                </a:cxn>
                <a:cxn ang="0">
                  <a:pos x="T6" y="T7"/>
                </a:cxn>
                <a:cxn ang="0">
                  <a:pos x="T8" y="T9"/>
                </a:cxn>
                <a:cxn ang="0">
                  <a:pos x="T10" y="T11"/>
                </a:cxn>
                <a:cxn ang="0">
                  <a:pos x="T12" y="T13"/>
                </a:cxn>
              </a:cxnLst>
              <a:rect l="0" t="0" r="r" b="b"/>
              <a:pathLst>
                <a:path w="141" h="117">
                  <a:moveTo>
                    <a:pt x="136" y="82"/>
                  </a:moveTo>
                  <a:cubicBezTo>
                    <a:pt x="136" y="41"/>
                    <a:pt x="103" y="8"/>
                    <a:pt x="62" y="8"/>
                  </a:cubicBezTo>
                  <a:cubicBezTo>
                    <a:pt x="36" y="8"/>
                    <a:pt x="14" y="20"/>
                    <a:pt x="0" y="39"/>
                  </a:cubicBezTo>
                  <a:cubicBezTo>
                    <a:pt x="13" y="16"/>
                    <a:pt x="38" y="0"/>
                    <a:pt x="66" y="0"/>
                  </a:cubicBezTo>
                  <a:cubicBezTo>
                    <a:pt x="108" y="0"/>
                    <a:pt x="141" y="33"/>
                    <a:pt x="141" y="74"/>
                  </a:cubicBezTo>
                  <a:cubicBezTo>
                    <a:pt x="141" y="90"/>
                    <a:pt x="136" y="105"/>
                    <a:pt x="127" y="117"/>
                  </a:cubicBezTo>
                  <a:cubicBezTo>
                    <a:pt x="133" y="106"/>
                    <a:pt x="136" y="94"/>
                    <a:pt x="136" y="82"/>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6" name="Freeform 17">
              <a:extLst>
                <a:ext uri="{FF2B5EF4-FFF2-40B4-BE49-F238E27FC236}">
                  <a16:creationId xmlns:a16="http://schemas.microsoft.com/office/drawing/2014/main" id="{05439DE5-7CF3-466C-8F83-8AA447A3C92C}"/>
                </a:ext>
              </a:extLst>
            </p:cNvPr>
            <p:cNvSpPr>
              <a:spLocks/>
            </p:cNvSpPr>
            <p:nvPr/>
          </p:nvSpPr>
          <p:spPr bwMode="auto">
            <a:xfrm>
              <a:off x="5951867" y="2390578"/>
              <a:ext cx="140049" cy="115384"/>
            </a:xfrm>
            <a:custGeom>
              <a:avLst/>
              <a:gdLst>
                <a:gd name="T0" fmla="*/ 5 w 141"/>
                <a:gd name="T1" fmla="*/ 35 h 116"/>
                <a:gd name="T2" fmla="*/ 80 w 141"/>
                <a:gd name="T3" fmla="*/ 109 h 116"/>
                <a:gd name="T4" fmla="*/ 141 w 141"/>
                <a:gd name="T5" fmla="*/ 77 h 116"/>
                <a:gd name="T6" fmla="*/ 75 w 141"/>
                <a:gd name="T7" fmla="*/ 116 h 116"/>
                <a:gd name="T8" fmla="*/ 0 w 141"/>
                <a:gd name="T9" fmla="*/ 42 h 116"/>
                <a:gd name="T10" fmla="*/ 14 w 141"/>
                <a:gd name="T11" fmla="*/ 0 h 116"/>
                <a:gd name="T12" fmla="*/ 5 w 141"/>
                <a:gd name="T13" fmla="*/ 35 h 116"/>
              </a:gdLst>
              <a:ahLst/>
              <a:cxnLst>
                <a:cxn ang="0">
                  <a:pos x="T0" y="T1"/>
                </a:cxn>
                <a:cxn ang="0">
                  <a:pos x="T2" y="T3"/>
                </a:cxn>
                <a:cxn ang="0">
                  <a:pos x="T4" y="T5"/>
                </a:cxn>
                <a:cxn ang="0">
                  <a:pos x="T6" y="T7"/>
                </a:cxn>
                <a:cxn ang="0">
                  <a:pos x="T8" y="T9"/>
                </a:cxn>
                <a:cxn ang="0">
                  <a:pos x="T10" y="T11"/>
                </a:cxn>
                <a:cxn ang="0">
                  <a:pos x="T12" y="T13"/>
                </a:cxn>
              </a:cxnLst>
              <a:rect l="0" t="0" r="r" b="b"/>
              <a:pathLst>
                <a:path w="141" h="116">
                  <a:moveTo>
                    <a:pt x="5" y="35"/>
                  </a:moveTo>
                  <a:cubicBezTo>
                    <a:pt x="5" y="75"/>
                    <a:pt x="38" y="109"/>
                    <a:pt x="80" y="109"/>
                  </a:cubicBezTo>
                  <a:cubicBezTo>
                    <a:pt x="105" y="109"/>
                    <a:pt x="127" y="96"/>
                    <a:pt x="141" y="77"/>
                  </a:cubicBezTo>
                  <a:cubicBezTo>
                    <a:pt x="128" y="100"/>
                    <a:pt x="103" y="116"/>
                    <a:pt x="75" y="116"/>
                  </a:cubicBezTo>
                  <a:cubicBezTo>
                    <a:pt x="34" y="116"/>
                    <a:pt x="0" y="83"/>
                    <a:pt x="0" y="42"/>
                  </a:cubicBezTo>
                  <a:cubicBezTo>
                    <a:pt x="0" y="26"/>
                    <a:pt x="5" y="12"/>
                    <a:pt x="14" y="0"/>
                  </a:cubicBezTo>
                  <a:cubicBezTo>
                    <a:pt x="8" y="10"/>
                    <a:pt x="5" y="22"/>
                    <a:pt x="5" y="35"/>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7" name="Oval 18">
              <a:extLst>
                <a:ext uri="{FF2B5EF4-FFF2-40B4-BE49-F238E27FC236}">
                  <a16:creationId xmlns:a16="http://schemas.microsoft.com/office/drawing/2014/main" id="{4672FFAC-790C-4BCF-83FA-B0CD07645306}"/>
                </a:ext>
              </a:extLst>
            </p:cNvPr>
            <p:cNvSpPr>
              <a:spLocks noChangeArrowheads="1"/>
            </p:cNvSpPr>
            <p:nvPr/>
          </p:nvSpPr>
          <p:spPr bwMode="auto">
            <a:xfrm>
              <a:off x="5999526" y="2406464"/>
              <a:ext cx="53511" cy="51839"/>
            </a:xfrm>
            <a:prstGeom prst="ellipse">
              <a:avLst/>
            </a:prstGeom>
            <a:solidFill>
              <a:srgbClr val="0070C0"/>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8" name="Oval 19">
              <a:extLst>
                <a:ext uri="{FF2B5EF4-FFF2-40B4-BE49-F238E27FC236}">
                  <a16:creationId xmlns:a16="http://schemas.microsoft.com/office/drawing/2014/main" id="{EEB8EB1A-CA49-4143-B11A-DB7A26A2AF94}"/>
                </a:ext>
              </a:extLst>
            </p:cNvPr>
            <p:cNvSpPr>
              <a:spLocks noChangeArrowheads="1"/>
            </p:cNvSpPr>
            <p:nvPr/>
          </p:nvSpPr>
          <p:spPr bwMode="auto">
            <a:xfrm>
              <a:off x="6014158" y="2372601"/>
              <a:ext cx="23829" cy="22993"/>
            </a:xfrm>
            <a:prstGeom prst="ellipse">
              <a:avLst/>
            </a:prstGeom>
            <a:solidFill>
              <a:srgbClr val="0070C0"/>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9" name="Oval 20">
              <a:extLst>
                <a:ext uri="{FF2B5EF4-FFF2-40B4-BE49-F238E27FC236}">
                  <a16:creationId xmlns:a16="http://schemas.microsoft.com/office/drawing/2014/main" id="{F4368909-FF90-4AF0-A69C-F45A50740313}"/>
                </a:ext>
              </a:extLst>
            </p:cNvPr>
            <p:cNvSpPr>
              <a:spLocks noChangeArrowheads="1"/>
            </p:cNvSpPr>
            <p:nvPr/>
          </p:nvSpPr>
          <p:spPr bwMode="auto">
            <a:xfrm>
              <a:off x="6014158" y="2469172"/>
              <a:ext cx="23829" cy="23829"/>
            </a:xfrm>
            <a:prstGeom prst="ellipse">
              <a:avLst/>
            </a:prstGeom>
            <a:solidFill>
              <a:srgbClr val="0070C0"/>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20" name="Oval 21">
              <a:extLst>
                <a:ext uri="{FF2B5EF4-FFF2-40B4-BE49-F238E27FC236}">
                  <a16:creationId xmlns:a16="http://schemas.microsoft.com/office/drawing/2014/main" id="{048B127D-453D-47D2-9D6F-A12D87FA784A}"/>
                </a:ext>
              </a:extLst>
            </p:cNvPr>
            <p:cNvSpPr>
              <a:spLocks noChangeArrowheads="1"/>
            </p:cNvSpPr>
            <p:nvPr/>
          </p:nvSpPr>
          <p:spPr bwMode="auto">
            <a:xfrm>
              <a:off x="5965663" y="2420260"/>
              <a:ext cx="23829" cy="23829"/>
            </a:xfrm>
            <a:prstGeom prst="ellipse">
              <a:avLst/>
            </a:prstGeom>
            <a:solidFill>
              <a:srgbClr val="0070C0"/>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21" name="Oval 22">
              <a:extLst>
                <a:ext uri="{FF2B5EF4-FFF2-40B4-BE49-F238E27FC236}">
                  <a16:creationId xmlns:a16="http://schemas.microsoft.com/office/drawing/2014/main" id="{63350DC0-5A3E-46E2-9F41-D9B8A8C734FA}"/>
                </a:ext>
              </a:extLst>
            </p:cNvPr>
            <p:cNvSpPr>
              <a:spLocks noChangeArrowheads="1"/>
            </p:cNvSpPr>
            <p:nvPr/>
          </p:nvSpPr>
          <p:spPr bwMode="auto">
            <a:xfrm>
              <a:off x="6063071" y="2420260"/>
              <a:ext cx="23829" cy="23829"/>
            </a:xfrm>
            <a:prstGeom prst="ellipse">
              <a:avLst/>
            </a:prstGeom>
            <a:solidFill>
              <a:srgbClr val="0070C0"/>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22" name="Freeform 23">
              <a:extLst>
                <a:ext uri="{FF2B5EF4-FFF2-40B4-BE49-F238E27FC236}">
                  <a16:creationId xmlns:a16="http://schemas.microsoft.com/office/drawing/2014/main" id="{250565E8-A34A-4BCA-BE53-EA19AE576A71}"/>
                </a:ext>
              </a:extLst>
            </p:cNvPr>
            <p:cNvSpPr>
              <a:spLocks/>
            </p:cNvSpPr>
            <p:nvPr/>
          </p:nvSpPr>
          <p:spPr bwMode="auto">
            <a:xfrm>
              <a:off x="6048021" y="2385561"/>
              <a:ext cx="25920" cy="25920"/>
            </a:xfrm>
            <a:custGeom>
              <a:avLst/>
              <a:gdLst>
                <a:gd name="T0" fmla="*/ 4 w 26"/>
                <a:gd name="T1" fmla="*/ 4 h 26"/>
                <a:gd name="T2" fmla="*/ 4 w 26"/>
                <a:gd name="T3" fmla="*/ 21 h 26"/>
                <a:gd name="T4" fmla="*/ 21 w 26"/>
                <a:gd name="T5" fmla="*/ 21 h 26"/>
                <a:gd name="T6" fmla="*/ 21 w 26"/>
                <a:gd name="T7" fmla="*/ 4 h 26"/>
                <a:gd name="T8" fmla="*/ 4 w 26"/>
                <a:gd name="T9" fmla="*/ 4 h 26"/>
              </a:gdLst>
              <a:ahLst/>
              <a:cxnLst>
                <a:cxn ang="0">
                  <a:pos x="T0" y="T1"/>
                </a:cxn>
                <a:cxn ang="0">
                  <a:pos x="T2" y="T3"/>
                </a:cxn>
                <a:cxn ang="0">
                  <a:pos x="T4" y="T5"/>
                </a:cxn>
                <a:cxn ang="0">
                  <a:pos x="T6" y="T7"/>
                </a:cxn>
                <a:cxn ang="0">
                  <a:pos x="T8" y="T9"/>
                </a:cxn>
              </a:cxnLst>
              <a:rect l="0" t="0" r="r" b="b"/>
              <a:pathLst>
                <a:path w="26" h="26">
                  <a:moveTo>
                    <a:pt x="4" y="4"/>
                  </a:moveTo>
                  <a:cubicBezTo>
                    <a:pt x="0" y="9"/>
                    <a:pt x="0" y="17"/>
                    <a:pt x="4" y="21"/>
                  </a:cubicBezTo>
                  <a:cubicBezTo>
                    <a:pt x="9" y="26"/>
                    <a:pt x="17" y="26"/>
                    <a:pt x="21" y="21"/>
                  </a:cubicBezTo>
                  <a:cubicBezTo>
                    <a:pt x="26" y="17"/>
                    <a:pt x="26" y="9"/>
                    <a:pt x="21" y="4"/>
                  </a:cubicBezTo>
                  <a:cubicBezTo>
                    <a:pt x="17" y="0"/>
                    <a:pt x="9" y="0"/>
                    <a:pt x="4" y="4"/>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23" name="Freeform 24">
              <a:extLst>
                <a:ext uri="{FF2B5EF4-FFF2-40B4-BE49-F238E27FC236}">
                  <a16:creationId xmlns:a16="http://schemas.microsoft.com/office/drawing/2014/main" id="{3475F966-D9EA-43C5-857F-009651C2A410}"/>
                </a:ext>
              </a:extLst>
            </p:cNvPr>
            <p:cNvSpPr>
              <a:spLocks/>
            </p:cNvSpPr>
            <p:nvPr/>
          </p:nvSpPr>
          <p:spPr bwMode="auto">
            <a:xfrm>
              <a:off x="5978623" y="2453286"/>
              <a:ext cx="25920" cy="25920"/>
            </a:xfrm>
            <a:custGeom>
              <a:avLst/>
              <a:gdLst>
                <a:gd name="T0" fmla="*/ 5 w 26"/>
                <a:gd name="T1" fmla="*/ 5 h 26"/>
                <a:gd name="T2" fmla="*/ 5 w 26"/>
                <a:gd name="T3" fmla="*/ 22 h 26"/>
                <a:gd name="T4" fmla="*/ 22 w 26"/>
                <a:gd name="T5" fmla="*/ 22 h 26"/>
                <a:gd name="T6" fmla="*/ 22 w 26"/>
                <a:gd name="T7" fmla="*/ 5 h 26"/>
                <a:gd name="T8" fmla="*/ 5 w 26"/>
                <a:gd name="T9" fmla="*/ 5 h 26"/>
              </a:gdLst>
              <a:ahLst/>
              <a:cxnLst>
                <a:cxn ang="0">
                  <a:pos x="T0" y="T1"/>
                </a:cxn>
                <a:cxn ang="0">
                  <a:pos x="T2" y="T3"/>
                </a:cxn>
                <a:cxn ang="0">
                  <a:pos x="T4" y="T5"/>
                </a:cxn>
                <a:cxn ang="0">
                  <a:pos x="T6" y="T7"/>
                </a:cxn>
                <a:cxn ang="0">
                  <a:pos x="T8" y="T9"/>
                </a:cxn>
              </a:cxnLst>
              <a:rect l="0" t="0" r="r" b="b"/>
              <a:pathLst>
                <a:path w="26" h="26">
                  <a:moveTo>
                    <a:pt x="5" y="5"/>
                  </a:moveTo>
                  <a:cubicBezTo>
                    <a:pt x="0" y="10"/>
                    <a:pt x="0" y="17"/>
                    <a:pt x="5" y="22"/>
                  </a:cubicBezTo>
                  <a:cubicBezTo>
                    <a:pt x="9" y="26"/>
                    <a:pt x="17" y="26"/>
                    <a:pt x="22" y="22"/>
                  </a:cubicBezTo>
                  <a:cubicBezTo>
                    <a:pt x="26" y="17"/>
                    <a:pt x="26" y="10"/>
                    <a:pt x="22" y="5"/>
                  </a:cubicBezTo>
                  <a:cubicBezTo>
                    <a:pt x="17" y="0"/>
                    <a:pt x="9" y="0"/>
                    <a:pt x="5" y="5"/>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24" name="Freeform 25">
              <a:extLst>
                <a:ext uri="{FF2B5EF4-FFF2-40B4-BE49-F238E27FC236}">
                  <a16:creationId xmlns:a16="http://schemas.microsoft.com/office/drawing/2014/main" id="{82FC06FC-EDB8-4BB5-97F9-C6BF5AB16C69}"/>
                </a:ext>
              </a:extLst>
            </p:cNvPr>
            <p:cNvSpPr>
              <a:spLocks/>
            </p:cNvSpPr>
            <p:nvPr/>
          </p:nvSpPr>
          <p:spPr bwMode="auto">
            <a:xfrm>
              <a:off x="5978623" y="2385561"/>
              <a:ext cx="25920" cy="25920"/>
            </a:xfrm>
            <a:custGeom>
              <a:avLst/>
              <a:gdLst>
                <a:gd name="T0" fmla="*/ 5 w 26"/>
                <a:gd name="T1" fmla="*/ 21 h 26"/>
                <a:gd name="T2" fmla="*/ 22 w 26"/>
                <a:gd name="T3" fmla="*/ 21 h 26"/>
                <a:gd name="T4" fmla="*/ 22 w 26"/>
                <a:gd name="T5" fmla="*/ 4 h 26"/>
                <a:gd name="T6" fmla="*/ 5 w 26"/>
                <a:gd name="T7" fmla="*/ 4 h 26"/>
                <a:gd name="T8" fmla="*/ 5 w 26"/>
                <a:gd name="T9" fmla="*/ 21 h 26"/>
              </a:gdLst>
              <a:ahLst/>
              <a:cxnLst>
                <a:cxn ang="0">
                  <a:pos x="T0" y="T1"/>
                </a:cxn>
                <a:cxn ang="0">
                  <a:pos x="T2" y="T3"/>
                </a:cxn>
                <a:cxn ang="0">
                  <a:pos x="T4" y="T5"/>
                </a:cxn>
                <a:cxn ang="0">
                  <a:pos x="T6" y="T7"/>
                </a:cxn>
                <a:cxn ang="0">
                  <a:pos x="T8" y="T9"/>
                </a:cxn>
              </a:cxnLst>
              <a:rect l="0" t="0" r="r" b="b"/>
              <a:pathLst>
                <a:path w="26" h="26">
                  <a:moveTo>
                    <a:pt x="5" y="21"/>
                  </a:moveTo>
                  <a:cubicBezTo>
                    <a:pt x="9" y="26"/>
                    <a:pt x="17" y="26"/>
                    <a:pt x="22" y="21"/>
                  </a:cubicBezTo>
                  <a:cubicBezTo>
                    <a:pt x="26" y="17"/>
                    <a:pt x="26" y="9"/>
                    <a:pt x="22" y="4"/>
                  </a:cubicBezTo>
                  <a:cubicBezTo>
                    <a:pt x="17" y="0"/>
                    <a:pt x="9" y="0"/>
                    <a:pt x="5" y="4"/>
                  </a:cubicBezTo>
                  <a:cubicBezTo>
                    <a:pt x="0" y="9"/>
                    <a:pt x="0" y="17"/>
                    <a:pt x="5" y="21"/>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25" name="Freeform 26">
              <a:extLst>
                <a:ext uri="{FF2B5EF4-FFF2-40B4-BE49-F238E27FC236}">
                  <a16:creationId xmlns:a16="http://schemas.microsoft.com/office/drawing/2014/main" id="{9726B75E-20A4-494E-904C-BF8CE98A9B61}"/>
                </a:ext>
              </a:extLst>
            </p:cNvPr>
            <p:cNvSpPr>
              <a:spLocks/>
            </p:cNvSpPr>
            <p:nvPr/>
          </p:nvSpPr>
          <p:spPr bwMode="auto">
            <a:xfrm>
              <a:off x="6048021" y="2453286"/>
              <a:ext cx="25920" cy="25920"/>
            </a:xfrm>
            <a:custGeom>
              <a:avLst/>
              <a:gdLst>
                <a:gd name="T0" fmla="*/ 4 w 26"/>
                <a:gd name="T1" fmla="*/ 22 h 26"/>
                <a:gd name="T2" fmla="*/ 21 w 26"/>
                <a:gd name="T3" fmla="*/ 22 h 26"/>
                <a:gd name="T4" fmla="*/ 21 w 26"/>
                <a:gd name="T5" fmla="*/ 5 h 26"/>
                <a:gd name="T6" fmla="*/ 4 w 26"/>
                <a:gd name="T7" fmla="*/ 5 h 26"/>
                <a:gd name="T8" fmla="*/ 4 w 26"/>
                <a:gd name="T9" fmla="*/ 22 h 26"/>
              </a:gdLst>
              <a:ahLst/>
              <a:cxnLst>
                <a:cxn ang="0">
                  <a:pos x="T0" y="T1"/>
                </a:cxn>
                <a:cxn ang="0">
                  <a:pos x="T2" y="T3"/>
                </a:cxn>
                <a:cxn ang="0">
                  <a:pos x="T4" y="T5"/>
                </a:cxn>
                <a:cxn ang="0">
                  <a:pos x="T6" y="T7"/>
                </a:cxn>
                <a:cxn ang="0">
                  <a:pos x="T8" y="T9"/>
                </a:cxn>
              </a:cxnLst>
              <a:rect l="0" t="0" r="r" b="b"/>
              <a:pathLst>
                <a:path w="26" h="26">
                  <a:moveTo>
                    <a:pt x="4" y="22"/>
                  </a:moveTo>
                  <a:cubicBezTo>
                    <a:pt x="9" y="26"/>
                    <a:pt x="17" y="26"/>
                    <a:pt x="21" y="22"/>
                  </a:cubicBezTo>
                  <a:cubicBezTo>
                    <a:pt x="26" y="17"/>
                    <a:pt x="26" y="10"/>
                    <a:pt x="21" y="5"/>
                  </a:cubicBezTo>
                  <a:cubicBezTo>
                    <a:pt x="17" y="0"/>
                    <a:pt x="9" y="0"/>
                    <a:pt x="4" y="5"/>
                  </a:cubicBezTo>
                  <a:cubicBezTo>
                    <a:pt x="0" y="10"/>
                    <a:pt x="0" y="17"/>
                    <a:pt x="4" y="22"/>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26" name="Freeform 27">
              <a:extLst>
                <a:ext uri="{FF2B5EF4-FFF2-40B4-BE49-F238E27FC236}">
                  <a16:creationId xmlns:a16="http://schemas.microsoft.com/office/drawing/2014/main" id="{B53FE60D-F1E6-4CE7-9B68-9BDE10B7CAFA}"/>
                </a:ext>
              </a:extLst>
            </p:cNvPr>
            <p:cNvSpPr>
              <a:spLocks/>
            </p:cNvSpPr>
            <p:nvPr/>
          </p:nvSpPr>
          <p:spPr bwMode="auto">
            <a:xfrm>
              <a:off x="5550950" y="2069091"/>
              <a:ext cx="765464" cy="39716"/>
            </a:xfrm>
            <a:custGeom>
              <a:avLst/>
              <a:gdLst>
                <a:gd name="T0" fmla="*/ 0 w 770"/>
                <a:gd name="T1" fmla="*/ 20 h 40"/>
                <a:gd name="T2" fmla="*/ 20 w 770"/>
                <a:gd name="T3" fmla="*/ 40 h 40"/>
                <a:gd name="T4" fmla="*/ 750 w 770"/>
                <a:gd name="T5" fmla="*/ 40 h 40"/>
                <a:gd name="T6" fmla="*/ 770 w 770"/>
                <a:gd name="T7" fmla="*/ 20 h 40"/>
                <a:gd name="T8" fmla="*/ 770 w 770"/>
                <a:gd name="T9" fmla="*/ 20 h 40"/>
                <a:gd name="T10" fmla="*/ 750 w 770"/>
                <a:gd name="T11" fmla="*/ 0 h 40"/>
                <a:gd name="T12" fmla="*/ 20 w 770"/>
                <a:gd name="T13" fmla="*/ 0 h 40"/>
                <a:gd name="T14" fmla="*/ 0 w 770"/>
                <a:gd name="T15" fmla="*/ 20 h 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70" h="40">
                  <a:moveTo>
                    <a:pt x="0" y="20"/>
                  </a:moveTo>
                  <a:cubicBezTo>
                    <a:pt x="0" y="31"/>
                    <a:pt x="9" y="40"/>
                    <a:pt x="20" y="40"/>
                  </a:cubicBezTo>
                  <a:cubicBezTo>
                    <a:pt x="750" y="40"/>
                    <a:pt x="750" y="40"/>
                    <a:pt x="750" y="40"/>
                  </a:cubicBezTo>
                  <a:cubicBezTo>
                    <a:pt x="761" y="40"/>
                    <a:pt x="770" y="31"/>
                    <a:pt x="770" y="20"/>
                  </a:cubicBezTo>
                  <a:cubicBezTo>
                    <a:pt x="770" y="20"/>
                    <a:pt x="770" y="20"/>
                    <a:pt x="770" y="20"/>
                  </a:cubicBezTo>
                  <a:cubicBezTo>
                    <a:pt x="770" y="9"/>
                    <a:pt x="761" y="0"/>
                    <a:pt x="750" y="0"/>
                  </a:cubicBezTo>
                  <a:cubicBezTo>
                    <a:pt x="20" y="0"/>
                    <a:pt x="20" y="0"/>
                    <a:pt x="20" y="0"/>
                  </a:cubicBezTo>
                  <a:cubicBezTo>
                    <a:pt x="9" y="0"/>
                    <a:pt x="0" y="9"/>
                    <a:pt x="0" y="20"/>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n-US" dirty="0"/>
            </a:p>
          </p:txBody>
        </p:sp>
      </p:grpSp>
      <p:grpSp>
        <p:nvGrpSpPr>
          <p:cNvPr id="33" name="Group 29">
            <a:extLst>
              <a:ext uri="{FF2B5EF4-FFF2-40B4-BE49-F238E27FC236}">
                <a16:creationId xmlns:a16="http://schemas.microsoft.com/office/drawing/2014/main" id="{23F1EF79-A583-475B-9DDD-7AF0474AC312}"/>
              </a:ext>
            </a:extLst>
          </p:cNvPr>
          <p:cNvGrpSpPr>
            <a:grpSpLocks noChangeAspect="1"/>
          </p:cNvGrpSpPr>
          <p:nvPr/>
        </p:nvGrpSpPr>
        <p:grpSpPr bwMode="auto">
          <a:xfrm>
            <a:off x="4044950" y="3450273"/>
            <a:ext cx="1008062" cy="682625"/>
            <a:chOff x="2548" y="1895"/>
            <a:chExt cx="635" cy="430"/>
          </a:xfrm>
          <a:solidFill>
            <a:srgbClr val="0070C0"/>
          </a:solidFill>
        </p:grpSpPr>
        <p:sp>
          <p:nvSpPr>
            <p:cNvPr id="34" name="Rectangle 30">
              <a:extLst>
                <a:ext uri="{FF2B5EF4-FFF2-40B4-BE49-F238E27FC236}">
                  <a16:creationId xmlns:a16="http://schemas.microsoft.com/office/drawing/2014/main" id="{42F5C0B6-2F11-4631-9122-3900A5917723}"/>
                </a:ext>
              </a:extLst>
            </p:cNvPr>
            <p:cNvSpPr>
              <a:spLocks noChangeArrowheads="1"/>
            </p:cNvSpPr>
            <p:nvPr/>
          </p:nvSpPr>
          <p:spPr bwMode="auto">
            <a:xfrm>
              <a:off x="2548" y="2204"/>
              <a:ext cx="150" cy="12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5" name="Rectangle 31">
              <a:extLst>
                <a:ext uri="{FF2B5EF4-FFF2-40B4-BE49-F238E27FC236}">
                  <a16:creationId xmlns:a16="http://schemas.microsoft.com/office/drawing/2014/main" id="{DD95FB84-B3A1-462C-B853-6C686FE4232F}"/>
                </a:ext>
              </a:extLst>
            </p:cNvPr>
            <p:cNvSpPr>
              <a:spLocks noChangeArrowheads="1"/>
            </p:cNvSpPr>
            <p:nvPr/>
          </p:nvSpPr>
          <p:spPr bwMode="auto">
            <a:xfrm>
              <a:off x="2548" y="2225"/>
              <a:ext cx="118" cy="7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6" name="Freeform 32">
              <a:extLst>
                <a:ext uri="{FF2B5EF4-FFF2-40B4-BE49-F238E27FC236}">
                  <a16:creationId xmlns:a16="http://schemas.microsoft.com/office/drawing/2014/main" id="{75A0AC2B-B9F2-4403-986F-E3DBFC306944}"/>
                </a:ext>
              </a:extLst>
            </p:cNvPr>
            <p:cNvSpPr>
              <a:spLocks/>
            </p:cNvSpPr>
            <p:nvPr/>
          </p:nvSpPr>
          <p:spPr bwMode="auto">
            <a:xfrm>
              <a:off x="2548" y="2204"/>
              <a:ext cx="150" cy="21"/>
            </a:xfrm>
            <a:custGeom>
              <a:avLst/>
              <a:gdLst>
                <a:gd name="T0" fmla="*/ 0 w 150"/>
                <a:gd name="T1" fmla="*/ 0 h 21"/>
                <a:gd name="T2" fmla="*/ 0 w 150"/>
                <a:gd name="T3" fmla="*/ 21 h 21"/>
                <a:gd name="T4" fmla="*/ 118 w 150"/>
                <a:gd name="T5" fmla="*/ 21 h 21"/>
                <a:gd name="T6" fmla="*/ 150 w 150"/>
                <a:gd name="T7" fmla="*/ 0 h 21"/>
                <a:gd name="T8" fmla="*/ 0 w 150"/>
                <a:gd name="T9" fmla="*/ 0 h 21"/>
              </a:gdLst>
              <a:ahLst/>
              <a:cxnLst>
                <a:cxn ang="0">
                  <a:pos x="T0" y="T1"/>
                </a:cxn>
                <a:cxn ang="0">
                  <a:pos x="T2" y="T3"/>
                </a:cxn>
                <a:cxn ang="0">
                  <a:pos x="T4" y="T5"/>
                </a:cxn>
                <a:cxn ang="0">
                  <a:pos x="T6" y="T7"/>
                </a:cxn>
                <a:cxn ang="0">
                  <a:pos x="T8" y="T9"/>
                </a:cxn>
              </a:cxnLst>
              <a:rect l="0" t="0" r="r" b="b"/>
              <a:pathLst>
                <a:path w="150" h="21">
                  <a:moveTo>
                    <a:pt x="0" y="0"/>
                  </a:moveTo>
                  <a:lnTo>
                    <a:pt x="0" y="21"/>
                  </a:lnTo>
                  <a:lnTo>
                    <a:pt x="118" y="21"/>
                  </a:lnTo>
                  <a:lnTo>
                    <a:pt x="15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7" name="Freeform 33">
              <a:extLst>
                <a:ext uri="{FF2B5EF4-FFF2-40B4-BE49-F238E27FC236}">
                  <a16:creationId xmlns:a16="http://schemas.microsoft.com/office/drawing/2014/main" id="{F96F071E-7D9D-45C5-9DFF-0B22FA1E6189}"/>
                </a:ext>
              </a:extLst>
            </p:cNvPr>
            <p:cNvSpPr>
              <a:spLocks/>
            </p:cNvSpPr>
            <p:nvPr/>
          </p:nvSpPr>
          <p:spPr bwMode="auto">
            <a:xfrm>
              <a:off x="2548" y="2304"/>
              <a:ext cx="150" cy="21"/>
            </a:xfrm>
            <a:custGeom>
              <a:avLst/>
              <a:gdLst>
                <a:gd name="T0" fmla="*/ 0 w 150"/>
                <a:gd name="T1" fmla="*/ 21 h 21"/>
                <a:gd name="T2" fmla="*/ 150 w 150"/>
                <a:gd name="T3" fmla="*/ 21 h 21"/>
                <a:gd name="T4" fmla="*/ 118 w 150"/>
                <a:gd name="T5" fmla="*/ 0 h 21"/>
                <a:gd name="T6" fmla="*/ 0 w 150"/>
                <a:gd name="T7" fmla="*/ 0 h 21"/>
                <a:gd name="T8" fmla="*/ 0 w 150"/>
                <a:gd name="T9" fmla="*/ 21 h 21"/>
              </a:gdLst>
              <a:ahLst/>
              <a:cxnLst>
                <a:cxn ang="0">
                  <a:pos x="T0" y="T1"/>
                </a:cxn>
                <a:cxn ang="0">
                  <a:pos x="T2" y="T3"/>
                </a:cxn>
                <a:cxn ang="0">
                  <a:pos x="T4" y="T5"/>
                </a:cxn>
                <a:cxn ang="0">
                  <a:pos x="T6" y="T7"/>
                </a:cxn>
                <a:cxn ang="0">
                  <a:pos x="T8" y="T9"/>
                </a:cxn>
              </a:cxnLst>
              <a:rect l="0" t="0" r="r" b="b"/>
              <a:pathLst>
                <a:path w="150" h="21">
                  <a:moveTo>
                    <a:pt x="0" y="21"/>
                  </a:moveTo>
                  <a:lnTo>
                    <a:pt x="150" y="21"/>
                  </a:lnTo>
                  <a:lnTo>
                    <a:pt x="118" y="0"/>
                  </a:lnTo>
                  <a:lnTo>
                    <a:pt x="0" y="0"/>
                  </a:lnTo>
                  <a:lnTo>
                    <a:pt x="0" y="2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8" name="Rectangle 34">
              <a:extLst>
                <a:ext uri="{FF2B5EF4-FFF2-40B4-BE49-F238E27FC236}">
                  <a16:creationId xmlns:a16="http://schemas.microsoft.com/office/drawing/2014/main" id="{57C1DB8D-7379-40CA-AC5B-4F0C4674E66C}"/>
                </a:ext>
              </a:extLst>
            </p:cNvPr>
            <p:cNvSpPr>
              <a:spLocks noChangeArrowheads="1"/>
            </p:cNvSpPr>
            <p:nvPr/>
          </p:nvSpPr>
          <p:spPr bwMode="auto">
            <a:xfrm>
              <a:off x="2730" y="2204"/>
              <a:ext cx="277" cy="12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9" name="Rectangle 35">
              <a:extLst>
                <a:ext uri="{FF2B5EF4-FFF2-40B4-BE49-F238E27FC236}">
                  <a16:creationId xmlns:a16="http://schemas.microsoft.com/office/drawing/2014/main" id="{EA3F8DEB-100A-4E23-97A8-F5F840C5511D}"/>
                </a:ext>
              </a:extLst>
            </p:cNvPr>
            <p:cNvSpPr>
              <a:spLocks noChangeArrowheads="1"/>
            </p:cNvSpPr>
            <p:nvPr/>
          </p:nvSpPr>
          <p:spPr bwMode="auto">
            <a:xfrm>
              <a:off x="2762" y="2225"/>
              <a:ext cx="213" cy="7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0" name="Freeform 36">
              <a:extLst>
                <a:ext uri="{FF2B5EF4-FFF2-40B4-BE49-F238E27FC236}">
                  <a16:creationId xmlns:a16="http://schemas.microsoft.com/office/drawing/2014/main" id="{4C54F805-0335-4E83-B817-14C512316285}"/>
                </a:ext>
              </a:extLst>
            </p:cNvPr>
            <p:cNvSpPr>
              <a:spLocks/>
            </p:cNvSpPr>
            <p:nvPr/>
          </p:nvSpPr>
          <p:spPr bwMode="auto">
            <a:xfrm>
              <a:off x="2730" y="2204"/>
              <a:ext cx="277" cy="21"/>
            </a:xfrm>
            <a:custGeom>
              <a:avLst/>
              <a:gdLst>
                <a:gd name="T0" fmla="*/ 245 w 277"/>
                <a:gd name="T1" fmla="*/ 21 h 21"/>
                <a:gd name="T2" fmla="*/ 32 w 277"/>
                <a:gd name="T3" fmla="*/ 21 h 21"/>
                <a:gd name="T4" fmla="*/ 0 w 277"/>
                <a:gd name="T5" fmla="*/ 0 h 21"/>
                <a:gd name="T6" fmla="*/ 277 w 277"/>
                <a:gd name="T7" fmla="*/ 0 h 21"/>
                <a:gd name="T8" fmla="*/ 245 w 277"/>
                <a:gd name="T9" fmla="*/ 21 h 21"/>
              </a:gdLst>
              <a:ahLst/>
              <a:cxnLst>
                <a:cxn ang="0">
                  <a:pos x="T0" y="T1"/>
                </a:cxn>
                <a:cxn ang="0">
                  <a:pos x="T2" y="T3"/>
                </a:cxn>
                <a:cxn ang="0">
                  <a:pos x="T4" y="T5"/>
                </a:cxn>
                <a:cxn ang="0">
                  <a:pos x="T6" y="T7"/>
                </a:cxn>
                <a:cxn ang="0">
                  <a:pos x="T8" y="T9"/>
                </a:cxn>
              </a:cxnLst>
              <a:rect l="0" t="0" r="r" b="b"/>
              <a:pathLst>
                <a:path w="277" h="21">
                  <a:moveTo>
                    <a:pt x="245" y="21"/>
                  </a:moveTo>
                  <a:lnTo>
                    <a:pt x="32" y="21"/>
                  </a:lnTo>
                  <a:lnTo>
                    <a:pt x="0" y="0"/>
                  </a:lnTo>
                  <a:lnTo>
                    <a:pt x="277" y="0"/>
                  </a:lnTo>
                  <a:lnTo>
                    <a:pt x="245" y="2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1" name="Freeform 37">
              <a:extLst>
                <a:ext uri="{FF2B5EF4-FFF2-40B4-BE49-F238E27FC236}">
                  <a16:creationId xmlns:a16="http://schemas.microsoft.com/office/drawing/2014/main" id="{BDA00418-3B1D-409F-A4C3-E144ADBD8340}"/>
                </a:ext>
              </a:extLst>
            </p:cNvPr>
            <p:cNvSpPr>
              <a:spLocks/>
            </p:cNvSpPr>
            <p:nvPr/>
          </p:nvSpPr>
          <p:spPr bwMode="auto">
            <a:xfrm>
              <a:off x="2730" y="2304"/>
              <a:ext cx="277" cy="21"/>
            </a:xfrm>
            <a:custGeom>
              <a:avLst/>
              <a:gdLst>
                <a:gd name="T0" fmla="*/ 32 w 277"/>
                <a:gd name="T1" fmla="*/ 0 h 21"/>
                <a:gd name="T2" fmla="*/ 245 w 277"/>
                <a:gd name="T3" fmla="*/ 0 h 21"/>
                <a:gd name="T4" fmla="*/ 277 w 277"/>
                <a:gd name="T5" fmla="*/ 21 h 21"/>
                <a:gd name="T6" fmla="*/ 0 w 277"/>
                <a:gd name="T7" fmla="*/ 21 h 21"/>
                <a:gd name="T8" fmla="*/ 32 w 277"/>
                <a:gd name="T9" fmla="*/ 0 h 21"/>
              </a:gdLst>
              <a:ahLst/>
              <a:cxnLst>
                <a:cxn ang="0">
                  <a:pos x="T0" y="T1"/>
                </a:cxn>
                <a:cxn ang="0">
                  <a:pos x="T2" y="T3"/>
                </a:cxn>
                <a:cxn ang="0">
                  <a:pos x="T4" y="T5"/>
                </a:cxn>
                <a:cxn ang="0">
                  <a:pos x="T6" y="T7"/>
                </a:cxn>
                <a:cxn ang="0">
                  <a:pos x="T8" y="T9"/>
                </a:cxn>
              </a:cxnLst>
              <a:rect l="0" t="0" r="r" b="b"/>
              <a:pathLst>
                <a:path w="277" h="21">
                  <a:moveTo>
                    <a:pt x="32" y="0"/>
                  </a:moveTo>
                  <a:lnTo>
                    <a:pt x="245" y="0"/>
                  </a:lnTo>
                  <a:lnTo>
                    <a:pt x="277" y="21"/>
                  </a:lnTo>
                  <a:lnTo>
                    <a:pt x="0" y="21"/>
                  </a:lnTo>
                  <a:lnTo>
                    <a:pt x="3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2" name="Rectangle 38">
              <a:extLst>
                <a:ext uri="{FF2B5EF4-FFF2-40B4-BE49-F238E27FC236}">
                  <a16:creationId xmlns:a16="http://schemas.microsoft.com/office/drawing/2014/main" id="{79B579CB-CEDF-49CD-BA1F-7EF458DCE78A}"/>
                </a:ext>
              </a:extLst>
            </p:cNvPr>
            <p:cNvSpPr>
              <a:spLocks noChangeArrowheads="1"/>
            </p:cNvSpPr>
            <p:nvPr/>
          </p:nvSpPr>
          <p:spPr bwMode="auto">
            <a:xfrm>
              <a:off x="3040" y="2204"/>
              <a:ext cx="143" cy="12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3" name="Rectangle 39">
              <a:extLst>
                <a:ext uri="{FF2B5EF4-FFF2-40B4-BE49-F238E27FC236}">
                  <a16:creationId xmlns:a16="http://schemas.microsoft.com/office/drawing/2014/main" id="{A09A5B71-1F41-4B79-997A-7B97DF0D8188}"/>
                </a:ext>
              </a:extLst>
            </p:cNvPr>
            <p:cNvSpPr>
              <a:spLocks noChangeArrowheads="1"/>
            </p:cNvSpPr>
            <p:nvPr/>
          </p:nvSpPr>
          <p:spPr bwMode="auto">
            <a:xfrm>
              <a:off x="3072" y="2225"/>
              <a:ext cx="111" cy="7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4" name="Freeform 40">
              <a:extLst>
                <a:ext uri="{FF2B5EF4-FFF2-40B4-BE49-F238E27FC236}">
                  <a16:creationId xmlns:a16="http://schemas.microsoft.com/office/drawing/2014/main" id="{E4FB1669-BC58-4134-9682-1F4E3A32654E}"/>
                </a:ext>
              </a:extLst>
            </p:cNvPr>
            <p:cNvSpPr>
              <a:spLocks/>
            </p:cNvSpPr>
            <p:nvPr/>
          </p:nvSpPr>
          <p:spPr bwMode="auto">
            <a:xfrm>
              <a:off x="3040" y="2204"/>
              <a:ext cx="143" cy="21"/>
            </a:xfrm>
            <a:custGeom>
              <a:avLst/>
              <a:gdLst>
                <a:gd name="T0" fmla="*/ 143 w 143"/>
                <a:gd name="T1" fmla="*/ 0 h 21"/>
                <a:gd name="T2" fmla="*/ 0 w 143"/>
                <a:gd name="T3" fmla="*/ 0 h 21"/>
                <a:gd name="T4" fmla="*/ 32 w 143"/>
                <a:gd name="T5" fmla="*/ 21 h 21"/>
                <a:gd name="T6" fmla="*/ 143 w 143"/>
                <a:gd name="T7" fmla="*/ 21 h 21"/>
                <a:gd name="T8" fmla="*/ 143 w 143"/>
                <a:gd name="T9" fmla="*/ 0 h 21"/>
              </a:gdLst>
              <a:ahLst/>
              <a:cxnLst>
                <a:cxn ang="0">
                  <a:pos x="T0" y="T1"/>
                </a:cxn>
                <a:cxn ang="0">
                  <a:pos x="T2" y="T3"/>
                </a:cxn>
                <a:cxn ang="0">
                  <a:pos x="T4" y="T5"/>
                </a:cxn>
                <a:cxn ang="0">
                  <a:pos x="T6" y="T7"/>
                </a:cxn>
                <a:cxn ang="0">
                  <a:pos x="T8" y="T9"/>
                </a:cxn>
              </a:cxnLst>
              <a:rect l="0" t="0" r="r" b="b"/>
              <a:pathLst>
                <a:path w="143" h="21">
                  <a:moveTo>
                    <a:pt x="143" y="0"/>
                  </a:moveTo>
                  <a:lnTo>
                    <a:pt x="0" y="0"/>
                  </a:lnTo>
                  <a:lnTo>
                    <a:pt x="32" y="21"/>
                  </a:lnTo>
                  <a:lnTo>
                    <a:pt x="143" y="21"/>
                  </a:lnTo>
                  <a:lnTo>
                    <a:pt x="143"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5" name="Freeform 41">
              <a:extLst>
                <a:ext uri="{FF2B5EF4-FFF2-40B4-BE49-F238E27FC236}">
                  <a16:creationId xmlns:a16="http://schemas.microsoft.com/office/drawing/2014/main" id="{4B679152-53D4-495E-B7BA-2E292DC792F4}"/>
                </a:ext>
              </a:extLst>
            </p:cNvPr>
            <p:cNvSpPr>
              <a:spLocks/>
            </p:cNvSpPr>
            <p:nvPr/>
          </p:nvSpPr>
          <p:spPr bwMode="auto">
            <a:xfrm>
              <a:off x="3040" y="2304"/>
              <a:ext cx="143" cy="21"/>
            </a:xfrm>
            <a:custGeom>
              <a:avLst/>
              <a:gdLst>
                <a:gd name="T0" fmla="*/ 143 w 143"/>
                <a:gd name="T1" fmla="*/ 0 h 21"/>
                <a:gd name="T2" fmla="*/ 32 w 143"/>
                <a:gd name="T3" fmla="*/ 0 h 21"/>
                <a:gd name="T4" fmla="*/ 0 w 143"/>
                <a:gd name="T5" fmla="*/ 21 h 21"/>
                <a:gd name="T6" fmla="*/ 143 w 143"/>
                <a:gd name="T7" fmla="*/ 21 h 21"/>
                <a:gd name="T8" fmla="*/ 143 w 143"/>
                <a:gd name="T9" fmla="*/ 0 h 21"/>
              </a:gdLst>
              <a:ahLst/>
              <a:cxnLst>
                <a:cxn ang="0">
                  <a:pos x="T0" y="T1"/>
                </a:cxn>
                <a:cxn ang="0">
                  <a:pos x="T2" y="T3"/>
                </a:cxn>
                <a:cxn ang="0">
                  <a:pos x="T4" y="T5"/>
                </a:cxn>
                <a:cxn ang="0">
                  <a:pos x="T6" y="T7"/>
                </a:cxn>
                <a:cxn ang="0">
                  <a:pos x="T8" y="T9"/>
                </a:cxn>
              </a:cxnLst>
              <a:rect l="0" t="0" r="r" b="b"/>
              <a:pathLst>
                <a:path w="143" h="21">
                  <a:moveTo>
                    <a:pt x="143" y="0"/>
                  </a:moveTo>
                  <a:lnTo>
                    <a:pt x="32" y="0"/>
                  </a:lnTo>
                  <a:lnTo>
                    <a:pt x="0" y="21"/>
                  </a:lnTo>
                  <a:lnTo>
                    <a:pt x="143" y="21"/>
                  </a:lnTo>
                  <a:lnTo>
                    <a:pt x="143"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6" name="Rectangle 42">
              <a:extLst>
                <a:ext uri="{FF2B5EF4-FFF2-40B4-BE49-F238E27FC236}">
                  <a16:creationId xmlns:a16="http://schemas.microsoft.com/office/drawing/2014/main" id="{E276B911-D710-4791-A960-1223ED1006B7}"/>
                </a:ext>
              </a:extLst>
            </p:cNvPr>
            <p:cNvSpPr>
              <a:spLocks noChangeArrowheads="1"/>
            </p:cNvSpPr>
            <p:nvPr/>
          </p:nvSpPr>
          <p:spPr bwMode="auto">
            <a:xfrm>
              <a:off x="2576" y="2049"/>
              <a:ext cx="276" cy="12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7" name="Rectangle 43">
              <a:extLst>
                <a:ext uri="{FF2B5EF4-FFF2-40B4-BE49-F238E27FC236}">
                  <a16:creationId xmlns:a16="http://schemas.microsoft.com/office/drawing/2014/main" id="{83E9502E-C14B-4FE5-B88C-48B20F30E744}"/>
                </a:ext>
              </a:extLst>
            </p:cNvPr>
            <p:cNvSpPr>
              <a:spLocks noChangeArrowheads="1"/>
            </p:cNvSpPr>
            <p:nvPr/>
          </p:nvSpPr>
          <p:spPr bwMode="auto">
            <a:xfrm>
              <a:off x="2607" y="2070"/>
              <a:ext cx="213" cy="8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8" name="Freeform 44">
              <a:extLst>
                <a:ext uri="{FF2B5EF4-FFF2-40B4-BE49-F238E27FC236}">
                  <a16:creationId xmlns:a16="http://schemas.microsoft.com/office/drawing/2014/main" id="{D0690765-73F0-44E8-992A-C99BAD0B3AD3}"/>
                </a:ext>
              </a:extLst>
            </p:cNvPr>
            <p:cNvSpPr>
              <a:spLocks/>
            </p:cNvSpPr>
            <p:nvPr/>
          </p:nvSpPr>
          <p:spPr bwMode="auto">
            <a:xfrm>
              <a:off x="2576" y="2049"/>
              <a:ext cx="276" cy="21"/>
            </a:xfrm>
            <a:custGeom>
              <a:avLst/>
              <a:gdLst>
                <a:gd name="T0" fmla="*/ 244 w 276"/>
                <a:gd name="T1" fmla="*/ 21 h 21"/>
                <a:gd name="T2" fmla="*/ 31 w 276"/>
                <a:gd name="T3" fmla="*/ 21 h 21"/>
                <a:gd name="T4" fmla="*/ 0 w 276"/>
                <a:gd name="T5" fmla="*/ 0 h 21"/>
                <a:gd name="T6" fmla="*/ 276 w 276"/>
                <a:gd name="T7" fmla="*/ 0 h 21"/>
                <a:gd name="T8" fmla="*/ 244 w 276"/>
                <a:gd name="T9" fmla="*/ 21 h 21"/>
              </a:gdLst>
              <a:ahLst/>
              <a:cxnLst>
                <a:cxn ang="0">
                  <a:pos x="T0" y="T1"/>
                </a:cxn>
                <a:cxn ang="0">
                  <a:pos x="T2" y="T3"/>
                </a:cxn>
                <a:cxn ang="0">
                  <a:pos x="T4" y="T5"/>
                </a:cxn>
                <a:cxn ang="0">
                  <a:pos x="T6" y="T7"/>
                </a:cxn>
                <a:cxn ang="0">
                  <a:pos x="T8" y="T9"/>
                </a:cxn>
              </a:cxnLst>
              <a:rect l="0" t="0" r="r" b="b"/>
              <a:pathLst>
                <a:path w="276" h="21">
                  <a:moveTo>
                    <a:pt x="244" y="21"/>
                  </a:moveTo>
                  <a:lnTo>
                    <a:pt x="31" y="21"/>
                  </a:lnTo>
                  <a:lnTo>
                    <a:pt x="0" y="0"/>
                  </a:lnTo>
                  <a:lnTo>
                    <a:pt x="276" y="0"/>
                  </a:lnTo>
                  <a:lnTo>
                    <a:pt x="244" y="2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9" name="Freeform 45">
              <a:extLst>
                <a:ext uri="{FF2B5EF4-FFF2-40B4-BE49-F238E27FC236}">
                  <a16:creationId xmlns:a16="http://schemas.microsoft.com/office/drawing/2014/main" id="{152817FF-3F91-401D-AF0D-6566ADCE6CB8}"/>
                </a:ext>
              </a:extLst>
            </p:cNvPr>
            <p:cNvSpPr>
              <a:spLocks/>
            </p:cNvSpPr>
            <p:nvPr/>
          </p:nvSpPr>
          <p:spPr bwMode="auto">
            <a:xfrm>
              <a:off x="2576" y="2150"/>
              <a:ext cx="276" cy="21"/>
            </a:xfrm>
            <a:custGeom>
              <a:avLst/>
              <a:gdLst>
                <a:gd name="T0" fmla="*/ 31 w 276"/>
                <a:gd name="T1" fmla="*/ 0 h 21"/>
                <a:gd name="T2" fmla="*/ 244 w 276"/>
                <a:gd name="T3" fmla="*/ 0 h 21"/>
                <a:gd name="T4" fmla="*/ 276 w 276"/>
                <a:gd name="T5" fmla="*/ 21 h 21"/>
                <a:gd name="T6" fmla="*/ 0 w 276"/>
                <a:gd name="T7" fmla="*/ 21 h 21"/>
                <a:gd name="T8" fmla="*/ 31 w 276"/>
                <a:gd name="T9" fmla="*/ 0 h 21"/>
              </a:gdLst>
              <a:ahLst/>
              <a:cxnLst>
                <a:cxn ang="0">
                  <a:pos x="T0" y="T1"/>
                </a:cxn>
                <a:cxn ang="0">
                  <a:pos x="T2" y="T3"/>
                </a:cxn>
                <a:cxn ang="0">
                  <a:pos x="T4" y="T5"/>
                </a:cxn>
                <a:cxn ang="0">
                  <a:pos x="T6" y="T7"/>
                </a:cxn>
                <a:cxn ang="0">
                  <a:pos x="T8" y="T9"/>
                </a:cxn>
              </a:cxnLst>
              <a:rect l="0" t="0" r="r" b="b"/>
              <a:pathLst>
                <a:path w="276" h="21">
                  <a:moveTo>
                    <a:pt x="31" y="0"/>
                  </a:moveTo>
                  <a:lnTo>
                    <a:pt x="244" y="0"/>
                  </a:lnTo>
                  <a:lnTo>
                    <a:pt x="276" y="21"/>
                  </a:lnTo>
                  <a:lnTo>
                    <a:pt x="0" y="21"/>
                  </a:lnTo>
                  <a:lnTo>
                    <a:pt x="3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0" name="Rectangle 46">
              <a:extLst>
                <a:ext uri="{FF2B5EF4-FFF2-40B4-BE49-F238E27FC236}">
                  <a16:creationId xmlns:a16="http://schemas.microsoft.com/office/drawing/2014/main" id="{2762844D-E505-48E6-A254-898F9AF84C73}"/>
                </a:ext>
              </a:extLst>
            </p:cNvPr>
            <p:cNvSpPr>
              <a:spLocks noChangeArrowheads="1"/>
            </p:cNvSpPr>
            <p:nvPr/>
          </p:nvSpPr>
          <p:spPr bwMode="auto">
            <a:xfrm>
              <a:off x="2885" y="2049"/>
              <a:ext cx="277" cy="12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1" name="Rectangle 47">
              <a:extLst>
                <a:ext uri="{FF2B5EF4-FFF2-40B4-BE49-F238E27FC236}">
                  <a16:creationId xmlns:a16="http://schemas.microsoft.com/office/drawing/2014/main" id="{A3B76A50-C7ED-4E53-987A-6147457166BD}"/>
                </a:ext>
              </a:extLst>
            </p:cNvPr>
            <p:cNvSpPr>
              <a:spLocks noChangeArrowheads="1"/>
            </p:cNvSpPr>
            <p:nvPr/>
          </p:nvSpPr>
          <p:spPr bwMode="auto">
            <a:xfrm>
              <a:off x="2917" y="2070"/>
              <a:ext cx="213" cy="8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2" name="Freeform 48">
              <a:extLst>
                <a:ext uri="{FF2B5EF4-FFF2-40B4-BE49-F238E27FC236}">
                  <a16:creationId xmlns:a16="http://schemas.microsoft.com/office/drawing/2014/main" id="{FB783801-B94B-43E1-B2F5-70C45BAB4F8E}"/>
                </a:ext>
              </a:extLst>
            </p:cNvPr>
            <p:cNvSpPr>
              <a:spLocks/>
            </p:cNvSpPr>
            <p:nvPr/>
          </p:nvSpPr>
          <p:spPr bwMode="auto">
            <a:xfrm>
              <a:off x="2885" y="2049"/>
              <a:ext cx="277" cy="21"/>
            </a:xfrm>
            <a:custGeom>
              <a:avLst/>
              <a:gdLst>
                <a:gd name="T0" fmla="*/ 245 w 277"/>
                <a:gd name="T1" fmla="*/ 21 h 21"/>
                <a:gd name="T2" fmla="*/ 32 w 277"/>
                <a:gd name="T3" fmla="*/ 21 h 21"/>
                <a:gd name="T4" fmla="*/ 0 w 277"/>
                <a:gd name="T5" fmla="*/ 0 h 21"/>
                <a:gd name="T6" fmla="*/ 277 w 277"/>
                <a:gd name="T7" fmla="*/ 0 h 21"/>
                <a:gd name="T8" fmla="*/ 245 w 277"/>
                <a:gd name="T9" fmla="*/ 21 h 21"/>
              </a:gdLst>
              <a:ahLst/>
              <a:cxnLst>
                <a:cxn ang="0">
                  <a:pos x="T0" y="T1"/>
                </a:cxn>
                <a:cxn ang="0">
                  <a:pos x="T2" y="T3"/>
                </a:cxn>
                <a:cxn ang="0">
                  <a:pos x="T4" y="T5"/>
                </a:cxn>
                <a:cxn ang="0">
                  <a:pos x="T6" y="T7"/>
                </a:cxn>
                <a:cxn ang="0">
                  <a:pos x="T8" y="T9"/>
                </a:cxn>
              </a:cxnLst>
              <a:rect l="0" t="0" r="r" b="b"/>
              <a:pathLst>
                <a:path w="277" h="21">
                  <a:moveTo>
                    <a:pt x="245" y="21"/>
                  </a:moveTo>
                  <a:lnTo>
                    <a:pt x="32" y="21"/>
                  </a:lnTo>
                  <a:lnTo>
                    <a:pt x="0" y="0"/>
                  </a:lnTo>
                  <a:lnTo>
                    <a:pt x="277" y="0"/>
                  </a:lnTo>
                  <a:lnTo>
                    <a:pt x="245" y="2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3" name="Freeform 49">
              <a:extLst>
                <a:ext uri="{FF2B5EF4-FFF2-40B4-BE49-F238E27FC236}">
                  <a16:creationId xmlns:a16="http://schemas.microsoft.com/office/drawing/2014/main" id="{EFD1C719-31A2-4590-ADC8-0E57FB24BC47}"/>
                </a:ext>
              </a:extLst>
            </p:cNvPr>
            <p:cNvSpPr>
              <a:spLocks/>
            </p:cNvSpPr>
            <p:nvPr/>
          </p:nvSpPr>
          <p:spPr bwMode="auto">
            <a:xfrm>
              <a:off x="2885" y="2150"/>
              <a:ext cx="277" cy="21"/>
            </a:xfrm>
            <a:custGeom>
              <a:avLst/>
              <a:gdLst>
                <a:gd name="T0" fmla="*/ 32 w 277"/>
                <a:gd name="T1" fmla="*/ 0 h 21"/>
                <a:gd name="T2" fmla="*/ 245 w 277"/>
                <a:gd name="T3" fmla="*/ 0 h 21"/>
                <a:gd name="T4" fmla="*/ 277 w 277"/>
                <a:gd name="T5" fmla="*/ 21 h 21"/>
                <a:gd name="T6" fmla="*/ 0 w 277"/>
                <a:gd name="T7" fmla="*/ 21 h 21"/>
                <a:gd name="T8" fmla="*/ 32 w 277"/>
                <a:gd name="T9" fmla="*/ 0 h 21"/>
              </a:gdLst>
              <a:ahLst/>
              <a:cxnLst>
                <a:cxn ang="0">
                  <a:pos x="T0" y="T1"/>
                </a:cxn>
                <a:cxn ang="0">
                  <a:pos x="T2" y="T3"/>
                </a:cxn>
                <a:cxn ang="0">
                  <a:pos x="T4" y="T5"/>
                </a:cxn>
                <a:cxn ang="0">
                  <a:pos x="T6" y="T7"/>
                </a:cxn>
                <a:cxn ang="0">
                  <a:pos x="T8" y="T9"/>
                </a:cxn>
              </a:cxnLst>
              <a:rect l="0" t="0" r="r" b="b"/>
              <a:pathLst>
                <a:path w="277" h="21">
                  <a:moveTo>
                    <a:pt x="32" y="0"/>
                  </a:moveTo>
                  <a:lnTo>
                    <a:pt x="245" y="0"/>
                  </a:lnTo>
                  <a:lnTo>
                    <a:pt x="277" y="21"/>
                  </a:lnTo>
                  <a:lnTo>
                    <a:pt x="0" y="21"/>
                  </a:lnTo>
                  <a:lnTo>
                    <a:pt x="3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4" name="Rectangle 50">
              <a:extLst>
                <a:ext uri="{FF2B5EF4-FFF2-40B4-BE49-F238E27FC236}">
                  <a16:creationId xmlns:a16="http://schemas.microsoft.com/office/drawing/2014/main" id="{3CD6EB80-CC80-4692-AEEB-28EF1343E769}"/>
                </a:ext>
              </a:extLst>
            </p:cNvPr>
            <p:cNvSpPr>
              <a:spLocks noChangeArrowheads="1"/>
            </p:cNvSpPr>
            <p:nvPr/>
          </p:nvSpPr>
          <p:spPr bwMode="auto">
            <a:xfrm>
              <a:off x="2548" y="1895"/>
              <a:ext cx="150" cy="12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5" name="Rectangle 51">
              <a:extLst>
                <a:ext uri="{FF2B5EF4-FFF2-40B4-BE49-F238E27FC236}">
                  <a16:creationId xmlns:a16="http://schemas.microsoft.com/office/drawing/2014/main" id="{EC0C185A-7E8D-463E-A97C-DA57240E0BBC}"/>
                </a:ext>
              </a:extLst>
            </p:cNvPr>
            <p:cNvSpPr>
              <a:spLocks noChangeArrowheads="1"/>
            </p:cNvSpPr>
            <p:nvPr/>
          </p:nvSpPr>
          <p:spPr bwMode="auto">
            <a:xfrm>
              <a:off x="2548" y="1916"/>
              <a:ext cx="118" cy="7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6" name="Freeform 52">
              <a:extLst>
                <a:ext uri="{FF2B5EF4-FFF2-40B4-BE49-F238E27FC236}">
                  <a16:creationId xmlns:a16="http://schemas.microsoft.com/office/drawing/2014/main" id="{8AAB40C6-4B9D-4CB5-B19D-86A3A8F47A3D}"/>
                </a:ext>
              </a:extLst>
            </p:cNvPr>
            <p:cNvSpPr>
              <a:spLocks/>
            </p:cNvSpPr>
            <p:nvPr/>
          </p:nvSpPr>
          <p:spPr bwMode="auto">
            <a:xfrm>
              <a:off x="2548" y="1895"/>
              <a:ext cx="150" cy="21"/>
            </a:xfrm>
            <a:custGeom>
              <a:avLst/>
              <a:gdLst>
                <a:gd name="T0" fmla="*/ 0 w 150"/>
                <a:gd name="T1" fmla="*/ 0 h 21"/>
                <a:gd name="T2" fmla="*/ 0 w 150"/>
                <a:gd name="T3" fmla="*/ 21 h 21"/>
                <a:gd name="T4" fmla="*/ 118 w 150"/>
                <a:gd name="T5" fmla="*/ 21 h 21"/>
                <a:gd name="T6" fmla="*/ 150 w 150"/>
                <a:gd name="T7" fmla="*/ 0 h 21"/>
                <a:gd name="T8" fmla="*/ 0 w 150"/>
                <a:gd name="T9" fmla="*/ 0 h 21"/>
              </a:gdLst>
              <a:ahLst/>
              <a:cxnLst>
                <a:cxn ang="0">
                  <a:pos x="T0" y="T1"/>
                </a:cxn>
                <a:cxn ang="0">
                  <a:pos x="T2" y="T3"/>
                </a:cxn>
                <a:cxn ang="0">
                  <a:pos x="T4" y="T5"/>
                </a:cxn>
                <a:cxn ang="0">
                  <a:pos x="T6" y="T7"/>
                </a:cxn>
                <a:cxn ang="0">
                  <a:pos x="T8" y="T9"/>
                </a:cxn>
              </a:cxnLst>
              <a:rect l="0" t="0" r="r" b="b"/>
              <a:pathLst>
                <a:path w="150" h="21">
                  <a:moveTo>
                    <a:pt x="0" y="0"/>
                  </a:moveTo>
                  <a:lnTo>
                    <a:pt x="0" y="21"/>
                  </a:lnTo>
                  <a:lnTo>
                    <a:pt x="118" y="21"/>
                  </a:lnTo>
                  <a:lnTo>
                    <a:pt x="15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7" name="Freeform 53">
              <a:extLst>
                <a:ext uri="{FF2B5EF4-FFF2-40B4-BE49-F238E27FC236}">
                  <a16:creationId xmlns:a16="http://schemas.microsoft.com/office/drawing/2014/main" id="{64888D8D-298C-4654-8451-92C3B74BDA56}"/>
                </a:ext>
              </a:extLst>
            </p:cNvPr>
            <p:cNvSpPr>
              <a:spLocks/>
            </p:cNvSpPr>
            <p:nvPr/>
          </p:nvSpPr>
          <p:spPr bwMode="auto">
            <a:xfrm>
              <a:off x="2548" y="1995"/>
              <a:ext cx="150" cy="21"/>
            </a:xfrm>
            <a:custGeom>
              <a:avLst/>
              <a:gdLst>
                <a:gd name="T0" fmla="*/ 0 w 150"/>
                <a:gd name="T1" fmla="*/ 21 h 21"/>
                <a:gd name="T2" fmla="*/ 150 w 150"/>
                <a:gd name="T3" fmla="*/ 21 h 21"/>
                <a:gd name="T4" fmla="*/ 118 w 150"/>
                <a:gd name="T5" fmla="*/ 0 h 21"/>
                <a:gd name="T6" fmla="*/ 0 w 150"/>
                <a:gd name="T7" fmla="*/ 0 h 21"/>
                <a:gd name="T8" fmla="*/ 0 w 150"/>
                <a:gd name="T9" fmla="*/ 21 h 21"/>
              </a:gdLst>
              <a:ahLst/>
              <a:cxnLst>
                <a:cxn ang="0">
                  <a:pos x="T0" y="T1"/>
                </a:cxn>
                <a:cxn ang="0">
                  <a:pos x="T2" y="T3"/>
                </a:cxn>
                <a:cxn ang="0">
                  <a:pos x="T4" y="T5"/>
                </a:cxn>
                <a:cxn ang="0">
                  <a:pos x="T6" y="T7"/>
                </a:cxn>
                <a:cxn ang="0">
                  <a:pos x="T8" y="T9"/>
                </a:cxn>
              </a:cxnLst>
              <a:rect l="0" t="0" r="r" b="b"/>
              <a:pathLst>
                <a:path w="150" h="21">
                  <a:moveTo>
                    <a:pt x="0" y="21"/>
                  </a:moveTo>
                  <a:lnTo>
                    <a:pt x="150" y="21"/>
                  </a:lnTo>
                  <a:lnTo>
                    <a:pt x="118" y="0"/>
                  </a:lnTo>
                  <a:lnTo>
                    <a:pt x="0" y="0"/>
                  </a:lnTo>
                  <a:lnTo>
                    <a:pt x="0" y="2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8" name="Rectangle 54">
              <a:extLst>
                <a:ext uri="{FF2B5EF4-FFF2-40B4-BE49-F238E27FC236}">
                  <a16:creationId xmlns:a16="http://schemas.microsoft.com/office/drawing/2014/main" id="{B66C8AA9-6C0D-4530-87B1-02645572BCB4}"/>
                </a:ext>
              </a:extLst>
            </p:cNvPr>
            <p:cNvSpPr>
              <a:spLocks noChangeArrowheads="1"/>
            </p:cNvSpPr>
            <p:nvPr/>
          </p:nvSpPr>
          <p:spPr bwMode="auto">
            <a:xfrm>
              <a:off x="2730" y="1895"/>
              <a:ext cx="277" cy="12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9" name="Rectangle 55">
              <a:extLst>
                <a:ext uri="{FF2B5EF4-FFF2-40B4-BE49-F238E27FC236}">
                  <a16:creationId xmlns:a16="http://schemas.microsoft.com/office/drawing/2014/main" id="{DD7FC00C-C7D7-45ED-9B9B-9ECE61B873B4}"/>
                </a:ext>
              </a:extLst>
            </p:cNvPr>
            <p:cNvSpPr>
              <a:spLocks noChangeArrowheads="1"/>
            </p:cNvSpPr>
            <p:nvPr/>
          </p:nvSpPr>
          <p:spPr bwMode="auto">
            <a:xfrm>
              <a:off x="2762" y="1916"/>
              <a:ext cx="213" cy="7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0" name="Freeform 56">
              <a:extLst>
                <a:ext uri="{FF2B5EF4-FFF2-40B4-BE49-F238E27FC236}">
                  <a16:creationId xmlns:a16="http://schemas.microsoft.com/office/drawing/2014/main" id="{A6A5B4D7-143D-4C9C-86A9-EBB8C3FC726F}"/>
                </a:ext>
              </a:extLst>
            </p:cNvPr>
            <p:cNvSpPr>
              <a:spLocks/>
            </p:cNvSpPr>
            <p:nvPr/>
          </p:nvSpPr>
          <p:spPr bwMode="auto">
            <a:xfrm>
              <a:off x="2730" y="1895"/>
              <a:ext cx="277" cy="21"/>
            </a:xfrm>
            <a:custGeom>
              <a:avLst/>
              <a:gdLst>
                <a:gd name="T0" fmla="*/ 245 w 277"/>
                <a:gd name="T1" fmla="*/ 21 h 21"/>
                <a:gd name="T2" fmla="*/ 32 w 277"/>
                <a:gd name="T3" fmla="*/ 21 h 21"/>
                <a:gd name="T4" fmla="*/ 0 w 277"/>
                <a:gd name="T5" fmla="*/ 0 h 21"/>
                <a:gd name="T6" fmla="*/ 277 w 277"/>
                <a:gd name="T7" fmla="*/ 0 h 21"/>
                <a:gd name="T8" fmla="*/ 245 w 277"/>
                <a:gd name="T9" fmla="*/ 21 h 21"/>
              </a:gdLst>
              <a:ahLst/>
              <a:cxnLst>
                <a:cxn ang="0">
                  <a:pos x="T0" y="T1"/>
                </a:cxn>
                <a:cxn ang="0">
                  <a:pos x="T2" y="T3"/>
                </a:cxn>
                <a:cxn ang="0">
                  <a:pos x="T4" y="T5"/>
                </a:cxn>
                <a:cxn ang="0">
                  <a:pos x="T6" y="T7"/>
                </a:cxn>
                <a:cxn ang="0">
                  <a:pos x="T8" y="T9"/>
                </a:cxn>
              </a:cxnLst>
              <a:rect l="0" t="0" r="r" b="b"/>
              <a:pathLst>
                <a:path w="277" h="21">
                  <a:moveTo>
                    <a:pt x="245" y="21"/>
                  </a:moveTo>
                  <a:lnTo>
                    <a:pt x="32" y="21"/>
                  </a:lnTo>
                  <a:lnTo>
                    <a:pt x="0" y="0"/>
                  </a:lnTo>
                  <a:lnTo>
                    <a:pt x="277" y="0"/>
                  </a:lnTo>
                  <a:lnTo>
                    <a:pt x="245" y="2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1" name="Freeform 57">
              <a:extLst>
                <a:ext uri="{FF2B5EF4-FFF2-40B4-BE49-F238E27FC236}">
                  <a16:creationId xmlns:a16="http://schemas.microsoft.com/office/drawing/2014/main" id="{88B8F107-31F2-4593-97B8-9D6D655B6A55}"/>
                </a:ext>
              </a:extLst>
            </p:cNvPr>
            <p:cNvSpPr>
              <a:spLocks/>
            </p:cNvSpPr>
            <p:nvPr/>
          </p:nvSpPr>
          <p:spPr bwMode="auto">
            <a:xfrm>
              <a:off x="2730" y="1995"/>
              <a:ext cx="277" cy="21"/>
            </a:xfrm>
            <a:custGeom>
              <a:avLst/>
              <a:gdLst>
                <a:gd name="T0" fmla="*/ 32 w 277"/>
                <a:gd name="T1" fmla="*/ 0 h 21"/>
                <a:gd name="T2" fmla="*/ 245 w 277"/>
                <a:gd name="T3" fmla="*/ 0 h 21"/>
                <a:gd name="T4" fmla="*/ 277 w 277"/>
                <a:gd name="T5" fmla="*/ 21 h 21"/>
                <a:gd name="T6" fmla="*/ 0 w 277"/>
                <a:gd name="T7" fmla="*/ 21 h 21"/>
                <a:gd name="T8" fmla="*/ 32 w 277"/>
                <a:gd name="T9" fmla="*/ 0 h 21"/>
              </a:gdLst>
              <a:ahLst/>
              <a:cxnLst>
                <a:cxn ang="0">
                  <a:pos x="T0" y="T1"/>
                </a:cxn>
                <a:cxn ang="0">
                  <a:pos x="T2" y="T3"/>
                </a:cxn>
                <a:cxn ang="0">
                  <a:pos x="T4" y="T5"/>
                </a:cxn>
                <a:cxn ang="0">
                  <a:pos x="T6" y="T7"/>
                </a:cxn>
                <a:cxn ang="0">
                  <a:pos x="T8" y="T9"/>
                </a:cxn>
              </a:cxnLst>
              <a:rect l="0" t="0" r="r" b="b"/>
              <a:pathLst>
                <a:path w="277" h="21">
                  <a:moveTo>
                    <a:pt x="32" y="0"/>
                  </a:moveTo>
                  <a:lnTo>
                    <a:pt x="245" y="0"/>
                  </a:lnTo>
                  <a:lnTo>
                    <a:pt x="277" y="21"/>
                  </a:lnTo>
                  <a:lnTo>
                    <a:pt x="0" y="21"/>
                  </a:lnTo>
                  <a:lnTo>
                    <a:pt x="3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2" name="Rectangle 58">
              <a:extLst>
                <a:ext uri="{FF2B5EF4-FFF2-40B4-BE49-F238E27FC236}">
                  <a16:creationId xmlns:a16="http://schemas.microsoft.com/office/drawing/2014/main" id="{2C82AFD3-3002-4571-BCA2-DCC10E405D60}"/>
                </a:ext>
              </a:extLst>
            </p:cNvPr>
            <p:cNvSpPr>
              <a:spLocks noChangeArrowheads="1"/>
            </p:cNvSpPr>
            <p:nvPr/>
          </p:nvSpPr>
          <p:spPr bwMode="auto">
            <a:xfrm>
              <a:off x="3040" y="1895"/>
              <a:ext cx="143" cy="12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3" name="Rectangle 59">
              <a:extLst>
                <a:ext uri="{FF2B5EF4-FFF2-40B4-BE49-F238E27FC236}">
                  <a16:creationId xmlns:a16="http://schemas.microsoft.com/office/drawing/2014/main" id="{6778E4D4-57F8-4B3E-AEF8-D2F02ACD63C9}"/>
                </a:ext>
              </a:extLst>
            </p:cNvPr>
            <p:cNvSpPr>
              <a:spLocks noChangeArrowheads="1"/>
            </p:cNvSpPr>
            <p:nvPr/>
          </p:nvSpPr>
          <p:spPr bwMode="auto">
            <a:xfrm>
              <a:off x="3072" y="1916"/>
              <a:ext cx="111" cy="7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 name="Freeform 60">
              <a:extLst>
                <a:ext uri="{FF2B5EF4-FFF2-40B4-BE49-F238E27FC236}">
                  <a16:creationId xmlns:a16="http://schemas.microsoft.com/office/drawing/2014/main" id="{3DA555F4-905A-456D-A2C7-3207F08EE2C7}"/>
                </a:ext>
              </a:extLst>
            </p:cNvPr>
            <p:cNvSpPr>
              <a:spLocks/>
            </p:cNvSpPr>
            <p:nvPr/>
          </p:nvSpPr>
          <p:spPr bwMode="auto">
            <a:xfrm>
              <a:off x="3040" y="1895"/>
              <a:ext cx="143" cy="21"/>
            </a:xfrm>
            <a:custGeom>
              <a:avLst/>
              <a:gdLst>
                <a:gd name="T0" fmla="*/ 143 w 143"/>
                <a:gd name="T1" fmla="*/ 0 h 21"/>
                <a:gd name="T2" fmla="*/ 0 w 143"/>
                <a:gd name="T3" fmla="*/ 0 h 21"/>
                <a:gd name="T4" fmla="*/ 32 w 143"/>
                <a:gd name="T5" fmla="*/ 21 h 21"/>
                <a:gd name="T6" fmla="*/ 143 w 143"/>
                <a:gd name="T7" fmla="*/ 21 h 21"/>
                <a:gd name="T8" fmla="*/ 143 w 143"/>
                <a:gd name="T9" fmla="*/ 0 h 21"/>
              </a:gdLst>
              <a:ahLst/>
              <a:cxnLst>
                <a:cxn ang="0">
                  <a:pos x="T0" y="T1"/>
                </a:cxn>
                <a:cxn ang="0">
                  <a:pos x="T2" y="T3"/>
                </a:cxn>
                <a:cxn ang="0">
                  <a:pos x="T4" y="T5"/>
                </a:cxn>
                <a:cxn ang="0">
                  <a:pos x="T6" y="T7"/>
                </a:cxn>
                <a:cxn ang="0">
                  <a:pos x="T8" y="T9"/>
                </a:cxn>
              </a:cxnLst>
              <a:rect l="0" t="0" r="r" b="b"/>
              <a:pathLst>
                <a:path w="143" h="21">
                  <a:moveTo>
                    <a:pt x="143" y="0"/>
                  </a:moveTo>
                  <a:lnTo>
                    <a:pt x="0" y="0"/>
                  </a:lnTo>
                  <a:lnTo>
                    <a:pt x="32" y="21"/>
                  </a:lnTo>
                  <a:lnTo>
                    <a:pt x="143" y="21"/>
                  </a:lnTo>
                  <a:lnTo>
                    <a:pt x="143"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 name="Freeform 61">
              <a:extLst>
                <a:ext uri="{FF2B5EF4-FFF2-40B4-BE49-F238E27FC236}">
                  <a16:creationId xmlns:a16="http://schemas.microsoft.com/office/drawing/2014/main" id="{D7956496-11C1-44BA-924C-25C1DC24484B}"/>
                </a:ext>
              </a:extLst>
            </p:cNvPr>
            <p:cNvSpPr>
              <a:spLocks/>
            </p:cNvSpPr>
            <p:nvPr/>
          </p:nvSpPr>
          <p:spPr bwMode="auto">
            <a:xfrm>
              <a:off x="3040" y="1995"/>
              <a:ext cx="143" cy="21"/>
            </a:xfrm>
            <a:custGeom>
              <a:avLst/>
              <a:gdLst>
                <a:gd name="T0" fmla="*/ 143 w 143"/>
                <a:gd name="T1" fmla="*/ 0 h 21"/>
                <a:gd name="T2" fmla="*/ 32 w 143"/>
                <a:gd name="T3" fmla="*/ 0 h 21"/>
                <a:gd name="T4" fmla="*/ 0 w 143"/>
                <a:gd name="T5" fmla="*/ 21 h 21"/>
                <a:gd name="T6" fmla="*/ 143 w 143"/>
                <a:gd name="T7" fmla="*/ 21 h 21"/>
                <a:gd name="T8" fmla="*/ 143 w 143"/>
                <a:gd name="T9" fmla="*/ 0 h 21"/>
              </a:gdLst>
              <a:ahLst/>
              <a:cxnLst>
                <a:cxn ang="0">
                  <a:pos x="T0" y="T1"/>
                </a:cxn>
                <a:cxn ang="0">
                  <a:pos x="T2" y="T3"/>
                </a:cxn>
                <a:cxn ang="0">
                  <a:pos x="T4" y="T5"/>
                </a:cxn>
                <a:cxn ang="0">
                  <a:pos x="T6" y="T7"/>
                </a:cxn>
                <a:cxn ang="0">
                  <a:pos x="T8" y="T9"/>
                </a:cxn>
              </a:cxnLst>
              <a:rect l="0" t="0" r="r" b="b"/>
              <a:pathLst>
                <a:path w="143" h="21">
                  <a:moveTo>
                    <a:pt x="143" y="0"/>
                  </a:moveTo>
                  <a:lnTo>
                    <a:pt x="32" y="0"/>
                  </a:lnTo>
                  <a:lnTo>
                    <a:pt x="0" y="21"/>
                  </a:lnTo>
                  <a:lnTo>
                    <a:pt x="143" y="21"/>
                  </a:lnTo>
                  <a:lnTo>
                    <a:pt x="143"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3" name="Grupo 2">
            <a:extLst>
              <a:ext uri="{FF2B5EF4-FFF2-40B4-BE49-F238E27FC236}">
                <a16:creationId xmlns:a16="http://schemas.microsoft.com/office/drawing/2014/main" id="{E88B4F43-2B66-E6D7-2D78-B930992F154B}"/>
              </a:ext>
            </a:extLst>
          </p:cNvPr>
          <p:cNvGrpSpPr/>
          <p:nvPr/>
        </p:nvGrpSpPr>
        <p:grpSpPr>
          <a:xfrm>
            <a:off x="5522371" y="5015877"/>
            <a:ext cx="788174" cy="832094"/>
            <a:chOff x="5522371" y="5015877"/>
            <a:chExt cx="788174" cy="832094"/>
          </a:xfrm>
        </p:grpSpPr>
        <p:sp>
          <p:nvSpPr>
            <p:cNvPr id="67" name="Freeform 65">
              <a:extLst>
                <a:ext uri="{FF2B5EF4-FFF2-40B4-BE49-F238E27FC236}">
                  <a16:creationId xmlns:a16="http://schemas.microsoft.com/office/drawing/2014/main" id="{3A5AA5F9-4627-43E3-ACDF-2CD8FAC03AB0}"/>
                </a:ext>
              </a:extLst>
            </p:cNvPr>
            <p:cNvSpPr>
              <a:spLocks/>
            </p:cNvSpPr>
            <p:nvPr/>
          </p:nvSpPr>
          <p:spPr bwMode="auto">
            <a:xfrm>
              <a:off x="5781139" y="5187993"/>
              <a:ext cx="432071" cy="524659"/>
            </a:xfrm>
            <a:custGeom>
              <a:avLst/>
              <a:gdLst>
                <a:gd name="T0" fmla="*/ 461 w 472"/>
                <a:gd name="T1" fmla="*/ 11 h 573"/>
                <a:gd name="T2" fmla="*/ 461 w 472"/>
                <a:gd name="T3" fmla="*/ 49 h 573"/>
                <a:gd name="T4" fmla="*/ 49 w 472"/>
                <a:gd name="T5" fmla="*/ 563 h 573"/>
                <a:gd name="T6" fmla="*/ 10 w 472"/>
                <a:gd name="T7" fmla="*/ 563 h 573"/>
                <a:gd name="T8" fmla="*/ 10 w 472"/>
                <a:gd name="T9" fmla="*/ 563 h 573"/>
                <a:gd name="T10" fmla="*/ 10 w 472"/>
                <a:gd name="T11" fmla="*/ 524 h 573"/>
                <a:gd name="T12" fmla="*/ 422 w 472"/>
                <a:gd name="T13" fmla="*/ 11 h 573"/>
                <a:gd name="T14" fmla="*/ 461 w 472"/>
                <a:gd name="T15" fmla="*/ 11 h 57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72" h="573">
                  <a:moveTo>
                    <a:pt x="461" y="11"/>
                  </a:moveTo>
                  <a:cubicBezTo>
                    <a:pt x="472" y="21"/>
                    <a:pt x="472" y="39"/>
                    <a:pt x="461" y="49"/>
                  </a:cubicBezTo>
                  <a:cubicBezTo>
                    <a:pt x="49" y="563"/>
                    <a:pt x="49" y="563"/>
                    <a:pt x="49" y="563"/>
                  </a:cubicBezTo>
                  <a:cubicBezTo>
                    <a:pt x="38" y="573"/>
                    <a:pt x="21" y="573"/>
                    <a:pt x="10" y="563"/>
                  </a:cubicBezTo>
                  <a:cubicBezTo>
                    <a:pt x="10" y="563"/>
                    <a:pt x="10" y="563"/>
                    <a:pt x="10" y="563"/>
                  </a:cubicBezTo>
                  <a:cubicBezTo>
                    <a:pt x="0" y="552"/>
                    <a:pt x="0" y="535"/>
                    <a:pt x="10" y="524"/>
                  </a:cubicBezTo>
                  <a:cubicBezTo>
                    <a:pt x="422" y="11"/>
                    <a:pt x="422" y="11"/>
                    <a:pt x="422" y="11"/>
                  </a:cubicBezTo>
                  <a:cubicBezTo>
                    <a:pt x="433" y="0"/>
                    <a:pt x="450" y="0"/>
                    <a:pt x="461" y="11"/>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68" name="Freeform 66">
              <a:extLst>
                <a:ext uri="{FF2B5EF4-FFF2-40B4-BE49-F238E27FC236}">
                  <a16:creationId xmlns:a16="http://schemas.microsoft.com/office/drawing/2014/main" id="{93BB392F-CCF1-43DE-B64D-6BC0C371D093}"/>
                </a:ext>
              </a:extLst>
            </p:cNvPr>
            <p:cNvSpPr>
              <a:spLocks/>
            </p:cNvSpPr>
            <p:nvPr/>
          </p:nvSpPr>
          <p:spPr bwMode="auto">
            <a:xfrm>
              <a:off x="6122998" y="5094219"/>
              <a:ext cx="91400" cy="146002"/>
            </a:xfrm>
            <a:custGeom>
              <a:avLst/>
              <a:gdLst>
                <a:gd name="T0" fmla="*/ 81 w 99"/>
                <a:gd name="T1" fmla="*/ 153 h 159"/>
                <a:gd name="T2" fmla="*/ 51 w 99"/>
                <a:gd name="T3" fmla="*/ 142 h 159"/>
                <a:gd name="T4" fmla="*/ 5 w 99"/>
                <a:gd name="T5" fmla="*/ 35 h 159"/>
                <a:gd name="T6" fmla="*/ 17 w 99"/>
                <a:gd name="T7" fmla="*/ 5 h 159"/>
                <a:gd name="T8" fmla="*/ 17 w 99"/>
                <a:gd name="T9" fmla="*/ 5 h 159"/>
                <a:gd name="T10" fmla="*/ 48 w 99"/>
                <a:gd name="T11" fmla="*/ 17 h 159"/>
                <a:gd name="T12" fmla="*/ 94 w 99"/>
                <a:gd name="T13" fmla="*/ 123 h 159"/>
                <a:gd name="T14" fmla="*/ 81 w 99"/>
                <a:gd name="T15" fmla="*/ 153 h 15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9" h="159">
                  <a:moveTo>
                    <a:pt x="81" y="153"/>
                  </a:moveTo>
                  <a:cubicBezTo>
                    <a:pt x="70" y="159"/>
                    <a:pt x="56" y="153"/>
                    <a:pt x="51" y="142"/>
                  </a:cubicBezTo>
                  <a:cubicBezTo>
                    <a:pt x="5" y="35"/>
                    <a:pt x="5" y="35"/>
                    <a:pt x="5" y="35"/>
                  </a:cubicBezTo>
                  <a:cubicBezTo>
                    <a:pt x="0" y="24"/>
                    <a:pt x="5" y="10"/>
                    <a:pt x="17" y="5"/>
                  </a:cubicBezTo>
                  <a:cubicBezTo>
                    <a:pt x="17" y="5"/>
                    <a:pt x="17" y="5"/>
                    <a:pt x="17" y="5"/>
                  </a:cubicBezTo>
                  <a:cubicBezTo>
                    <a:pt x="29" y="0"/>
                    <a:pt x="43" y="5"/>
                    <a:pt x="48" y="17"/>
                  </a:cubicBezTo>
                  <a:cubicBezTo>
                    <a:pt x="94" y="123"/>
                    <a:pt x="94" y="123"/>
                    <a:pt x="94" y="123"/>
                  </a:cubicBezTo>
                  <a:cubicBezTo>
                    <a:pt x="99" y="135"/>
                    <a:pt x="93" y="148"/>
                    <a:pt x="81" y="153"/>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69" name="Freeform 67">
              <a:extLst>
                <a:ext uri="{FF2B5EF4-FFF2-40B4-BE49-F238E27FC236}">
                  <a16:creationId xmlns:a16="http://schemas.microsoft.com/office/drawing/2014/main" id="{9325DD8A-B579-43B0-A281-FD63F35690FC}"/>
                </a:ext>
              </a:extLst>
            </p:cNvPr>
            <p:cNvSpPr>
              <a:spLocks/>
            </p:cNvSpPr>
            <p:nvPr/>
          </p:nvSpPr>
          <p:spPr bwMode="auto">
            <a:xfrm>
              <a:off x="6122998" y="5055048"/>
              <a:ext cx="141254" cy="86652"/>
            </a:xfrm>
            <a:custGeom>
              <a:avLst/>
              <a:gdLst>
                <a:gd name="T0" fmla="*/ 5 w 154"/>
                <a:gd name="T1" fmla="*/ 78 h 95"/>
                <a:gd name="T2" fmla="*/ 17 w 154"/>
                <a:gd name="T3" fmla="*/ 48 h 95"/>
                <a:gd name="T4" fmla="*/ 119 w 154"/>
                <a:gd name="T5" fmla="*/ 5 h 95"/>
                <a:gd name="T6" fmla="*/ 149 w 154"/>
                <a:gd name="T7" fmla="*/ 17 h 95"/>
                <a:gd name="T8" fmla="*/ 149 w 154"/>
                <a:gd name="T9" fmla="*/ 17 h 95"/>
                <a:gd name="T10" fmla="*/ 137 w 154"/>
                <a:gd name="T11" fmla="*/ 47 h 95"/>
                <a:gd name="T12" fmla="*/ 35 w 154"/>
                <a:gd name="T13" fmla="*/ 90 h 95"/>
                <a:gd name="T14" fmla="*/ 5 w 154"/>
                <a:gd name="T15" fmla="*/ 78 h 9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4" h="95">
                  <a:moveTo>
                    <a:pt x="5" y="78"/>
                  </a:moveTo>
                  <a:cubicBezTo>
                    <a:pt x="0" y="67"/>
                    <a:pt x="5" y="53"/>
                    <a:pt x="17" y="48"/>
                  </a:cubicBezTo>
                  <a:cubicBezTo>
                    <a:pt x="119" y="5"/>
                    <a:pt x="119" y="5"/>
                    <a:pt x="119" y="5"/>
                  </a:cubicBezTo>
                  <a:cubicBezTo>
                    <a:pt x="131" y="0"/>
                    <a:pt x="144" y="5"/>
                    <a:pt x="149" y="17"/>
                  </a:cubicBezTo>
                  <a:cubicBezTo>
                    <a:pt x="149" y="17"/>
                    <a:pt x="149" y="17"/>
                    <a:pt x="149" y="17"/>
                  </a:cubicBezTo>
                  <a:cubicBezTo>
                    <a:pt x="154" y="28"/>
                    <a:pt x="149" y="42"/>
                    <a:pt x="137" y="47"/>
                  </a:cubicBezTo>
                  <a:cubicBezTo>
                    <a:pt x="35" y="90"/>
                    <a:pt x="35" y="90"/>
                    <a:pt x="35" y="90"/>
                  </a:cubicBezTo>
                  <a:cubicBezTo>
                    <a:pt x="24" y="95"/>
                    <a:pt x="10" y="90"/>
                    <a:pt x="5" y="78"/>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70" name="Freeform 68">
              <a:extLst>
                <a:ext uri="{FF2B5EF4-FFF2-40B4-BE49-F238E27FC236}">
                  <a16:creationId xmlns:a16="http://schemas.microsoft.com/office/drawing/2014/main" id="{F84300B9-697C-4F8C-B9EE-79A8D3E7DF7A}"/>
                </a:ext>
              </a:extLst>
            </p:cNvPr>
            <p:cNvSpPr>
              <a:spLocks/>
            </p:cNvSpPr>
            <p:nvPr/>
          </p:nvSpPr>
          <p:spPr bwMode="auto">
            <a:xfrm>
              <a:off x="5522371" y="5015877"/>
              <a:ext cx="721702" cy="645734"/>
            </a:xfrm>
            <a:custGeom>
              <a:avLst/>
              <a:gdLst>
                <a:gd name="T0" fmla="*/ 733 w 788"/>
                <a:gd name="T1" fmla="*/ 495 h 705"/>
                <a:gd name="T2" fmla="*/ 255 w 788"/>
                <a:gd name="T3" fmla="*/ 650 h 705"/>
                <a:gd name="T4" fmla="*/ 55 w 788"/>
                <a:gd name="T5" fmla="*/ 253 h 705"/>
                <a:gd name="T6" fmla="*/ 454 w 788"/>
                <a:gd name="T7" fmla="*/ 54 h 705"/>
                <a:gd name="T8" fmla="*/ 733 w 788"/>
                <a:gd name="T9" fmla="*/ 495 h 705"/>
              </a:gdLst>
              <a:ahLst/>
              <a:cxnLst>
                <a:cxn ang="0">
                  <a:pos x="T0" y="T1"/>
                </a:cxn>
                <a:cxn ang="0">
                  <a:pos x="T2" y="T3"/>
                </a:cxn>
                <a:cxn ang="0">
                  <a:pos x="T4" y="T5"/>
                </a:cxn>
                <a:cxn ang="0">
                  <a:pos x="T6" y="T7"/>
                </a:cxn>
                <a:cxn ang="0">
                  <a:pos x="T8" y="T9"/>
                </a:cxn>
              </a:cxnLst>
              <a:rect l="0" t="0" r="r" b="b"/>
              <a:pathLst>
                <a:path w="788" h="705">
                  <a:moveTo>
                    <a:pt x="733" y="495"/>
                  </a:moveTo>
                  <a:cubicBezTo>
                    <a:pt x="678" y="659"/>
                    <a:pt x="421" y="705"/>
                    <a:pt x="255" y="650"/>
                  </a:cubicBezTo>
                  <a:cubicBezTo>
                    <a:pt x="90" y="596"/>
                    <a:pt x="0" y="418"/>
                    <a:pt x="55" y="253"/>
                  </a:cubicBezTo>
                  <a:cubicBezTo>
                    <a:pt x="110" y="89"/>
                    <a:pt x="289" y="0"/>
                    <a:pt x="454" y="54"/>
                  </a:cubicBezTo>
                  <a:cubicBezTo>
                    <a:pt x="619" y="109"/>
                    <a:pt x="788" y="330"/>
                    <a:pt x="733" y="495"/>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71" name="Freeform 69">
              <a:extLst>
                <a:ext uri="{FF2B5EF4-FFF2-40B4-BE49-F238E27FC236}">
                  <a16:creationId xmlns:a16="http://schemas.microsoft.com/office/drawing/2014/main" id="{CD0AEDAE-4DFA-40A6-9023-ABD67C40C09F}"/>
                </a:ext>
              </a:extLst>
            </p:cNvPr>
            <p:cNvSpPr>
              <a:spLocks/>
            </p:cNvSpPr>
            <p:nvPr/>
          </p:nvSpPr>
          <p:spPr bwMode="auto">
            <a:xfrm>
              <a:off x="5588843" y="5204611"/>
              <a:ext cx="632676" cy="456999"/>
            </a:xfrm>
            <a:custGeom>
              <a:avLst/>
              <a:gdLst>
                <a:gd name="T0" fmla="*/ 583 w 691"/>
                <a:gd name="T1" fmla="*/ 0 h 499"/>
                <a:gd name="T2" fmla="*/ 619 w 691"/>
                <a:gd name="T3" fmla="*/ 227 h 499"/>
                <a:gd name="T4" fmla="*/ 141 w 691"/>
                <a:gd name="T5" fmla="*/ 382 h 499"/>
                <a:gd name="T6" fmla="*/ 0 w 691"/>
                <a:gd name="T7" fmla="*/ 288 h 499"/>
                <a:gd name="T8" fmla="*/ 182 w 691"/>
                <a:gd name="T9" fmla="*/ 444 h 499"/>
                <a:gd name="T10" fmla="*/ 660 w 691"/>
                <a:gd name="T11" fmla="*/ 289 h 499"/>
                <a:gd name="T12" fmla="*/ 583 w 691"/>
                <a:gd name="T13" fmla="*/ 0 h 499"/>
              </a:gdLst>
              <a:ahLst/>
              <a:cxnLst>
                <a:cxn ang="0">
                  <a:pos x="T0" y="T1"/>
                </a:cxn>
                <a:cxn ang="0">
                  <a:pos x="T2" y="T3"/>
                </a:cxn>
                <a:cxn ang="0">
                  <a:pos x="T4" y="T5"/>
                </a:cxn>
                <a:cxn ang="0">
                  <a:pos x="T6" y="T7"/>
                </a:cxn>
                <a:cxn ang="0">
                  <a:pos x="T8" y="T9"/>
                </a:cxn>
                <a:cxn ang="0">
                  <a:pos x="T10" y="T11"/>
                </a:cxn>
                <a:cxn ang="0">
                  <a:pos x="T12" y="T13"/>
                </a:cxn>
              </a:cxnLst>
              <a:rect l="0" t="0" r="r" b="b"/>
              <a:pathLst>
                <a:path w="691" h="499">
                  <a:moveTo>
                    <a:pt x="583" y="0"/>
                  </a:moveTo>
                  <a:cubicBezTo>
                    <a:pt x="625" y="74"/>
                    <a:pt x="643" y="156"/>
                    <a:pt x="619" y="227"/>
                  </a:cubicBezTo>
                  <a:cubicBezTo>
                    <a:pt x="564" y="391"/>
                    <a:pt x="306" y="437"/>
                    <a:pt x="141" y="382"/>
                  </a:cubicBezTo>
                  <a:cubicBezTo>
                    <a:pt x="84" y="363"/>
                    <a:pt x="36" y="330"/>
                    <a:pt x="0" y="288"/>
                  </a:cubicBezTo>
                  <a:cubicBezTo>
                    <a:pt x="36" y="359"/>
                    <a:pt x="100" y="417"/>
                    <a:pt x="182" y="444"/>
                  </a:cubicBezTo>
                  <a:cubicBezTo>
                    <a:pt x="348" y="499"/>
                    <a:pt x="605" y="453"/>
                    <a:pt x="660" y="289"/>
                  </a:cubicBezTo>
                  <a:cubicBezTo>
                    <a:pt x="691" y="197"/>
                    <a:pt x="652" y="88"/>
                    <a:pt x="583" y="0"/>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73" name="Freeform 71">
              <a:extLst>
                <a:ext uri="{FF2B5EF4-FFF2-40B4-BE49-F238E27FC236}">
                  <a16:creationId xmlns:a16="http://schemas.microsoft.com/office/drawing/2014/main" id="{26115B77-9F0D-4732-B342-3EA119D5134E}"/>
                </a:ext>
              </a:extLst>
            </p:cNvPr>
            <p:cNvSpPr>
              <a:spLocks/>
            </p:cNvSpPr>
            <p:nvPr/>
          </p:nvSpPr>
          <p:spPr bwMode="auto">
            <a:xfrm>
              <a:off x="5826245" y="5187993"/>
              <a:ext cx="432071" cy="524659"/>
            </a:xfrm>
            <a:custGeom>
              <a:avLst/>
              <a:gdLst>
                <a:gd name="T0" fmla="*/ 462 w 472"/>
                <a:gd name="T1" fmla="*/ 11 h 573"/>
                <a:gd name="T2" fmla="*/ 462 w 472"/>
                <a:gd name="T3" fmla="*/ 49 h 573"/>
                <a:gd name="T4" fmla="*/ 50 w 472"/>
                <a:gd name="T5" fmla="*/ 563 h 573"/>
                <a:gd name="T6" fmla="*/ 11 w 472"/>
                <a:gd name="T7" fmla="*/ 563 h 573"/>
                <a:gd name="T8" fmla="*/ 11 w 472"/>
                <a:gd name="T9" fmla="*/ 563 h 573"/>
                <a:gd name="T10" fmla="*/ 11 w 472"/>
                <a:gd name="T11" fmla="*/ 524 h 573"/>
                <a:gd name="T12" fmla="*/ 423 w 472"/>
                <a:gd name="T13" fmla="*/ 11 h 573"/>
                <a:gd name="T14" fmla="*/ 462 w 472"/>
                <a:gd name="T15" fmla="*/ 11 h 57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72" h="573">
                  <a:moveTo>
                    <a:pt x="462" y="11"/>
                  </a:moveTo>
                  <a:cubicBezTo>
                    <a:pt x="472" y="21"/>
                    <a:pt x="472" y="39"/>
                    <a:pt x="462" y="49"/>
                  </a:cubicBezTo>
                  <a:cubicBezTo>
                    <a:pt x="50" y="563"/>
                    <a:pt x="50" y="563"/>
                    <a:pt x="50" y="563"/>
                  </a:cubicBezTo>
                  <a:cubicBezTo>
                    <a:pt x="39" y="573"/>
                    <a:pt x="22" y="573"/>
                    <a:pt x="11" y="563"/>
                  </a:cubicBezTo>
                  <a:cubicBezTo>
                    <a:pt x="11" y="563"/>
                    <a:pt x="11" y="563"/>
                    <a:pt x="11" y="563"/>
                  </a:cubicBezTo>
                  <a:cubicBezTo>
                    <a:pt x="0" y="552"/>
                    <a:pt x="0" y="535"/>
                    <a:pt x="11" y="524"/>
                  </a:cubicBezTo>
                  <a:cubicBezTo>
                    <a:pt x="423" y="11"/>
                    <a:pt x="423" y="11"/>
                    <a:pt x="423" y="11"/>
                  </a:cubicBezTo>
                  <a:cubicBezTo>
                    <a:pt x="434" y="0"/>
                    <a:pt x="451" y="0"/>
                    <a:pt x="462" y="11"/>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74" name="Freeform 72">
              <a:extLst>
                <a:ext uri="{FF2B5EF4-FFF2-40B4-BE49-F238E27FC236}">
                  <a16:creationId xmlns:a16="http://schemas.microsoft.com/office/drawing/2014/main" id="{730F92BA-984A-4CA3-A65A-72F43A3D36A5}"/>
                </a:ext>
              </a:extLst>
            </p:cNvPr>
            <p:cNvSpPr>
              <a:spLocks/>
            </p:cNvSpPr>
            <p:nvPr/>
          </p:nvSpPr>
          <p:spPr bwMode="auto">
            <a:xfrm>
              <a:off x="6169291" y="5094219"/>
              <a:ext cx="91400" cy="146002"/>
            </a:xfrm>
            <a:custGeom>
              <a:avLst/>
              <a:gdLst>
                <a:gd name="T0" fmla="*/ 81 w 99"/>
                <a:gd name="T1" fmla="*/ 153 h 159"/>
                <a:gd name="T2" fmla="*/ 51 w 99"/>
                <a:gd name="T3" fmla="*/ 142 h 159"/>
                <a:gd name="T4" fmla="*/ 5 w 99"/>
                <a:gd name="T5" fmla="*/ 35 h 159"/>
                <a:gd name="T6" fmla="*/ 17 w 99"/>
                <a:gd name="T7" fmla="*/ 5 h 159"/>
                <a:gd name="T8" fmla="*/ 17 w 99"/>
                <a:gd name="T9" fmla="*/ 5 h 159"/>
                <a:gd name="T10" fmla="*/ 48 w 99"/>
                <a:gd name="T11" fmla="*/ 17 h 159"/>
                <a:gd name="T12" fmla="*/ 94 w 99"/>
                <a:gd name="T13" fmla="*/ 123 h 159"/>
                <a:gd name="T14" fmla="*/ 81 w 99"/>
                <a:gd name="T15" fmla="*/ 153 h 15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9" h="159">
                  <a:moveTo>
                    <a:pt x="81" y="153"/>
                  </a:moveTo>
                  <a:cubicBezTo>
                    <a:pt x="69" y="159"/>
                    <a:pt x="56" y="153"/>
                    <a:pt x="51" y="142"/>
                  </a:cubicBezTo>
                  <a:cubicBezTo>
                    <a:pt x="5" y="35"/>
                    <a:pt x="5" y="35"/>
                    <a:pt x="5" y="35"/>
                  </a:cubicBezTo>
                  <a:cubicBezTo>
                    <a:pt x="0" y="24"/>
                    <a:pt x="5" y="10"/>
                    <a:pt x="17" y="5"/>
                  </a:cubicBezTo>
                  <a:cubicBezTo>
                    <a:pt x="17" y="5"/>
                    <a:pt x="17" y="5"/>
                    <a:pt x="17" y="5"/>
                  </a:cubicBezTo>
                  <a:cubicBezTo>
                    <a:pt x="29" y="0"/>
                    <a:pt x="43" y="5"/>
                    <a:pt x="48" y="17"/>
                  </a:cubicBezTo>
                  <a:cubicBezTo>
                    <a:pt x="94" y="123"/>
                    <a:pt x="94" y="123"/>
                    <a:pt x="94" y="123"/>
                  </a:cubicBezTo>
                  <a:cubicBezTo>
                    <a:pt x="99" y="135"/>
                    <a:pt x="93" y="148"/>
                    <a:pt x="81" y="153"/>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75" name="Freeform 73">
              <a:extLst>
                <a:ext uri="{FF2B5EF4-FFF2-40B4-BE49-F238E27FC236}">
                  <a16:creationId xmlns:a16="http://schemas.microsoft.com/office/drawing/2014/main" id="{1969B37C-3619-4A48-8D5C-3172FC1145BC}"/>
                </a:ext>
              </a:extLst>
            </p:cNvPr>
            <p:cNvSpPr>
              <a:spLocks/>
            </p:cNvSpPr>
            <p:nvPr/>
          </p:nvSpPr>
          <p:spPr bwMode="auto">
            <a:xfrm>
              <a:off x="6169291" y="5055048"/>
              <a:ext cx="141254" cy="86652"/>
            </a:xfrm>
            <a:custGeom>
              <a:avLst/>
              <a:gdLst>
                <a:gd name="T0" fmla="*/ 5 w 154"/>
                <a:gd name="T1" fmla="*/ 78 h 95"/>
                <a:gd name="T2" fmla="*/ 17 w 154"/>
                <a:gd name="T3" fmla="*/ 48 h 95"/>
                <a:gd name="T4" fmla="*/ 119 w 154"/>
                <a:gd name="T5" fmla="*/ 5 h 95"/>
                <a:gd name="T6" fmla="*/ 149 w 154"/>
                <a:gd name="T7" fmla="*/ 17 h 95"/>
                <a:gd name="T8" fmla="*/ 149 w 154"/>
                <a:gd name="T9" fmla="*/ 17 h 95"/>
                <a:gd name="T10" fmla="*/ 137 w 154"/>
                <a:gd name="T11" fmla="*/ 47 h 95"/>
                <a:gd name="T12" fmla="*/ 35 w 154"/>
                <a:gd name="T13" fmla="*/ 90 h 95"/>
                <a:gd name="T14" fmla="*/ 5 w 154"/>
                <a:gd name="T15" fmla="*/ 78 h 9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4" h="95">
                  <a:moveTo>
                    <a:pt x="5" y="78"/>
                  </a:moveTo>
                  <a:cubicBezTo>
                    <a:pt x="0" y="67"/>
                    <a:pt x="5" y="53"/>
                    <a:pt x="17" y="48"/>
                  </a:cubicBezTo>
                  <a:cubicBezTo>
                    <a:pt x="119" y="5"/>
                    <a:pt x="119" y="5"/>
                    <a:pt x="119" y="5"/>
                  </a:cubicBezTo>
                  <a:cubicBezTo>
                    <a:pt x="131" y="0"/>
                    <a:pt x="144" y="5"/>
                    <a:pt x="149" y="17"/>
                  </a:cubicBezTo>
                  <a:cubicBezTo>
                    <a:pt x="149" y="17"/>
                    <a:pt x="149" y="17"/>
                    <a:pt x="149" y="17"/>
                  </a:cubicBezTo>
                  <a:cubicBezTo>
                    <a:pt x="154" y="28"/>
                    <a:pt x="149" y="42"/>
                    <a:pt x="137" y="47"/>
                  </a:cubicBezTo>
                  <a:cubicBezTo>
                    <a:pt x="35" y="90"/>
                    <a:pt x="35" y="90"/>
                    <a:pt x="35" y="90"/>
                  </a:cubicBezTo>
                  <a:cubicBezTo>
                    <a:pt x="24" y="95"/>
                    <a:pt x="10" y="90"/>
                    <a:pt x="5" y="78"/>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76" name="Oval 74">
              <a:extLst>
                <a:ext uri="{FF2B5EF4-FFF2-40B4-BE49-F238E27FC236}">
                  <a16:creationId xmlns:a16="http://schemas.microsoft.com/office/drawing/2014/main" id="{37B504D6-3361-4CF5-8A6D-07748BE3B3B9}"/>
                </a:ext>
              </a:extLst>
            </p:cNvPr>
            <p:cNvSpPr>
              <a:spLocks noChangeArrowheads="1"/>
            </p:cNvSpPr>
            <p:nvPr/>
          </p:nvSpPr>
          <p:spPr bwMode="auto">
            <a:xfrm>
              <a:off x="5656503" y="5592764"/>
              <a:ext cx="257581" cy="255207"/>
            </a:xfrm>
            <a:prstGeom prst="ellipse">
              <a:avLst/>
            </a:prstGeom>
            <a:solidFill>
              <a:srgbClr val="0070C0"/>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77" name="Freeform 75">
              <a:extLst>
                <a:ext uri="{FF2B5EF4-FFF2-40B4-BE49-F238E27FC236}">
                  <a16:creationId xmlns:a16="http://schemas.microsoft.com/office/drawing/2014/main" id="{F4DFABF2-DA0B-44B8-BBA5-AD518F192A87}"/>
                </a:ext>
              </a:extLst>
            </p:cNvPr>
            <p:cNvSpPr>
              <a:spLocks/>
            </p:cNvSpPr>
            <p:nvPr/>
          </p:nvSpPr>
          <p:spPr bwMode="auto">
            <a:xfrm>
              <a:off x="5688552" y="5612943"/>
              <a:ext cx="194670" cy="104457"/>
            </a:xfrm>
            <a:custGeom>
              <a:avLst/>
              <a:gdLst>
                <a:gd name="T0" fmla="*/ 106 w 213"/>
                <a:gd name="T1" fmla="*/ 18 h 114"/>
                <a:gd name="T2" fmla="*/ 212 w 213"/>
                <a:gd name="T3" fmla="*/ 114 h 114"/>
                <a:gd name="T4" fmla="*/ 213 w 213"/>
                <a:gd name="T5" fmla="*/ 105 h 114"/>
                <a:gd name="T6" fmla="*/ 106 w 213"/>
                <a:gd name="T7" fmla="*/ 0 h 114"/>
                <a:gd name="T8" fmla="*/ 0 w 213"/>
                <a:gd name="T9" fmla="*/ 105 h 114"/>
                <a:gd name="T10" fmla="*/ 0 w 213"/>
                <a:gd name="T11" fmla="*/ 114 h 114"/>
                <a:gd name="T12" fmla="*/ 106 w 213"/>
                <a:gd name="T13" fmla="*/ 18 h 114"/>
              </a:gdLst>
              <a:ahLst/>
              <a:cxnLst>
                <a:cxn ang="0">
                  <a:pos x="T0" y="T1"/>
                </a:cxn>
                <a:cxn ang="0">
                  <a:pos x="T2" y="T3"/>
                </a:cxn>
                <a:cxn ang="0">
                  <a:pos x="T4" y="T5"/>
                </a:cxn>
                <a:cxn ang="0">
                  <a:pos x="T6" y="T7"/>
                </a:cxn>
                <a:cxn ang="0">
                  <a:pos x="T8" y="T9"/>
                </a:cxn>
                <a:cxn ang="0">
                  <a:pos x="T10" y="T11"/>
                </a:cxn>
                <a:cxn ang="0">
                  <a:pos x="T12" y="T13"/>
                </a:cxn>
              </a:cxnLst>
              <a:rect l="0" t="0" r="r" b="b"/>
              <a:pathLst>
                <a:path w="213" h="114">
                  <a:moveTo>
                    <a:pt x="106" y="18"/>
                  </a:moveTo>
                  <a:cubicBezTo>
                    <a:pt x="162" y="18"/>
                    <a:pt x="207" y="60"/>
                    <a:pt x="212" y="114"/>
                  </a:cubicBezTo>
                  <a:cubicBezTo>
                    <a:pt x="212" y="111"/>
                    <a:pt x="213" y="108"/>
                    <a:pt x="213" y="105"/>
                  </a:cubicBezTo>
                  <a:cubicBezTo>
                    <a:pt x="213" y="47"/>
                    <a:pt x="165" y="0"/>
                    <a:pt x="106" y="0"/>
                  </a:cubicBezTo>
                  <a:cubicBezTo>
                    <a:pt x="47" y="0"/>
                    <a:pt x="0" y="47"/>
                    <a:pt x="0" y="105"/>
                  </a:cubicBezTo>
                  <a:cubicBezTo>
                    <a:pt x="0" y="108"/>
                    <a:pt x="0" y="111"/>
                    <a:pt x="0" y="114"/>
                  </a:cubicBezTo>
                  <a:cubicBezTo>
                    <a:pt x="5" y="60"/>
                    <a:pt x="51" y="18"/>
                    <a:pt x="106" y="18"/>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78" name="Oval 76">
              <a:extLst>
                <a:ext uri="{FF2B5EF4-FFF2-40B4-BE49-F238E27FC236}">
                  <a16:creationId xmlns:a16="http://schemas.microsoft.com/office/drawing/2014/main" id="{69141AC6-3977-4A3D-9B84-487A1490AD44}"/>
                </a:ext>
              </a:extLst>
            </p:cNvPr>
            <p:cNvSpPr>
              <a:spLocks noChangeArrowheads="1"/>
            </p:cNvSpPr>
            <p:nvPr/>
          </p:nvSpPr>
          <p:spPr bwMode="auto">
            <a:xfrm>
              <a:off x="5711105" y="5647366"/>
              <a:ext cx="148376" cy="146002"/>
            </a:xfrm>
            <a:prstGeom prst="ellipse">
              <a:avLst/>
            </a:prstGeom>
            <a:solidFill>
              <a:srgbClr val="0070C0"/>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79" name="Freeform 77">
              <a:extLst>
                <a:ext uri="{FF2B5EF4-FFF2-40B4-BE49-F238E27FC236}">
                  <a16:creationId xmlns:a16="http://schemas.microsoft.com/office/drawing/2014/main" id="{75B96462-D527-498C-98A5-A558F0734ABF}"/>
                </a:ext>
              </a:extLst>
            </p:cNvPr>
            <p:cNvSpPr>
              <a:spLocks/>
            </p:cNvSpPr>
            <p:nvPr/>
          </p:nvSpPr>
          <p:spPr bwMode="auto">
            <a:xfrm>
              <a:off x="5711105" y="5647366"/>
              <a:ext cx="138880" cy="115140"/>
            </a:xfrm>
            <a:custGeom>
              <a:avLst/>
              <a:gdLst>
                <a:gd name="T0" fmla="*/ 5 w 152"/>
                <a:gd name="T1" fmla="*/ 88 h 126"/>
                <a:gd name="T2" fmla="*/ 86 w 152"/>
                <a:gd name="T3" fmla="*/ 8 h 126"/>
                <a:gd name="T4" fmla="*/ 152 w 152"/>
                <a:gd name="T5" fmla="*/ 42 h 126"/>
                <a:gd name="T6" fmla="*/ 81 w 152"/>
                <a:gd name="T7" fmla="*/ 0 h 126"/>
                <a:gd name="T8" fmla="*/ 0 w 152"/>
                <a:gd name="T9" fmla="*/ 80 h 126"/>
                <a:gd name="T10" fmla="*/ 15 w 152"/>
                <a:gd name="T11" fmla="*/ 126 h 126"/>
                <a:gd name="T12" fmla="*/ 5 w 152"/>
                <a:gd name="T13" fmla="*/ 88 h 126"/>
              </a:gdLst>
              <a:ahLst/>
              <a:cxnLst>
                <a:cxn ang="0">
                  <a:pos x="T0" y="T1"/>
                </a:cxn>
                <a:cxn ang="0">
                  <a:pos x="T2" y="T3"/>
                </a:cxn>
                <a:cxn ang="0">
                  <a:pos x="T4" y="T5"/>
                </a:cxn>
                <a:cxn ang="0">
                  <a:pos x="T6" y="T7"/>
                </a:cxn>
                <a:cxn ang="0">
                  <a:pos x="T8" y="T9"/>
                </a:cxn>
                <a:cxn ang="0">
                  <a:pos x="T10" y="T11"/>
                </a:cxn>
                <a:cxn ang="0">
                  <a:pos x="T12" y="T13"/>
                </a:cxn>
              </a:cxnLst>
              <a:rect l="0" t="0" r="r" b="b"/>
              <a:pathLst>
                <a:path w="152" h="126">
                  <a:moveTo>
                    <a:pt x="5" y="88"/>
                  </a:moveTo>
                  <a:cubicBezTo>
                    <a:pt x="5" y="44"/>
                    <a:pt x="41" y="8"/>
                    <a:pt x="86" y="8"/>
                  </a:cubicBezTo>
                  <a:cubicBezTo>
                    <a:pt x="113" y="8"/>
                    <a:pt x="138" y="22"/>
                    <a:pt x="152" y="42"/>
                  </a:cubicBezTo>
                  <a:cubicBezTo>
                    <a:pt x="139" y="17"/>
                    <a:pt x="112" y="0"/>
                    <a:pt x="81" y="0"/>
                  </a:cubicBezTo>
                  <a:cubicBezTo>
                    <a:pt x="36" y="0"/>
                    <a:pt x="0" y="36"/>
                    <a:pt x="0" y="80"/>
                  </a:cubicBezTo>
                  <a:cubicBezTo>
                    <a:pt x="0" y="97"/>
                    <a:pt x="5" y="113"/>
                    <a:pt x="15" y="126"/>
                  </a:cubicBezTo>
                  <a:cubicBezTo>
                    <a:pt x="8" y="115"/>
                    <a:pt x="5" y="102"/>
                    <a:pt x="5" y="88"/>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80" name="Freeform 78">
              <a:extLst>
                <a:ext uri="{FF2B5EF4-FFF2-40B4-BE49-F238E27FC236}">
                  <a16:creationId xmlns:a16="http://schemas.microsoft.com/office/drawing/2014/main" id="{246372F6-E41C-4D36-A50B-6884C7726355}"/>
                </a:ext>
              </a:extLst>
            </p:cNvPr>
            <p:cNvSpPr>
              <a:spLocks/>
            </p:cNvSpPr>
            <p:nvPr/>
          </p:nvSpPr>
          <p:spPr bwMode="auto">
            <a:xfrm>
              <a:off x="5720601" y="5678229"/>
              <a:ext cx="140067" cy="115140"/>
            </a:xfrm>
            <a:custGeom>
              <a:avLst/>
              <a:gdLst>
                <a:gd name="T0" fmla="*/ 147 w 153"/>
                <a:gd name="T1" fmla="*/ 38 h 126"/>
                <a:gd name="T2" fmla="*/ 66 w 153"/>
                <a:gd name="T3" fmla="*/ 118 h 126"/>
                <a:gd name="T4" fmla="*/ 0 w 153"/>
                <a:gd name="T5" fmla="*/ 84 h 126"/>
                <a:gd name="T6" fmla="*/ 71 w 153"/>
                <a:gd name="T7" fmla="*/ 126 h 126"/>
                <a:gd name="T8" fmla="*/ 153 w 153"/>
                <a:gd name="T9" fmla="*/ 46 h 126"/>
                <a:gd name="T10" fmla="*/ 138 w 153"/>
                <a:gd name="T11" fmla="*/ 0 h 126"/>
                <a:gd name="T12" fmla="*/ 147 w 153"/>
                <a:gd name="T13" fmla="*/ 38 h 126"/>
              </a:gdLst>
              <a:ahLst/>
              <a:cxnLst>
                <a:cxn ang="0">
                  <a:pos x="T0" y="T1"/>
                </a:cxn>
                <a:cxn ang="0">
                  <a:pos x="T2" y="T3"/>
                </a:cxn>
                <a:cxn ang="0">
                  <a:pos x="T4" y="T5"/>
                </a:cxn>
                <a:cxn ang="0">
                  <a:pos x="T6" y="T7"/>
                </a:cxn>
                <a:cxn ang="0">
                  <a:pos x="T8" y="T9"/>
                </a:cxn>
                <a:cxn ang="0">
                  <a:pos x="T10" y="T11"/>
                </a:cxn>
                <a:cxn ang="0">
                  <a:pos x="T12" y="T13"/>
                </a:cxn>
              </a:cxnLst>
              <a:rect l="0" t="0" r="r" b="b"/>
              <a:pathLst>
                <a:path w="153" h="126">
                  <a:moveTo>
                    <a:pt x="147" y="38"/>
                  </a:moveTo>
                  <a:cubicBezTo>
                    <a:pt x="147" y="82"/>
                    <a:pt x="111" y="118"/>
                    <a:pt x="66" y="118"/>
                  </a:cubicBezTo>
                  <a:cubicBezTo>
                    <a:pt x="39" y="118"/>
                    <a:pt x="15" y="105"/>
                    <a:pt x="0" y="84"/>
                  </a:cubicBezTo>
                  <a:cubicBezTo>
                    <a:pt x="14" y="109"/>
                    <a:pt x="41" y="126"/>
                    <a:pt x="71" y="126"/>
                  </a:cubicBezTo>
                  <a:cubicBezTo>
                    <a:pt x="116" y="126"/>
                    <a:pt x="153" y="90"/>
                    <a:pt x="153" y="46"/>
                  </a:cubicBezTo>
                  <a:cubicBezTo>
                    <a:pt x="153" y="29"/>
                    <a:pt x="147" y="13"/>
                    <a:pt x="138" y="0"/>
                  </a:cubicBezTo>
                  <a:cubicBezTo>
                    <a:pt x="144" y="11"/>
                    <a:pt x="147" y="24"/>
                    <a:pt x="147" y="38"/>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81" name="Oval 79">
              <a:extLst>
                <a:ext uri="{FF2B5EF4-FFF2-40B4-BE49-F238E27FC236}">
                  <a16:creationId xmlns:a16="http://schemas.microsoft.com/office/drawing/2014/main" id="{21C535C4-B33A-444E-923D-2B6BFEF20BF9}"/>
                </a:ext>
              </a:extLst>
            </p:cNvPr>
            <p:cNvSpPr>
              <a:spLocks noChangeArrowheads="1"/>
            </p:cNvSpPr>
            <p:nvPr/>
          </p:nvSpPr>
          <p:spPr bwMode="auto">
            <a:xfrm>
              <a:off x="5758586" y="5694847"/>
              <a:ext cx="53415" cy="52228"/>
            </a:xfrm>
            <a:prstGeom prst="ellipse">
              <a:avLst/>
            </a:prstGeom>
            <a:solidFill>
              <a:srgbClr val="0070C0"/>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82" name="Oval 80">
              <a:extLst>
                <a:ext uri="{FF2B5EF4-FFF2-40B4-BE49-F238E27FC236}">
                  <a16:creationId xmlns:a16="http://schemas.microsoft.com/office/drawing/2014/main" id="{78BC0EDB-B661-4783-B2E8-3C536815194D}"/>
                </a:ext>
              </a:extLst>
            </p:cNvPr>
            <p:cNvSpPr>
              <a:spLocks noChangeArrowheads="1"/>
            </p:cNvSpPr>
            <p:nvPr/>
          </p:nvSpPr>
          <p:spPr bwMode="auto">
            <a:xfrm>
              <a:off x="5772830" y="5660423"/>
              <a:ext cx="23740" cy="23740"/>
            </a:xfrm>
            <a:prstGeom prst="ellipse">
              <a:avLst/>
            </a:prstGeom>
            <a:solidFill>
              <a:srgbClr val="0070C0"/>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83" name="Oval 81">
              <a:extLst>
                <a:ext uri="{FF2B5EF4-FFF2-40B4-BE49-F238E27FC236}">
                  <a16:creationId xmlns:a16="http://schemas.microsoft.com/office/drawing/2014/main" id="{701EDAD8-85A1-43AE-AF15-2ADFB13D53E4}"/>
                </a:ext>
              </a:extLst>
            </p:cNvPr>
            <p:cNvSpPr>
              <a:spLocks noChangeArrowheads="1"/>
            </p:cNvSpPr>
            <p:nvPr/>
          </p:nvSpPr>
          <p:spPr bwMode="auto">
            <a:xfrm>
              <a:off x="5772830" y="5757758"/>
              <a:ext cx="23740" cy="23740"/>
            </a:xfrm>
            <a:prstGeom prst="ellipse">
              <a:avLst/>
            </a:prstGeom>
            <a:solidFill>
              <a:srgbClr val="0070C0"/>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84" name="Oval 82">
              <a:extLst>
                <a:ext uri="{FF2B5EF4-FFF2-40B4-BE49-F238E27FC236}">
                  <a16:creationId xmlns:a16="http://schemas.microsoft.com/office/drawing/2014/main" id="{59212BA7-784A-4C48-BB76-D4F3DC2EE34C}"/>
                </a:ext>
              </a:extLst>
            </p:cNvPr>
            <p:cNvSpPr>
              <a:spLocks noChangeArrowheads="1"/>
            </p:cNvSpPr>
            <p:nvPr/>
          </p:nvSpPr>
          <p:spPr bwMode="auto">
            <a:xfrm>
              <a:off x="5821497" y="5709091"/>
              <a:ext cx="24927" cy="23740"/>
            </a:xfrm>
            <a:prstGeom prst="ellipse">
              <a:avLst/>
            </a:prstGeom>
            <a:solidFill>
              <a:srgbClr val="0070C0"/>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85" name="Oval 83">
              <a:extLst>
                <a:ext uri="{FF2B5EF4-FFF2-40B4-BE49-F238E27FC236}">
                  <a16:creationId xmlns:a16="http://schemas.microsoft.com/office/drawing/2014/main" id="{039D5D63-E619-4F0D-925D-FC7CE65DAEBD}"/>
                </a:ext>
              </a:extLst>
            </p:cNvPr>
            <p:cNvSpPr>
              <a:spLocks noChangeArrowheads="1"/>
            </p:cNvSpPr>
            <p:nvPr/>
          </p:nvSpPr>
          <p:spPr bwMode="auto">
            <a:xfrm>
              <a:off x="5724162" y="5709091"/>
              <a:ext cx="24927" cy="23740"/>
            </a:xfrm>
            <a:prstGeom prst="ellipse">
              <a:avLst/>
            </a:prstGeom>
            <a:solidFill>
              <a:srgbClr val="0070C0"/>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86" name="Freeform 84">
              <a:extLst>
                <a:ext uri="{FF2B5EF4-FFF2-40B4-BE49-F238E27FC236}">
                  <a16:creationId xmlns:a16="http://schemas.microsoft.com/office/drawing/2014/main" id="{D3FA3DCB-996A-488B-A2EE-CF6ACC9DDBE0}"/>
                </a:ext>
              </a:extLst>
            </p:cNvPr>
            <p:cNvSpPr>
              <a:spLocks/>
            </p:cNvSpPr>
            <p:nvPr/>
          </p:nvSpPr>
          <p:spPr bwMode="auto">
            <a:xfrm>
              <a:off x="5737219" y="5673480"/>
              <a:ext cx="27301" cy="26114"/>
            </a:xfrm>
            <a:custGeom>
              <a:avLst/>
              <a:gdLst>
                <a:gd name="T0" fmla="*/ 24 w 29"/>
                <a:gd name="T1" fmla="*/ 5 h 28"/>
                <a:gd name="T2" fmla="*/ 24 w 29"/>
                <a:gd name="T3" fmla="*/ 23 h 28"/>
                <a:gd name="T4" fmla="*/ 5 w 29"/>
                <a:gd name="T5" fmla="*/ 23 h 28"/>
                <a:gd name="T6" fmla="*/ 5 w 29"/>
                <a:gd name="T7" fmla="*/ 5 h 28"/>
                <a:gd name="T8" fmla="*/ 24 w 29"/>
                <a:gd name="T9" fmla="*/ 5 h 28"/>
              </a:gdLst>
              <a:ahLst/>
              <a:cxnLst>
                <a:cxn ang="0">
                  <a:pos x="T0" y="T1"/>
                </a:cxn>
                <a:cxn ang="0">
                  <a:pos x="T2" y="T3"/>
                </a:cxn>
                <a:cxn ang="0">
                  <a:pos x="T4" y="T5"/>
                </a:cxn>
                <a:cxn ang="0">
                  <a:pos x="T6" y="T7"/>
                </a:cxn>
                <a:cxn ang="0">
                  <a:pos x="T8" y="T9"/>
                </a:cxn>
              </a:cxnLst>
              <a:rect l="0" t="0" r="r" b="b"/>
              <a:pathLst>
                <a:path w="29" h="28">
                  <a:moveTo>
                    <a:pt x="24" y="5"/>
                  </a:moveTo>
                  <a:cubicBezTo>
                    <a:pt x="29" y="10"/>
                    <a:pt x="29" y="18"/>
                    <a:pt x="24" y="23"/>
                  </a:cubicBezTo>
                  <a:cubicBezTo>
                    <a:pt x="19" y="28"/>
                    <a:pt x="10" y="28"/>
                    <a:pt x="5" y="23"/>
                  </a:cubicBezTo>
                  <a:cubicBezTo>
                    <a:pt x="0" y="18"/>
                    <a:pt x="0" y="10"/>
                    <a:pt x="5" y="5"/>
                  </a:cubicBezTo>
                  <a:cubicBezTo>
                    <a:pt x="10" y="0"/>
                    <a:pt x="19" y="0"/>
                    <a:pt x="24" y="5"/>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87" name="Freeform 85">
              <a:extLst>
                <a:ext uri="{FF2B5EF4-FFF2-40B4-BE49-F238E27FC236}">
                  <a16:creationId xmlns:a16="http://schemas.microsoft.com/office/drawing/2014/main" id="{2B31D6CB-10FE-4EC1-9A76-D37D553A1966}"/>
                </a:ext>
              </a:extLst>
            </p:cNvPr>
            <p:cNvSpPr>
              <a:spLocks/>
            </p:cNvSpPr>
            <p:nvPr/>
          </p:nvSpPr>
          <p:spPr bwMode="auto">
            <a:xfrm>
              <a:off x="5807253" y="5741140"/>
              <a:ext cx="26114" cy="26114"/>
            </a:xfrm>
            <a:custGeom>
              <a:avLst/>
              <a:gdLst>
                <a:gd name="T0" fmla="*/ 23 w 28"/>
                <a:gd name="T1" fmla="*/ 5 h 28"/>
                <a:gd name="T2" fmla="*/ 23 w 28"/>
                <a:gd name="T3" fmla="*/ 23 h 28"/>
                <a:gd name="T4" fmla="*/ 5 w 28"/>
                <a:gd name="T5" fmla="*/ 23 h 28"/>
                <a:gd name="T6" fmla="*/ 5 w 28"/>
                <a:gd name="T7" fmla="*/ 5 h 28"/>
                <a:gd name="T8" fmla="*/ 23 w 28"/>
                <a:gd name="T9" fmla="*/ 5 h 28"/>
              </a:gdLst>
              <a:ahLst/>
              <a:cxnLst>
                <a:cxn ang="0">
                  <a:pos x="T0" y="T1"/>
                </a:cxn>
                <a:cxn ang="0">
                  <a:pos x="T2" y="T3"/>
                </a:cxn>
                <a:cxn ang="0">
                  <a:pos x="T4" y="T5"/>
                </a:cxn>
                <a:cxn ang="0">
                  <a:pos x="T6" y="T7"/>
                </a:cxn>
                <a:cxn ang="0">
                  <a:pos x="T8" y="T9"/>
                </a:cxn>
              </a:cxnLst>
              <a:rect l="0" t="0" r="r" b="b"/>
              <a:pathLst>
                <a:path w="28" h="28">
                  <a:moveTo>
                    <a:pt x="23" y="5"/>
                  </a:moveTo>
                  <a:cubicBezTo>
                    <a:pt x="28" y="10"/>
                    <a:pt x="28" y="18"/>
                    <a:pt x="23" y="23"/>
                  </a:cubicBezTo>
                  <a:cubicBezTo>
                    <a:pt x="18" y="28"/>
                    <a:pt x="10" y="28"/>
                    <a:pt x="5" y="23"/>
                  </a:cubicBezTo>
                  <a:cubicBezTo>
                    <a:pt x="0" y="18"/>
                    <a:pt x="0" y="10"/>
                    <a:pt x="5" y="5"/>
                  </a:cubicBezTo>
                  <a:cubicBezTo>
                    <a:pt x="10" y="0"/>
                    <a:pt x="18" y="0"/>
                    <a:pt x="23" y="5"/>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88" name="Freeform 86">
              <a:extLst>
                <a:ext uri="{FF2B5EF4-FFF2-40B4-BE49-F238E27FC236}">
                  <a16:creationId xmlns:a16="http://schemas.microsoft.com/office/drawing/2014/main" id="{D14C8D06-8106-4784-B60E-91F87E8696AD}"/>
                </a:ext>
              </a:extLst>
            </p:cNvPr>
            <p:cNvSpPr>
              <a:spLocks/>
            </p:cNvSpPr>
            <p:nvPr/>
          </p:nvSpPr>
          <p:spPr bwMode="auto">
            <a:xfrm>
              <a:off x="5807253" y="5673480"/>
              <a:ext cx="26114" cy="26114"/>
            </a:xfrm>
            <a:custGeom>
              <a:avLst/>
              <a:gdLst>
                <a:gd name="T0" fmla="*/ 23 w 28"/>
                <a:gd name="T1" fmla="*/ 23 h 28"/>
                <a:gd name="T2" fmla="*/ 5 w 28"/>
                <a:gd name="T3" fmla="*/ 23 h 28"/>
                <a:gd name="T4" fmla="*/ 5 w 28"/>
                <a:gd name="T5" fmla="*/ 5 h 28"/>
                <a:gd name="T6" fmla="*/ 23 w 28"/>
                <a:gd name="T7" fmla="*/ 5 h 28"/>
                <a:gd name="T8" fmla="*/ 23 w 28"/>
                <a:gd name="T9" fmla="*/ 23 h 28"/>
              </a:gdLst>
              <a:ahLst/>
              <a:cxnLst>
                <a:cxn ang="0">
                  <a:pos x="T0" y="T1"/>
                </a:cxn>
                <a:cxn ang="0">
                  <a:pos x="T2" y="T3"/>
                </a:cxn>
                <a:cxn ang="0">
                  <a:pos x="T4" y="T5"/>
                </a:cxn>
                <a:cxn ang="0">
                  <a:pos x="T6" y="T7"/>
                </a:cxn>
                <a:cxn ang="0">
                  <a:pos x="T8" y="T9"/>
                </a:cxn>
              </a:cxnLst>
              <a:rect l="0" t="0" r="r" b="b"/>
              <a:pathLst>
                <a:path w="28" h="28">
                  <a:moveTo>
                    <a:pt x="23" y="23"/>
                  </a:moveTo>
                  <a:cubicBezTo>
                    <a:pt x="18" y="28"/>
                    <a:pt x="10" y="28"/>
                    <a:pt x="5" y="23"/>
                  </a:cubicBezTo>
                  <a:cubicBezTo>
                    <a:pt x="0" y="18"/>
                    <a:pt x="0" y="10"/>
                    <a:pt x="5" y="5"/>
                  </a:cubicBezTo>
                  <a:cubicBezTo>
                    <a:pt x="10" y="0"/>
                    <a:pt x="18" y="0"/>
                    <a:pt x="23" y="5"/>
                  </a:cubicBezTo>
                  <a:cubicBezTo>
                    <a:pt x="28" y="10"/>
                    <a:pt x="28" y="18"/>
                    <a:pt x="23" y="23"/>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89" name="Freeform 87">
              <a:extLst>
                <a:ext uri="{FF2B5EF4-FFF2-40B4-BE49-F238E27FC236}">
                  <a16:creationId xmlns:a16="http://schemas.microsoft.com/office/drawing/2014/main" id="{769FBC1D-78DA-4E74-98E5-A7495B9693FE}"/>
                </a:ext>
              </a:extLst>
            </p:cNvPr>
            <p:cNvSpPr>
              <a:spLocks/>
            </p:cNvSpPr>
            <p:nvPr/>
          </p:nvSpPr>
          <p:spPr bwMode="auto">
            <a:xfrm>
              <a:off x="5737219" y="5741140"/>
              <a:ext cx="27301" cy="26114"/>
            </a:xfrm>
            <a:custGeom>
              <a:avLst/>
              <a:gdLst>
                <a:gd name="T0" fmla="*/ 24 w 29"/>
                <a:gd name="T1" fmla="*/ 23 h 28"/>
                <a:gd name="T2" fmla="*/ 5 w 29"/>
                <a:gd name="T3" fmla="*/ 23 h 28"/>
                <a:gd name="T4" fmla="*/ 5 w 29"/>
                <a:gd name="T5" fmla="*/ 5 h 28"/>
                <a:gd name="T6" fmla="*/ 24 w 29"/>
                <a:gd name="T7" fmla="*/ 5 h 28"/>
                <a:gd name="T8" fmla="*/ 24 w 29"/>
                <a:gd name="T9" fmla="*/ 23 h 28"/>
              </a:gdLst>
              <a:ahLst/>
              <a:cxnLst>
                <a:cxn ang="0">
                  <a:pos x="T0" y="T1"/>
                </a:cxn>
                <a:cxn ang="0">
                  <a:pos x="T2" y="T3"/>
                </a:cxn>
                <a:cxn ang="0">
                  <a:pos x="T4" y="T5"/>
                </a:cxn>
                <a:cxn ang="0">
                  <a:pos x="T6" y="T7"/>
                </a:cxn>
                <a:cxn ang="0">
                  <a:pos x="T8" y="T9"/>
                </a:cxn>
              </a:cxnLst>
              <a:rect l="0" t="0" r="r" b="b"/>
              <a:pathLst>
                <a:path w="29" h="28">
                  <a:moveTo>
                    <a:pt x="24" y="23"/>
                  </a:moveTo>
                  <a:cubicBezTo>
                    <a:pt x="19" y="28"/>
                    <a:pt x="10" y="28"/>
                    <a:pt x="5" y="23"/>
                  </a:cubicBezTo>
                  <a:cubicBezTo>
                    <a:pt x="0" y="18"/>
                    <a:pt x="0" y="10"/>
                    <a:pt x="5" y="5"/>
                  </a:cubicBezTo>
                  <a:cubicBezTo>
                    <a:pt x="10" y="0"/>
                    <a:pt x="19" y="0"/>
                    <a:pt x="24" y="5"/>
                  </a:cubicBezTo>
                  <a:cubicBezTo>
                    <a:pt x="29" y="10"/>
                    <a:pt x="29" y="18"/>
                    <a:pt x="24" y="23"/>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90" name="Freeform 88">
              <a:extLst>
                <a:ext uri="{FF2B5EF4-FFF2-40B4-BE49-F238E27FC236}">
                  <a16:creationId xmlns:a16="http://schemas.microsoft.com/office/drawing/2014/main" id="{9E248475-60BD-4FE9-9446-6FB71F99C461}"/>
                </a:ext>
              </a:extLst>
            </p:cNvPr>
            <p:cNvSpPr>
              <a:spLocks/>
            </p:cNvSpPr>
            <p:nvPr/>
          </p:nvSpPr>
          <p:spPr bwMode="auto">
            <a:xfrm>
              <a:off x="5828619" y="5059796"/>
              <a:ext cx="130571" cy="74782"/>
            </a:xfrm>
            <a:custGeom>
              <a:avLst/>
              <a:gdLst>
                <a:gd name="T0" fmla="*/ 137 w 142"/>
                <a:gd name="T1" fmla="*/ 61 h 82"/>
                <a:gd name="T2" fmla="*/ 62 w 142"/>
                <a:gd name="T3" fmla="*/ 71 h 82"/>
                <a:gd name="T4" fmla="*/ 5 w 142"/>
                <a:gd name="T5" fmla="*/ 21 h 82"/>
                <a:gd name="T6" fmla="*/ 80 w 142"/>
                <a:gd name="T7" fmla="*/ 11 h 82"/>
                <a:gd name="T8" fmla="*/ 137 w 142"/>
                <a:gd name="T9" fmla="*/ 61 h 82"/>
              </a:gdLst>
              <a:ahLst/>
              <a:cxnLst>
                <a:cxn ang="0">
                  <a:pos x="T0" y="T1"/>
                </a:cxn>
                <a:cxn ang="0">
                  <a:pos x="T2" y="T3"/>
                </a:cxn>
                <a:cxn ang="0">
                  <a:pos x="T4" y="T5"/>
                </a:cxn>
                <a:cxn ang="0">
                  <a:pos x="T6" y="T7"/>
                </a:cxn>
                <a:cxn ang="0">
                  <a:pos x="T8" y="T9"/>
                </a:cxn>
              </a:cxnLst>
              <a:rect l="0" t="0" r="r" b="b"/>
              <a:pathLst>
                <a:path w="142" h="82">
                  <a:moveTo>
                    <a:pt x="137" y="61"/>
                  </a:moveTo>
                  <a:cubicBezTo>
                    <a:pt x="132" y="78"/>
                    <a:pt x="98" y="82"/>
                    <a:pt x="62" y="71"/>
                  </a:cubicBezTo>
                  <a:cubicBezTo>
                    <a:pt x="25" y="60"/>
                    <a:pt x="0" y="37"/>
                    <a:pt x="5" y="21"/>
                  </a:cubicBezTo>
                  <a:cubicBezTo>
                    <a:pt x="10" y="4"/>
                    <a:pt x="44" y="0"/>
                    <a:pt x="80" y="11"/>
                  </a:cubicBezTo>
                  <a:cubicBezTo>
                    <a:pt x="117" y="22"/>
                    <a:pt x="142" y="45"/>
                    <a:pt x="137" y="61"/>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91" name="Freeform 89">
              <a:extLst>
                <a:ext uri="{FF2B5EF4-FFF2-40B4-BE49-F238E27FC236}">
                  <a16:creationId xmlns:a16="http://schemas.microsoft.com/office/drawing/2014/main" id="{ED385BB1-E5C2-4D81-8E75-03273ADC5A59}"/>
                </a:ext>
              </a:extLst>
            </p:cNvPr>
            <p:cNvSpPr>
              <a:spLocks/>
            </p:cNvSpPr>
            <p:nvPr/>
          </p:nvSpPr>
          <p:spPr bwMode="auto">
            <a:xfrm>
              <a:off x="5552046" y="5055048"/>
              <a:ext cx="300313" cy="383404"/>
            </a:xfrm>
            <a:custGeom>
              <a:avLst/>
              <a:gdLst>
                <a:gd name="T0" fmla="*/ 282 w 328"/>
                <a:gd name="T1" fmla="*/ 30 h 418"/>
                <a:gd name="T2" fmla="*/ 247 w 328"/>
                <a:gd name="T3" fmla="*/ 263 h 418"/>
                <a:gd name="T4" fmla="*/ 46 w 328"/>
                <a:gd name="T5" fmla="*/ 388 h 418"/>
                <a:gd name="T6" fmla="*/ 78 w 328"/>
                <a:gd name="T7" fmla="*/ 136 h 418"/>
                <a:gd name="T8" fmla="*/ 282 w 328"/>
                <a:gd name="T9" fmla="*/ 30 h 418"/>
              </a:gdLst>
              <a:ahLst/>
              <a:cxnLst>
                <a:cxn ang="0">
                  <a:pos x="T0" y="T1"/>
                </a:cxn>
                <a:cxn ang="0">
                  <a:pos x="T2" y="T3"/>
                </a:cxn>
                <a:cxn ang="0">
                  <a:pos x="T4" y="T5"/>
                </a:cxn>
                <a:cxn ang="0">
                  <a:pos x="T6" y="T7"/>
                </a:cxn>
                <a:cxn ang="0">
                  <a:pos x="T8" y="T9"/>
                </a:cxn>
              </a:cxnLst>
              <a:rect l="0" t="0" r="r" b="b"/>
              <a:pathLst>
                <a:path w="328" h="418">
                  <a:moveTo>
                    <a:pt x="282" y="30"/>
                  </a:moveTo>
                  <a:cubicBezTo>
                    <a:pt x="328" y="59"/>
                    <a:pt x="312" y="164"/>
                    <a:pt x="247" y="263"/>
                  </a:cubicBezTo>
                  <a:cubicBezTo>
                    <a:pt x="181" y="362"/>
                    <a:pt x="91" y="418"/>
                    <a:pt x="46" y="388"/>
                  </a:cubicBezTo>
                  <a:cubicBezTo>
                    <a:pt x="0" y="358"/>
                    <a:pt x="12" y="235"/>
                    <a:pt x="78" y="136"/>
                  </a:cubicBezTo>
                  <a:cubicBezTo>
                    <a:pt x="143" y="37"/>
                    <a:pt x="237" y="0"/>
                    <a:pt x="282" y="30"/>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92" name="Freeform 90">
              <a:extLst>
                <a:ext uri="{FF2B5EF4-FFF2-40B4-BE49-F238E27FC236}">
                  <a16:creationId xmlns:a16="http://schemas.microsoft.com/office/drawing/2014/main" id="{B575CD4E-9483-4232-9E64-D82117B0CD25}"/>
                </a:ext>
              </a:extLst>
            </p:cNvPr>
            <p:cNvSpPr>
              <a:spLocks/>
            </p:cNvSpPr>
            <p:nvPr/>
          </p:nvSpPr>
          <p:spPr bwMode="auto">
            <a:xfrm>
              <a:off x="5636324" y="5125082"/>
              <a:ext cx="202979" cy="289631"/>
            </a:xfrm>
            <a:custGeom>
              <a:avLst/>
              <a:gdLst>
                <a:gd name="T0" fmla="*/ 215 w 221"/>
                <a:gd name="T1" fmla="*/ 0 h 315"/>
                <a:gd name="T2" fmla="*/ 65 w 221"/>
                <a:gd name="T3" fmla="*/ 115 h 315"/>
                <a:gd name="T4" fmla="*/ 7 w 221"/>
                <a:gd name="T5" fmla="*/ 315 h 315"/>
                <a:gd name="T6" fmla="*/ 155 w 221"/>
                <a:gd name="T7" fmla="*/ 186 h 315"/>
                <a:gd name="T8" fmla="*/ 215 w 221"/>
                <a:gd name="T9" fmla="*/ 0 h 315"/>
              </a:gdLst>
              <a:ahLst/>
              <a:cxnLst>
                <a:cxn ang="0">
                  <a:pos x="T0" y="T1"/>
                </a:cxn>
                <a:cxn ang="0">
                  <a:pos x="T2" y="T3"/>
                </a:cxn>
                <a:cxn ang="0">
                  <a:pos x="T4" y="T5"/>
                </a:cxn>
                <a:cxn ang="0">
                  <a:pos x="T6" y="T7"/>
                </a:cxn>
                <a:cxn ang="0">
                  <a:pos x="T8" y="T9"/>
                </a:cxn>
              </a:cxnLst>
              <a:rect l="0" t="0" r="r" b="b"/>
              <a:pathLst>
                <a:path w="221" h="315">
                  <a:moveTo>
                    <a:pt x="215" y="0"/>
                  </a:moveTo>
                  <a:cubicBezTo>
                    <a:pt x="168" y="8"/>
                    <a:pt x="110" y="47"/>
                    <a:pt x="65" y="115"/>
                  </a:cubicBezTo>
                  <a:cubicBezTo>
                    <a:pt x="20" y="183"/>
                    <a:pt x="0" y="263"/>
                    <a:pt x="7" y="315"/>
                  </a:cubicBezTo>
                  <a:cubicBezTo>
                    <a:pt x="53" y="302"/>
                    <a:pt x="110" y="254"/>
                    <a:pt x="155" y="186"/>
                  </a:cubicBezTo>
                  <a:cubicBezTo>
                    <a:pt x="200" y="118"/>
                    <a:pt x="221" y="47"/>
                    <a:pt x="215" y="0"/>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93" name="Freeform 91">
              <a:extLst>
                <a:ext uri="{FF2B5EF4-FFF2-40B4-BE49-F238E27FC236}">
                  <a16:creationId xmlns:a16="http://schemas.microsoft.com/office/drawing/2014/main" id="{98CC9C0A-9918-41F2-A108-1F6DEC80A7AD}"/>
                </a:ext>
              </a:extLst>
            </p:cNvPr>
            <p:cNvSpPr>
              <a:spLocks noEditPoints="1"/>
            </p:cNvSpPr>
            <p:nvPr/>
          </p:nvSpPr>
          <p:spPr bwMode="auto">
            <a:xfrm>
              <a:off x="5904588" y="5443200"/>
              <a:ext cx="205353" cy="299127"/>
            </a:xfrm>
            <a:custGeom>
              <a:avLst/>
              <a:gdLst>
                <a:gd name="T0" fmla="*/ 127 w 223"/>
                <a:gd name="T1" fmla="*/ 15 h 326"/>
                <a:gd name="T2" fmla="*/ 6 w 223"/>
                <a:gd name="T3" fmla="*/ 165 h 326"/>
                <a:gd name="T4" fmla="*/ 4 w 223"/>
                <a:gd name="T5" fmla="*/ 186 h 326"/>
                <a:gd name="T6" fmla="*/ 12 w 223"/>
                <a:gd name="T7" fmla="*/ 196 h 326"/>
                <a:gd name="T8" fmla="*/ 184 w 223"/>
                <a:gd name="T9" fmla="*/ 315 h 326"/>
                <a:gd name="T10" fmla="*/ 219 w 223"/>
                <a:gd name="T11" fmla="*/ 293 h 326"/>
                <a:gd name="T12" fmla="*/ 168 w 223"/>
                <a:gd name="T13" fmla="*/ 25 h 326"/>
                <a:gd name="T14" fmla="*/ 127 w 223"/>
                <a:gd name="T15" fmla="*/ 15 h 326"/>
                <a:gd name="T16" fmla="*/ 170 w 223"/>
                <a:gd name="T17" fmla="*/ 255 h 326"/>
                <a:gd name="T18" fmla="*/ 50 w 223"/>
                <a:gd name="T19" fmla="*/ 172 h 326"/>
                <a:gd name="T20" fmla="*/ 134 w 223"/>
                <a:gd name="T21" fmla="*/ 68 h 326"/>
                <a:gd name="T22" fmla="*/ 170 w 223"/>
                <a:gd name="T23" fmla="*/ 255 h 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3" h="326">
                  <a:moveTo>
                    <a:pt x="127" y="15"/>
                  </a:moveTo>
                  <a:cubicBezTo>
                    <a:pt x="87" y="65"/>
                    <a:pt x="47" y="115"/>
                    <a:pt x="6" y="165"/>
                  </a:cubicBezTo>
                  <a:cubicBezTo>
                    <a:pt x="0" y="172"/>
                    <a:pt x="0" y="180"/>
                    <a:pt x="4" y="186"/>
                  </a:cubicBezTo>
                  <a:cubicBezTo>
                    <a:pt x="5" y="190"/>
                    <a:pt x="8" y="193"/>
                    <a:pt x="12" y="196"/>
                  </a:cubicBezTo>
                  <a:cubicBezTo>
                    <a:pt x="69" y="235"/>
                    <a:pt x="126" y="275"/>
                    <a:pt x="184" y="315"/>
                  </a:cubicBezTo>
                  <a:cubicBezTo>
                    <a:pt x="199" y="326"/>
                    <a:pt x="223" y="312"/>
                    <a:pt x="219" y="293"/>
                  </a:cubicBezTo>
                  <a:cubicBezTo>
                    <a:pt x="202" y="204"/>
                    <a:pt x="185" y="114"/>
                    <a:pt x="168" y="25"/>
                  </a:cubicBezTo>
                  <a:cubicBezTo>
                    <a:pt x="164" y="5"/>
                    <a:pt x="140" y="0"/>
                    <a:pt x="127" y="15"/>
                  </a:cubicBezTo>
                  <a:close/>
                  <a:moveTo>
                    <a:pt x="170" y="255"/>
                  </a:moveTo>
                  <a:cubicBezTo>
                    <a:pt x="130" y="228"/>
                    <a:pt x="90" y="200"/>
                    <a:pt x="50" y="172"/>
                  </a:cubicBezTo>
                  <a:cubicBezTo>
                    <a:pt x="78" y="138"/>
                    <a:pt x="106" y="103"/>
                    <a:pt x="134" y="68"/>
                  </a:cubicBezTo>
                  <a:cubicBezTo>
                    <a:pt x="146" y="131"/>
                    <a:pt x="158" y="193"/>
                    <a:pt x="170" y="255"/>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n-US" dirty="0"/>
            </a:p>
          </p:txBody>
        </p:sp>
      </p:grpSp>
      <p:sp>
        <p:nvSpPr>
          <p:cNvPr id="94" name="TextBox 157">
            <a:extLst>
              <a:ext uri="{FF2B5EF4-FFF2-40B4-BE49-F238E27FC236}">
                <a16:creationId xmlns:a16="http://schemas.microsoft.com/office/drawing/2014/main" id="{3A8A43BF-D238-4C14-A0AD-00B6FB8322FF}"/>
              </a:ext>
            </a:extLst>
          </p:cNvPr>
          <p:cNvSpPr txBox="1">
            <a:spLocks noChangeArrowheads="1"/>
          </p:cNvSpPr>
          <p:nvPr/>
        </p:nvSpPr>
        <p:spPr bwMode="auto">
          <a:xfrm>
            <a:off x="8170559" y="3280652"/>
            <a:ext cx="2554268" cy="10218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pt-BR" altLang="es-MX" sz="1400" b="1" dirty="0">
                <a:latin typeface="+mn-lt"/>
              </a:rPr>
              <a:t>Lorem ipsum dolor </a:t>
            </a:r>
            <a:r>
              <a:rPr lang="pt-BR" altLang="es-MX" sz="1400" dirty="0">
                <a:latin typeface="+mn-lt"/>
                <a:cs typeface="Calibri Light" panose="020F0302020204030204" pitchFamily="34" charset="0"/>
              </a:rPr>
              <a:t>sit amet, consectetur adipiscing elit. Aliquam tincidunt ante nec sem congue convallis. </a:t>
            </a:r>
            <a:endParaRPr lang="en-US" altLang="es-MX" sz="1400" dirty="0">
              <a:latin typeface="+mn-lt"/>
              <a:cs typeface="Calibri Light" panose="020F0302020204030204" pitchFamily="34" charset="0"/>
            </a:endParaRPr>
          </a:p>
        </p:txBody>
      </p:sp>
      <p:sp>
        <p:nvSpPr>
          <p:cNvPr id="95" name="TextBox 157">
            <a:extLst>
              <a:ext uri="{FF2B5EF4-FFF2-40B4-BE49-F238E27FC236}">
                <a16:creationId xmlns:a16="http://schemas.microsoft.com/office/drawing/2014/main" id="{52C7F2BE-4CBC-40DB-AE3F-065028A1E956}"/>
              </a:ext>
            </a:extLst>
          </p:cNvPr>
          <p:cNvSpPr txBox="1">
            <a:spLocks noChangeArrowheads="1"/>
          </p:cNvSpPr>
          <p:nvPr/>
        </p:nvSpPr>
        <p:spPr bwMode="auto">
          <a:xfrm>
            <a:off x="1091880" y="3143672"/>
            <a:ext cx="2554268" cy="10218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pPr>
            <a:r>
              <a:rPr lang="pt-BR" altLang="es-MX" sz="1400" b="1" dirty="0">
                <a:latin typeface="+mn-lt"/>
              </a:rPr>
              <a:t>Lorem ipsum dolor </a:t>
            </a:r>
            <a:r>
              <a:rPr lang="pt-BR" altLang="es-MX" sz="1400" dirty="0">
                <a:latin typeface="+mn-lt"/>
                <a:cs typeface="Calibri Light" panose="020F0302020204030204" pitchFamily="34" charset="0"/>
              </a:rPr>
              <a:t>sit amet, consectetur adipiscing elit. Aliquam tincidunt ante nec sem congue convallis. </a:t>
            </a:r>
            <a:endParaRPr lang="en-US" altLang="es-MX" sz="1400" dirty="0">
              <a:latin typeface="+mn-lt"/>
              <a:cs typeface="Calibri Light" panose="020F0302020204030204" pitchFamily="34" charset="0"/>
            </a:endParaRPr>
          </a:p>
        </p:txBody>
      </p:sp>
      <p:sp>
        <p:nvSpPr>
          <p:cNvPr id="96" name="TextBox 157">
            <a:extLst>
              <a:ext uri="{FF2B5EF4-FFF2-40B4-BE49-F238E27FC236}">
                <a16:creationId xmlns:a16="http://schemas.microsoft.com/office/drawing/2014/main" id="{2347EE9E-445C-46EE-95A3-5256AADF7F07}"/>
              </a:ext>
            </a:extLst>
          </p:cNvPr>
          <p:cNvSpPr txBox="1">
            <a:spLocks noChangeArrowheads="1"/>
          </p:cNvSpPr>
          <p:nvPr/>
        </p:nvSpPr>
        <p:spPr bwMode="auto">
          <a:xfrm>
            <a:off x="2269169" y="4959976"/>
            <a:ext cx="2554268" cy="10218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pPr>
            <a:r>
              <a:rPr lang="pt-BR" altLang="es-MX" sz="1400" b="1" dirty="0">
                <a:latin typeface="+mn-lt"/>
              </a:rPr>
              <a:t>Lorem ipsum dolor </a:t>
            </a:r>
            <a:r>
              <a:rPr lang="pt-BR" altLang="es-MX" sz="1400" dirty="0">
                <a:latin typeface="+mn-lt"/>
                <a:cs typeface="Calibri Light" panose="020F0302020204030204" pitchFamily="34" charset="0"/>
              </a:rPr>
              <a:t>sit amet, consectetur adipiscing elit. Aliquam tincidunt ante nec sem congue convallis. </a:t>
            </a:r>
            <a:endParaRPr lang="en-US" altLang="es-MX" sz="1400" dirty="0">
              <a:latin typeface="+mn-lt"/>
              <a:cs typeface="Calibri Light" panose="020F0302020204030204" pitchFamily="34" charset="0"/>
            </a:endParaRPr>
          </a:p>
        </p:txBody>
      </p:sp>
      <p:sp>
        <p:nvSpPr>
          <p:cNvPr id="97" name="TextBox 157">
            <a:extLst>
              <a:ext uri="{FF2B5EF4-FFF2-40B4-BE49-F238E27FC236}">
                <a16:creationId xmlns:a16="http://schemas.microsoft.com/office/drawing/2014/main" id="{98B18652-D4A5-40C8-963E-47B783116CE3}"/>
              </a:ext>
            </a:extLst>
          </p:cNvPr>
          <p:cNvSpPr txBox="1">
            <a:spLocks noChangeArrowheads="1"/>
          </p:cNvSpPr>
          <p:nvPr/>
        </p:nvSpPr>
        <p:spPr bwMode="auto">
          <a:xfrm>
            <a:off x="6780861" y="1552096"/>
            <a:ext cx="2554268" cy="10218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pt-BR" altLang="es-MX" sz="1400" b="1" dirty="0">
                <a:latin typeface="+mn-lt"/>
              </a:rPr>
              <a:t>Lorem ipsum dolor </a:t>
            </a:r>
            <a:r>
              <a:rPr lang="pt-BR" altLang="es-MX" sz="1400" dirty="0">
                <a:latin typeface="+mn-lt"/>
                <a:cs typeface="Calibri Light" panose="020F0302020204030204" pitchFamily="34" charset="0"/>
              </a:rPr>
              <a:t>sit amet, consectetur adipiscing elit. Aliquam tincidunt ante nec sem congue convallis. </a:t>
            </a:r>
            <a:endParaRPr lang="en-US" altLang="es-MX" sz="1400" dirty="0">
              <a:latin typeface="+mn-lt"/>
              <a:cs typeface="Calibri Light" panose="020F0302020204030204" pitchFamily="34" charset="0"/>
            </a:endParaRPr>
          </a:p>
        </p:txBody>
      </p:sp>
      <p:sp>
        <p:nvSpPr>
          <p:cNvPr id="98" name="TextBox 19">
            <a:extLst>
              <a:ext uri="{FF2B5EF4-FFF2-40B4-BE49-F238E27FC236}">
                <a16:creationId xmlns:a16="http://schemas.microsoft.com/office/drawing/2014/main" id="{7015E098-D672-4C85-A7B1-6D1F90C0DC61}"/>
              </a:ext>
            </a:extLst>
          </p:cNvPr>
          <p:cNvSpPr txBox="1"/>
          <p:nvPr/>
        </p:nvSpPr>
        <p:spPr>
          <a:xfrm>
            <a:off x="806476" y="245900"/>
            <a:ext cx="7544366" cy="830997"/>
          </a:xfrm>
          <a:prstGeom prst="rect">
            <a:avLst/>
          </a:prstGeom>
          <a:noFill/>
        </p:spPr>
        <p:txBody>
          <a:bodyPr wrap="square" rtlCol="0" anchor="ctr">
            <a:spAutoFit/>
          </a:bodyPr>
          <a:lstStyle/>
          <a:p>
            <a:r>
              <a:rPr lang="en-US" altLang="ko-KR" sz="4800" b="1" dirty="0">
                <a:solidFill>
                  <a:schemeClr val="tx1">
                    <a:lumMod val="85000"/>
                    <a:lumOff val="15000"/>
                  </a:schemeClr>
                </a:solidFill>
                <a:cs typeface="Arial" pitchFamily="34" charset="0"/>
              </a:rPr>
              <a:t>Awesome </a:t>
            </a:r>
            <a:r>
              <a:rPr lang="en-GB" altLang="ko-KR" sz="4800" b="1" dirty="0">
                <a:solidFill>
                  <a:schemeClr val="tx1">
                    <a:lumMod val="85000"/>
                    <a:lumOff val="15000"/>
                  </a:schemeClr>
                </a:solidFill>
                <a:cs typeface="Arial" pitchFamily="34" charset="0"/>
              </a:rPr>
              <a:t>P</a:t>
            </a:r>
            <a:r>
              <a:rPr lang="en-US" altLang="ko-KR" sz="4800" b="1" dirty="0">
                <a:solidFill>
                  <a:schemeClr val="tx1">
                    <a:lumMod val="85000"/>
                    <a:lumOff val="15000"/>
                  </a:schemeClr>
                </a:solidFill>
                <a:cs typeface="Arial" pitchFamily="34" charset="0"/>
              </a:rPr>
              <a:t>resentation</a:t>
            </a:r>
          </a:p>
        </p:txBody>
      </p:sp>
      <p:grpSp>
        <p:nvGrpSpPr>
          <p:cNvPr id="123" name="Grupo 122">
            <a:extLst>
              <a:ext uri="{FF2B5EF4-FFF2-40B4-BE49-F238E27FC236}">
                <a16:creationId xmlns:a16="http://schemas.microsoft.com/office/drawing/2014/main" id="{F1235DC4-1E2B-4261-8BB3-9BEF439E90DF}"/>
              </a:ext>
            </a:extLst>
          </p:cNvPr>
          <p:cNvGrpSpPr/>
          <p:nvPr/>
        </p:nvGrpSpPr>
        <p:grpSpPr>
          <a:xfrm>
            <a:off x="6808788" y="3333750"/>
            <a:ext cx="695324" cy="804863"/>
            <a:chOff x="6808788" y="3333750"/>
            <a:chExt cx="695324" cy="804863"/>
          </a:xfrm>
        </p:grpSpPr>
        <p:sp>
          <p:nvSpPr>
            <p:cNvPr id="100" name="Freeform 5">
              <a:extLst>
                <a:ext uri="{FF2B5EF4-FFF2-40B4-BE49-F238E27FC236}">
                  <a16:creationId xmlns:a16="http://schemas.microsoft.com/office/drawing/2014/main" id="{ABF56568-2D39-4D3F-88A5-698C4591AC1E}"/>
                </a:ext>
              </a:extLst>
            </p:cNvPr>
            <p:cNvSpPr>
              <a:spLocks/>
            </p:cNvSpPr>
            <p:nvPr/>
          </p:nvSpPr>
          <p:spPr bwMode="auto">
            <a:xfrm>
              <a:off x="6859588" y="3352800"/>
              <a:ext cx="608012" cy="744538"/>
            </a:xfrm>
            <a:custGeom>
              <a:avLst/>
              <a:gdLst>
                <a:gd name="T0" fmla="*/ 710 w 710"/>
                <a:gd name="T1" fmla="*/ 810 h 872"/>
                <a:gd name="T2" fmla="*/ 648 w 710"/>
                <a:gd name="T3" fmla="*/ 872 h 872"/>
                <a:gd name="T4" fmla="*/ 62 w 710"/>
                <a:gd name="T5" fmla="*/ 872 h 872"/>
                <a:gd name="T6" fmla="*/ 0 w 710"/>
                <a:gd name="T7" fmla="*/ 810 h 872"/>
                <a:gd name="T8" fmla="*/ 0 w 710"/>
                <a:gd name="T9" fmla="*/ 62 h 872"/>
                <a:gd name="T10" fmla="*/ 62 w 710"/>
                <a:gd name="T11" fmla="*/ 0 h 872"/>
                <a:gd name="T12" fmla="*/ 648 w 710"/>
                <a:gd name="T13" fmla="*/ 0 h 872"/>
                <a:gd name="T14" fmla="*/ 710 w 710"/>
                <a:gd name="T15" fmla="*/ 62 h 872"/>
                <a:gd name="T16" fmla="*/ 710 w 710"/>
                <a:gd name="T17" fmla="*/ 810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10" h="872">
                  <a:moveTo>
                    <a:pt x="710" y="810"/>
                  </a:moveTo>
                  <a:cubicBezTo>
                    <a:pt x="710" y="844"/>
                    <a:pt x="682" y="872"/>
                    <a:pt x="648" y="872"/>
                  </a:cubicBezTo>
                  <a:cubicBezTo>
                    <a:pt x="62" y="872"/>
                    <a:pt x="62" y="872"/>
                    <a:pt x="62" y="872"/>
                  </a:cubicBezTo>
                  <a:cubicBezTo>
                    <a:pt x="28" y="872"/>
                    <a:pt x="0" y="844"/>
                    <a:pt x="0" y="810"/>
                  </a:cubicBezTo>
                  <a:cubicBezTo>
                    <a:pt x="0" y="62"/>
                    <a:pt x="0" y="62"/>
                    <a:pt x="0" y="62"/>
                  </a:cubicBezTo>
                  <a:cubicBezTo>
                    <a:pt x="0" y="28"/>
                    <a:pt x="28" y="0"/>
                    <a:pt x="62" y="0"/>
                  </a:cubicBezTo>
                  <a:cubicBezTo>
                    <a:pt x="648" y="0"/>
                    <a:pt x="648" y="0"/>
                    <a:pt x="648" y="0"/>
                  </a:cubicBezTo>
                  <a:cubicBezTo>
                    <a:pt x="682" y="0"/>
                    <a:pt x="710" y="28"/>
                    <a:pt x="710" y="62"/>
                  </a:cubicBezTo>
                  <a:lnTo>
                    <a:pt x="710" y="810"/>
                  </a:ln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101" name="Freeform 6">
              <a:extLst>
                <a:ext uri="{FF2B5EF4-FFF2-40B4-BE49-F238E27FC236}">
                  <a16:creationId xmlns:a16="http://schemas.microsoft.com/office/drawing/2014/main" id="{764D2810-4595-48F3-9D36-0B5C1FE5E1C2}"/>
                </a:ext>
              </a:extLst>
            </p:cNvPr>
            <p:cNvSpPr>
              <a:spLocks/>
            </p:cNvSpPr>
            <p:nvPr/>
          </p:nvSpPr>
          <p:spPr bwMode="auto">
            <a:xfrm>
              <a:off x="6913563" y="3659188"/>
              <a:ext cx="61912" cy="103188"/>
            </a:xfrm>
            <a:custGeom>
              <a:avLst/>
              <a:gdLst>
                <a:gd name="T0" fmla="*/ 72 w 72"/>
                <a:gd name="T1" fmla="*/ 53 h 121"/>
                <a:gd name="T2" fmla="*/ 42 w 72"/>
                <a:gd name="T3" fmla="*/ 53 h 121"/>
                <a:gd name="T4" fmla="*/ 42 w 72"/>
                <a:gd name="T5" fmla="*/ 33 h 121"/>
                <a:gd name="T6" fmla="*/ 41 w 72"/>
                <a:gd name="T7" fmla="*/ 22 h 121"/>
                <a:gd name="T8" fmla="*/ 37 w 72"/>
                <a:gd name="T9" fmla="*/ 20 h 121"/>
                <a:gd name="T10" fmla="*/ 32 w 72"/>
                <a:gd name="T11" fmla="*/ 22 h 121"/>
                <a:gd name="T12" fmla="*/ 31 w 72"/>
                <a:gd name="T13" fmla="*/ 34 h 121"/>
                <a:gd name="T14" fmla="*/ 31 w 72"/>
                <a:gd name="T15" fmla="*/ 88 h 121"/>
                <a:gd name="T16" fmla="*/ 32 w 72"/>
                <a:gd name="T17" fmla="*/ 99 h 121"/>
                <a:gd name="T18" fmla="*/ 36 w 72"/>
                <a:gd name="T19" fmla="*/ 101 h 121"/>
                <a:gd name="T20" fmla="*/ 41 w 72"/>
                <a:gd name="T21" fmla="*/ 99 h 121"/>
                <a:gd name="T22" fmla="*/ 42 w 72"/>
                <a:gd name="T23" fmla="*/ 87 h 121"/>
                <a:gd name="T24" fmla="*/ 42 w 72"/>
                <a:gd name="T25" fmla="*/ 72 h 121"/>
                <a:gd name="T26" fmla="*/ 72 w 72"/>
                <a:gd name="T27" fmla="*/ 72 h 121"/>
                <a:gd name="T28" fmla="*/ 72 w 72"/>
                <a:gd name="T29" fmla="*/ 77 h 121"/>
                <a:gd name="T30" fmla="*/ 70 w 72"/>
                <a:gd name="T31" fmla="*/ 102 h 121"/>
                <a:gd name="T32" fmla="*/ 58 w 72"/>
                <a:gd name="T33" fmla="*/ 115 h 121"/>
                <a:gd name="T34" fmla="*/ 37 w 72"/>
                <a:gd name="T35" fmla="*/ 121 h 121"/>
                <a:gd name="T36" fmla="*/ 15 w 72"/>
                <a:gd name="T37" fmla="*/ 116 h 121"/>
                <a:gd name="T38" fmla="*/ 3 w 72"/>
                <a:gd name="T39" fmla="*/ 103 h 121"/>
                <a:gd name="T40" fmla="*/ 0 w 72"/>
                <a:gd name="T41" fmla="*/ 77 h 121"/>
                <a:gd name="T42" fmla="*/ 0 w 72"/>
                <a:gd name="T43" fmla="*/ 43 h 121"/>
                <a:gd name="T44" fmla="*/ 1 w 72"/>
                <a:gd name="T45" fmla="*/ 25 h 121"/>
                <a:gd name="T46" fmla="*/ 6 w 72"/>
                <a:gd name="T47" fmla="*/ 13 h 121"/>
                <a:gd name="T48" fmla="*/ 18 w 72"/>
                <a:gd name="T49" fmla="*/ 3 h 121"/>
                <a:gd name="T50" fmla="*/ 36 w 72"/>
                <a:gd name="T51" fmla="*/ 0 h 121"/>
                <a:gd name="T52" fmla="*/ 58 w 72"/>
                <a:gd name="T53" fmla="*/ 5 h 121"/>
                <a:gd name="T54" fmla="*/ 69 w 72"/>
                <a:gd name="T55" fmla="*/ 18 h 121"/>
                <a:gd name="T56" fmla="*/ 72 w 72"/>
                <a:gd name="T57" fmla="*/ 42 h 121"/>
                <a:gd name="T58" fmla="*/ 72 w 72"/>
                <a:gd name="T59" fmla="*/ 53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72" h="121">
                  <a:moveTo>
                    <a:pt x="72" y="53"/>
                  </a:moveTo>
                  <a:cubicBezTo>
                    <a:pt x="42" y="53"/>
                    <a:pt x="42" y="53"/>
                    <a:pt x="42" y="53"/>
                  </a:cubicBezTo>
                  <a:cubicBezTo>
                    <a:pt x="42" y="33"/>
                    <a:pt x="42" y="33"/>
                    <a:pt x="42" y="33"/>
                  </a:cubicBezTo>
                  <a:cubicBezTo>
                    <a:pt x="42" y="27"/>
                    <a:pt x="41" y="23"/>
                    <a:pt x="41" y="22"/>
                  </a:cubicBezTo>
                  <a:cubicBezTo>
                    <a:pt x="40" y="21"/>
                    <a:pt x="39" y="20"/>
                    <a:pt x="37" y="20"/>
                  </a:cubicBezTo>
                  <a:cubicBezTo>
                    <a:pt x="34" y="20"/>
                    <a:pt x="32" y="21"/>
                    <a:pt x="32" y="22"/>
                  </a:cubicBezTo>
                  <a:cubicBezTo>
                    <a:pt x="31" y="24"/>
                    <a:pt x="31" y="28"/>
                    <a:pt x="31" y="34"/>
                  </a:cubicBezTo>
                  <a:cubicBezTo>
                    <a:pt x="31" y="88"/>
                    <a:pt x="31" y="88"/>
                    <a:pt x="31" y="88"/>
                  </a:cubicBezTo>
                  <a:cubicBezTo>
                    <a:pt x="31" y="93"/>
                    <a:pt x="31" y="97"/>
                    <a:pt x="32" y="99"/>
                  </a:cubicBezTo>
                  <a:cubicBezTo>
                    <a:pt x="32" y="101"/>
                    <a:pt x="34" y="101"/>
                    <a:pt x="36" y="101"/>
                  </a:cubicBezTo>
                  <a:cubicBezTo>
                    <a:pt x="39" y="101"/>
                    <a:pt x="40" y="101"/>
                    <a:pt x="41" y="99"/>
                  </a:cubicBezTo>
                  <a:cubicBezTo>
                    <a:pt x="41" y="97"/>
                    <a:pt x="42" y="93"/>
                    <a:pt x="42" y="87"/>
                  </a:cubicBezTo>
                  <a:cubicBezTo>
                    <a:pt x="42" y="72"/>
                    <a:pt x="42" y="72"/>
                    <a:pt x="42" y="72"/>
                  </a:cubicBezTo>
                  <a:cubicBezTo>
                    <a:pt x="72" y="72"/>
                    <a:pt x="72" y="72"/>
                    <a:pt x="72" y="72"/>
                  </a:cubicBezTo>
                  <a:cubicBezTo>
                    <a:pt x="72" y="77"/>
                    <a:pt x="72" y="77"/>
                    <a:pt x="72" y="77"/>
                  </a:cubicBezTo>
                  <a:cubicBezTo>
                    <a:pt x="72" y="89"/>
                    <a:pt x="71" y="97"/>
                    <a:pt x="70" y="102"/>
                  </a:cubicBezTo>
                  <a:cubicBezTo>
                    <a:pt x="68" y="107"/>
                    <a:pt x="64" y="112"/>
                    <a:pt x="58" y="115"/>
                  </a:cubicBezTo>
                  <a:cubicBezTo>
                    <a:pt x="52" y="119"/>
                    <a:pt x="45" y="121"/>
                    <a:pt x="37" y="121"/>
                  </a:cubicBezTo>
                  <a:cubicBezTo>
                    <a:pt x="28" y="121"/>
                    <a:pt x="20" y="119"/>
                    <a:pt x="15" y="116"/>
                  </a:cubicBezTo>
                  <a:cubicBezTo>
                    <a:pt x="9" y="113"/>
                    <a:pt x="5" y="109"/>
                    <a:pt x="3" y="103"/>
                  </a:cubicBezTo>
                  <a:cubicBezTo>
                    <a:pt x="1" y="97"/>
                    <a:pt x="0" y="89"/>
                    <a:pt x="0" y="77"/>
                  </a:cubicBezTo>
                  <a:cubicBezTo>
                    <a:pt x="0" y="43"/>
                    <a:pt x="0" y="43"/>
                    <a:pt x="0" y="43"/>
                  </a:cubicBezTo>
                  <a:cubicBezTo>
                    <a:pt x="0" y="35"/>
                    <a:pt x="1" y="29"/>
                    <a:pt x="1" y="25"/>
                  </a:cubicBezTo>
                  <a:cubicBezTo>
                    <a:pt x="2" y="21"/>
                    <a:pt x="4" y="16"/>
                    <a:pt x="6" y="13"/>
                  </a:cubicBezTo>
                  <a:cubicBezTo>
                    <a:pt x="9" y="9"/>
                    <a:pt x="13" y="6"/>
                    <a:pt x="18" y="3"/>
                  </a:cubicBezTo>
                  <a:cubicBezTo>
                    <a:pt x="23" y="1"/>
                    <a:pt x="29" y="0"/>
                    <a:pt x="36" y="0"/>
                  </a:cubicBezTo>
                  <a:cubicBezTo>
                    <a:pt x="45" y="0"/>
                    <a:pt x="52" y="2"/>
                    <a:pt x="58" y="5"/>
                  </a:cubicBezTo>
                  <a:cubicBezTo>
                    <a:pt x="64" y="9"/>
                    <a:pt x="68" y="13"/>
                    <a:pt x="69" y="18"/>
                  </a:cubicBezTo>
                  <a:cubicBezTo>
                    <a:pt x="71" y="23"/>
                    <a:pt x="72" y="31"/>
                    <a:pt x="72" y="42"/>
                  </a:cubicBezTo>
                  <a:lnTo>
                    <a:pt x="72" y="53"/>
                  </a:ln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102" name="Freeform 7">
              <a:extLst>
                <a:ext uri="{FF2B5EF4-FFF2-40B4-BE49-F238E27FC236}">
                  <a16:creationId xmlns:a16="http://schemas.microsoft.com/office/drawing/2014/main" id="{C27C9138-D2C9-43F3-BBA4-04D2ED90CE89}"/>
                </a:ext>
              </a:extLst>
            </p:cNvPr>
            <p:cNvSpPr>
              <a:spLocks noEditPoints="1"/>
            </p:cNvSpPr>
            <p:nvPr/>
          </p:nvSpPr>
          <p:spPr bwMode="auto">
            <a:xfrm>
              <a:off x="6985000" y="3659188"/>
              <a:ext cx="58737" cy="103188"/>
            </a:xfrm>
            <a:custGeom>
              <a:avLst/>
              <a:gdLst>
                <a:gd name="T0" fmla="*/ 70 w 70"/>
                <a:gd name="T1" fmla="*/ 70 h 121"/>
                <a:gd name="T2" fmla="*/ 69 w 70"/>
                <a:gd name="T3" fmla="*/ 95 h 121"/>
                <a:gd name="T4" fmla="*/ 64 w 70"/>
                <a:gd name="T5" fmla="*/ 109 h 121"/>
                <a:gd name="T6" fmla="*/ 52 w 70"/>
                <a:gd name="T7" fmla="*/ 118 h 121"/>
                <a:gd name="T8" fmla="*/ 35 w 70"/>
                <a:gd name="T9" fmla="*/ 121 h 121"/>
                <a:gd name="T10" fmla="*/ 18 w 70"/>
                <a:gd name="T11" fmla="*/ 118 h 121"/>
                <a:gd name="T12" fmla="*/ 6 w 70"/>
                <a:gd name="T13" fmla="*/ 109 h 121"/>
                <a:gd name="T14" fmla="*/ 1 w 70"/>
                <a:gd name="T15" fmla="*/ 96 h 121"/>
                <a:gd name="T16" fmla="*/ 0 w 70"/>
                <a:gd name="T17" fmla="*/ 70 h 121"/>
                <a:gd name="T18" fmla="*/ 0 w 70"/>
                <a:gd name="T19" fmla="*/ 51 h 121"/>
                <a:gd name="T20" fmla="*/ 1 w 70"/>
                <a:gd name="T21" fmla="*/ 26 h 121"/>
                <a:gd name="T22" fmla="*/ 6 w 70"/>
                <a:gd name="T23" fmla="*/ 13 h 121"/>
                <a:gd name="T24" fmla="*/ 18 w 70"/>
                <a:gd name="T25" fmla="*/ 3 h 121"/>
                <a:gd name="T26" fmla="*/ 35 w 70"/>
                <a:gd name="T27" fmla="*/ 0 h 121"/>
                <a:gd name="T28" fmla="*/ 52 w 70"/>
                <a:gd name="T29" fmla="*/ 3 h 121"/>
                <a:gd name="T30" fmla="*/ 64 w 70"/>
                <a:gd name="T31" fmla="*/ 12 h 121"/>
                <a:gd name="T32" fmla="*/ 69 w 70"/>
                <a:gd name="T33" fmla="*/ 26 h 121"/>
                <a:gd name="T34" fmla="*/ 70 w 70"/>
                <a:gd name="T35" fmla="*/ 51 h 121"/>
                <a:gd name="T36" fmla="*/ 70 w 70"/>
                <a:gd name="T37" fmla="*/ 70 h 121"/>
                <a:gd name="T38" fmla="*/ 40 w 70"/>
                <a:gd name="T39" fmla="*/ 32 h 121"/>
                <a:gd name="T40" fmla="*/ 39 w 70"/>
                <a:gd name="T41" fmla="*/ 22 h 121"/>
                <a:gd name="T42" fmla="*/ 35 w 70"/>
                <a:gd name="T43" fmla="*/ 20 h 121"/>
                <a:gd name="T44" fmla="*/ 32 w 70"/>
                <a:gd name="T45" fmla="*/ 22 h 121"/>
                <a:gd name="T46" fmla="*/ 30 w 70"/>
                <a:gd name="T47" fmla="*/ 32 h 121"/>
                <a:gd name="T48" fmla="*/ 30 w 70"/>
                <a:gd name="T49" fmla="*/ 87 h 121"/>
                <a:gd name="T50" fmla="*/ 31 w 70"/>
                <a:gd name="T51" fmla="*/ 99 h 121"/>
                <a:gd name="T52" fmla="*/ 35 w 70"/>
                <a:gd name="T53" fmla="*/ 101 h 121"/>
                <a:gd name="T54" fmla="*/ 39 w 70"/>
                <a:gd name="T55" fmla="*/ 99 h 121"/>
                <a:gd name="T56" fmla="*/ 40 w 70"/>
                <a:gd name="T57" fmla="*/ 86 h 121"/>
                <a:gd name="T58" fmla="*/ 40 w 70"/>
                <a:gd name="T59" fmla="*/ 32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70" h="121">
                  <a:moveTo>
                    <a:pt x="70" y="70"/>
                  </a:moveTo>
                  <a:cubicBezTo>
                    <a:pt x="70" y="82"/>
                    <a:pt x="70" y="90"/>
                    <a:pt x="69" y="95"/>
                  </a:cubicBezTo>
                  <a:cubicBezTo>
                    <a:pt x="69" y="100"/>
                    <a:pt x="67" y="105"/>
                    <a:pt x="64" y="109"/>
                  </a:cubicBezTo>
                  <a:cubicBezTo>
                    <a:pt x="61" y="113"/>
                    <a:pt x="57" y="116"/>
                    <a:pt x="52" y="118"/>
                  </a:cubicBezTo>
                  <a:cubicBezTo>
                    <a:pt x="47" y="120"/>
                    <a:pt x="42" y="121"/>
                    <a:pt x="35" y="121"/>
                  </a:cubicBezTo>
                  <a:cubicBezTo>
                    <a:pt x="29" y="121"/>
                    <a:pt x="23" y="120"/>
                    <a:pt x="18" y="118"/>
                  </a:cubicBezTo>
                  <a:cubicBezTo>
                    <a:pt x="13" y="116"/>
                    <a:pt x="9" y="113"/>
                    <a:pt x="6" y="109"/>
                  </a:cubicBezTo>
                  <a:cubicBezTo>
                    <a:pt x="3" y="105"/>
                    <a:pt x="2" y="100"/>
                    <a:pt x="1" y="96"/>
                  </a:cubicBezTo>
                  <a:cubicBezTo>
                    <a:pt x="0" y="91"/>
                    <a:pt x="0" y="82"/>
                    <a:pt x="0" y="70"/>
                  </a:cubicBezTo>
                  <a:cubicBezTo>
                    <a:pt x="0" y="51"/>
                    <a:pt x="0" y="51"/>
                    <a:pt x="0" y="51"/>
                  </a:cubicBezTo>
                  <a:cubicBezTo>
                    <a:pt x="0" y="39"/>
                    <a:pt x="0" y="31"/>
                    <a:pt x="1" y="26"/>
                  </a:cubicBezTo>
                  <a:cubicBezTo>
                    <a:pt x="1" y="21"/>
                    <a:pt x="3" y="17"/>
                    <a:pt x="6" y="13"/>
                  </a:cubicBezTo>
                  <a:cubicBezTo>
                    <a:pt x="9" y="9"/>
                    <a:pt x="13" y="6"/>
                    <a:pt x="18" y="3"/>
                  </a:cubicBezTo>
                  <a:cubicBezTo>
                    <a:pt x="23" y="1"/>
                    <a:pt x="29" y="0"/>
                    <a:pt x="35" y="0"/>
                  </a:cubicBezTo>
                  <a:cubicBezTo>
                    <a:pt x="41" y="0"/>
                    <a:pt x="47" y="1"/>
                    <a:pt x="52" y="3"/>
                  </a:cubicBezTo>
                  <a:cubicBezTo>
                    <a:pt x="57" y="5"/>
                    <a:pt x="61" y="8"/>
                    <a:pt x="64" y="12"/>
                  </a:cubicBezTo>
                  <a:cubicBezTo>
                    <a:pt x="67" y="16"/>
                    <a:pt x="69" y="21"/>
                    <a:pt x="69" y="26"/>
                  </a:cubicBezTo>
                  <a:cubicBezTo>
                    <a:pt x="70" y="30"/>
                    <a:pt x="70" y="39"/>
                    <a:pt x="70" y="51"/>
                  </a:cubicBezTo>
                  <a:lnTo>
                    <a:pt x="70" y="70"/>
                  </a:lnTo>
                  <a:close/>
                  <a:moveTo>
                    <a:pt x="40" y="32"/>
                  </a:moveTo>
                  <a:cubicBezTo>
                    <a:pt x="40" y="27"/>
                    <a:pt x="40" y="24"/>
                    <a:pt x="39" y="22"/>
                  </a:cubicBezTo>
                  <a:cubicBezTo>
                    <a:pt x="38" y="21"/>
                    <a:pt x="37" y="20"/>
                    <a:pt x="35" y="20"/>
                  </a:cubicBezTo>
                  <a:cubicBezTo>
                    <a:pt x="34" y="20"/>
                    <a:pt x="32" y="20"/>
                    <a:pt x="32" y="22"/>
                  </a:cubicBezTo>
                  <a:cubicBezTo>
                    <a:pt x="31" y="23"/>
                    <a:pt x="30" y="26"/>
                    <a:pt x="30" y="32"/>
                  </a:cubicBezTo>
                  <a:cubicBezTo>
                    <a:pt x="30" y="87"/>
                    <a:pt x="30" y="87"/>
                    <a:pt x="30" y="87"/>
                  </a:cubicBezTo>
                  <a:cubicBezTo>
                    <a:pt x="30" y="93"/>
                    <a:pt x="31" y="97"/>
                    <a:pt x="31" y="99"/>
                  </a:cubicBezTo>
                  <a:cubicBezTo>
                    <a:pt x="32" y="101"/>
                    <a:pt x="33" y="101"/>
                    <a:pt x="35" y="101"/>
                  </a:cubicBezTo>
                  <a:cubicBezTo>
                    <a:pt x="37" y="101"/>
                    <a:pt x="38" y="100"/>
                    <a:pt x="39" y="99"/>
                  </a:cubicBezTo>
                  <a:cubicBezTo>
                    <a:pt x="40" y="97"/>
                    <a:pt x="40" y="93"/>
                    <a:pt x="40" y="86"/>
                  </a:cubicBezTo>
                  <a:lnTo>
                    <a:pt x="40" y="32"/>
                  </a:ln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103" name="Freeform 8">
              <a:extLst>
                <a:ext uri="{FF2B5EF4-FFF2-40B4-BE49-F238E27FC236}">
                  <a16:creationId xmlns:a16="http://schemas.microsoft.com/office/drawing/2014/main" id="{0C42A0A0-613B-4450-A722-91D8CBF40C0F}"/>
                </a:ext>
              </a:extLst>
            </p:cNvPr>
            <p:cNvSpPr>
              <a:spLocks/>
            </p:cNvSpPr>
            <p:nvPr/>
          </p:nvSpPr>
          <p:spPr bwMode="auto">
            <a:xfrm>
              <a:off x="7053263" y="3662363"/>
              <a:ext cx="58737" cy="98425"/>
            </a:xfrm>
            <a:custGeom>
              <a:avLst/>
              <a:gdLst>
                <a:gd name="T0" fmla="*/ 37 w 37"/>
                <a:gd name="T1" fmla="*/ 0 h 62"/>
                <a:gd name="T2" fmla="*/ 37 w 37"/>
                <a:gd name="T3" fmla="*/ 62 h 62"/>
                <a:gd name="T4" fmla="*/ 23 w 37"/>
                <a:gd name="T5" fmla="*/ 62 h 62"/>
                <a:gd name="T6" fmla="*/ 14 w 37"/>
                <a:gd name="T7" fmla="*/ 34 h 62"/>
                <a:gd name="T8" fmla="*/ 14 w 37"/>
                <a:gd name="T9" fmla="*/ 62 h 62"/>
                <a:gd name="T10" fmla="*/ 0 w 37"/>
                <a:gd name="T11" fmla="*/ 62 h 62"/>
                <a:gd name="T12" fmla="*/ 0 w 37"/>
                <a:gd name="T13" fmla="*/ 0 h 62"/>
                <a:gd name="T14" fmla="*/ 14 w 37"/>
                <a:gd name="T15" fmla="*/ 0 h 62"/>
                <a:gd name="T16" fmla="*/ 24 w 37"/>
                <a:gd name="T17" fmla="*/ 28 h 62"/>
                <a:gd name="T18" fmla="*/ 24 w 37"/>
                <a:gd name="T19" fmla="*/ 0 h 62"/>
                <a:gd name="T20" fmla="*/ 37 w 37"/>
                <a:gd name="T21" fmla="*/ 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7" h="62">
                  <a:moveTo>
                    <a:pt x="37" y="0"/>
                  </a:moveTo>
                  <a:lnTo>
                    <a:pt x="37" y="62"/>
                  </a:lnTo>
                  <a:lnTo>
                    <a:pt x="23" y="62"/>
                  </a:lnTo>
                  <a:lnTo>
                    <a:pt x="14" y="34"/>
                  </a:lnTo>
                  <a:lnTo>
                    <a:pt x="14" y="62"/>
                  </a:lnTo>
                  <a:lnTo>
                    <a:pt x="0" y="62"/>
                  </a:lnTo>
                  <a:lnTo>
                    <a:pt x="0" y="0"/>
                  </a:lnTo>
                  <a:lnTo>
                    <a:pt x="14" y="0"/>
                  </a:lnTo>
                  <a:lnTo>
                    <a:pt x="24" y="28"/>
                  </a:lnTo>
                  <a:lnTo>
                    <a:pt x="24" y="0"/>
                  </a:lnTo>
                  <a:lnTo>
                    <a:pt x="37" y="0"/>
                  </a:ln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104" name="Freeform 9">
              <a:extLst>
                <a:ext uri="{FF2B5EF4-FFF2-40B4-BE49-F238E27FC236}">
                  <a16:creationId xmlns:a16="http://schemas.microsoft.com/office/drawing/2014/main" id="{5B26B777-AA6F-49D0-A9AD-6381AE94B280}"/>
                </a:ext>
              </a:extLst>
            </p:cNvPr>
            <p:cNvSpPr>
              <a:spLocks/>
            </p:cNvSpPr>
            <p:nvPr/>
          </p:nvSpPr>
          <p:spPr bwMode="auto">
            <a:xfrm>
              <a:off x="7121525" y="3659188"/>
              <a:ext cx="61912" cy="103188"/>
            </a:xfrm>
            <a:custGeom>
              <a:avLst/>
              <a:gdLst>
                <a:gd name="T0" fmla="*/ 72 w 72"/>
                <a:gd name="T1" fmla="*/ 53 h 121"/>
                <a:gd name="T2" fmla="*/ 42 w 72"/>
                <a:gd name="T3" fmla="*/ 53 h 121"/>
                <a:gd name="T4" fmla="*/ 42 w 72"/>
                <a:gd name="T5" fmla="*/ 33 h 121"/>
                <a:gd name="T6" fmla="*/ 41 w 72"/>
                <a:gd name="T7" fmla="*/ 22 h 121"/>
                <a:gd name="T8" fmla="*/ 36 w 72"/>
                <a:gd name="T9" fmla="*/ 20 h 121"/>
                <a:gd name="T10" fmla="*/ 32 w 72"/>
                <a:gd name="T11" fmla="*/ 22 h 121"/>
                <a:gd name="T12" fmla="*/ 31 w 72"/>
                <a:gd name="T13" fmla="*/ 34 h 121"/>
                <a:gd name="T14" fmla="*/ 31 w 72"/>
                <a:gd name="T15" fmla="*/ 88 h 121"/>
                <a:gd name="T16" fmla="*/ 32 w 72"/>
                <a:gd name="T17" fmla="*/ 99 h 121"/>
                <a:gd name="T18" fmla="*/ 36 w 72"/>
                <a:gd name="T19" fmla="*/ 101 h 121"/>
                <a:gd name="T20" fmla="*/ 41 w 72"/>
                <a:gd name="T21" fmla="*/ 99 h 121"/>
                <a:gd name="T22" fmla="*/ 42 w 72"/>
                <a:gd name="T23" fmla="*/ 87 h 121"/>
                <a:gd name="T24" fmla="*/ 42 w 72"/>
                <a:gd name="T25" fmla="*/ 72 h 121"/>
                <a:gd name="T26" fmla="*/ 72 w 72"/>
                <a:gd name="T27" fmla="*/ 72 h 121"/>
                <a:gd name="T28" fmla="*/ 72 w 72"/>
                <a:gd name="T29" fmla="*/ 77 h 121"/>
                <a:gd name="T30" fmla="*/ 69 w 72"/>
                <a:gd name="T31" fmla="*/ 102 h 121"/>
                <a:gd name="T32" fmla="*/ 58 w 72"/>
                <a:gd name="T33" fmla="*/ 115 h 121"/>
                <a:gd name="T34" fmla="*/ 37 w 72"/>
                <a:gd name="T35" fmla="*/ 121 h 121"/>
                <a:gd name="T36" fmla="*/ 15 w 72"/>
                <a:gd name="T37" fmla="*/ 116 h 121"/>
                <a:gd name="T38" fmla="*/ 3 w 72"/>
                <a:gd name="T39" fmla="*/ 103 h 121"/>
                <a:gd name="T40" fmla="*/ 0 w 72"/>
                <a:gd name="T41" fmla="*/ 77 h 121"/>
                <a:gd name="T42" fmla="*/ 0 w 72"/>
                <a:gd name="T43" fmla="*/ 43 h 121"/>
                <a:gd name="T44" fmla="*/ 1 w 72"/>
                <a:gd name="T45" fmla="*/ 25 h 121"/>
                <a:gd name="T46" fmla="*/ 6 w 72"/>
                <a:gd name="T47" fmla="*/ 13 h 121"/>
                <a:gd name="T48" fmla="*/ 18 w 72"/>
                <a:gd name="T49" fmla="*/ 3 h 121"/>
                <a:gd name="T50" fmla="*/ 36 w 72"/>
                <a:gd name="T51" fmla="*/ 0 h 121"/>
                <a:gd name="T52" fmla="*/ 58 w 72"/>
                <a:gd name="T53" fmla="*/ 5 h 121"/>
                <a:gd name="T54" fmla="*/ 69 w 72"/>
                <a:gd name="T55" fmla="*/ 18 h 121"/>
                <a:gd name="T56" fmla="*/ 72 w 72"/>
                <a:gd name="T57" fmla="*/ 42 h 121"/>
                <a:gd name="T58" fmla="*/ 72 w 72"/>
                <a:gd name="T59" fmla="*/ 53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72" h="121">
                  <a:moveTo>
                    <a:pt x="72" y="53"/>
                  </a:moveTo>
                  <a:cubicBezTo>
                    <a:pt x="42" y="53"/>
                    <a:pt x="42" y="53"/>
                    <a:pt x="42" y="53"/>
                  </a:cubicBezTo>
                  <a:cubicBezTo>
                    <a:pt x="42" y="33"/>
                    <a:pt x="42" y="33"/>
                    <a:pt x="42" y="33"/>
                  </a:cubicBezTo>
                  <a:cubicBezTo>
                    <a:pt x="42" y="27"/>
                    <a:pt x="41" y="23"/>
                    <a:pt x="41" y="22"/>
                  </a:cubicBezTo>
                  <a:cubicBezTo>
                    <a:pt x="40" y="21"/>
                    <a:pt x="39" y="20"/>
                    <a:pt x="36" y="20"/>
                  </a:cubicBezTo>
                  <a:cubicBezTo>
                    <a:pt x="34" y="20"/>
                    <a:pt x="32" y="21"/>
                    <a:pt x="32" y="22"/>
                  </a:cubicBezTo>
                  <a:cubicBezTo>
                    <a:pt x="31" y="24"/>
                    <a:pt x="31" y="28"/>
                    <a:pt x="31" y="34"/>
                  </a:cubicBezTo>
                  <a:cubicBezTo>
                    <a:pt x="31" y="88"/>
                    <a:pt x="31" y="88"/>
                    <a:pt x="31" y="88"/>
                  </a:cubicBezTo>
                  <a:cubicBezTo>
                    <a:pt x="31" y="93"/>
                    <a:pt x="31" y="97"/>
                    <a:pt x="32" y="99"/>
                  </a:cubicBezTo>
                  <a:cubicBezTo>
                    <a:pt x="32" y="101"/>
                    <a:pt x="34" y="101"/>
                    <a:pt x="36" y="101"/>
                  </a:cubicBezTo>
                  <a:cubicBezTo>
                    <a:pt x="39" y="101"/>
                    <a:pt x="40" y="101"/>
                    <a:pt x="41" y="99"/>
                  </a:cubicBezTo>
                  <a:cubicBezTo>
                    <a:pt x="41" y="97"/>
                    <a:pt x="42" y="93"/>
                    <a:pt x="42" y="87"/>
                  </a:cubicBezTo>
                  <a:cubicBezTo>
                    <a:pt x="42" y="72"/>
                    <a:pt x="42" y="72"/>
                    <a:pt x="42" y="72"/>
                  </a:cubicBezTo>
                  <a:cubicBezTo>
                    <a:pt x="72" y="72"/>
                    <a:pt x="72" y="72"/>
                    <a:pt x="72" y="72"/>
                  </a:cubicBezTo>
                  <a:cubicBezTo>
                    <a:pt x="72" y="77"/>
                    <a:pt x="72" y="77"/>
                    <a:pt x="72" y="77"/>
                  </a:cubicBezTo>
                  <a:cubicBezTo>
                    <a:pt x="72" y="89"/>
                    <a:pt x="71" y="97"/>
                    <a:pt x="69" y="102"/>
                  </a:cubicBezTo>
                  <a:cubicBezTo>
                    <a:pt x="68" y="107"/>
                    <a:pt x="64" y="112"/>
                    <a:pt x="58" y="115"/>
                  </a:cubicBezTo>
                  <a:cubicBezTo>
                    <a:pt x="52" y="119"/>
                    <a:pt x="45" y="121"/>
                    <a:pt x="37" y="121"/>
                  </a:cubicBezTo>
                  <a:cubicBezTo>
                    <a:pt x="28" y="121"/>
                    <a:pt x="20" y="119"/>
                    <a:pt x="15" y="116"/>
                  </a:cubicBezTo>
                  <a:cubicBezTo>
                    <a:pt x="9" y="113"/>
                    <a:pt x="5" y="109"/>
                    <a:pt x="3" y="103"/>
                  </a:cubicBezTo>
                  <a:cubicBezTo>
                    <a:pt x="1" y="97"/>
                    <a:pt x="0" y="89"/>
                    <a:pt x="0" y="77"/>
                  </a:cubicBezTo>
                  <a:cubicBezTo>
                    <a:pt x="0" y="43"/>
                    <a:pt x="0" y="43"/>
                    <a:pt x="0" y="43"/>
                  </a:cubicBezTo>
                  <a:cubicBezTo>
                    <a:pt x="0" y="35"/>
                    <a:pt x="1" y="29"/>
                    <a:pt x="1" y="25"/>
                  </a:cubicBezTo>
                  <a:cubicBezTo>
                    <a:pt x="2" y="21"/>
                    <a:pt x="4" y="16"/>
                    <a:pt x="6" y="13"/>
                  </a:cubicBezTo>
                  <a:cubicBezTo>
                    <a:pt x="9" y="9"/>
                    <a:pt x="13" y="6"/>
                    <a:pt x="18" y="3"/>
                  </a:cubicBezTo>
                  <a:cubicBezTo>
                    <a:pt x="23" y="1"/>
                    <a:pt x="29" y="0"/>
                    <a:pt x="36" y="0"/>
                  </a:cubicBezTo>
                  <a:cubicBezTo>
                    <a:pt x="45" y="0"/>
                    <a:pt x="52" y="2"/>
                    <a:pt x="58" y="5"/>
                  </a:cubicBezTo>
                  <a:cubicBezTo>
                    <a:pt x="64" y="9"/>
                    <a:pt x="67" y="13"/>
                    <a:pt x="69" y="18"/>
                  </a:cubicBezTo>
                  <a:cubicBezTo>
                    <a:pt x="71" y="23"/>
                    <a:pt x="72" y="31"/>
                    <a:pt x="72" y="42"/>
                  </a:cubicBezTo>
                  <a:lnTo>
                    <a:pt x="72" y="53"/>
                  </a:ln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105" name="Freeform 10">
              <a:extLst>
                <a:ext uri="{FF2B5EF4-FFF2-40B4-BE49-F238E27FC236}">
                  <a16:creationId xmlns:a16="http://schemas.microsoft.com/office/drawing/2014/main" id="{FA4E396C-89C9-4FD1-BB4B-482C386CDD36}"/>
                </a:ext>
              </a:extLst>
            </p:cNvPr>
            <p:cNvSpPr>
              <a:spLocks noEditPoints="1"/>
            </p:cNvSpPr>
            <p:nvPr/>
          </p:nvSpPr>
          <p:spPr bwMode="auto">
            <a:xfrm>
              <a:off x="7192963" y="3662363"/>
              <a:ext cx="57150" cy="98425"/>
            </a:xfrm>
            <a:custGeom>
              <a:avLst/>
              <a:gdLst>
                <a:gd name="T0" fmla="*/ 0 w 68"/>
                <a:gd name="T1" fmla="*/ 0 h 116"/>
                <a:gd name="T2" fmla="*/ 21 w 68"/>
                <a:gd name="T3" fmla="*/ 0 h 116"/>
                <a:gd name="T4" fmla="*/ 50 w 68"/>
                <a:gd name="T5" fmla="*/ 1 h 116"/>
                <a:gd name="T6" fmla="*/ 63 w 68"/>
                <a:gd name="T7" fmla="*/ 10 h 116"/>
                <a:gd name="T8" fmla="*/ 68 w 68"/>
                <a:gd name="T9" fmla="*/ 31 h 116"/>
                <a:gd name="T10" fmla="*/ 64 w 68"/>
                <a:gd name="T11" fmla="*/ 49 h 116"/>
                <a:gd name="T12" fmla="*/ 51 w 68"/>
                <a:gd name="T13" fmla="*/ 55 h 116"/>
                <a:gd name="T14" fmla="*/ 63 w 68"/>
                <a:gd name="T15" fmla="*/ 61 h 116"/>
                <a:gd name="T16" fmla="*/ 67 w 68"/>
                <a:gd name="T17" fmla="*/ 68 h 116"/>
                <a:gd name="T18" fmla="*/ 68 w 68"/>
                <a:gd name="T19" fmla="*/ 85 h 116"/>
                <a:gd name="T20" fmla="*/ 68 w 68"/>
                <a:gd name="T21" fmla="*/ 116 h 116"/>
                <a:gd name="T22" fmla="*/ 39 w 68"/>
                <a:gd name="T23" fmla="*/ 116 h 116"/>
                <a:gd name="T24" fmla="*/ 39 w 68"/>
                <a:gd name="T25" fmla="*/ 77 h 116"/>
                <a:gd name="T26" fmla="*/ 38 w 68"/>
                <a:gd name="T27" fmla="*/ 65 h 116"/>
                <a:gd name="T28" fmla="*/ 30 w 68"/>
                <a:gd name="T29" fmla="*/ 63 h 116"/>
                <a:gd name="T30" fmla="*/ 30 w 68"/>
                <a:gd name="T31" fmla="*/ 116 h 116"/>
                <a:gd name="T32" fmla="*/ 0 w 68"/>
                <a:gd name="T33" fmla="*/ 116 h 116"/>
                <a:gd name="T34" fmla="*/ 0 w 68"/>
                <a:gd name="T35" fmla="*/ 0 h 116"/>
                <a:gd name="T36" fmla="*/ 30 w 68"/>
                <a:gd name="T37" fmla="*/ 19 h 116"/>
                <a:gd name="T38" fmla="*/ 30 w 68"/>
                <a:gd name="T39" fmla="*/ 45 h 116"/>
                <a:gd name="T40" fmla="*/ 37 w 68"/>
                <a:gd name="T41" fmla="*/ 44 h 116"/>
                <a:gd name="T42" fmla="*/ 39 w 68"/>
                <a:gd name="T43" fmla="*/ 35 h 116"/>
                <a:gd name="T44" fmla="*/ 39 w 68"/>
                <a:gd name="T45" fmla="*/ 28 h 116"/>
                <a:gd name="T46" fmla="*/ 37 w 68"/>
                <a:gd name="T47" fmla="*/ 21 h 116"/>
                <a:gd name="T48" fmla="*/ 30 w 68"/>
                <a:gd name="T49" fmla="*/ 19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8" h="116">
                  <a:moveTo>
                    <a:pt x="0" y="0"/>
                  </a:moveTo>
                  <a:cubicBezTo>
                    <a:pt x="21" y="0"/>
                    <a:pt x="21" y="0"/>
                    <a:pt x="21" y="0"/>
                  </a:cubicBezTo>
                  <a:cubicBezTo>
                    <a:pt x="36" y="0"/>
                    <a:pt x="45" y="0"/>
                    <a:pt x="50" y="1"/>
                  </a:cubicBezTo>
                  <a:cubicBezTo>
                    <a:pt x="55" y="2"/>
                    <a:pt x="60" y="5"/>
                    <a:pt x="63" y="10"/>
                  </a:cubicBezTo>
                  <a:cubicBezTo>
                    <a:pt x="66" y="14"/>
                    <a:pt x="68" y="21"/>
                    <a:pt x="68" y="31"/>
                  </a:cubicBezTo>
                  <a:cubicBezTo>
                    <a:pt x="68" y="40"/>
                    <a:pt x="66" y="46"/>
                    <a:pt x="64" y="49"/>
                  </a:cubicBezTo>
                  <a:cubicBezTo>
                    <a:pt x="62" y="53"/>
                    <a:pt x="58" y="54"/>
                    <a:pt x="51" y="55"/>
                  </a:cubicBezTo>
                  <a:cubicBezTo>
                    <a:pt x="57" y="57"/>
                    <a:pt x="61" y="58"/>
                    <a:pt x="63" y="61"/>
                  </a:cubicBezTo>
                  <a:cubicBezTo>
                    <a:pt x="65" y="63"/>
                    <a:pt x="66" y="66"/>
                    <a:pt x="67" y="68"/>
                  </a:cubicBezTo>
                  <a:cubicBezTo>
                    <a:pt x="67" y="70"/>
                    <a:pt x="68" y="76"/>
                    <a:pt x="68" y="85"/>
                  </a:cubicBezTo>
                  <a:cubicBezTo>
                    <a:pt x="68" y="116"/>
                    <a:pt x="68" y="116"/>
                    <a:pt x="68" y="116"/>
                  </a:cubicBezTo>
                  <a:cubicBezTo>
                    <a:pt x="39" y="116"/>
                    <a:pt x="39" y="116"/>
                    <a:pt x="39" y="116"/>
                  </a:cubicBezTo>
                  <a:cubicBezTo>
                    <a:pt x="39" y="77"/>
                    <a:pt x="39" y="77"/>
                    <a:pt x="39" y="77"/>
                  </a:cubicBezTo>
                  <a:cubicBezTo>
                    <a:pt x="39" y="71"/>
                    <a:pt x="39" y="67"/>
                    <a:pt x="38" y="65"/>
                  </a:cubicBezTo>
                  <a:cubicBezTo>
                    <a:pt x="37" y="64"/>
                    <a:pt x="34" y="63"/>
                    <a:pt x="30" y="63"/>
                  </a:cubicBezTo>
                  <a:cubicBezTo>
                    <a:pt x="30" y="116"/>
                    <a:pt x="30" y="116"/>
                    <a:pt x="30" y="116"/>
                  </a:cubicBezTo>
                  <a:cubicBezTo>
                    <a:pt x="0" y="116"/>
                    <a:pt x="0" y="116"/>
                    <a:pt x="0" y="116"/>
                  </a:cubicBezTo>
                  <a:lnTo>
                    <a:pt x="0" y="0"/>
                  </a:lnTo>
                  <a:close/>
                  <a:moveTo>
                    <a:pt x="30" y="19"/>
                  </a:moveTo>
                  <a:cubicBezTo>
                    <a:pt x="30" y="45"/>
                    <a:pt x="30" y="45"/>
                    <a:pt x="30" y="45"/>
                  </a:cubicBezTo>
                  <a:cubicBezTo>
                    <a:pt x="34" y="45"/>
                    <a:pt x="36" y="45"/>
                    <a:pt x="37" y="44"/>
                  </a:cubicBezTo>
                  <a:cubicBezTo>
                    <a:pt x="39" y="43"/>
                    <a:pt x="39" y="40"/>
                    <a:pt x="39" y="35"/>
                  </a:cubicBezTo>
                  <a:cubicBezTo>
                    <a:pt x="39" y="28"/>
                    <a:pt x="39" y="28"/>
                    <a:pt x="39" y="28"/>
                  </a:cubicBezTo>
                  <a:cubicBezTo>
                    <a:pt x="39" y="25"/>
                    <a:pt x="39" y="22"/>
                    <a:pt x="37" y="21"/>
                  </a:cubicBezTo>
                  <a:cubicBezTo>
                    <a:pt x="36" y="20"/>
                    <a:pt x="34" y="19"/>
                    <a:pt x="30" y="19"/>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106" name="Freeform 11">
              <a:extLst>
                <a:ext uri="{FF2B5EF4-FFF2-40B4-BE49-F238E27FC236}">
                  <a16:creationId xmlns:a16="http://schemas.microsoft.com/office/drawing/2014/main" id="{63A96A1D-8296-4CAD-9C48-F5C7201EF3A5}"/>
                </a:ext>
              </a:extLst>
            </p:cNvPr>
            <p:cNvSpPr>
              <a:spLocks/>
            </p:cNvSpPr>
            <p:nvPr/>
          </p:nvSpPr>
          <p:spPr bwMode="auto">
            <a:xfrm>
              <a:off x="7259638" y="3662363"/>
              <a:ext cx="46037" cy="98425"/>
            </a:xfrm>
            <a:custGeom>
              <a:avLst/>
              <a:gdLst>
                <a:gd name="T0" fmla="*/ 0 w 29"/>
                <a:gd name="T1" fmla="*/ 0 h 62"/>
                <a:gd name="T2" fmla="*/ 28 w 29"/>
                <a:gd name="T3" fmla="*/ 0 h 62"/>
                <a:gd name="T4" fmla="*/ 28 w 29"/>
                <a:gd name="T5" fmla="*/ 12 h 62"/>
                <a:gd name="T6" fmla="*/ 17 w 29"/>
                <a:gd name="T7" fmla="*/ 12 h 62"/>
                <a:gd name="T8" fmla="*/ 17 w 29"/>
                <a:gd name="T9" fmla="*/ 24 h 62"/>
                <a:gd name="T10" fmla="*/ 27 w 29"/>
                <a:gd name="T11" fmla="*/ 24 h 62"/>
                <a:gd name="T12" fmla="*/ 27 w 29"/>
                <a:gd name="T13" fmla="*/ 36 h 62"/>
                <a:gd name="T14" fmla="*/ 17 w 29"/>
                <a:gd name="T15" fmla="*/ 36 h 62"/>
                <a:gd name="T16" fmla="*/ 17 w 29"/>
                <a:gd name="T17" fmla="*/ 49 h 62"/>
                <a:gd name="T18" fmla="*/ 29 w 29"/>
                <a:gd name="T19" fmla="*/ 49 h 62"/>
                <a:gd name="T20" fmla="*/ 29 w 29"/>
                <a:gd name="T21" fmla="*/ 62 h 62"/>
                <a:gd name="T22" fmla="*/ 0 w 29"/>
                <a:gd name="T23" fmla="*/ 62 h 62"/>
                <a:gd name="T24" fmla="*/ 0 w 29"/>
                <a:gd name="T25" fmla="*/ 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9" h="62">
                  <a:moveTo>
                    <a:pt x="0" y="0"/>
                  </a:moveTo>
                  <a:lnTo>
                    <a:pt x="28" y="0"/>
                  </a:lnTo>
                  <a:lnTo>
                    <a:pt x="28" y="12"/>
                  </a:lnTo>
                  <a:lnTo>
                    <a:pt x="17" y="12"/>
                  </a:lnTo>
                  <a:lnTo>
                    <a:pt x="17" y="24"/>
                  </a:lnTo>
                  <a:lnTo>
                    <a:pt x="27" y="24"/>
                  </a:lnTo>
                  <a:lnTo>
                    <a:pt x="27" y="36"/>
                  </a:lnTo>
                  <a:lnTo>
                    <a:pt x="17" y="36"/>
                  </a:lnTo>
                  <a:lnTo>
                    <a:pt x="17" y="49"/>
                  </a:lnTo>
                  <a:lnTo>
                    <a:pt x="29" y="49"/>
                  </a:lnTo>
                  <a:lnTo>
                    <a:pt x="29" y="62"/>
                  </a:lnTo>
                  <a:lnTo>
                    <a:pt x="0" y="62"/>
                  </a:lnTo>
                  <a:lnTo>
                    <a:pt x="0" y="0"/>
                  </a:ln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107" name="Freeform 12">
              <a:extLst>
                <a:ext uri="{FF2B5EF4-FFF2-40B4-BE49-F238E27FC236}">
                  <a16:creationId xmlns:a16="http://schemas.microsoft.com/office/drawing/2014/main" id="{EE8C5D11-5467-4EDB-BC02-466CFB375BF5}"/>
                </a:ext>
              </a:extLst>
            </p:cNvPr>
            <p:cNvSpPr>
              <a:spLocks/>
            </p:cNvSpPr>
            <p:nvPr/>
          </p:nvSpPr>
          <p:spPr bwMode="auto">
            <a:xfrm>
              <a:off x="7307263" y="3662363"/>
              <a:ext cx="57150" cy="98425"/>
            </a:xfrm>
            <a:custGeom>
              <a:avLst/>
              <a:gdLst>
                <a:gd name="T0" fmla="*/ 36 w 36"/>
                <a:gd name="T1" fmla="*/ 0 h 62"/>
                <a:gd name="T2" fmla="*/ 36 w 36"/>
                <a:gd name="T3" fmla="*/ 12 h 62"/>
                <a:gd name="T4" fmla="*/ 26 w 36"/>
                <a:gd name="T5" fmla="*/ 12 h 62"/>
                <a:gd name="T6" fmla="*/ 26 w 36"/>
                <a:gd name="T7" fmla="*/ 62 h 62"/>
                <a:gd name="T8" fmla="*/ 9 w 36"/>
                <a:gd name="T9" fmla="*/ 62 h 62"/>
                <a:gd name="T10" fmla="*/ 9 w 36"/>
                <a:gd name="T11" fmla="*/ 12 h 62"/>
                <a:gd name="T12" fmla="*/ 0 w 36"/>
                <a:gd name="T13" fmla="*/ 12 h 62"/>
                <a:gd name="T14" fmla="*/ 0 w 36"/>
                <a:gd name="T15" fmla="*/ 0 h 62"/>
                <a:gd name="T16" fmla="*/ 36 w 36"/>
                <a:gd name="T17" fmla="*/ 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62">
                  <a:moveTo>
                    <a:pt x="36" y="0"/>
                  </a:moveTo>
                  <a:lnTo>
                    <a:pt x="36" y="12"/>
                  </a:lnTo>
                  <a:lnTo>
                    <a:pt x="26" y="12"/>
                  </a:lnTo>
                  <a:lnTo>
                    <a:pt x="26" y="62"/>
                  </a:lnTo>
                  <a:lnTo>
                    <a:pt x="9" y="62"/>
                  </a:lnTo>
                  <a:lnTo>
                    <a:pt x="9" y="12"/>
                  </a:lnTo>
                  <a:lnTo>
                    <a:pt x="0" y="12"/>
                  </a:lnTo>
                  <a:lnTo>
                    <a:pt x="0" y="0"/>
                  </a:lnTo>
                  <a:lnTo>
                    <a:pt x="36" y="0"/>
                  </a:ln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108" name="Freeform 13">
              <a:extLst>
                <a:ext uri="{FF2B5EF4-FFF2-40B4-BE49-F238E27FC236}">
                  <a16:creationId xmlns:a16="http://schemas.microsoft.com/office/drawing/2014/main" id="{D167A9ED-C8DF-453B-95E7-694C623D70FC}"/>
                </a:ext>
              </a:extLst>
            </p:cNvPr>
            <p:cNvSpPr>
              <a:spLocks/>
            </p:cNvSpPr>
            <p:nvPr/>
          </p:nvSpPr>
          <p:spPr bwMode="auto">
            <a:xfrm>
              <a:off x="7369175" y="3662363"/>
              <a:ext cx="44450" cy="98425"/>
            </a:xfrm>
            <a:custGeom>
              <a:avLst/>
              <a:gdLst>
                <a:gd name="T0" fmla="*/ 0 w 28"/>
                <a:gd name="T1" fmla="*/ 0 h 62"/>
                <a:gd name="T2" fmla="*/ 27 w 28"/>
                <a:gd name="T3" fmla="*/ 0 h 62"/>
                <a:gd name="T4" fmla="*/ 27 w 28"/>
                <a:gd name="T5" fmla="*/ 12 h 62"/>
                <a:gd name="T6" fmla="*/ 17 w 28"/>
                <a:gd name="T7" fmla="*/ 12 h 62"/>
                <a:gd name="T8" fmla="*/ 17 w 28"/>
                <a:gd name="T9" fmla="*/ 24 h 62"/>
                <a:gd name="T10" fmla="*/ 27 w 28"/>
                <a:gd name="T11" fmla="*/ 24 h 62"/>
                <a:gd name="T12" fmla="*/ 27 w 28"/>
                <a:gd name="T13" fmla="*/ 36 h 62"/>
                <a:gd name="T14" fmla="*/ 17 w 28"/>
                <a:gd name="T15" fmla="*/ 36 h 62"/>
                <a:gd name="T16" fmla="*/ 17 w 28"/>
                <a:gd name="T17" fmla="*/ 49 h 62"/>
                <a:gd name="T18" fmla="*/ 28 w 28"/>
                <a:gd name="T19" fmla="*/ 49 h 62"/>
                <a:gd name="T20" fmla="*/ 28 w 28"/>
                <a:gd name="T21" fmla="*/ 62 h 62"/>
                <a:gd name="T22" fmla="*/ 0 w 28"/>
                <a:gd name="T23" fmla="*/ 62 h 62"/>
                <a:gd name="T24" fmla="*/ 0 w 28"/>
                <a:gd name="T25" fmla="*/ 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8" h="62">
                  <a:moveTo>
                    <a:pt x="0" y="0"/>
                  </a:moveTo>
                  <a:lnTo>
                    <a:pt x="27" y="0"/>
                  </a:lnTo>
                  <a:lnTo>
                    <a:pt x="27" y="12"/>
                  </a:lnTo>
                  <a:lnTo>
                    <a:pt x="17" y="12"/>
                  </a:lnTo>
                  <a:lnTo>
                    <a:pt x="17" y="24"/>
                  </a:lnTo>
                  <a:lnTo>
                    <a:pt x="27" y="24"/>
                  </a:lnTo>
                  <a:lnTo>
                    <a:pt x="27" y="36"/>
                  </a:lnTo>
                  <a:lnTo>
                    <a:pt x="17" y="36"/>
                  </a:lnTo>
                  <a:lnTo>
                    <a:pt x="17" y="49"/>
                  </a:lnTo>
                  <a:lnTo>
                    <a:pt x="28" y="49"/>
                  </a:lnTo>
                  <a:lnTo>
                    <a:pt x="28" y="62"/>
                  </a:lnTo>
                  <a:lnTo>
                    <a:pt x="0" y="62"/>
                  </a:lnTo>
                  <a:lnTo>
                    <a:pt x="0" y="0"/>
                  </a:ln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109" name="Rectangle 14">
              <a:extLst>
                <a:ext uri="{FF2B5EF4-FFF2-40B4-BE49-F238E27FC236}">
                  <a16:creationId xmlns:a16="http://schemas.microsoft.com/office/drawing/2014/main" id="{AE744056-7064-4E38-8085-F854FB8593C4}"/>
                </a:ext>
              </a:extLst>
            </p:cNvPr>
            <p:cNvSpPr>
              <a:spLocks noChangeArrowheads="1"/>
            </p:cNvSpPr>
            <p:nvPr/>
          </p:nvSpPr>
          <p:spPr bwMode="auto">
            <a:xfrm>
              <a:off x="6913563" y="3802063"/>
              <a:ext cx="498475" cy="68263"/>
            </a:xfrm>
            <a:prstGeom prst="rect">
              <a:avLst/>
            </a:pr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110" name="Freeform 15">
              <a:extLst>
                <a:ext uri="{FF2B5EF4-FFF2-40B4-BE49-F238E27FC236}">
                  <a16:creationId xmlns:a16="http://schemas.microsoft.com/office/drawing/2014/main" id="{F101FECE-75E8-4FD2-891F-A070DC5E2F52}"/>
                </a:ext>
              </a:extLst>
            </p:cNvPr>
            <p:cNvSpPr>
              <a:spLocks/>
            </p:cNvSpPr>
            <p:nvPr/>
          </p:nvSpPr>
          <p:spPr bwMode="auto">
            <a:xfrm>
              <a:off x="6999288" y="3810000"/>
              <a:ext cx="52387" cy="52388"/>
            </a:xfrm>
            <a:custGeom>
              <a:avLst/>
              <a:gdLst>
                <a:gd name="T0" fmla="*/ 62 w 62"/>
                <a:gd name="T1" fmla="*/ 0 h 60"/>
                <a:gd name="T2" fmla="*/ 55 w 62"/>
                <a:gd name="T3" fmla="*/ 60 h 60"/>
                <a:gd name="T4" fmla="*/ 35 w 62"/>
                <a:gd name="T5" fmla="*/ 60 h 60"/>
                <a:gd name="T6" fmla="*/ 31 w 62"/>
                <a:gd name="T7" fmla="*/ 28 h 60"/>
                <a:gd name="T8" fmla="*/ 26 w 62"/>
                <a:gd name="T9" fmla="*/ 60 h 60"/>
                <a:gd name="T10" fmla="*/ 7 w 62"/>
                <a:gd name="T11" fmla="*/ 60 h 60"/>
                <a:gd name="T12" fmla="*/ 0 w 62"/>
                <a:gd name="T13" fmla="*/ 0 h 60"/>
                <a:gd name="T14" fmla="*/ 15 w 62"/>
                <a:gd name="T15" fmla="*/ 0 h 60"/>
                <a:gd name="T16" fmla="*/ 17 w 62"/>
                <a:gd name="T17" fmla="*/ 21 h 60"/>
                <a:gd name="T18" fmla="*/ 18 w 62"/>
                <a:gd name="T19" fmla="*/ 41 h 60"/>
                <a:gd name="T20" fmla="*/ 23 w 62"/>
                <a:gd name="T21" fmla="*/ 0 h 60"/>
                <a:gd name="T22" fmla="*/ 39 w 62"/>
                <a:gd name="T23" fmla="*/ 0 h 60"/>
                <a:gd name="T24" fmla="*/ 41 w 62"/>
                <a:gd name="T25" fmla="*/ 20 h 60"/>
                <a:gd name="T26" fmla="*/ 42 w 62"/>
                <a:gd name="T27" fmla="*/ 42 h 60"/>
                <a:gd name="T28" fmla="*/ 47 w 62"/>
                <a:gd name="T29" fmla="*/ 0 h 60"/>
                <a:gd name="T30" fmla="*/ 62 w 62"/>
                <a:gd name="T31" fmla="*/ 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2" h="60">
                  <a:moveTo>
                    <a:pt x="62" y="0"/>
                  </a:moveTo>
                  <a:cubicBezTo>
                    <a:pt x="55" y="60"/>
                    <a:pt x="55" y="60"/>
                    <a:pt x="55" y="60"/>
                  </a:cubicBezTo>
                  <a:cubicBezTo>
                    <a:pt x="35" y="60"/>
                    <a:pt x="35" y="60"/>
                    <a:pt x="35" y="60"/>
                  </a:cubicBezTo>
                  <a:cubicBezTo>
                    <a:pt x="34" y="51"/>
                    <a:pt x="32" y="40"/>
                    <a:pt x="31" y="28"/>
                  </a:cubicBezTo>
                  <a:cubicBezTo>
                    <a:pt x="30" y="33"/>
                    <a:pt x="29" y="44"/>
                    <a:pt x="26" y="60"/>
                  </a:cubicBezTo>
                  <a:cubicBezTo>
                    <a:pt x="7" y="60"/>
                    <a:pt x="7" y="60"/>
                    <a:pt x="7" y="60"/>
                  </a:cubicBezTo>
                  <a:cubicBezTo>
                    <a:pt x="0" y="0"/>
                    <a:pt x="0" y="0"/>
                    <a:pt x="0" y="0"/>
                  </a:cubicBezTo>
                  <a:cubicBezTo>
                    <a:pt x="15" y="0"/>
                    <a:pt x="15" y="0"/>
                    <a:pt x="15" y="0"/>
                  </a:cubicBezTo>
                  <a:cubicBezTo>
                    <a:pt x="17" y="21"/>
                    <a:pt x="17" y="21"/>
                    <a:pt x="17" y="21"/>
                  </a:cubicBezTo>
                  <a:cubicBezTo>
                    <a:pt x="18" y="41"/>
                    <a:pt x="18" y="41"/>
                    <a:pt x="18" y="41"/>
                  </a:cubicBezTo>
                  <a:cubicBezTo>
                    <a:pt x="19" y="30"/>
                    <a:pt x="20" y="17"/>
                    <a:pt x="23" y="0"/>
                  </a:cubicBezTo>
                  <a:cubicBezTo>
                    <a:pt x="39" y="0"/>
                    <a:pt x="39" y="0"/>
                    <a:pt x="39" y="0"/>
                  </a:cubicBezTo>
                  <a:cubicBezTo>
                    <a:pt x="39" y="1"/>
                    <a:pt x="40" y="8"/>
                    <a:pt x="41" y="20"/>
                  </a:cubicBezTo>
                  <a:cubicBezTo>
                    <a:pt x="42" y="42"/>
                    <a:pt x="42" y="42"/>
                    <a:pt x="42" y="42"/>
                  </a:cubicBezTo>
                  <a:cubicBezTo>
                    <a:pt x="43" y="28"/>
                    <a:pt x="45" y="14"/>
                    <a:pt x="47" y="0"/>
                  </a:cubicBezTo>
                  <a:lnTo>
                    <a:pt x="62" y="0"/>
                  </a:ln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111" name="Freeform 16">
              <a:extLst>
                <a:ext uri="{FF2B5EF4-FFF2-40B4-BE49-F238E27FC236}">
                  <a16:creationId xmlns:a16="http://schemas.microsoft.com/office/drawing/2014/main" id="{D86E3C67-AAC4-4918-87ED-41BC97607AA3}"/>
                </a:ext>
              </a:extLst>
            </p:cNvPr>
            <p:cNvSpPr>
              <a:spLocks/>
            </p:cNvSpPr>
            <p:nvPr/>
          </p:nvSpPr>
          <p:spPr bwMode="auto">
            <a:xfrm>
              <a:off x="7086600" y="3810000"/>
              <a:ext cx="31750" cy="52388"/>
            </a:xfrm>
            <a:custGeom>
              <a:avLst/>
              <a:gdLst>
                <a:gd name="T0" fmla="*/ 20 w 20"/>
                <a:gd name="T1" fmla="*/ 0 h 33"/>
                <a:gd name="T2" fmla="*/ 20 w 20"/>
                <a:gd name="T3" fmla="*/ 33 h 33"/>
                <a:gd name="T4" fmla="*/ 12 w 20"/>
                <a:gd name="T5" fmla="*/ 33 h 33"/>
                <a:gd name="T6" fmla="*/ 12 w 20"/>
                <a:gd name="T7" fmla="*/ 19 h 33"/>
                <a:gd name="T8" fmla="*/ 9 w 20"/>
                <a:gd name="T9" fmla="*/ 19 h 33"/>
                <a:gd name="T10" fmla="*/ 9 w 20"/>
                <a:gd name="T11" fmla="*/ 33 h 33"/>
                <a:gd name="T12" fmla="*/ 0 w 20"/>
                <a:gd name="T13" fmla="*/ 33 h 33"/>
                <a:gd name="T14" fmla="*/ 0 w 20"/>
                <a:gd name="T15" fmla="*/ 0 h 33"/>
                <a:gd name="T16" fmla="*/ 9 w 20"/>
                <a:gd name="T17" fmla="*/ 0 h 33"/>
                <a:gd name="T18" fmla="*/ 9 w 20"/>
                <a:gd name="T19" fmla="*/ 12 h 33"/>
                <a:gd name="T20" fmla="*/ 12 w 20"/>
                <a:gd name="T21" fmla="*/ 12 h 33"/>
                <a:gd name="T22" fmla="*/ 12 w 20"/>
                <a:gd name="T23" fmla="*/ 0 h 33"/>
                <a:gd name="T24" fmla="*/ 20 w 20"/>
                <a:gd name="T25" fmla="*/ 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 h="33">
                  <a:moveTo>
                    <a:pt x="20" y="0"/>
                  </a:moveTo>
                  <a:lnTo>
                    <a:pt x="20" y="33"/>
                  </a:lnTo>
                  <a:lnTo>
                    <a:pt x="12" y="33"/>
                  </a:lnTo>
                  <a:lnTo>
                    <a:pt x="12" y="19"/>
                  </a:lnTo>
                  <a:lnTo>
                    <a:pt x="9" y="19"/>
                  </a:lnTo>
                  <a:lnTo>
                    <a:pt x="9" y="33"/>
                  </a:lnTo>
                  <a:lnTo>
                    <a:pt x="0" y="33"/>
                  </a:lnTo>
                  <a:lnTo>
                    <a:pt x="0" y="0"/>
                  </a:lnTo>
                  <a:lnTo>
                    <a:pt x="9" y="0"/>
                  </a:lnTo>
                  <a:lnTo>
                    <a:pt x="9" y="12"/>
                  </a:lnTo>
                  <a:lnTo>
                    <a:pt x="12" y="12"/>
                  </a:lnTo>
                  <a:lnTo>
                    <a:pt x="12" y="0"/>
                  </a:lnTo>
                  <a:lnTo>
                    <a:pt x="20" y="0"/>
                  </a:ln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112" name="Rectangle 17">
              <a:extLst>
                <a:ext uri="{FF2B5EF4-FFF2-40B4-BE49-F238E27FC236}">
                  <a16:creationId xmlns:a16="http://schemas.microsoft.com/office/drawing/2014/main" id="{CBFD2004-A45B-40C6-9E1C-BCF1BECA4409}"/>
                </a:ext>
              </a:extLst>
            </p:cNvPr>
            <p:cNvSpPr>
              <a:spLocks noChangeArrowheads="1"/>
            </p:cNvSpPr>
            <p:nvPr/>
          </p:nvSpPr>
          <p:spPr bwMode="auto">
            <a:xfrm>
              <a:off x="7156450" y="3810000"/>
              <a:ext cx="14287" cy="52388"/>
            </a:xfrm>
            <a:prstGeom prst="rect">
              <a:avLst/>
            </a:pr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113" name="Freeform 18">
              <a:extLst>
                <a:ext uri="{FF2B5EF4-FFF2-40B4-BE49-F238E27FC236}">
                  <a16:creationId xmlns:a16="http://schemas.microsoft.com/office/drawing/2014/main" id="{140B99F5-507E-412E-96AD-0EA9CFB31522}"/>
                </a:ext>
              </a:extLst>
            </p:cNvPr>
            <p:cNvSpPr>
              <a:spLocks/>
            </p:cNvSpPr>
            <p:nvPr/>
          </p:nvSpPr>
          <p:spPr bwMode="auto">
            <a:xfrm>
              <a:off x="7205663" y="3810000"/>
              <a:ext cx="30162" cy="52388"/>
            </a:xfrm>
            <a:custGeom>
              <a:avLst/>
              <a:gdLst>
                <a:gd name="T0" fmla="*/ 19 w 19"/>
                <a:gd name="T1" fmla="*/ 0 h 33"/>
                <a:gd name="T2" fmla="*/ 19 w 19"/>
                <a:gd name="T3" fmla="*/ 7 h 33"/>
                <a:gd name="T4" fmla="*/ 13 w 19"/>
                <a:gd name="T5" fmla="*/ 7 h 33"/>
                <a:gd name="T6" fmla="*/ 13 w 19"/>
                <a:gd name="T7" fmla="*/ 33 h 33"/>
                <a:gd name="T8" fmla="*/ 5 w 19"/>
                <a:gd name="T9" fmla="*/ 33 h 33"/>
                <a:gd name="T10" fmla="*/ 5 w 19"/>
                <a:gd name="T11" fmla="*/ 7 h 33"/>
                <a:gd name="T12" fmla="*/ 0 w 19"/>
                <a:gd name="T13" fmla="*/ 7 h 33"/>
                <a:gd name="T14" fmla="*/ 0 w 19"/>
                <a:gd name="T15" fmla="*/ 0 h 33"/>
                <a:gd name="T16" fmla="*/ 19 w 19"/>
                <a:gd name="T17" fmla="*/ 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 h="33">
                  <a:moveTo>
                    <a:pt x="19" y="0"/>
                  </a:moveTo>
                  <a:lnTo>
                    <a:pt x="19" y="7"/>
                  </a:lnTo>
                  <a:lnTo>
                    <a:pt x="13" y="7"/>
                  </a:lnTo>
                  <a:lnTo>
                    <a:pt x="13" y="33"/>
                  </a:lnTo>
                  <a:lnTo>
                    <a:pt x="5" y="33"/>
                  </a:lnTo>
                  <a:lnTo>
                    <a:pt x="5" y="7"/>
                  </a:lnTo>
                  <a:lnTo>
                    <a:pt x="0" y="7"/>
                  </a:lnTo>
                  <a:lnTo>
                    <a:pt x="0" y="0"/>
                  </a:lnTo>
                  <a:lnTo>
                    <a:pt x="19" y="0"/>
                  </a:ln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114" name="Freeform 19">
              <a:extLst>
                <a:ext uri="{FF2B5EF4-FFF2-40B4-BE49-F238E27FC236}">
                  <a16:creationId xmlns:a16="http://schemas.microsoft.com/office/drawing/2014/main" id="{8E344E47-879A-40A6-9518-3F3B4DC85088}"/>
                </a:ext>
              </a:extLst>
            </p:cNvPr>
            <p:cNvSpPr>
              <a:spLocks/>
            </p:cNvSpPr>
            <p:nvPr/>
          </p:nvSpPr>
          <p:spPr bwMode="auto">
            <a:xfrm>
              <a:off x="7270750" y="3810000"/>
              <a:ext cx="23812" cy="52388"/>
            </a:xfrm>
            <a:custGeom>
              <a:avLst/>
              <a:gdLst>
                <a:gd name="T0" fmla="*/ 0 w 15"/>
                <a:gd name="T1" fmla="*/ 0 h 33"/>
                <a:gd name="T2" fmla="*/ 14 w 15"/>
                <a:gd name="T3" fmla="*/ 0 h 33"/>
                <a:gd name="T4" fmla="*/ 14 w 15"/>
                <a:gd name="T5" fmla="*/ 7 h 33"/>
                <a:gd name="T6" fmla="*/ 8 w 15"/>
                <a:gd name="T7" fmla="*/ 7 h 33"/>
                <a:gd name="T8" fmla="*/ 8 w 15"/>
                <a:gd name="T9" fmla="*/ 13 h 33"/>
                <a:gd name="T10" fmla="*/ 14 w 15"/>
                <a:gd name="T11" fmla="*/ 13 h 33"/>
                <a:gd name="T12" fmla="*/ 14 w 15"/>
                <a:gd name="T13" fmla="*/ 19 h 33"/>
                <a:gd name="T14" fmla="*/ 8 w 15"/>
                <a:gd name="T15" fmla="*/ 19 h 33"/>
                <a:gd name="T16" fmla="*/ 8 w 15"/>
                <a:gd name="T17" fmla="*/ 26 h 33"/>
                <a:gd name="T18" fmla="*/ 15 w 15"/>
                <a:gd name="T19" fmla="*/ 26 h 33"/>
                <a:gd name="T20" fmla="*/ 15 w 15"/>
                <a:gd name="T21" fmla="*/ 33 h 33"/>
                <a:gd name="T22" fmla="*/ 0 w 15"/>
                <a:gd name="T23" fmla="*/ 33 h 33"/>
                <a:gd name="T24" fmla="*/ 0 w 15"/>
                <a:gd name="T25" fmla="*/ 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 h="33">
                  <a:moveTo>
                    <a:pt x="0" y="0"/>
                  </a:moveTo>
                  <a:lnTo>
                    <a:pt x="14" y="0"/>
                  </a:lnTo>
                  <a:lnTo>
                    <a:pt x="14" y="7"/>
                  </a:lnTo>
                  <a:lnTo>
                    <a:pt x="8" y="7"/>
                  </a:lnTo>
                  <a:lnTo>
                    <a:pt x="8" y="13"/>
                  </a:lnTo>
                  <a:lnTo>
                    <a:pt x="14" y="13"/>
                  </a:lnTo>
                  <a:lnTo>
                    <a:pt x="14" y="19"/>
                  </a:lnTo>
                  <a:lnTo>
                    <a:pt x="8" y="19"/>
                  </a:lnTo>
                  <a:lnTo>
                    <a:pt x="8" y="26"/>
                  </a:lnTo>
                  <a:lnTo>
                    <a:pt x="15" y="26"/>
                  </a:lnTo>
                  <a:lnTo>
                    <a:pt x="15" y="33"/>
                  </a:lnTo>
                  <a:lnTo>
                    <a:pt x="0" y="33"/>
                  </a:lnTo>
                  <a:lnTo>
                    <a:pt x="0" y="0"/>
                  </a:ln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115" name="Freeform 20">
              <a:extLst>
                <a:ext uri="{FF2B5EF4-FFF2-40B4-BE49-F238E27FC236}">
                  <a16:creationId xmlns:a16="http://schemas.microsoft.com/office/drawing/2014/main" id="{F9EE0656-AF0A-429A-ADDC-6EF81BD274BF}"/>
                </a:ext>
              </a:extLst>
            </p:cNvPr>
            <p:cNvSpPr>
              <a:spLocks/>
            </p:cNvSpPr>
            <p:nvPr/>
          </p:nvSpPr>
          <p:spPr bwMode="auto">
            <a:xfrm>
              <a:off x="6819900" y="3333750"/>
              <a:ext cx="96837" cy="90488"/>
            </a:xfrm>
            <a:custGeom>
              <a:avLst/>
              <a:gdLst>
                <a:gd name="T0" fmla="*/ 79 w 113"/>
                <a:gd name="T1" fmla="*/ 86 h 105"/>
                <a:gd name="T2" fmla="*/ 68 w 113"/>
                <a:gd name="T3" fmla="*/ 17 h 105"/>
                <a:gd name="T4" fmla="*/ 2 w 113"/>
                <a:gd name="T5" fmla="*/ 0 h 105"/>
                <a:gd name="T6" fmla="*/ 12 w 113"/>
                <a:gd name="T7" fmla="*/ 72 h 105"/>
                <a:gd name="T8" fmla="*/ 79 w 113"/>
                <a:gd name="T9" fmla="*/ 86 h 105"/>
              </a:gdLst>
              <a:ahLst/>
              <a:cxnLst>
                <a:cxn ang="0">
                  <a:pos x="T0" y="T1"/>
                </a:cxn>
                <a:cxn ang="0">
                  <a:pos x="T2" y="T3"/>
                </a:cxn>
                <a:cxn ang="0">
                  <a:pos x="T4" y="T5"/>
                </a:cxn>
                <a:cxn ang="0">
                  <a:pos x="T6" y="T7"/>
                </a:cxn>
                <a:cxn ang="0">
                  <a:pos x="T8" y="T9"/>
                </a:cxn>
              </a:cxnLst>
              <a:rect l="0" t="0" r="r" b="b"/>
              <a:pathLst>
                <a:path w="113" h="105">
                  <a:moveTo>
                    <a:pt x="79" y="86"/>
                  </a:moveTo>
                  <a:cubicBezTo>
                    <a:pt x="79" y="86"/>
                    <a:pt x="113" y="27"/>
                    <a:pt x="68" y="17"/>
                  </a:cubicBezTo>
                  <a:cubicBezTo>
                    <a:pt x="24" y="6"/>
                    <a:pt x="2" y="0"/>
                    <a:pt x="2" y="0"/>
                  </a:cubicBezTo>
                  <a:cubicBezTo>
                    <a:pt x="2" y="0"/>
                    <a:pt x="0" y="56"/>
                    <a:pt x="12" y="72"/>
                  </a:cubicBezTo>
                  <a:cubicBezTo>
                    <a:pt x="24" y="88"/>
                    <a:pt x="43" y="105"/>
                    <a:pt x="79" y="86"/>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116" name="Freeform 21">
              <a:extLst>
                <a:ext uri="{FF2B5EF4-FFF2-40B4-BE49-F238E27FC236}">
                  <a16:creationId xmlns:a16="http://schemas.microsoft.com/office/drawing/2014/main" id="{FB3AFF5B-2427-47FC-8FA3-EACB66EA6EC9}"/>
                </a:ext>
              </a:extLst>
            </p:cNvPr>
            <p:cNvSpPr>
              <a:spLocks/>
            </p:cNvSpPr>
            <p:nvPr/>
          </p:nvSpPr>
          <p:spPr bwMode="auto">
            <a:xfrm>
              <a:off x="6819900" y="3335338"/>
              <a:ext cx="80962" cy="85725"/>
            </a:xfrm>
            <a:custGeom>
              <a:avLst/>
              <a:gdLst>
                <a:gd name="T0" fmla="*/ 15 w 94"/>
                <a:gd name="T1" fmla="*/ 57 h 101"/>
                <a:gd name="T2" fmla="*/ 5 w 94"/>
                <a:gd name="T3" fmla="*/ 1 h 101"/>
                <a:gd name="T4" fmla="*/ 2 w 94"/>
                <a:gd name="T5" fmla="*/ 0 h 101"/>
                <a:gd name="T6" fmla="*/ 11 w 94"/>
                <a:gd name="T7" fmla="*/ 72 h 101"/>
                <a:gd name="T8" fmla="*/ 79 w 94"/>
                <a:gd name="T9" fmla="*/ 86 h 101"/>
                <a:gd name="T10" fmla="*/ 88 w 94"/>
                <a:gd name="T11" fmla="*/ 65 h 101"/>
                <a:gd name="T12" fmla="*/ 15 w 94"/>
                <a:gd name="T13" fmla="*/ 57 h 101"/>
              </a:gdLst>
              <a:ahLst/>
              <a:cxnLst>
                <a:cxn ang="0">
                  <a:pos x="T0" y="T1"/>
                </a:cxn>
                <a:cxn ang="0">
                  <a:pos x="T2" y="T3"/>
                </a:cxn>
                <a:cxn ang="0">
                  <a:pos x="T4" y="T5"/>
                </a:cxn>
                <a:cxn ang="0">
                  <a:pos x="T6" y="T7"/>
                </a:cxn>
                <a:cxn ang="0">
                  <a:pos x="T8" y="T9"/>
                </a:cxn>
                <a:cxn ang="0">
                  <a:pos x="T10" y="T11"/>
                </a:cxn>
                <a:cxn ang="0">
                  <a:pos x="T12" y="T13"/>
                </a:cxn>
              </a:cxnLst>
              <a:rect l="0" t="0" r="r" b="b"/>
              <a:pathLst>
                <a:path w="94" h="101">
                  <a:moveTo>
                    <a:pt x="15" y="57"/>
                  </a:moveTo>
                  <a:cubicBezTo>
                    <a:pt x="7" y="46"/>
                    <a:pt x="5" y="19"/>
                    <a:pt x="5" y="1"/>
                  </a:cubicBezTo>
                  <a:cubicBezTo>
                    <a:pt x="3" y="0"/>
                    <a:pt x="2" y="0"/>
                    <a:pt x="2" y="0"/>
                  </a:cubicBezTo>
                  <a:cubicBezTo>
                    <a:pt x="2" y="0"/>
                    <a:pt x="0" y="56"/>
                    <a:pt x="11" y="72"/>
                  </a:cubicBezTo>
                  <a:cubicBezTo>
                    <a:pt x="23" y="88"/>
                    <a:pt x="45" y="101"/>
                    <a:pt x="79" y="86"/>
                  </a:cubicBezTo>
                  <a:cubicBezTo>
                    <a:pt x="84" y="83"/>
                    <a:pt x="94" y="76"/>
                    <a:pt x="88" y="65"/>
                  </a:cubicBezTo>
                  <a:cubicBezTo>
                    <a:pt x="54" y="80"/>
                    <a:pt x="26" y="71"/>
                    <a:pt x="15" y="57"/>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117" name="Freeform 22">
              <a:extLst>
                <a:ext uri="{FF2B5EF4-FFF2-40B4-BE49-F238E27FC236}">
                  <a16:creationId xmlns:a16="http://schemas.microsoft.com/office/drawing/2014/main" id="{C41F51A7-DDE5-4927-9AA4-D8B058D37C41}"/>
                </a:ext>
              </a:extLst>
            </p:cNvPr>
            <p:cNvSpPr>
              <a:spLocks/>
            </p:cNvSpPr>
            <p:nvPr/>
          </p:nvSpPr>
          <p:spPr bwMode="auto">
            <a:xfrm>
              <a:off x="7394575" y="3333750"/>
              <a:ext cx="95250" cy="90488"/>
            </a:xfrm>
            <a:custGeom>
              <a:avLst/>
              <a:gdLst>
                <a:gd name="T0" fmla="*/ 34 w 113"/>
                <a:gd name="T1" fmla="*/ 86 h 105"/>
                <a:gd name="T2" fmla="*/ 45 w 113"/>
                <a:gd name="T3" fmla="*/ 17 h 105"/>
                <a:gd name="T4" fmla="*/ 111 w 113"/>
                <a:gd name="T5" fmla="*/ 0 h 105"/>
                <a:gd name="T6" fmla="*/ 101 w 113"/>
                <a:gd name="T7" fmla="*/ 72 h 105"/>
                <a:gd name="T8" fmla="*/ 34 w 113"/>
                <a:gd name="T9" fmla="*/ 86 h 105"/>
              </a:gdLst>
              <a:ahLst/>
              <a:cxnLst>
                <a:cxn ang="0">
                  <a:pos x="T0" y="T1"/>
                </a:cxn>
                <a:cxn ang="0">
                  <a:pos x="T2" y="T3"/>
                </a:cxn>
                <a:cxn ang="0">
                  <a:pos x="T4" y="T5"/>
                </a:cxn>
                <a:cxn ang="0">
                  <a:pos x="T6" y="T7"/>
                </a:cxn>
                <a:cxn ang="0">
                  <a:pos x="T8" y="T9"/>
                </a:cxn>
              </a:cxnLst>
              <a:rect l="0" t="0" r="r" b="b"/>
              <a:pathLst>
                <a:path w="113" h="105">
                  <a:moveTo>
                    <a:pt x="34" y="86"/>
                  </a:moveTo>
                  <a:cubicBezTo>
                    <a:pt x="34" y="86"/>
                    <a:pt x="0" y="27"/>
                    <a:pt x="45" y="17"/>
                  </a:cubicBezTo>
                  <a:cubicBezTo>
                    <a:pt x="89" y="6"/>
                    <a:pt x="111" y="0"/>
                    <a:pt x="111" y="0"/>
                  </a:cubicBezTo>
                  <a:cubicBezTo>
                    <a:pt x="111" y="0"/>
                    <a:pt x="113" y="56"/>
                    <a:pt x="101" y="72"/>
                  </a:cubicBezTo>
                  <a:cubicBezTo>
                    <a:pt x="90" y="88"/>
                    <a:pt x="71" y="105"/>
                    <a:pt x="34" y="86"/>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118" name="Freeform 23">
              <a:extLst>
                <a:ext uri="{FF2B5EF4-FFF2-40B4-BE49-F238E27FC236}">
                  <a16:creationId xmlns:a16="http://schemas.microsoft.com/office/drawing/2014/main" id="{A6CF1287-F45C-4621-A261-B1D42DF70AF1}"/>
                </a:ext>
              </a:extLst>
            </p:cNvPr>
            <p:cNvSpPr>
              <a:spLocks/>
            </p:cNvSpPr>
            <p:nvPr/>
          </p:nvSpPr>
          <p:spPr bwMode="auto">
            <a:xfrm>
              <a:off x="7410450" y="3335338"/>
              <a:ext cx="79375" cy="85725"/>
            </a:xfrm>
            <a:custGeom>
              <a:avLst/>
              <a:gdLst>
                <a:gd name="T0" fmla="*/ 79 w 94"/>
                <a:gd name="T1" fmla="*/ 57 h 101"/>
                <a:gd name="T2" fmla="*/ 88 w 94"/>
                <a:gd name="T3" fmla="*/ 1 h 101"/>
                <a:gd name="T4" fmla="*/ 91 w 94"/>
                <a:gd name="T5" fmla="*/ 0 h 101"/>
                <a:gd name="T6" fmla="*/ 82 w 94"/>
                <a:gd name="T7" fmla="*/ 72 h 101"/>
                <a:gd name="T8" fmla="*/ 14 w 94"/>
                <a:gd name="T9" fmla="*/ 86 h 101"/>
                <a:gd name="T10" fmla="*/ 5 w 94"/>
                <a:gd name="T11" fmla="*/ 65 h 101"/>
                <a:gd name="T12" fmla="*/ 79 w 94"/>
                <a:gd name="T13" fmla="*/ 57 h 101"/>
              </a:gdLst>
              <a:ahLst/>
              <a:cxnLst>
                <a:cxn ang="0">
                  <a:pos x="T0" y="T1"/>
                </a:cxn>
                <a:cxn ang="0">
                  <a:pos x="T2" y="T3"/>
                </a:cxn>
                <a:cxn ang="0">
                  <a:pos x="T4" y="T5"/>
                </a:cxn>
                <a:cxn ang="0">
                  <a:pos x="T6" y="T7"/>
                </a:cxn>
                <a:cxn ang="0">
                  <a:pos x="T8" y="T9"/>
                </a:cxn>
                <a:cxn ang="0">
                  <a:pos x="T10" y="T11"/>
                </a:cxn>
                <a:cxn ang="0">
                  <a:pos x="T12" y="T13"/>
                </a:cxn>
              </a:cxnLst>
              <a:rect l="0" t="0" r="r" b="b"/>
              <a:pathLst>
                <a:path w="94" h="101">
                  <a:moveTo>
                    <a:pt x="79" y="57"/>
                  </a:moveTo>
                  <a:cubicBezTo>
                    <a:pt x="86" y="46"/>
                    <a:pt x="88" y="19"/>
                    <a:pt x="88" y="1"/>
                  </a:cubicBezTo>
                  <a:cubicBezTo>
                    <a:pt x="90" y="0"/>
                    <a:pt x="91" y="0"/>
                    <a:pt x="91" y="0"/>
                  </a:cubicBezTo>
                  <a:cubicBezTo>
                    <a:pt x="91" y="0"/>
                    <a:pt x="94" y="56"/>
                    <a:pt x="82" y="72"/>
                  </a:cubicBezTo>
                  <a:cubicBezTo>
                    <a:pt x="70" y="88"/>
                    <a:pt x="48" y="101"/>
                    <a:pt x="14" y="86"/>
                  </a:cubicBezTo>
                  <a:cubicBezTo>
                    <a:pt x="9" y="83"/>
                    <a:pt x="0" y="76"/>
                    <a:pt x="5" y="65"/>
                  </a:cubicBezTo>
                  <a:cubicBezTo>
                    <a:pt x="39" y="80"/>
                    <a:pt x="67" y="71"/>
                    <a:pt x="79" y="57"/>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119" name="Freeform 24">
              <a:extLst>
                <a:ext uri="{FF2B5EF4-FFF2-40B4-BE49-F238E27FC236}">
                  <a16:creationId xmlns:a16="http://schemas.microsoft.com/office/drawing/2014/main" id="{B11F699C-3BBC-4A38-B158-E0C74655DC9C}"/>
                </a:ext>
              </a:extLst>
            </p:cNvPr>
            <p:cNvSpPr>
              <a:spLocks/>
            </p:cNvSpPr>
            <p:nvPr/>
          </p:nvSpPr>
          <p:spPr bwMode="auto">
            <a:xfrm>
              <a:off x="6808788" y="4038600"/>
              <a:ext cx="95250" cy="100013"/>
            </a:xfrm>
            <a:custGeom>
              <a:avLst/>
              <a:gdLst>
                <a:gd name="T0" fmla="*/ 106 w 112"/>
                <a:gd name="T1" fmla="*/ 51 h 116"/>
                <a:gd name="T2" fmla="*/ 37 w 112"/>
                <a:gd name="T3" fmla="*/ 39 h 116"/>
                <a:gd name="T4" fmla="*/ 0 w 112"/>
                <a:gd name="T5" fmla="*/ 96 h 116"/>
                <a:gd name="T6" fmla="*/ 71 w 112"/>
                <a:gd name="T7" fmla="*/ 110 h 116"/>
                <a:gd name="T8" fmla="*/ 106 w 112"/>
                <a:gd name="T9" fmla="*/ 51 h 116"/>
              </a:gdLst>
              <a:ahLst/>
              <a:cxnLst>
                <a:cxn ang="0">
                  <a:pos x="T0" y="T1"/>
                </a:cxn>
                <a:cxn ang="0">
                  <a:pos x="T2" y="T3"/>
                </a:cxn>
                <a:cxn ang="0">
                  <a:pos x="T4" y="T5"/>
                </a:cxn>
                <a:cxn ang="0">
                  <a:pos x="T6" y="T7"/>
                </a:cxn>
                <a:cxn ang="0">
                  <a:pos x="T8" y="T9"/>
                </a:cxn>
              </a:cxnLst>
              <a:rect l="0" t="0" r="r" b="b"/>
              <a:pathLst>
                <a:path w="112" h="116">
                  <a:moveTo>
                    <a:pt x="106" y="51"/>
                  </a:moveTo>
                  <a:cubicBezTo>
                    <a:pt x="106" y="51"/>
                    <a:pt x="61" y="0"/>
                    <a:pt x="37" y="39"/>
                  </a:cubicBezTo>
                  <a:cubicBezTo>
                    <a:pt x="12" y="77"/>
                    <a:pt x="0" y="96"/>
                    <a:pt x="0" y="96"/>
                  </a:cubicBezTo>
                  <a:cubicBezTo>
                    <a:pt x="0" y="96"/>
                    <a:pt x="52" y="116"/>
                    <a:pt x="71" y="110"/>
                  </a:cubicBezTo>
                  <a:cubicBezTo>
                    <a:pt x="90" y="104"/>
                    <a:pt x="112" y="92"/>
                    <a:pt x="106" y="51"/>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120" name="Freeform 25">
              <a:extLst>
                <a:ext uri="{FF2B5EF4-FFF2-40B4-BE49-F238E27FC236}">
                  <a16:creationId xmlns:a16="http://schemas.microsoft.com/office/drawing/2014/main" id="{9CE2D938-C23D-49DA-8176-A3E2F3D614E4}"/>
                </a:ext>
              </a:extLst>
            </p:cNvPr>
            <p:cNvSpPr>
              <a:spLocks/>
            </p:cNvSpPr>
            <p:nvPr/>
          </p:nvSpPr>
          <p:spPr bwMode="auto">
            <a:xfrm>
              <a:off x="6810375" y="4067175"/>
              <a:ext cx="93662" cy="71438"/>
            </a:xfrm>
            <a:custGeom>
              <a:avLst/>
              <a:gdLst>
                <a:gd name="T0" fmla="*/ 57 w 110"/>
                <a:gd name="T1" fmla="*/ 69 h 83"/>
                <a:gd name="T2" fmla="*/ 1 w 110"/>
                <a:gd name="T3" fmla="*/ 60 h 83"/>
                <a:gd name="T4" fmla="*/ 0 w 110"/>
                <a:gd name="T5" fmla="*/ 62 h 83"/>
                <a:gd name="T6" fmla="*/ 71 w 110"/>
                <a:gd name="T7" fmla="*/ 77 h 83"/>
                <a:gd name="T8" fmla="*/ 106 w 110"/>
                <a:gd name="T9" fmla="*/ 17 h 83"/>
                <a:gd name="T10" fmla="*/ 89 w 110"/>
                <a:gd name="T11" fmla="*/ 2 h 83"/>
                <a:gd name="T12" fmla="*/ 57 w 110"/>
                <a:gd name="T13" fmla="*/ 69 h 83"/>
              </a:gdLst>
              <a:ahLst/>
              <a:cxnLst>
                <a:cxn ang="0">
                  <a:pos x="T0" y="T1"/>
                </a:cxn>
                <a:cxn ang="0">
                  <a:pos x="T2" y="T3"/>
                </a:cxn>
                <a:cxn ang="0">
                  <a:pos x="T4" y="T5"/>
                </a:cxn>
                <a:cxn ang="0">
                  <a:pos x="T6" y="T7"/>
                </a:cxn>
                <a:cxn ang="0">
                  <a:pos x="T8" y="T9"/>
                </a:cxn>
                <a:cxn ang="0">
                  <a:pos x="T10" y="T11"/>
                </a:cxn>
                <a:cxn ang="0">
                  <a:pos x="T12" y="T13"/>
                </a:cxn>
              </a:cxnLst>
              <a:rect l="0" t="0" r="r" b="b"/>
              <a:pathLst>
                <a:path w="110" h="83">
                  <a:moveTo>
                    <a:pt x="57" y="69"/>
                  </a:moveTo>
                  <a:cubicBezTo>
                    <a:pt x="45" y="73"/>
                    <a:pt x="18" y="65"/>
                    <a:pt x="1" y="60"/>
                  </a:cubicBezTo>
                  <a:cubicBezTo>
                    <a:pt x="0" y="61"/>
                    <a:pt x="0" y="62"/>
                    <a:pt x="0" y="62"/>
                  </a:cubicBezTo>
                  <a:cubicBezTo>
                    <a:pt x="0" y="62"/>
                    <a:pt x="52" y="83"/>
                    <a:pt x="71" y="77"/>
                  </a:cubicBezTo>
                  <a:cubicBezTo>
                    <a:pt x="90" y="70"/>
                    <a:pt x="110" y="55"/>
                    <a:pt x="106" y="17"/>
                  </a:cubicBezTo>
                  <a:cubicBezTo>
                    <a:pt x="105" y="12"/>
                    <a:pt x="101" y="0"/>
                    <a:pt x="89" y="2"/>
                  </a:cubicBezTo>
                  <a:cubicBezTo>
                    <a:pt x="92" y="39"/>
                    <a:pt x="75" y="63"/>
                    <a:pt x="57" y="69"/>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121" name="Freeform 26">
              <a:extLst>
                <a:ext uri="{FF2B5EF4-FFF2-40B4-BE49-F238E27FC236}">
                  <a16:creationId xmlns:a16="http://schemas.microsoft.com/office/drawing/2014/main" id="{300F6C85-8662-4CA4-8C4A-23FE6FC2940B}"/>
                </a:ext>
              </a:extLst>
            </p:cNvPr>
            <p:cNvSpPr>
              <a:spLocks/>
            </p:cNvSpPr>
            <p:nvPr/>
          </p:nvSpPr>
          <p:spPr bwMode="auto">
            <a:xfrm>
              <a:off x="7407275" y="4040188"/>
              <a:ext cx="96837" cy="96838"/>
            </a:xfrm>
            <a:custGeom>
              <a:avLst/>
              <a:gdLst>
                <a:gd name="T0" fmla="*/ 1 w 112"/>
                <a:gd name="T1" fmla="*/ 55 h 114"/>
                <a:gd name="T2" fmla="*/ 69 w 112"/>
                <a:gd name="T3" fmla="*/ 35 h 114"/>
                <a:gd name="T4" fmla="*/ 112 w 112"/>
                <a:gd name="T5" fmla="*/ 88 h 114"/>
                <a:gd name="T6" fmla="*/ 43 w 112"/>
                <a:gd name="T7" fmla="*/ 110 h 114"/>
                <a:gd name="T8" fmla="*/ 1 w 112"/>
                <a:gd name="T9" fmla="*/ 55 h 114"/>
              </a:gdLst>
              <a:ahLst/>
              <a:cxnLst>
                <a:cxn ang="0">
                  <a:pos x="T0" y="T1"/>
                </a:cxn>
                <a:cxn ang="0">
                  <a:pos x="T2" y="T3"/>
                </a:cxn>
                <a:cxn ang="0">
                  <a:pos x="T4" y="T5"/>
                </a:cxn>
                <a:cxn ang="0">
                  <a:pos x="T6" y="T7"/>
                </a:cxn>
                <a:cxn ang="0">
                  <a:pos x="T8" y="T9"/>
                </a:cxn>
              </a:cxnLst>
              <a:rect l="0" t="0" r="r" b="b"/>
              <a:pathLst>
                <a:path w="112" h="114">
                  <a:moveTo>
                    <a:pt x="1" y="55"/>
                  </a:moveTo>
                  <a:cubicBezTo>
                    <a:pt x="1" y="55"/>
                    <a:pt x="41" y="0"/>
                    <a:pt x="69" y="35"/>
                  </a:cubicBezTo>
                  <a:cubicBezTo>
                    <a:pt x="97" y="71"/>
                    <a:pt x="112" y="88"/>
                    <a:pt x="112" y="88"/>
                  </a:cubicBezTo>
                  <a:cubicBezTo>
                    <a:pt x="112" y="88"/>
                    <a:pt x="62" y="114"/>
                    <a:pt x="43" y="110"/>
                  </a:cubicBezTo>
                  <a:cubicBezTo>
                    <a:pt x="23" y="106"/>
                    <a:pt x="0" y="96"/>
                    <a:pt x="1" y="55"/>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122" name="Freeform 27">
              <a:extLst>
                <a:ext uri="{FF2B5EF4-FFF2-40B4-BE49-F238E27FC236}">
                  <a16:creationId xmlns:a16="http://schemas.microsoft.com/office/drawing/2014/main" id="{73ADEAA9-8B13-4006-A7D0-84B5449FDE3A}"/>
                </a:ext>
              </a:extLst>
            </p:cNvPr>
            <p:cNvSpPr>
              <a:spLocks/>
            </p:cNvSpPr>
            <p:nvPr/>
          </p:nvSpPr>
          <p:spPr bwMode="auto">
            <a:xfrm>
              <a:off x="7407275" y="4071938"/>
              <a:ext cx="95250" cy="65088"/>
            </a:xfrm>
            <a:custGeom>
              <a:avLst/>
              <a:gdLst>
                <a:gd name="T0" fmla="*/ 54 w 111"/>
                <a:gd name="T1" fmla="*/ 64 h 77"/>
                <a:gd name="T2" fmla="*/ 109 w 111"/>
                <a:gd name="T3" fmla="*/ 49 h 77"/>
                <a:gd name="T4" fmla="*/ 111 w 111"/>
                <a:gd name="T5" fmla="*/ 51 h 77"/>
                <a:gd name="T6" fmla="*/ 42 w 111"/>
                <a:gd name="T7" fmla="*/ 73 h 77"/>
                <a:gd name="T8" fmla="*/ 0 w 111"/>
                <a:gd name="T9" fmla="*/ 18 h 77"/>
                <a:gd name="T10" fmla="*/ 16 w 111"/>
                <a:gd name="T11" fmla="*/ 1 h 77"/>
                <a:gd name="T12" fmla="*/ 54 w 111"/>
                <a:gd name="T13" fmla="*/ 64 h 77"/>
              </a:gdLst>
              <a:ahLst/>
              <a:cxnLst>
                <a:cxn ang="0">
                  <a:pos x="T0" y="T1"/>
                </a:cxn>
                <a:cxn ang="0">
                  <a:pos x="T2" y="T3"/>
                </a:cxn>
                <a:cxn ang="0">
                  <a:pos x="T4" y="T5"/>
                </a:cxn>
                <a:cxn ang="0">
                  <a:pos x="T6" y="T7"/>
                </a:cxn>
                <a:cxn ang="0">
                  <a:pos x="T8" y="T9"/>
                </a:cxn>
                <a:cxn ang="0">
                  <a:pos x="T10" y="T11"/>
                </a:cxn>
                <a:cxn ang="0">
                  <a:pos x="T12" y="T13"/>
                </a:cxn>
              </a:cxnLst>
              <a:rect l="0" t="0" r="r" b="b"/>
              <a:pathLst>
                <a:path w="111" h="77">
                  <a:moveTo>
                    <a:pt x="54" y="64"/>
                  </a:moveTo>
                  <a:cubicBezTo>
                    <a:pt x="67" y="66"/>
                    <a:pt x="93" y="56"/>
                    <a:pt x="109" y="49"/>
                  </a:cubicBezTo>
                  <a:cubicBezTo>
                    <a:pt x="110" y="50"/>
                    <a:pt x="111" y="51"/>
                    <a:pt x="111" y="51"/>
                  </a:cubicBezTo>
                  <a:cubicBezTo>
                    <a:pt x="111" y="51"/>
                    <a:pt x="61" y="77"/>
                    <a:pt x="42" y="73"/>
                  </a:cubicBezTo>
                  <a:cubicBezTo>
                    <a:pt x="22" y="69"/>
                    <a:pt x="1" y="55"/>
                    <a:pt x="0" y="18"/>
                  </a:cubicBezTo>
                  <a:cubicBezTo>
                    <a:pt x="0" y="12"/>
                    <a:pt x="3" y="0"/>
                    <a:pt x="16" y="1"/>
                  </a:cubicBezTo>
                  <a:cubicBezTo>
                    <a:pt x="17" y="38"/>
                    <a:pt x="36" y="60"/>
                    <a:pt x="54" y="64"/>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grpSp>
    </p:spTree>
    <p:extLst>
      <p:ext uri="{BB962C8B-B14F-4D97-AF65-F5344CB8AC3E}">
        <p14:creationId xmlns:p14="http://schemas.microsoft.com/office/powerpoint/2010/main" val="2963477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C3C3AC62-469D-4AB2-8CA4-51DD992C682D}"/>
              </a:ext>
            </a:extLst>
          </p:cNvPr>
          <p:cNvSpPr>
            <a:spLocks noChangeArrowheads="1"/>
          </p:cNvSpPr>
          <p:nvPr/>
        </p:nvSpPr>
        <p:spPr bwMode="auto">
          <a:xfrm>
            <a:off x="6754813" y="2440782"/>
            <a:ext cx="370682" cy="3128169"/>
          </a:xfrm>
          <a:custGeom>
            <a:avLst/>
            <a:gdLst>
              <a:gd name="T0" fmla="*/ 0 w 2783"/>
              <a:gd name="T1" fmla="*/ 0 h 23463"/>
              <a:gd name="T2" fmla="*/ 2782 w 2783"/>
              <a:gd name="T3" fmla="*/ 22685 h 23463"/>
              <a:gd name="T4" fmla="*/ 0 w 2783"/>
              <a:gd name="T5" fmla="*/ 0 h 23463"/>
              <a:gd name="T6" fmla="*/ 2139 w 2783"/>
              <a:gd name="T7" fmla="*/ 21968 h 23463"/>
              <a:gd name="T8" fmla="*/ 550 w 2783"/>
              <a:gd name="T9" fmla="*/ 21761 h 23463"/>
              <a:gd name="T10" fmla="*/ 2139 w 2783"/>
              <a:gd name="T11" fmla="*/ 21968 h 23463"/>
              <a:gd name="T12" fmla="*/ 2139 w 2783"/>
              <a:gd name="T13" fmla="*/ 19778 h 23463"/>
              <a:gd name="T14" fmla="*/ 550 w 2783"/>
              <a:gd name="T15" fmla="*/ 19488 h 23463"/>
              <a:gd name="T16" fmla="*/ 2139 w 2783"/>
              <a:gd name="T17" fmla="*/ 19778 h 23463"/>
              <a:gd name="T18" fmla="*/ 2139 w 2783"/>
              <a:gd name="T19" fmla="*/ 17599 h 23463"/>
              <a:gd name="T20" fmla="*/ 550 w 2783"/>
              <a:gd name="T21" fmla="*/ 17216 h 23463"/>
              <a:gd name="T22" fmla="*/ 2139 w 2783"/>
              <a:gd name="T23" fmla="*/ 17599 h 23463"/>
              <a:gd name="T24" fmla="*/ 2139 w 2783"/>
              <a:gd name="T25" fmla="*/ 15410 h 23463"/>
              <a:gd name="T26" fmla="*/ 550 w 2783"/>
              <a:gd name="T27" fmla="*/ 14943 h 23463"/>
              <a:gd name="T28" fmla="*/ 2139 w 2783"/>
              <a:gd name="T29" fmla="*/ 15410 h 23463"/>
              <a:gd name="T30" fmla="*/ 2139 w 2783"/>
              <a:gd name="T31" fmla="*/ 13231 h 23463"/>
              <a:gd name="T32" fmla="*/ 550 w 2783"/>
              <a:gd name="T33" fmla="*/ 12670 h 23463"/>
              <a:gd name="T34" fmla="*/ 2139 w 2783"/>
              <a:gd name="T35" fmla="*/ 13231 h 23463"/>
              <a:gd name="T36" fmla="*/ 2139 w 2783"/>
              <a:gd name="T37" fmla="*/ 11052 h 23463"/>
              <a:gd name="T38" fmla="*/ 550 w 2783"/>
              <a:gd name="T39" fmla="*/ 10398 h 23463"/>
              <a:gd name="T40" fmla="*/ 2139 w 2783"/>
              <a:gd name="T41" fmla="*/ 11052 h 23463"/>
              <a:gd name="T42" fmla="*/ 2139 w 2783"/>
              <a:gd name="T43" fmla="*/ 8862 h 23463"/>
              <a:gd name="T44" fmla="*/ 550 w 2783"/>
              <a:gd name="T45" fmla="*/ 8116 h 23463"/>
              <a:gd name="T46" fmla="*/ 2139 w 2783"/>
              <a:gd name="T47" fmla="*/ 8862 h 23463"/>
              <a:gd name="T48" fmla="*/ 2139 w 2783"/>
              <a:gd name="T49" fmla="*/ 6683 h 23463"/>
              <a:gd name="T50" fmla="*/ 550 w 2783"/>
              <a:gd name="T51" fmla="*/ 5843 h 23463"/>
              <a:gd name="T52" fmla="*/ 2139 w 2783"/>
              <a:gd name="T53" fmla="*/ 6683 h 23463"/>
              <a:gd name="T54" fmla="*/ 2139 w 2783"/>
              <a:gd name="T55" fmla="*/ 4504 h 23463"/>
              <a:gd name="T56" fmla="*/ 550 w 2783"/>
              <a:gd name="T57" fmla="*/ 3571 h 23463"/>
              <a:gd name="T58" fmla="*/ 2139 w 2783"/>
              <a:gd name="T59" fmla="*/ 4504 h 23463"/>
              <a:gd name="T60" fmla="*/ 2139 w 2783"/>
              <a:gd name="T61" fmla="*/ 2315 h 23463"/>
              <a:gd name="T62" fmla="*/ 550 w 2783"/>
              <a:gd name="T63" fmla="*/ 1298 h 23463"/>
              <a:gd name="T64" fmla="*/ 2139 w 2783"/>
              <a:gd name="T65" fmla="*/ 2315 h 234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783" h="23463">
                <a:moveTo>
                  <a:pt x="0" y="0"/>
                </a:moveTo>
                <a:lnTo>
                  <a:pt x="0" y="0"/>
                </a:lnTo>
                <a:cubicBezTo>
                  <a:pt x="0" y="23462"/>
                  <a:pt x="0" y="23462"/>
                  <a:pt x="0" y="23462"/>
                </a:cubicBezTo>
                <a:cubicBezTo>
                  <a:pt x="2782" y="22685"/>
                  <a:pt x="2782" y="22685"/>
                  <a:pt x="2782" y="22685"/>
                </a:cubicBezTo>
                <a:cubicBezTo>
                  <a:pt x="2782" y="944"/>
                  <a:pt x="2782" y="944"/>
                  <a:pt x="2782" y="944"/>
                </a:cubicBezTo>
                <a:lnTo>
                  <a:pt x="0" y="0"/>
                </a:lnTo>
                <a:close/>
                <a:moveTo>
                  <a:pt x="2139" y="21968"/>
                </a:moveTo>
                <a:lnTo>
                  <a:pt x="2139" y="21968"/>
                </a:lnTo>
                <a:cubicBezTo>
                  <a:pt x="550" y="22393"/>
                  <a:pt x="550" y="22393"/>
                  <a:pt x="550" y="22393"/>
                </a:cubicBezTo>
                <a:cubicBezTo>
                  <a:pt x="550" y="21761"/>
                  <a:pt x="550" y="21761"/>
                  <a:pt x="550" y="21761"/>
                </a:cubicBezTo>
                <a:cubicBezTo>
                  <a:pt x="2139" y="21460"/>
                  <a:pt x="2139" y="21460"/>
                  <a:pt x="2139" y="21460"/>
                </a:cubicBezTo>
                <a:lnTo>
                  <a:pt x="2139" y="21968"/>
                </a:lnTo>
                <a:close/>
                <a:moveTo>
                  <a:pt x="2139" y="19778"/>
                </a:moveTo>
                <a:lnTo>
                  <a:pt x="2139" y="19778"/>
                </a:lnTo>
                <a:cubicBezTo>
                  <a:pt x="1609" y="19893"/>
                  <a:pt x="1080" y="20007"/>
                  <a:pt x="550" y="20110"/>
                </a:cubicBezTo>
                <a:cubicBezTo>
                  <a:pt x="550" y="19903"/>
                  <a:pt x="550" y="19695"/>
                  <a:pt x="550" y="19488"/>
                </a:cubicBezTo>
                <a:cubicBezTo>
                  <a:pt x="1080" y="19415"/>
                  <a:pt x="1609" y="19344"/>
                  <a:pt x="2139" y="19270"/>
                </a:cubicBezTo>
                <a:cubicBezTo>
                  <a:pt x="2139" y="19435"/>
                  <a:pt x="2139" y="19613"/>
                  <a:pt x="2139" y="19778"/>
                </a:cubicBezTo>
                <a:close/>
                <a:moveTo>
                  <a:pt x="2139" y="17599"/>
                </a:moveTo>
                <a:lnTo>
                  <a:pt x="2139" y="17599"/>
                </a:lnTo>
                <a:cubicBezTo>
                  <a:pt x="1609" y="17683"/>
                  <a:pt x="1080" y="17766"/>
                  <a:pt x="550" y="17839"/>
                </a:cubicBezTo>
                <a:cubicBezTo>
                  <a:pt x="550" y="17630"/>
                  <a:pt x="550" y="17423"/>
                  <a:pt x="550" y="17216"/>
                </a:cubicBezTo>
                <a:cubicBezTo>
                  <a:pt x="1080" y="17174"/>
                  <a:pt x="1609" y="17122"/>
                  <a:pt x="2139" y="17080"/>
                </a:cubicBezTo>
                <a:cubicBezTo>
                  <a:pt x="2139" y="17247"/>
                  <a:pt x="2139" y="17423"/>
                  <a:pt x="2139" y="17599"/>
                </a:cubicBezTo>
                <a:close/>
                <a:moveTo>
                  <a:pt x="2139" y="15410"/>
                </a:moveTo>
                <a:lnTo>
                  <a:pt x="2139" y="15410"/>
                </a:lnTo>
                <a:cubicBezTo>
                  <a:pt x="1609" y="15462"/>
                  <a:pt x="1080" y="15513"/>
                  <a:pt x="550" y="15566"/>
                </a:cubicBezTo>
                <a:cubicBezTo>
                  <a:pt x="550" y="15359"/>
                  <a:pt x="550" y="15150"/>
                  <a:pt x="550" y="14943"/>
                </a:cubicBezTo>
                <a:cubicBezTo>
                  <a:pt x="1080" y="14923"/>
                  <a:pt x="1609" y="14901"/>
                  <a:pt x="2139" y="14892"/>
                </a:cubicBezTo>
                <a:cubicBezTo>
                  <a:pt x="2139" y="15068"/>
                  <a:pt x="2139" y="15244"/>
                  <a:pt x="2139" y="15410"/>
                </a:cubicBezTo>
                <a:close/>
                <a:moveTo>
                  <a:pt x="2139" y="13231"/>
                </a:moveTo>
                <a:lnTo>
                  <a:pt x="2139" y="13231"/>
                </a:lnTo>
                <a:cubicBezTo>
                  <a:pt x="1609" y="13251"/>
                  <a:pt x="1080" y="13272"/>
                  <a:pt x="550" y="13294"/>
                </a:cubicBezTo>
                <a:cubicBezTo>
                  <a:pt x="550" y="13086"/>
                  <a:pt x="550" y="12878"/>
                  <a:pt x="550" y="12670"/>
                </a:cubicBezTo>
                <a:cubicBezTo>
                  <a:pt x="1080" y="12681"/>
                  <a:pt x="1609" y="12681"/>
                  <a:pt x="2139" y="12691"/>
                </a:cubicBezTo>
                <a:cubicBezTo>
                  <a:pt x="2139" y="12878"/>
                  <a:pt x="2139" y="13055"/>
                  <a:pt x="2139" y="13231"/>
                </a:cubicBezTo>
                <a:close/>
                <a:moveTo>
                  <a:pt x="2139" y="11052"/>
                </a:moveTo>
                <a:lnTo>
                  <a:pt x="2139" y="11052"/>
                </a:lnTo>
                <a:cubicBezTo>
                  <a:pt x="1609" y="11041"/>
                  <a:pt x="1080" y="11030"/>
                  <a:pt x="550" y="11021"/>
                </a:cubicBezTo>
                <a:cubicBezTo>
                  <a:pt x="550" y="10814"/>
                  <a:pt x="550" y="10605"/>
                  <a:pt x="550" y="10398"/>
                </a:cubicBezTo>
                <a:cubicBezTo>
                  <a:pt x="1080" y="10429"/>
                  <a:pt x="1609" y="10471"/>
                  <a:pt x="2139" y="10502"/>
                </a:cubicBezTo>
                <a:cubicBezTo>
                  <a:pt x="2139" y="10689"/>
                  <a:pt x="2139" y="10865"/>
                  <a:pt x="2139" y="11052"/>
                </a:cubicBezTo>
                <a:close/>
                <a:moveTo>
                  <a:pt x="2139" y="8862"/>
                </a:moveTo>
                <a:lnTo>
                  <a:pt x="2139" y="8862"/>
                </a:lnTo>
                <a:cubicBezTo>
                  <a:pt x="1609" y="8822"/>
                  <a:pt x="1080" y="8790"/>
                  <a:pt x="550" y="8748"/>
                </a:cubicBezTo>
                <a:cubicBezTo>
                  <a:pt x="550" y="8541"/>
                  <a:pt x="550" y="8332"/>
                  <a:pt x="550" y="8116"/>
                </a:cubicBezTo>
                <a:cubicBezTo>
                  <a:pt x="1080" y="8187"/>
                  <a:pt x="1609" y="8250"/>
                  <a:pt x="2139" y="8312"/>
                </a:cubicBezTo>
                <a:cubicBezTo>
                  <a:pt x="2139" y="8499"/>
                  <a:pt x="2139" y="8686"/>
                  <a:pt x="2139" y="8862"/>
                </a:cubicBezTo>
                <a:close/>
                <a:moveTo>
                  <a:pt x="2139" y="6683"/>
                </a:moveTo>
                <a:lnTo>
                  <a:pt x="2139" y="6683"/>
                </a:lnTo>
                <a:cubicBezTo>
                  <a:pt x="1609" y="6611"/>
                  <a:pt x="1080" y="6538"/>
                  <a:pt x="550" y="6476"/>
                </a:cubicBezTo>
                <a:cubicBezTo>
                  <a:pt x="550" y="6258"/>
                  <a:pt x="550" y="6050"/>
                  <a:pt x="550" y="5843"/>
                </a:cubicBezTo>
                <a:cubicBezTo>
                  <a:pt x="1080" y="5937"/>
                  <a:pt x="1609" y="6030"/>
                  <a:pt x="2139" y="6124"/>
                </a:cubicBezTo>
                <a:cubicBezTo>
                  <a:pt x="2139" y="6311"/>
                  <a:pt x="2139" y="6496"/>
                  <a:pt x="2139" y="6683"/>
                </a:cubicBezTo>
                <a:close/>
                <a:moveTo>
                  <a:pt x="2139" y="4504"/>
                </a:moveTo>
                <a:lnTo>
                  <a:pt x="2139" y="4504"/>
                </a:lnTo>
                <a:cubicBezTo>
                  <a:pt x="1609" y="4401"/>
                  <a:pt x="1080" y="4296"/>
                  <a:pt x="550" y="4194"/>
                </a:cubicBezTo>
                <a:cubicBezTo>
                  <a:pt x="550" y="3985"/>
                  <a:pt x="550" y="3778"/>
                  <a:pt x="550" y="3571"/>
                </a:cubicBezTo>
                <a:cubicBezTo>
                  <a:pt x="1080" y="3695"/>
                  <a:pt x="1609" y="3809"/>
                  <a:pt x="2139" y="3934"/>
                </a:cubicBezTo>
                <a:cubicBezTo>
                  <a:pt x="2139" y="4121"/>
                  <a:pt x="2139" y="4307"/>
                  <a:pt x="2139" y="4504"/>
                </a:cubicBezTo>
                <a:close/>
                <a:moveTo>
                  <a:pt x="2139" y="2315"/>
                </a:moveTo>
                <a:lnTo>
                  <a:pt x="2139" y="2315"/>
                </a:lnTo>
                <a:cubicBezTo>
                  <a:pt x="550" y="1921"/>
                  <a:pt x="550" y="1921"/>
                  <a:pt x="550" y="1921"/>
                </a:cubicBezTo>
                <a:cubicBezTo>
                  <a:pt x="550" y="1298"/>
                  <a:pt x="550" y="1298"/>
                  <a:pt x="550" y="1298"/>
                </a:cubicBezTo>
                <a:cubicBezTo>
                  <a:pt x="2139" y="1743"/>
                  <a:pt x="2139" y="1743"/>
                  <a:pt x="2139" y="1743"/>
                </a:cubicBezTo>
                <a:lnTo>
                  <a:pt x="2139" y="2315"/>
                </a:lnTo>
                <a:close/>
              </a:path>
            </a:pathLst>
          </a:custGeom>
          <a:solidFill>
            <a:srgbClr val="0070C0"/>
          </a:solidFill>
          <a:ln>
            <a:noFill/>
          </a:ln>
          <a:effectLst/>
        </p:spPr>
        <p:txBody>
          <a:bodyPr wrap="none" anchor="ctr"/>
          <a:lstStyle/>
          <a:p>
            <a:pPr defTabSz="914217">
              <a:defRPr/>
            </a:pPr>
            <a:endParaRPr lang="en-US" sz="2200" dirty="0">
              <a:latin typeface="Calibri Light"/>
            </a:endParaRPr>
          </a:p>
        </p:txBody>
      </p:sp>
      <p:sp>
        <p:nvSpPr>
          <p:cNvPr id="4" name="Freeform 3">
            <a:extLst>
              <a:ext uri="{FF2B5EF4-FFF2-40B4-BE49-F238E27FC236}">
                <a16:creationId xmlns:a16="http://schemas.microsoft.com/office/drawing/2014/main" id="{DD7C7784-72DD-4E92-A0BF-8770339C1179}"/>
              </a:ext>
            </a:extLst>
          </p:cNvPr>
          <p:cNvSpPr>
            <a:spLocks noChangeArrowheads="1"/>
          </p:cNvSpPr>
          <p:nvPr/>
        </p:nvSpPr>
        <p:spPr bwMode="auto">
          <a:xfrm>
            <a:off x="6316663" y="2429669"/>
            <a:ext cx="408782" cy="3148806"/>
          </a:xfrm>
          <a:custGeom>
            <a:avLst/>
            <a:gdLst>
              <a:gd name="T0" fmla="*/ 1307 w 3071"/>
              <a:gd name="T1" fmla="*/ 4347 h 23618"/>
              <a:gd name="T2" fmla="*/ 3070 w 3071"/>
              <a:gd name="T3" fmla="*/ 0 h 23618"/>
              <a:gd name="T4" fmla="*/ 2458 w 3071"/>
              <a:gd name="T5" fmla="*/ 21583 h 23618"/>
              <a:gd name="T6" fmla="*/ 1596 w 3071"/>
              <a:gd name="T7" fmla="*/ 20784 h 23618"/>
              <a:gd name="T8" fmla="*/ 2458 w 3071"/>
              <a:gd name="T9" fmla="*/ 20369 h 23618"/>
              <a:gd name="T10" fmla="*/ 1596 w 3071"/>
              <a:gd name="T11" fmla="*/ 19602 h 23618"/>
              <a:gd name="T12" fmla="*/ 2458 w 3071"/>
              <a:gd name="T13" fmla="*/ 19154 h 23618"/>
              <a:gd name="T14" fmla="*/ 1596 w 3071"/>
              <a:gd name="T15" fmla="*/ 18418 h 23618"/>
              <a:gd name="T16" fmla="*/ 2458 w 3071"/>
              <a:gd name="T17" fmla="*/ 17952 h 23618"/>
              <a:gd name="T18" fmla="*/ 1596 w 3071"/>
              <a:gd name="T19" fmla="*/ 17224 h 23618"/>
              <a:gd name="T20" fmla="*/ 2458 w 3071"/>
              <a:gd name="T21" fmla="*/ 16737 h 23618"/>
              <a:gd name="T22" fmla="*/ 1596 w 3071"/>
              <a:gd name="T23" fmla="*/ 16042 h 23618"/>
              <a:gd name="T24" fmla="*/ 2458 w 3071"/>
              <a:gd name="T25" fmla="*/ 15524 h 23618"/>
              <a:gd name="T26" fmla="*/ 1596 w 3071"/>
              <a:gd name="T27" fmla="*/ 14858 h 23618"/>
              <a:gd name="T28" fmla="*/ 2458 w 3071"/>
              <a:gd name="T29" fmla="*/ 14308 h 23618"/>
              <a:gd name="T30" fmla="*/ 1596 w 3071"/>
              <a:gd name="T31" fmla="*/ 13676 h 23618"/>
              <a:gd name="T32" fmla="*/ 2458 w 3071"/>
              <a:gd name="T33" fmla="*/ 13095 h 23618"/>
              <a:gd name="T34" fmla="*/ 1596 w 3071"/>
              <a:gd name="T35" fmla="*/ 12494 h 23618"/>
              <a:gd name="T36" fmla="*/ 2458 w 3071"/>
              <a:gd name="T37" fmla="*/ 11891 h 23618"/>
              <a:gd name="T38" fmla="*/ 1596 w 3071"/>
              <a:gd name="T39" fmla="*/ 11310 h 23618"/>
              <a:gd name="T40" fmla="*/ 2458 w 3071"/>
              <a:gd name="T41" fmla="*/ 10678 h 23618"/>
              <a:gd name="T42" fmla="*/ 1596 w 3071"/>
              <a:gd name="T43" fmla="*/ 10128 h 23618"/>
              <a:gd name="T44" fmla="*/ 2458 w 3071"/>
              <a:gd name="T45" fmla="*/ 9463 h 23618"/>
              <a:gd name="T46" fmla="*/ 1596 w 3071"/>
              <a:gd name="T47" fmla="*/ 8944 h 23618"/>
              <a:gd name="T48" fmla="*/ 2458 w 3071"/>
              <a:gd name="T49" fmla="*/ 8249 h 23618"/>
              <a:gd name="T50" fmla="*/ 1596 w 3071"/>
              <a:gd name="T51" fmla="*/ 7762 h 23618"/>
              <a:gd name="T52" fmla="*/ 2458 w 3071"/>
              <a:gd name="T53" fmla="*/ 7036 h 23618"/>
              <a:gd name="T54" fmla="*/ 1596 w 3071"/>
              <a:gd name="T55" fmla="*/ 6578 h 23618"/>
              <a:gd name="T56" fmla="*/ 2458 w 3071"/>
              <a:gd name="T57" fmla="*/ 5832 h 23618"/>
              <a:gd name="T58" fmla="*/ 1596 w 3071"/>
              <a:gd name="T59" fmla="*/ 5396 h 23618"/>
              <a:gd name="T60" fmla="*/ 2458 w 3071"/>
              <a:gd name="T61" fmla="*/ 4617 h 23618"/>
              <a:gd name="T62" fmla="*/ 1596 w 3071"/>
              <a:gd name="T63" fmla="*/ 4214 h 23618"/>
              <a:gd name="T64" fmla="*/ 2458 w 3071"/>
              <a:gd name="T65" fmla="*/ 3403 h 23618"/>
              <a:gd name="T66" fmla="*/ 1596 w 3071"/>
              <a:gd name="T67" fmla="*/ 3019 h 23618"/>
              <a:gd name="T68" fmla="*/ 1596 w 3071"/>
              <a:gd name="T69" fmla="*/ 1836 h 23618"/>
              <a:gd name="T70" fmla="*/ 2458 w 3071"/>
              <a:gd name="T71" fmla="*/ 2190 h 23618"/>
              <a:gd name="T72" fmla="*/ 1596 w 3071"/>
              <a:gd name="T73" fmla="*/ 21968 h 23618"/>
              <a:gd name="T74" fmla="*/ 2458 w 3071"/>
              <a:gd name="T75" fmla="*/ 22798 h 23618"/>
              <a:gd name="T76" fmla="*/ 1058 w 3071"/>
              <a:gd name="T77" fmla="*/ 3755 h 23618"/>
              <a:gd name="T78" fmla="*/ 394 w 3071"/>
              <a:gd name="T79" fmla="*/ 3486 h 23618"/>
              <a:gd name="T80" fmla="*/ 394 w 3071"/>
              <a:gd name="T81" fmla="*/ 2344 h 23618"/>
              <a:gd name="T82" fmla="*/ 1058 w 3071"/>
              <a:gd name="T83" fmla="*/ 2593 h 23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071" h="23618">
                <a:moveTo>
                  <a:pt x="0" y="3942"/>
                </a:moveTo>
                <a:lnTo>
                  <a:pt x="0" y="3942"/>
                </a:lnTo>
                <a:cubicBezTo>
                  <a:pt x="1307" y="4347"/>
                  <a:pt x="1307" y="4347"/>
                  <a:pt x="1307" y="4347"/>
                </a:cubicBezTo>
                <a:cubicBezTo>
                  <a:pt x="1307" y="23430"/>
                  <a:pt x="1307" y="23430"/>
                  <a:pt x="1307" y="23430"/>
                </a:cubicBezTo>
                <a:cubicBezTo>
                  <a:pt x="3070" y="23617"/>
                  <a:pt x="3070" y="23617"/>
                  <a:pt x="3070" y="23617"/>
                </a:cubicBezTo>
                <a:cubicBezTo>
                  <a:pt x="3070" y="0"/>
                  <a:pt x="3070" y="0"/>
                  <a:pt x="3070" y="0"/>
                </a:cubicBezTo>
                <a:cubicBezTo>
                  <a:pt x="0" y="1494"/>
                  <a:pt x="0" y="1494"/>
                  <a:pt x="0" y="1494"/>
                </a:cubicBezTo>
                <a:lnTo>
                  <a:pt x="0" y="3942"/>
                </a:lnTo>
                <a:close/>
                <a:moveTo>
                  <a:pt x="2458" y="21583"/>
                </a:moveTo>
                <a:lnTo>
                  <a:pt x="2458" y="21583"/>
                </a:lnTo>
                <a:cubicBezTo>
                  <a:pt x="2168" y="21520"/>
                  <a:pt x="1888" y="21458"/>
                  <a:pt x="1596" y="21407"/>
                </a:cubicBezTo>
                <a:cubicBezTo>
                  <a:pt x="1596" y="21200"/>
                  <a:pt x="1596" y="20991"/>
                  <a:pt x="1596" y="20784"/>
                </a:cubicBezTo>
                <a:cubicBezTo>
                  <a:pt x="1888" y="20826"/>
                  <a:pt x="2168" y="20866"/>
                  <a:pt x="2458" y="20908"/>
                </a:cubicBezTo>
                <a:cubicBezTo>
                  <a:pt x="2458" y="21137"/>
                  <a:pt x="2458" y="21355"/>
                  <a:pt x="2458" y="21583"/>
                </a:cubicBezTo>
                <a:close/>
                <a:moveTo>
                  <a:pt x="2458" y="20369"/>
                </a:moveTo>
                <a:lnTo>
                  <a:pt x="2458" y="20369"/>
                </a:lnTo>
                <a:cubicBezTo>
                  <a:pt x="2168" y="20316"/>
                  <a:pt x="1888" y="20276"/>
                  <a:pt x="1596" y="20223"/>
                </a:cubicBezTo>
                <a:cubicBezTo>
                  <a:pt x="1596" y="20016"/>
                  <a:pt x="1596" y="19809"/>
                  <a:pt x="1596" y="19602"/>
                </a:cubicBezTo>
                <a:cubicBezTo>
                  <a:pt x="1888" y="19633"/>
                  <a:pt x="2168" y="19664"/>
                  <a:pt x="2458" y="19704"/>
                </a:cubicBezTo>
                <a:cubicBezTo>
                  <a:pt x="2458" y="19922"/>
                  <a:pt x="2458" y="20151"/>
                  <a:pt x="2458" y="20369"/>
                </a:cubicBezTo>
                <a:close/>
                <a:moveTo>
                  <a:pt x="2458" y="19154"/>
                </a:moveTo>
                <a:lnTo>
                  <a:pt x="2458" y="19154"/>
                </a:lnTo>
                <a:cubicBezTo>
                  <a:pt x="2168" y="19114"/>
                  <a:pt x="1888" y="19083"/>
                  <a:pt x="1596" y="19041"/>
                </a:cubicBezTo>
                <a:cubicBezTo>
                  <a:pt x="1596" y="18834"/>
                  <a:pt x="1596" y="18625"/>
                  <a:pt x="1596" y="18418"/>
                </a:cubicBezTo>
                <a:cubicBezTo>
                  <a:pt x="1888" y="18440"/>
                  <a:pt x="2168" y="18460"/>
                  <a:pt x="2458" y="18491"/>
                </a:cubicBezTo>
                <a:cubicBezTo>
                  <a:pt x="2458" y="18709"/>
                  <a:pt x="2458" y="18936"/>
                  <a:pt x="2458" y="19154"/>
                </a:cubicBezTo>
                <a:close/>
                <a:moveTo>
                  <a:pt x="2458" y="17952"/>
                </a:moveTo>
                <a:lnTo>
                  <a:pt x="2458" y="17952"/>
                </a:lnTo>
                <a:cubicBezTo>
                  <a:pt x="2168" y="17921"/>
                  <a:pt x="1888" y="17890"/>
                  <a:pt x="1596" y="17859"/>
                </a:cubicBezTo>
                <a:cubicBezTo>
                  <a:pt x="1596" y="17640"/>
                  <a:pt x="1596" y="17433"/>
                  <a:pt x="1596" y="17224"/>
                </a:cubicBezTo>
                <a:cubicBezTo>
                  <a:pt x="1888" y="17246"/>
                  <a:pt x="2168" y="17267"/>
                  <a:pt x="2458" y="17278"/>
                </a:cubicBezTo>
                <a:cubicBezTo>
                  <a:pt x="2458" y="17505"/>
                  <a:pt x="2458" y="17723"/>
                  <a:pt x="2458" y="17952"/>
                </a:cubicBezTo>
                <a:close/>
                <a:moveTo>
                  <a:pt x="2458" y="16737"/>
                </a:moveTo>
                <a:lnTo>
                  <a:pt x="2458" y="16737"/>
                </a:lnTo>
                <a:cubicBezTo>
                  <a:pt x="2168" y="16717"/>
                  <a:pt x="1888" y="16697"/>
                  <a:pt x="1596" y="16664"/>
                </a:cubicBezTo>
                <a:cubicBezTo>
                  <a:pt x="1596" y="16456"/>
                  <a:pt x="1596" y="16249"/>
                  <a:pt x="1596" y="16042"/>
                </a:cubicBezTo>
                <a:cubicBezTo>
                  <a:pt x="1888" y="16051"/>
                  <a:pt x="2168" y="16062"/>
                  <a:pt x="2458" y="16062"/>
                </a:cubicBezTo>
                <a:cubicBezTo>
                  <a:pt x="2458" y="16292"/>
                  <a:pt x="2458" y="16510"/>
                  <a:pt x="2458" y="16737"/>
                </a:cubicBezTo>
                <a:close/>
                <a:moveTo>
                  <a:pt x="2458" y="15524"/>
                </a:moveTo>
                <a:lnTo>
                  <a:pt x="2458" y="15524"/>
                </a:lnTo>
                <a:cubicBezTo>
                  <a:pt x="2168" y="15513"/>
                  <a:pt x="1888" y="15502"/>
                  <a:pt x="1596" y="15481"/>
                </a:cubicBezTo>
                <a:cubicBezTo>
                  <a:pt x="1596" y="15274"/>
                  <a:pt x="1596" y="15067"/>
                  <a:pt x="1596" y="14858"/>
                </a:cubicBezTo>
                <a:cubicBezTo>
                  <a:pt x="1888" y="14858"/>
                  <a:pt x="2168" y="14858"/>
                  <a:pt x="2458" y="14858"/>
                </a:cubicBezTo>
                <a:cubicBezTo>
                  <a:pt x="2458" y="15076"/>
                  <a:pt x="2458" y="15305"/>
                  <a:pt x="2458" y="15524"/>
                </a:cubicBezTo>
                <a:close/>
                <a:moveTo>
                  <a:pt x="2458" y="14308"/>
                </a:moveTo>
                <a:lnTo>
                  <a:pt x="2458" y="14308"/>
                </a:lnTo>
                <a:cubicBezTo>
                  <a:pt x="2168" y="14308"/>
                  <a:pt x="1888" y="14308"/>
                  <a:pt x="1596" y="14299"/>
                </a:cubicBezTo>
                <a:cubicBezTo>
                  <a:pt x="1596" y="14090"/>
                  <a:pt x="1596" y="13883"/>
                  <a:pt x="1596" y="13676"/>
                </a:cubicBezTo>
                <a:cubicBezTo>
                  <a:pt x="1888" y="13665"/>
                  <a:pt x="2168" y="13656"/>
                  <a:pt x="2458" y="13645"/>
                </a:cubicBezTo>
                <a:cubicBezTo>
                  <a:pt x="2458" y="13863"/>
                  <a:pt x="2458" y="14090"/>
                  <a:pt x="2458" y="14308"/>
                </a:cubicBezTo>
                <a:close/>
                <a:moveTo>
                  <a:pt x="2458" y="13095"/>
                </a:moveTo>
                <a:lnTo>
                  <a:pt x="2458" y="13095"/>
                </a:lnTo>
                <a:cubicBezTo>
                  <a:pt x="2168" y="13106"/>
                  <a:pt x="1888" y="13115"/>
                  <a:pt x="1596" y="13115"/>
                </a:cubicBezTo>
                <a:cubicBezTo>
                  <a:pt x="1596" y="12908"/>
                  <a:pt x="1596" y="12701"/>
                  <a:pt x="1596" y="12494"/>
                </a:cubicBezTo>
                <a:cubicBezTo>
                  <a:pt x="1888" y="12472"/>
                  <a:pt x="2168" y="12452"/>
                  <a:pt x="2458" y="12432"/>
                </a:cubicBezTo>
                <a:cubicBezTo>
                  <a:pt x="2458" y="12648"/>
                  <a:pt x="2458" y="12877"/>
                  <a:pt x="2458" y="13095"/>
                </a:cubicBezTo>
                <a:close/>
                <a:moveTo>
                  <a:pt x="2458" y="11891"/>
                </a:moveTo>
                <a:lnTo>
                  <a:pt x="2458" y="11891"/>
                </a:lnTo>
                <a:cubicBezTo>
                  <a:pt x="2168" y="11902"/>
                  <a:pt x="1888" y="11922"/>
                  <a:pt x="1596" y="11933"/>
                </a:cubicBezTo>
                <a:cubicBezTo>
                  <a:pt x="1596" y="11726"/>
                  <a:pt x="1596" y="11517"/>
                  <a:pt x="1596" y="11310"/>
                </a:cubicBezTo>
                <a:cubicBezTo>
                  <a:pt x="1888" y="11279"/>
                  <a:pt x="2168" y="11248"/>
                  <a:pt x="2458" y="11217"/>
                </a:cubicBezTo>
                <a:cubicBezTo>
                  <a:pt x="2458" y="11446"/>
                  <a:pt x="2458" y="11664"/>
                  <a:pt x="2458" y="11891"/>
                </a:cubicBezTo>
                <a:close/>
                <a:moveTo>
                  <a:pt x="2458" y="10678"/>
                </a:moveTo>
                <a:lnTo>
                  <a:pt x="2458" y="10678"/>
                </a:lnTo>
                <a:cubicBezTo>
                  <a:pt x="2168" y="10698"/>
                  <a:pt x="1888" y="10729"/>
                  <a:pt x="1596" y="10749"/>
                </a:cubicBezTo>
                <a:cubicBezTo>
                  <a:pt x="1596" y="10542"/>
                  <a:pt x="1596" y="10335"/>
                  <a:pt x="1596" y="10128"/>
                </a:cubicBezTo>
                <a:cubicBezTo>
                  <a:pt x="1888" y="10086"/>
                  <a:pt x="2168" y="10044"/>
                  <a:pt x="2458" y="10003"/>
                </a:cubicBezTo>
                <a:cubicBezTo>
                  <a:pt x="2458" y="10231"/>
                  <a:pt x="2458" y="10449"/>
                  <a:pt x="2458" y="10678"/>
                </a:cubicBezTo>
                <a:close/>
                <a:moveTo>
                  <a:pt x="2458" y="9463"/>
                </a:moveTo>
                <a:lnTo>
                  <a:pt x="2458" y="9463"/>
                </a:lnTo>
                <a:cubicBezTo>
                  <a:pt x="2168" y="9494"/>
                  <a:pt x="1888" y="9536"/>
                  <a:pt x="1596" y="9567"/>
                </a:cubicBezTo>
                <a:cubicBezTo>
                  <a:pt x="1596" y="9360"/>
                  <a:pt x="1596" y="9151"/>
                  <a:pt x="1596" y="8944"/>
                </a:cubicBezTo>
                <a:cubicBezTo>
                  <a:pt x="1888" y="8893"/>
                  <a:pt x="2168" y="8841"/>
                  <a:pt x="2458" y="8799"/>
                </a:cubicBezTo>
                <a:cubicBezTo>
                  <a:pt x="2458" y="9017"/>
                  <a:pt x="2458" y="9244"/>
                  <a:pt x="2458" y="9463"/>
                </a:cubicBezTo>
                <a:close/>
                <a:moveTo>
                  <a:pt x="2458" y="8249"/>
                </a:moveTo>
                <a:lnTo>
                  <a:pt x="2458" y="8249"/>
                </a:lnTo>
                <a:cubicBezTo>
                  <a:pt x="2168" y="8291"/>
                  <a:pt x="1888" y="8343"/>
                  <a:pt x="1596" y="8385"/>
                </a:cubicBezTo>
                <a:cubicBezTo>
                  <a:pt x="1596" y="8176"/>
                  <a:pt x="1596" y="7969"/>
                  <a:pt x="1596" y="7762"/>
                </a:cubicBezTo>
                <a:cubicBezTo>
                  <a:pt x="1888" y="7699"/>
                  <a:pt x="2168" y="7637"/>
                  <a:pt x="2458" y="7586"/>
                </a:cubicBezTo>
                <a:cubicBezTo>
                  <a:pt x="2458" y="7804"/>
                  <a:pt x="2458" y="8031"/>
                  <a:pt x="2458" y="8249"/>
                </a:cubicBezTo>
                <a:close/>
                <a:moveTo>
                  <a:pt x="2458" y="7036"/>
                </a:moveTo>
                <a:lnTo>
                  <a:pt x="2458" y="7036"/>
                </a:lnTo>
                <a:cubicBezTo>
                  <a:pt x="2168" y="7098"/>
                  <a:pt x="1888" y="7150"/>
                  <a:pt x="1596" y="7201"/>
                </a:cubicBezTo>
                <a:cubicBezTo>
                  <a:pt x="1596" y="6994"/>
                  <a:pt x="1596" y="6787"/>
                  <a:pt x="1596" y="6578"/>
                </a:cubicBezTo>
                <a:cubicBezTo>
                  <a:pt x="1888" y="6506"/>
                  <a:pt x="2168" y="6444"/>
                  <a:pt x="2458" y="6371"/>
                </a:cubicBezTo>
                <a:cubicBezTo>
                  <a:pt x="2458" y="6589"/>
                  <a:pt x="2458" y="6818"/>
                  <a:pt x="2458" y="7036"/>
                </a:cubicBezTo>
                <a:close/>
                <a:moveTo>
                  <a:pt x="2458" y="5832"/>
                </a:moveTo>
                <a:lnTo>
                  <a:pt x="2458" y="5832"/>
                </a:lnTo>
                <a:cubicBezTo>
                  <a:pt x="2168" y="5894"/>
                  <a:pt x="1888" y="5957"/>
                  <a:pt x="1596" y="6019"/>
                </a:cubicBezTo>
                <a:cubicBezTo>
                  <a:pt x="1596" y="5812"/>
                  <a:pt x="1596" y="5603"/>
                  <a:pt x="1596" y="5396"/>
                </a:cubicBezTo>
                <a:cubicBezTo>
                  <a:pt x="1888" y="5313"/>
                  <a:pt x="2168" y="5240"/>
                  <a:pt x="2458" y="5157"/>
                </a:cubicBezTo>
                <a:cubicBezTo>
                  <a:pt x="2458" y="5385"/>
                  <a:pt x="2458" y="5603"/>
                  <a:pt x="2458" y="5832"/>
                </a:cubicBezTo>
                <a:close/>
                <a:moveTo>
                  <a:pt x="2458" y="4617"/>
                </a:moveTo>
                <a:lnTo>
                  <a:pt x="2458" y="4617"/>
                </a:lnTo>
                <a:cubicBezTo>
                  <a:pt x="2168" y="4690"/>
                  <a:pt x="1888" y="4763"/>
                  <a:pt x="1596" y="4835"/>
                </a:cubicBezTo>
                <a:cubicBezTo>
                  <a:pt x="1596" y="4628"/>
                  <a:pt x="1596" y="4421"/>
                  <a:pt x="1596" y="4214"/>
                </a:cubicBezTo>
                <a:cubicBezTo>
                  <a:pt x="1888" y="4120"/>
                  <a:pt x="2168" y="4036"/>
                  <a:pt x="2458" y="3942"/>
                </a:cubicBezTo>
                <a:cubicBezTo>
                  <a:pt x="2458" y="4171"/>
                  <a:pt x="2458" y="4389"/>
                  <a:pt x="2458" y="4617"/>
                </a:cubicBezTo>
                <a:close/>
                <a:moveTo>
                  <a:pt x="2458" y="3403"/>
                </a:moveTo>
                <a:lnTo>
                  <a:pt x="2458" y="3403"/>
                </a:lnTo>
                <a:cubicBezTo>
                  <a:pt x="2168" y="3486"/>
                  <a:pt x="1888" y="3570"/>
                  <a:pt x="1596" y="3653"/>
                </a:cubicBezTo>
                <a:cubicBezTo>
                  <a:pt x="1596" y="3446"/>
                  <a:pt x="1596" y="3227"/>
                  <a:pt x="1596" y="3019"/>
                </a:cubicBezTo>
                <a:cubicBezTo>
                  <a:pt x="1888" y="2927"/>
                  <a:pt x="2168" y="2833"/>
                  <a:pt x="2458" y="2740"/>
                </a:cubicBezTo>
                <a:cubicBezTo>
                  <a:pt x="2458" y="2958"/>
                  <a:pt x="2458" y="3185"/>
                  <a:pt x="2458" y="3403"/>
                </a:cubicBezTo>
                <a:close/>
                <a:moveTo>
                  <a:pt x="1596" y="1836"/>
                </a:moveTo>
                <a:lnTo>
                  <a:pt x="1596" y="1836"/>
                </a:lnTo>
                <a:cubicBezTo>
                  <a:pt x="2458" y="1525"/>
                  <a:pt x="2458" y="1525"/>
                  <a:pt x="2458" y="1525"/>
                </a:cubicBezTo>
                <a:cubicBezTo>
                  <a:pt x="2458" y="2190"/>
                  <a:pt x="2458" y="2190"/>
                  <a:pt x="2458" y="2190"/>
                </a:cubicBezTo>
                <a:cubicBezTo>
                  <a:pt x="1596" y="2460"/>
                  <a:pt x="1596" y="2460"/>
                  <a:pt x="1596" y="2460"/>
                </a:cubicBezTo>
                <a:lnTo>
                  <a:pt x="1596" y="1836"/>
                </a:lnTo>
                <a:close/>
                <a:moveTo>
                  <a:pt x="1596" y="21968"/>
                </a:moveTo>
                <a:lnTo>
                  <a:pt x="1596" y="21968"/>
                </a:lnTo>
                <a:cubicBezTo>
                  <a:pt x="2458" y="22123"/>
                  <a:pt x="2458" y="22123"/>
                  <a:pt x="2458" y="22123"/>
                </a:cubicBezTo>
                <a:cubicBezTo>
                  <a:pt x="2458" y="22798"/>
                  <a:pt x="2458" y="22798"/>
                  <a:pt x="2458" y="22798"/>
                </a:cubicBezTo>
                <a:cubicBezTo>
                  <a:pt x="1596" y="22589"/>
                  <a:pt x="1596" y="22589"/>
                  <a:pt x="1596" y="22589"/>
                </a:cubicBezTo>
                <a:lnTo>
                  <a:pt x="1596" y="21968"/>
                </a:lnTo>
                <a:close/>
                <a:moveTo>
                  <a:pt x="1058" y="3755"/>
                </a:moveTo>
                <a:lnTo>
                  <a:pt x="1058" y="3755"/>
                </a:lnTo>
                <a:cubicBezTo>
                  <a:pt x="840" y="3829"/>
                  <a:pt x="612" y="3902"/>
                  <a:pt x="394" y="3973"/>
                </a:cubicBezTo>
                <a:cubicBezTo>
                  <a:pt x="394" y="3808"/>
                  <a:pt x="394" y="3642"/>
                  <a:pt x="394" y="3486"/>
                </a:cubicBezTo>
                <a:cubicBezTo>
                  <a:pt x="612" y="3403"/>
                  <a:pt x="840" y="3321"/>
                  <a:pt x="1058" y="3237"/>
                </a:cubicBezTo>
                <a:cubicBezTo>
                  <a:pt x="1058" y="3414"/>
                  <a:pt x="1058" y="3579"/>
                  <a:pt x="1058" y="3755"/>
                </a:cubicBezTo>
                <a:close/>
                <a:moveTo>
                  <a:pt x="394" y="2344"/>
                </a:moveTo>
                <a:lnTo>
                  <a:pt x="394" y="2344"/>
                </a:lnTo>
                <a:cubicBezTo>
                  <a:pt x="1058" y="2075"/>
                  <a:pt x="1058" y="2075"/>
                  <a:pt x="1058" y="2075"/>
                </a:cubicBezTo>
                <a:cubicBezTo>
                  <a:pt x="1058" y="2593"/>
                  <a:pt x="1058" y="2593"/>
                  <a:pt x="1058" y="2593"/>
                </a:cubicBezTo>
                <a:cubicBezTo>
                  <a:pt x="394" y="2822"/>
                  <a:pt x="394" y="2822"/>
                  <a:pt x="394" y="2822"/>
                </a:cubicBezTo>
                <a:lnTo>
                  <a:pt x="394" y="2344"/>
                </a:lnTo>
                <a:close/>
              </a:path>
            </a:pathLst>
          </a:custGeom>
          <a:solidFill>
            <a:srgbClr val="262626"/>
          </a:solidFill>
          <a:ln>
            <a:noFill/>
          </a:ln>
          <a:effectLst/>
        </p:spPr>
        <p:txBody>
          <a:bodyPr wrap="none" anchor="ctr"/>
          <a:lstStyle/>
          <a:p>
            <a:pPr defTabSz="914217">
              <a:defRPr/>
            </a:pPr>
            <a:endParaRPr lang="en-US" sz="2200" dirty="0">
              <a:latin typeface="Calibri Light"/>
            </a:endParaRPr>
          </a:p>
        </p:txBody>
      </p:sp>
      <p:sp>
        <p:nvSpPr>
          <p:cNvPr id="5" name="Freeform 4">
            <a:extLst>
              <a:ext uri="{FF2B5EF4-FFF2-40B4-BE49-F238E27FC236}">
                <a16:creationId xmlns:a16="http://schemas.microsoft.com/office/drawing/2014/main" id="{84E3CEFD-2A1A-45F0-AD4B-CC1F277C309D}"/>
              </a:ext>
            </a:extLst>
          </p:cNvPr>
          <p:cNvSpPr>
            <a:spLocks noChangeArrowheads="1"/>
          </p:cNvSpPr>
          <p:nvPr/>
        </p:nvSpPr>
        <p:spPr bwMode="auto">
          <a:xfrm>
            <a:off x="6120607" y="2915444"/>
            <a:ext cx="354806" cy="2736850"/>
          </a:xfrm>
          <a:custGeom>
            <a:avLst/>
            <a:gdLst>
              <a:gd name="T0" fmla="*/ 0 w 2667"/>
              <a:gd name="T1" fmla="*/ 20525 h 20526"/>
              <a:gd name="T2" fmla="*/ 2666 w 2667"/>
              <a:gd name="T3" fmla="*/ 883 h 20526"/>
              <a:gd name="T4" fmla="*/ 0 w 2667"/>
              <a:gd name="T5" fmla="*/ 20525 h 20526"/>
              <a:gd name="T6" fmla="*/ 372 w 2667"/>
              <a:gd name="T7" fmla="*/ 1215 h 20526"/>
              <a:gd name="T8" fmla="*/ 2323 w 2667"/>
              <a:gd name="T9" fmla="*/ 2315 h 20526"/>
              <a:gd name="T10" fmla="*/ 372 w 2667"/>
              <a:gd name="T11" fmla="*/ 1215 h 20526"/>
              <a:gd name="T12" fmla="*/ 372 w 2667"/>
              <a:gd name="T13" fmla="*/ 2584 h 20526"/>
              <a:gd name="T14" fmla="*/ 2323 w 2667"/>
              <a:gd name="T15" fmla="*/ 3601 h 20526"/>
              <a:gd name="T16" fmla="*/ 372 w 2667"/>
              <a:gd name="T17" fmla="*/ 2584 h 20526"/>
              <a:gd name="T18" fmla="*/ 372 w 2667"/>
              <a:gd name="T19" fmla="*/ 3953 h 20526"/>
              <a:gd name="T20" fmla="*/ 2323 w 2667"/>
              <a:gd name="T21" fmla="*/ 4877 h 20526"/>
              <a:gd name="T22" fmla="*/ 372 w 2667"/>
              <a:gd name="T23" fmla="*/ 3953 h 20526"/>
              <a:gd name="T24" fmla="*/ 372 w 2667"/>
              <a:gd name="T25" fmla="*/ 5324 h 20526"/>
              <a:gd name="T26" fmla="*/ 2323 w 2667"/>
              <a:gd name="T27" fmla="*/ 6163 h 20526"/>
              <a:gd name="T28" fmla="*/ 372 w 2667"/>
              <a:gd name="T29" fmla="*/ 5324 h 20526"/>
              <a:gd name="T30" fmla="*/ 372 w 2667"/>
              <a:gd name="T31" fmla="*/ 6693 h 20526"/>
              <a:gd name="T32" fmla="*/ 2323 w 2667"/>
              <a:gd name="T33" fmla="*/ 7450 h 20526"/>
              <a:gd name="T34" fmla="*/ 372 w 2667"/>
              <a:gd name="T35" fmla="*/ 6693 h 20526"/>
              <a:gd name="T36" fmla="*/ 372 w 2667"/>
              <a:gd name="T37" fmla="*/ 8053 h 20526"/>
              <a:gd name="T38" fmla="*/ 2323 w 2667"/>
              <a:gd name="T39" fmla="*/ 8727 h 20526"/>
              <a:gd name="T40" fmla="*/ 372 w 2667"/>
              <a:gd name="T41" fmla="*/ 8053 h 20526"/>
              <a:gd name="T42" fmla="*/ 372 w 2667"/>
              <a:gd name="T43" fmla="*/ 9422 h 20526"/>
              <a:gd name="T44" fmla="*/ 2323 w 2667"/>
              <a:gd name="T45" fmla="*/ 10014 h 20526"/>
              <a:gd name="T46" fmla="*/ 372 w 2667"/>
              <a:gd name="T47" fmla="*/ 9422 h 20526"/>
              <a:gd name="T48" fmla="*/ 372 w 2667"/>
              <a:gd name="T49" fmla="*/ 10791 h 20526"/>
              <a:gd name="T50" fmla="*/ 2323 w 2667"/>
              <a:gd name="T51" fmla="*/ 11301 h 20526"/>
              <a:gd name="T52" fmla="*/ 372 w 2667"/>
              <a:gd name="T53" fmla="*/ 10791 h 20526"/>
              <a:gd name="T54" fmla="*/ 372 w 2667"/>
              <a:gd name="T55" fmla="*/ 12162 h 20526"/>
              <a:gd name="T56" fmla="*/ 2323 w 2667"/>
              <a:gd name="T57" fmla="*/ 12587 h 20526"/>
              <a:gd name="T58" fmla="*/ 372 w 2667"/>
              <a:gd name="T59" fmla="*/ 12162 h 20526"/>
              <a:gd name="T60" fmla="*/ 372 w 2667"/>
              <a:gd name="T61" fmla="*/ 13531 h 20526"/>
              <a:gd name="T62" fmla="*/ 2323 w 2667"/>
              <a:gd name="T63" fmla="*/ 13863 h 20526"/>
              <a:gd name="T64" fmla="*/ 372 w 2667"/>
              <a:gd name="T65" fmla="*/ 13531 h 20526"/>
              <a:gd name="T66" fmla="*/ 372 w 2667"/>
              <a:gd name="T67" fmla="*/ 14891 h 20526"/>
              <a:gd name="T68" fmla="*/ 2323 w 2667"/>
              <a:gd name="T69" fmla="*/ 15149 h 20526"/>
              <a:gd name="T70" fmla="*/ 372 w 2667"/>
              <a:gd name="T71" fmla="*/ 14891 h 20526"/>
              <a:gd name="T72" fmla="*/ 372 w 2667"/>
              <a:gd name="T73" fmla="*/ 16260 h 20526"/>
              <a:gd name="T74" fmla="*/ 2323 w 2667"/>
              <a:gd name="T75" fmla="*/ 16436 h 20526"/>
              <a:gd name="T76" fmla="*/ 372 w 2667"/>
              <a:gd name="T77" fmla="*/ 16260 h 20526"/>
              <a:gd name="T78" fmla="*/ 372 w 2667"/>
              <a:gd name="T79" fmla="*/ 17629 h 20526"/>
              <a:gd name="T80" fmla="*/ 2323 w 2667"/>
              <a:gd name="T81" fmla="*/ 17713 h 20526"/>
              <a:gd name="T82" fmla="*/ 372 w 2667"/>
              <a:gd name="T83" fmla="*/ 17629 h 20526"/>
              <a:gd name="T84" fmla="*/ 372 w 2667"/>
              <a:gd name="T85" fmla="*/ 19000 h 20526"/>
              <a:gd name="T86" fmla="*/ 2323 w 2667"/>
              <a:gd name="T87" fmla="*/ 19000 h 20526"/>
              <a:gd name="T88" fmla="*/ 372 w 2667"/>
              <a:gd name="T89" fmla="*/ 19000 h 205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67" h="20526">
                <a:moveTo>
                  <a:pt x="0" y="20525"/>
                </a:moveTo>
                <a:lnTo>
                  <a:pt x="0" y="20525"/>
                </a:lnTo>
                <a:cubicBezTo>
                  <a:pt x="2666" y="19882"/>
                  <a:pt x="2666" y="19882"/>
                  <a:pt x="2666" y="19882"/>
                </a:cubicBezTo>
                <a:cubicBezTo>
                  <a:pt x="2666" y="883"/>
                  <a:pt x="2666" y="883"/>
                  <a:pt x="2666" y="883"/>
                </a:cubicBezTo>
                <a:cubicBezTo>
                  <a:pt x="0" y="0"/>
                  <a:pt x="0" y="0"/>
                  <a:pt x="0" y="0"/>
                </a:cubicBezTo>
                <a:lnTo>
                  <a:pt x="0" y="20525"/>
                </a:lnTo>
                <a:close/>
                <a:moveTo>
                  <a:pt x="372" y="1215"/>
                </a:moveTo>
                <a:lnTo>
                  <a:pt x="372" y="1215"/>
                </a:lnTo>
                <a:cubicBezTo>
                  <a:pt x="2323" y="1827"/>
                  <a:pt x="2323" y="1827"/>
                  <a:pt x="2323" y="1827"/>
                </a:cubicBezTo>
                <a:cubicBezTo>
                  <a:pt x="2323" y="2315"/>
                  <a:pt x="2323" y="2315"/>
                  <a:pt x="2323" y="2315"/>
                </a:cubicBezTo>
                <a:cubicBezTo>
                  <a:pt x="372" y="1754"/>
                  <a:pt x="372" y="1754"/>
                  <a:pt x="372" y="1754"/>
                </a:cubicBezTo>
                <a:lnTo>
                  <a:pt x="372" y="1215"/>
                </a:lnTo>
                <a:close/>
                <a:moveTo>
                  <a:pt x="372" y="2584"/>
                </a:moveTo>
                <a:lnTo>
                  <a:pt x="372" y="2584"/>
                </a:lnTo>
                <a:cubicBezTo>
                  <a:pt x="1026" y="2760"/>
                  <a:pt x="1669" y="2936"/>
                  <a:pt x="2323" y="3114"/>
                </a:cubicBezTo>
                <a:cubicBezTo>
                  <a:pt x="2323" y="3279"/>
                  <a:pt x="2323" y="3434"/>
                  <a:pt x="2323" y="3601"/>
                </a:cubicBezTo>
                <a:cubicBezTo>
                  <a:pt x="1669" y="3434"/>
                  <a:pt x="1026" y="3279"/>
                  <a:pt x="372" y="3114"/>
                </a:cubicBezTo>
                <a:cubicBezTo>
                  <a:pt x="372" y="2936"/>
                  <a:pt x="372" y="2760"/>
                  <a:pt x="372" y="2584"/>
                </a:cubicBezTo>
                <a:close/>
                <a:moveTo>
                  <a:pt x="372" y="3953"/>
                </a:moveTo>
                <a:lnTo>
                  <a:pt x="372" y="3953"/>
                </a:lnTo>
                <a:cubicBezTo>
                  <a:pt x="1026" y="4100"/>
                  <a:pt x="1669" y="4254"/>
                  <a:pt x="2323" y="4400"/>
                </a:cubicBezTo>
                <a:cubicBezTo>
                  <a:pt x="2323" y="4565"/>
                  <a:pt x="2323" y="4721"/>
                  <a:pt x="2323" y="4877"/>
                </a:cubicBezTo>
                <a:cubicBezTo>
                  <a:pt x="1669" y="4752"/>
                  <a:pt x="1026" y="4618"/>
                  <a:pt x="372" y="4483"/>
                </a:cubicBezTo>
                <a:cubicBezTo>
                  <a:pt x="372" y="4307"/>
                  <a:pt x="372" y="4131"/>
                  <a:pt x="372" y="3953"/>
                </a:cubicBezTo>
                <a:close/>
                <a:moveTo>
                  <a:pt x="372" y="5324"/>
                </a:moveTo>
                <a:lnTo>
                  <a:pt x="372" y="5324"/>
                </a:lnTo>
                <a:cubicBezTo>
                  <a:pt x="1026" y="5449"/>
                  <a:pt x="1669" y="5562"/>
                  <a:pt x="2323" y="5687"/>
                </a:cubicBezTo>
                <a:cubicBezTo>
                  <a:pt x="2323" y="5852"/>
                  <a:pt x="2323" y="6008"/>
                  <a:pt x="2323" y="6163"/>
                </a:cubicBezTo>
                <a:cubicBezTo>
                  <a:pt x="1669" y="6061"/>
                  <a:pt x="1026" y="5956"/>
                  <a:pt x="372" y="5852"/>
                </a:cubicBezTo>
                <a:cubicBezTo>
                  <a:pt x="372" y="5676"/>
                  <a:pt x="372" y="5500"/>
                  <a:pt x="372" y="5324"/>
                </a:cubicBezTo>
                <a:close/>
                <a:moveTo>
                  <a:pt x="372" y="6693"/>
                </a:moveTo>
                <a:lnTo>
                  <a:pt x="372" y="6693"/>
                </a:lnTo>
                <a:cubicBezTo>
                  <a:pt x="1026" y="6786"/>
                  <a:pt x="1669" y="6880"/>
                  <a:pt x="2323" y="6973"/>
                </a:cubicBezTo>
                <a:cubicBezTo>
                  <a:pt x="2323" y="7138"/>
                  <a:pt x="2323" y="7294"/>
                  <a:pt x="2323" y="7450"/>
                </a:cubicBezTo>
                <a:cubicBezTo>
                  <a:pt x="1669" y="7367"/>
                  <a:pt x="1026" y="7294"/>
                  <a:pt x="372" y="7223"/>
                </a:cubicBezTo>
                <a:cubicBezTo>
                  <a:pt x="372" y="7045"/>
                  <a:pt x="372" y="6869"/>
                  <a:pt x="372" y="6693"/>
                </a:cubicBezTo>
                <a:close/>
                <a:moveTo>
                  <a:pt x="372" y="8053"/>
                </a:moveTo>
                <a:lnTo>
                  <a:pt x="372" y="8053"/>
                </a:lnTo>
                <a:cubicBezTo>
                  <a:pt x="1026" y="8124"/>
                  <a:pt x="1669" y="8198"/>
                  <a:pt x="2323" y="8271"/>
                </a:cubicBezTo>
                <a:cubicBezTo>
                  <a:pt x="2323" y="8425"/>
                  <a:pt x="2323" y="8581"/>
                  <a:pt x="2323" y="8727"/>
                </a:cubicBezTo>
                <a:cubicBezTo>
                  <a:pt x="1669" y="8685"/>
                  <a:pt x="1026" y="8634"/>
                  <a:pt x="372" y="8592"/>
                </a:cubicBezTo>
                <a:cubicBezTo>
                  <a:pt x="372" y="8416"/>
                  <a:pt x="372" y="8229"/>
                  <a:pt x="372" y="8053"/>
                </a:cubicBezTo>
                <a:close/>
                <a:moveTo>
                  <a:pt x="372" y="9422"/>
                </a:moveTo>
                <a:lnTo>
                  <a:pt x="372" y="9422"/>
                </a:lnTo>
                <a:cubicBezTo>
                  <a:pt x="1026" y="9464"/>
                  <a:pt x="1669" y="9515"/>
                  <a:pt x="2323" y="9558"/>
                </a:cubicBezTo>
                <a:cubicBezTo>
                  <a:pt x="2323" y="9712"/>
                  <a:pt x="2323" y="9858"/>
                  <a:pt x="2323" y="10014"/>
                </a:cubicBezTo>
                <a:cubicBezTo>
                  <a:pt x="1669" y="9992"/>
                  <a:pt x="1026" y="9972"/>
                  <a:pt x="372" y="9952"/>
                </a:cubicBezTo>
                <a:cubicBezTo>
                  <a:pt x="372" y="9774"/>
                  <a:pt x="372" y="9598"/>
                  <a:pt x="372" y="9422"/>
                </a:cubicBezTo>
                <a:close/>
                <a:moveTo>
                  <a:pt x="372" y="10791"/>
                </a:moveTo>
                <a:lnTo>
                  <a:pt x="372" y="10791"/>
                </a:lnTo>
                <a:cubicBezTo>
                  <a:pt x="1026" y="10813"/>
                  <a:pt x="1669" y="10822"/>
                  <a:pt x="2323" y="10844"/>
                </a:cubicBezTo>
                <a:cubicBezTo>
                  <a:pt x="2323" y="10998"/>
                  <a:pt x="2323" y="11145"/>
                  <a:pt x="2323" y="11301"/>
                </a:cubicBezTo>
                <a:cubicBezTo>
                  <a:pt x="1669" y="11310"/>
                  <a:pt x="1026" y="11310"/>
                  <a:pt x="372" y="11321"/>
                </a:cubicBezTo>
                <a:cubicBezTo>
                  <a:pt x="372" y="11145"/>
                  <a:pt x="372" y="10969"/>
                  <a:pt x="372" y="10791"/>
                </a:cubicBezTo>
                <a:close/>
                <a:moveTo>
                  <a:pt x="372" y="12162"/>
                </a:moveTo>
                <a:lnTo>
                  <a:pt x="372" y="12162"/>
                </a:lnTo>
                <a:cubicBezTo>
                  <a:pt x="1026" y="12151"/>
                  <a:pt x="1669" y="12140"/>
                  <a:pt x="2323" y="12131"/>
                </a:cubicBezTo>
                <a:cubicBezTo>
                  <a:pt x="2323" y="12285"/>
                  <a:pt x="2323" y="12431"/>
                  <a:pt x="2323" y="12587"/>
                </a:cubicBezTo>
                <a:cubicBezTo>
                  <a:pt x="1669" y="12618"/>
                  <a:pt x="1026" y="12659"/>
                  <a:pt x="372" y="12690"/>
                </a:cubicBezTo>
                <a:cubicBezTo>
                  <a:pt x="372" y="12514"/>
                  <a:pt x="372" y="12338"/>
                  <a:pt x="372" y="12162"/>
                </a:cubicBezTo>
                <a:close/>
                <a:moveTo>
                  <a:pt x="372" y="13531"/>
                </a:moveTo>
                <a:lnTo>
                  <a:pt x="372" y="13531"/>
                </a:lnTo>
                <a:cubicBezTo>
                  <a:pt x="1026" y="13489"/>
                  <a:pt x="1669" y="13458"/>
                  <a:pt x="2323" y="13417"/>
                </a:cubicBezTo>
                <a:cubicBezTo>
                  <a:pt x="2323" y="13562"/>
                  <a:pt x="2323" y="13718"/>
                  <a:pt x="2323" y="13863"/>
                </a:cubicBezTo>
                <a:cubicBezTo>
                  <a:pt x="1669" y="13925"/>
                  <a:pt x="1026" y="13998"/>
                  <a:pt x="372" y="14061"/>
                </a:cubicBezTo>
                <a:cubicBezTo>
                  <a:pt x="372" y="13883"/>
                  <a:pt x="372" y="13707"/>
                  <a:pt x="372" y="13531"/>
                </a:cubicBezTo>
                <a:close/>
                <a:moveTo>
                  <a:pt x="372" y="14891"/>
                </a:moveTo>
                <a:lnTo>
                  <a:pt x="372" y="14891"/>
                </a:lnTo>
                <a:cubicBezTo>
                  <a:pt x="1026" y="14829"/>
                  <a:pt x="1669" y="14766"/>
                  <a:pt x="2323" y="14704"/>
                </a:cubicBezTo>
                <a:cubicBezTo>
                  <a:pt x="2323" y="14849"/>
                  <a:pt x="2323" y="15005"/>
                  <a:pt x="2323" y="15149"/>
                </a:cubicBezTo>
                <a:cubicBezTo>
                  <a:pt x="1669" y="15243"/>
                  <a:pt x="1026" y="15336"/>
                  <a:pt x="372" y="15430"/>
                </a:cubicBezTo>
                <a:cubicBezTo>
                  <a:pt x="372" y="15254"/>
                  <a:pt x="372" y="15067"/>
                  <a:pt x="372" y="14891"/>
                </a:cubicBezTo>
                <a:close/>
                <a:moveTo>
                  <a:pt x="372" y="16260"/>
                </a:moveTo>
                <a:lnTo>
                  <a:pt x="372" y="16260"/>
                </a:lnTo>
                <a:cubicBezTo>
                  <a:pt x="1026" y="16178"/>
                  <a:pt x="1669" y="16084"/>
                  <a:pt x="2323" y="15991"/>
                </a:cubicBezTo>
                <a:cubicBezTo>
                  <a:pt x="2323" y="16135"/>
                  <a:pt x="2323" y="16291"/>
                  <a:pt x="2323" y="16436"/>
                </a:cubicBezTo>
                <a:cubicBezTo>
                  <a:pt x="1669" y="16550"/>
                  <a:pt x="1026" y="16674"/>
                  <a:pt x="372" y="16790"/>
                </a:cubicBezTo>
                <a:cubicBezTo>
                  <a:pt x="372" y="16612"/>
                  <a:pt x="372" y="16436"/>
                  <a:pt x="372" y="16260"/>
                </a:cubicBezTo>
                <a:close/>
                <a:moveTo>
                  <a:pt x="372" y="17629"/>
                </a:moveTo>
                <a:lnTo>
                  <a:pt x="372" y="17629"/>
                </a:lnTo>
                <a:cubicBezTo>
                  <a:pt x="1026" y="17516"/>
                  <a:pt x="1669" y="17402"/>
                  <a:pt x="2323" y="17286"/>
                </a:cubicBezTo>
                <a:cubicBezTo>
                  <a:pt x="2323" y="17422"/>
                  <a:pt x="2323" y="17567"/>
                  <a:pt x="2323" y="17713"/>
                </a:cubicBezTo>
                <a:cubicBezTo>
                  <a:pt x="1669" y="17869"/>
                  <a:pt x="1026" y="18014"/>
                  <a:pt x="372" y="18159"/>
                </a:cubicBezTo>
                <a:cubicBezTo>
                  <a:pt x="372" y="17983"/>
                  <a:pt x="372" y="17805"/>
                  <a:pt x="372" y="17629"/>
                </a:cubicBezTo>
                <a:close/>
                <a:moveTo>
                  <a:pt x="372" y="19000"/>
                </a:moveTo>
                <a:lnTo>
                  <a:pt x="372" y="19000"/>
                </a:lnTo>
                <a:cubicBezTo>
                  <a:pt x="2323" y="18573"/>
                  <a:pt x="2323" y="18573"/>
                  <a:pt x="2323" y="18573"/>
                </a:cubicBezTo>
                <a:cubicBezTo>
                  <a:pt x="2323" y="19000"/>
                  <a:pt x="2323" y="19000"/>
                  <a:pt x="2323" y="19000"/>
                </a:cubicBezTo>
                <a:cubicBezTo>
                  <a:pt x="372" y="19528"/>
                  <a:pt x="372" y="19528"/>
                  <a:pt x="372" y="19528"/>
                </a:cubicBezTo>
                <a:lnTo>
                  <a:pt x="372" y="19000"/>
                </a:lnTo>
                <a:close/>
              </a:path>
            </a:pathLst>
          </a:custGeom>
          <a:solidFill>
            <a:srgbClr val="0070C0"/>
          </a:solidFill>
          <a:ln>
            <a:noFill/>
          </a:ln>
          <a:effectLst/>
        </p:spPr>
        <p:txBody>
          <a:bodyPr wrap="none" anchor="ctr"/>
          <a:lstStyle/>
          <a:p>
            <a:pPr defTabSz="914217">
              <a:defRPr/>
            </a:pPr>
            <a:endParaRPr lang="en-US" sz="2200" dirty="0">
              <a:latin typeface="Calibri Light"/>
            </a:endParaRPr>
          </a:p>
        </p:txBody>
      </p:sp>
      <p:sp>
        <p:nvSpPr>
          <p:cNvPr id="6" name="Freeform 5">
            <a:extLst>
              <a:ext uri="{FF2B5EF4-FFF2-40B4-BE49-F238E27FC236}">
                <a16:creationId xmlns:a16="http://schemas.microsoft.com/office/drawing/2014/main" id="{358D689B-D6C7-436C-A44B-1AF28504CA51}"/>
              </a:ext>
            </a:extLst>
          </p:cNvPr>
          <p:cNvSpPr>
            <a:spLocks noChangeArrowheads="1"/>
          </p:cNvSpPr>
          <p:nvPr/>
        </p:nvSpPr>
        <p:spPr bwMode="auto">
          <a:xfrm>
            <a:off x="5408613" y="2919413"/>
            <a:ext cx="682625" cy="2730500"/>
          </a:xfrm>
          <a:custGeom>
            <a:avLst/>
            <a:gdLst>
              <a:gd name="T0" fmla="*/ 1128617 w 5118"/>
              <a:gd name="T1" fmla="*/ 5190632 h 20484"/>
              <a:gd name="T2" fmla="*/ 1128617 w 5118"/>
              <a:gd name="T3" fmla="*/ 4913848 h 20484"/>
              <a:gd name="T4" fmla="*/ 899108 w 5118"/>
              <a:gd name="T5" fmla="*/ 4617865 h 20484"/>
              <a:gd name="T6" fmla="*/ 899108 w 5118"/>
              <a:gd name="T7" fmla="*/ 4194690 h 20484"/>
              <a:gd name="T8" fmla="*/ 1128617 w 5118"/>
              <a:gd name="T9" fmla="*/ 3920839 h 20484"/>
              <a:gd name="T10" fmla="*/ 1128617 w 5118"/>
              <a:gd name="T11" fmla="*/ 3809912 h 20484"/>
              <a:gd name="T12" fmla="*/ 1128617 w 5118"/>
              <a:gd name="T13" fmla="*/ 3256611 h 20484"/>
              <a:gd name="T14" fmla="*/ 1128617 w 5118"/>
              <a:gd name="T15" fmla="*/ 2982494 h 20484"/>
              <a:gd name="T16" fmla="*/ 899108 w 5118"/>
              <a:gd name="T17" fmla="*/ 2722509 h 20484"/>
              <a:gd name="T18" fmla="*/ 899108 w 5118"/>
              <a:gd name="T19" fmla="*/ 2299333 h 20484"/>
              <a:gd name="T20" fmla="*/ 1128617 w 5118"/>
              <a:gd name="T21" fmla="*/ 1878558 h 20484"/>
              <a:gd name="T22" fmla="*/ 1128617 w 5118"/>
              <a:gd name="T23" fmla="*/ 2152675 h 20484"/>
              <a:gd name="T24" fmla="*/ 1128617 w 5118"/>
              <a:gd name="T25" fmla="*/ 1325256 h 20484"/>
              <a:gd name="T26" fmla="*/ 1128617 w 5118"/>
              <a:gd name="T27" fmla="*/ 1051672 h 20484"/>
              <a:gd name="T28" fmla="*/ 899108 w 5118"/>
              <a:gd name="T29" fmla="*/ 830352 h 20484"/>
              <a:gd name="T30" fmla="*/ 1128617 w 5118"/>
              <a:gd name="T31" fmla="*/ 497838 h 20484"/>
              <a:gd name="T32" fmla="*/ 603493 w 5118"/>
              <a:gd name="T33" fmla="*/ 639163 h 20484"/>
              <a:gd name="T34" fmla="*/ 603493 w 5118"/>
              <a:gd name="T35" fmla="*/ 760756 h 20484"/>
              <a:gd name="T36" fmla="*/ 603493 w 5118"/>
              <a:gd name="T37" fmla="*/ 1289792 h 20484"/>
              <a:gd name="T38" fmla="*/ 603493 w 5118"/>
              <a:gd name="T39" fmla="*/ 1552177 h 20484"/>
              <a:gd name="T40" fmla="*/ 747169 w 5118"/>
              <a:gd name="T41" fmla="*/ 1784696 h 20484"/>
              <a:gd name="T42" fmla="*/ 747169 w 5118"/>
              <a:gd name="T43" fmla="*/ 2199606 h 20484"/>
              <a:gd name="T44" fmla="*/ 600561 w 5118"/>
              <a:gd name="T45" fmla="*/ 2482256 h 20484"/>
              <a:gd name="T46" fmla="*/ 600561 w 5118"/>
              <a:gd name="T47" fmla="*/ 2603849 h 20484"/>
              <a:gd name="T48" fmla="*/ 600561 w 5118"/>
              <a:gd name="T49" fmla="*/ 3129152 h 20484"/>
              <a:gd name="T50" fmla="*/ 597628 w 5118"/>
              <a:gd name="T51" fmla="*/ 3395003 h 20484"/>
              <a:gd name="T52" fmla="*/ 744237 w 5118"/>
              <a:gd name="T53" fmla="*/ 3652055 h 20484"/>
              <a:gd name="T54" fmla="*/ 744237 w 5118"/>
              <a:gd name="T55" fmla="*/ 4067497 h 20484"/>
              <a:gd name="T56" fmla="*/ 597628 w 5118"/>
              <a:gd name="T57" fmla="*/ 4324549 h 20484"/>
              <a:gd name="T58" fmla="*/ 597628 w 5118"/>
              <a:gd name="T59" fmla="*/ 4446142 h 20484"/>
              <a:gd name="T60" fmla="*/ 595229 w 5118"/>
              <a:gd name="T61" fmla="*/ 4972245 h 20484"/>
              <a:gd name="T62" fmla="*/ 475810 w 5118"/>
              <a:gd name="T63" fmla="*/ 5099704 h 20484"/>
              <a:gd name="T64" fmla="*/ 370785 w 5118"/>
              <a:gd name="T65" fmla="*/ 4828520 h 20484"/>
              <a:gd name="T66" fmla="*/ 475810 w 5118"/>
              <a:gd name="T67" fmla="*/ 4443742 h 20484"/>
              <a:gd name="T68" fmla="*/ 475810 w 5118"/>
              <a:gd name="T69" fmla="*/ 4183757 h 20484"/>
              <a:gd name="T70" fmla="*/ 370785 w 5118"/>
              <a:gd name="T71" fmla="*/ 4053365 h 20484"/>
              <a:gd name="T72" fmla="*/ 370785 w 5118"/>
              <a:gd name="T73" fmla="*/ 3538728 h 20484"/>
              <a:gd name="T74" fmla="*/ 475810 w 5118"/>
              <a:gd name="T75" fmla="*/ 3278743 h 20484"/>
              <a:gd name="T76" fmla="*/ 370785 w 5118"/>
              <a:gd name="T77" fmla="*/ 3021691 h 20484"/>
              <a:gd name="T78" fmla="*/ 370785 w 5118"/>
              <a:gd name="T79" fmla="*/ 2634247 h 20484"/>
              <a:gd name="T80" fmla="*/ 475810 w 5118"/>
              <a:gd name="T81" fmla="*/ 2359863 h 20484"/>
              <a:gd name="T82" fmla="*/ 475810 w 5118"/>
              <a:gd name="T83" fmla="*/ 2235870 h 20484"/>
              <a:gd name="T84" fmla="*/ 475810 w 5118"/>
              <a:gd name="T85" fmla="*/ 1715367 h 20484"/>
              <a:gd name="T86" fmla="*/ 475810 w 5118"/>
              <a:gd name="T87" fmla="*/ 1455382 h 20484"/>
              <a:gd name="T88" fmla="*/ 370785 w 5118"/>
              <a:gd name="T89" fmla="*/ 1087404 h 20484"/>
              <a:gd name="T90" fmla="*/ 370785 w 5118"/>
              <a:gd name="T91" fmla="*/ 830352 h 20484"/>
              <a:gd name="T92" fmla="*/ 370785 w 5118"/>
              <a:gd name="T93" fmla="*/ 702626 h 20484"/>
              <a:gd name="T94" fmla="*/ 274291 w 5118"/>
              <a:gd name="T95" fmla="*/ 5077305 h 20484"/>
              <a:gd name="T96" fmla="*/ 274291 w 5118"/>
              <a:gd name="T97" fmla="*/ 4565602 h 20484"/>
              <a:gd name="T98" fmla="*/ 271358 w 5118"/>
              <a:gd name="T99" fmla="*/ 4310950 h 20484"/>
              <a:gd name="T100" fmla="*/ 179928 w 5118"/>
              <a:gd name="T101" fmla="*/ 4050965 h 20484"/>
              <a:gd name="T102" fmla="*/ 179928 w 5118"/>
              <a:gd name="T103" fmla="*/ 3674453 h 20484"/>
              <a:gd name="T104" fmla="*/ 271358 w 5118"/>
              <a:gd name="T105" fmla="*/ 3417135 h 20484"/>
              <a:gd name="T106" fmla="*/ 268693 w 5118"/>
              <a:gd name="T107" fmla="*/ 3287009 h 20484"/>
              <a:gd name="T108" fmla="*/ 268693 w 5118"/>
              <a:gd name="T109" fmla="*/ 2775306 h 20484"/>
              <a:gd name="T110" fmla="*/ 268693 w 5118"/>
              <a:gd name="T111" fmla="*/ 2520654 h 20484"/>
              <a:gd name="T112" fmla="*/ 174597 w 5118"/>
              <a:gd name="T113" fmla="*/ 2277468 h 20484"/>
              <a:gd name="T114" fmla="*/ 174597 w 5118"/>
              <a:gd name="T115" fmla="*/ 1900956 h 20484"/>
              <a:gd name="T116" fmla="*/ 265761 w 5118"/>
              <a:gd name="T117" fmla="*/ 1626839 h 20484"/>
              <a:gd name="T118" fmla="*/ 265761 w 5118"/>
              <a:gd name="T119" fmla="*/ 1496980 h 20484"/>
              <a:gd name="T120" fmla="*/ 262829 w 5118"/>
              <a:gd name="T121" fmla="*/ 985276 h 20484"/>
              <a:gd name="T122" fmla="*/ 171665 w 5118"/>
              <a:gd name="T123" fmla="*/ 633830 h 20484"/>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5118" h="20484">
                <a:moveTo>
                  <a:pt x="0" y="19706"/>
                </a:moveTo>
                <a:lnTo>
                  <a:pt x="0" y="19706"/>
                </a:lnTo>
                <a:cubicBezTo>
                  <a:pt x="5117" y="20483"/>
                  <a:pt x="5117" y="20483"/>
                  <a:pt x="5117" y="20483"/>
                </a:cubicBezTo>
                <a:cubicBezTo>
                  <a:pt x="5117" y="0"/>
                  <a:pt x="5117" y="0"/>
                  <a:pt x="5117" y="0"/>
                </a:cubicBezTo>
                <a:cubicBezTo>
                  <a:pt x="0" y="1765"/>
                  <a:pt x="0" y="1765"/>
                  <a:pt x="0" y="1765"/>
                </a:cubicBezTo>
                <a:lnTo>
                  <a:pt x="0" y="19706"/>
                </a:lnTo>
                <a:close/>
                <a:moveTo>
                  <a:pt x="4234" y="19466"/>
                </a:moveTo>
                <a:lnTo>
                  <a:pt x="4234" y="19466"/>
                </a:lnTo>
                <a:cubicBezTo>
                  <a:pt x="3384" y="19341"/>
                  <a:pt x="3384" y="19341"/>
                  <a:pt x="3384" y="19341"/>
                </a:cubicBezTo>
                <a:cubicBezTo>
                  <a:pt x="3384" y="18771"/>
                  <a:pt x="3384" y="18771"/>
                  <a:pt x="3384" y="18771"/>
                </a:cubicBezTo>
                <a:cubicBezTo>
                  <a:pt x="4234" y="18844"/>
                  <a:pt x="4234" y="18844"/>
                  <a:pt x="4234" y="18844"/>
                </a:cubicBezTo>
                <a:lnTo>
                  <a:pt x="4234" y="19466"/>
                </a:lnTo>
                <a:close/>
                <a:moveTo>
                  <a:pt x="4234" y="18428"/>
                </a:moveTo>
                <a:lnTo>
                  <a:pt x="4234" y="18428"/>
                </a:lnTo>
                <a:cubicBezTo>
                  <a:pt x="3955" y="18397"/>
                  <a:pt x="3664" y="18366"/>
                  <a:pt x="3384" y="18326"/>
                </a:cubicBezTo>
                <a:cubicBezTo>
                  <a:pt x="3384" y="18139"/>
                  <a:pt x="3384" y="17952"/>
                  <a:pt x="3384" y="17754"/>
                </a:cubicBezTo>
                <a:cubicBezTo>
                  <a:pt x="3664" y="17774"/>
                  <a:pt x="3955" y="17796"/>
                  <a:pt x="4234" y="17805"/>
                </a:cubicBezTo>
                <a:cubicBezTo>
                  <a:pt x="4234" y="18014"/>
                  <a:pt x="4234" y="18221"/>
                  <a:pt x="4234" y="18428"/>
                </a:cubicBezTo>
                <a:close/>
                <a:moveTo>
                  <a:pt x="4234" y="17391"/>
                </a:moveTo>
                <a:lnTo>
                  <a:pt x="4234" y="17391"/>
                </a:lnTo>
                <a:cubicBezTo>
                  <a:pt x="3955" y="17371"/>
                  <a:pt x="3664" y="17340"/>
                  <a:pt x="3373" y="17318"/>
                </a:cubicBezTo>
                <a:cubicBezTo>
                  <a:pt x="3373" y="17122"/>
                  <a:pt x="3373" y="16935"/>
                  <a:pt x="3373" y="16737"/>
                </a:cubicBezTo>
                <a:cubicBezTo>
                  <a:pt x="3664" y="16759"/>
                  <a:pt x="3955" y="16768"/>
                  <a:pt x="4234" y="16779"/>
                </a:cubicBezTo>
                <a:cubicBezTo>
                  <a:pt x="4234" y="16986"/>
                  <a:pt x="4234" y="17184"/>
                  <a:pt x="4234" y="17391"/>
                </a:cubicBezTo>
                <a:close/>
                <a:moveTo>
                  <a:pt x="4234" y="16354"/>
                </a:moveTo>
                <a:lnTo>
                  <a:pt x="4234" y="16354"/>
                </a:lnTo>
                <a:cubicBezTo>
                  <a:pt x="3955" y="16343"/>
                  <a:pt x="3664" y="16323"/>
                  <a:pt x="3373" y="16302"/>
                </a:cubicBezTo>
                <a:cubicBezTo>
                  <a:pt x="3373" y="16104"/>
                  <a:pt x="3373" y="15918"/>
                  <a:pt x="3373" y="15731"/>
                </a:cubicBezTo>
                <a:cubicBezTo>
                  <a:pt x="3664" y="15731"/>
                  <a:pt x="3955" y="15742"/>
                  <a:pt x="4234" y="15742"/>
                </a:cubicBezTo>
                <a:cubicBezTo>
                  <a:pt x="4234" y="15949"/>
                  <a:pt x="4234" y="16156"/>
                  <a:pt x="4234" y="16354"/>
                </a:cubicBezTo>
                <a:close/>
                <a:moveTo>
                  <a:pt x="4234" y="15326"/>
                </a:moveTo>
                <a:lnTo>
                  <a:pt x="4234" y="15326"/>
                </a:lnTo>
                <a:cubicBezTo>
                  <a:pt x="3944" y="15305"/>
                  <a:pt x="3664" y="15294"/>
                  <a:pt x="3373" y="15285"/>
                </a:cubicBezTo>
                <a:cubicBezTo>
                  <a:pt x="3373" y="15098"/>
                  <a:pt x="3373" y="14900"/>
                  <a:pt x="3373" y="14713"/>
                </a:cubicBezTo>
                <a:cubicBezTo>
                  <a:pt x="3664" y="14713"/>
                  <a:pt x="3944" y="14704"/>
                  <a:pt x="4234" y="14704"/>
                </a:cubicBezTo>
                <a:cubicBezTo>
                  <a:pt x="4234" y="14911"/>
                  <a:pt x="4234" y="15118"/>
                  <a:pt x="4234" y="15326"/>
                </a:cubicBezTo>
                <a:close/>
                <a:moveTo>
                  <a:pt x="4234" y="14288"/>
                </a:moveTo>
                <a:lnTo>
                  <a:pt x="4234" y="14288"/>
                </a:lnTo>
                <a:cubicBezTo>
                  <a:pt x="3944" y="14279"/>
                  <a:pt x="3664" y="14279"/>
                  <a:pt x="3373" y="14268"/>
                </a:cubicBezTo>
                <a:cubicBezTo>
                  <a:pt x="3373" y="14081"/>
                  <a:pt x="3373" y="13894"/>
                  <a:pt x="3373" y="13696"/>
                </a:cubicBezTo>
                <a:cubicBezTo>
                  <a:pt x="3664" y="13687"/>
                  <a:pt x="3944" y="13676"/>
                  <a:pt x="4234" y="13676"/>
                </a:cubicBezTo>
                <a:cubicBezTo>
                  <a:pt x="4234" y="13874"/>
                  <a:pt x="4234" y="14081"/>
                  <a:pt x="4234" y="14288"/>
                </a:cubicBezTo>
                <a:close/>
                <a:moveTo>
                  <a:pt x="4234" y="13251"/>
                </a:moveTo>
                <a:lnTo>
                  <a:pt x="4234" y="13251"/>
                </a:lnTo>
                <a:cubicBezTo>
                  <a:pt x="3944" y="13251"/>
                  <a:pt x="3664" y="13251"/>
                  <a:pt x="3373" y="13262"/>
                </a:cubicBezTo>
                <a:cubicBezTo>
                  <a:pt x="3373" y="13064"/>
                  <a:pt x="3373" y="12877"/>
                  <a:pt x="3373" y="12681"/>
                </a:cubicBezTo>
                <a:cubicBezTo>
                  <a:pt x="3664" y="12670"/>
                  <a:pt x="3944" y="12650"/>
                  <a:pt x="4234" y="12639"/>
                </a:cubicBezTo>
                <a:cubicBezTo>
                  <a:pt x="4234" y="12846"/>
                  <a:pt x="4234" y="13044"/>
                  <a:pt x="4234" y="13251"/>
                </a:cubicBezTo>
                <a:close/>
                <a:moveTo>
                  <a:pt x="4234" y="12213"/>
                </a:moveTo>
                <a:lnTo>
                  <a:pt x="4234" y="12213"/>
                </a:lnTo>
                <a:cubicBezTo>
                  <a:pt x="3944" y="12224"/>
                  <a:pt x="3664" y="12234"/>
                  <a:pt x="3373" y="12245"/>
                </a:cubicBezTo>
                <a:cubicBezTo>
                  <a:pt x="3373" y="12047"/>
                  <a:pt x="3373" y="11860"/>
                  <a:pt x="3373" y="11673"/>
                </a:cubicBezTo>
                <a:cubicBezTo>
                  <a:pt x="3664" y="11643"/>
                  <a:pt x="3944" y="11621"/>
                  <a:pt x="4234" y="11601"/>
                </a:cubicBezTo>
                <a:cubicBezTo>
                  <a:pt x="4234" y="11808"/>
                  <a:pt x="4234" y="12016"/>
                  <a:pt x="4234" y="12213"/>
                </a:cubicBezTo>
                <a:close/>
                <a:moveTo>
                  <a:pt x="4234" y="11185"/>
                </a:moveTo>
                <a:lnTo>
                  <a:pt x="4234" y="11185"/>
                </a:lnTo>
                <a:cubicBezTo>
                  <a:pt x="3944" y="11196"/>
                  <a:pt x="3664" y="11216"/>
                  <a:pt x="3373" y="11227"/>
                </a:cubicBezTo>
                <a:cubicBezTo>
                  <a:pt x="3373" y="11040"/>
                  <a:pt x="3373" y="10843"/>
                  <a:pt x="3373" y="10657"/>
                </a:cubicBezTo>
                <a:cubicBezTo>
                  <a:pt x="3664" y="10626"/>
                  <a:pt x="3944" y="10595"/>
                  <a:pt x="4234" y="10564"/>
                </a:cubicBezTo>
                <a:cubicBezTo>
                  <a:pt x="4234" y="10771"/>
                  <a:pt x="4234" y="10978"/>
                  <a:pt x="4234" y="11185"/>
                </a:cubicBezTo>
                <a:close/>
                <a:moveTo>
                  <a:pt x="4234" y="10148"/>
                </a:moveTo>
                <a:lnTo>
                  <a:pt x="4234" y="10148"/>
                </a:lnTo>
                <a:cubicBezTo>
                  <a:pt x="3944" y="10170"/>
                  <a:pt x="3664" y="10190"/>
                  <a:pt x="3373" y="10210"/>
                </a:cubicBezTo>
                <a:cubicBezTo>
                  <a:pt x="3373" y="10023"/>
                  <a:pt x="3373" y="9836"/>
                  <a:pt x="3373" y="9640"/>
                </a:cubicBezTo>
                <a:cubicBezTo>
                  <a:pt x="3664" y="9609"/>
                  <a:pt x="3944" y="9567"/>
                  <a:pt x="4234" y="9536"/>
                </a:cubicBezTo>
                <a:cubicBezTo>
                  <a:pt x="4234" y="9734"/>
                  <a:pt x="4234" y="9941"/>
                  <a:pt x="4234" y="10148"/>
                </a:cubicBezTo>
                <a:close/>
                <a:moveTo>
                  <a:pt x="4234" y="9111"/>
                </a:moveTo>
                <a:lnTo>
                  <a:pt x="4234" y="9111"/>
                </a:lnTo>
                <a:cubicBezTo>
                  <a:pt x="3944" y="9142"/>
                  <a:pt x="3664" y="9173"/>
                  <a:pt x="3373" y="9204"/>
                </a:cubicBezTo>
                <a:cubicBezTo>
                  <a:pt x="3373" y="9006"/>
                  <a:pt x="3373" y="8821"/>
                  <a:pt x="3373" y="8623"/>
                </a:cubicBezTo>
                <a:cubicBezTo>
                  <a:pt x="3664" y="8581"/>
                  <a:pt x="3944" y="8541"/>
                  <a:pt x="4234" y="8498"/>
                </a:cubicBezTo>
                <a:cubicBezTo>
                  <a:pt x="4234" y="8706"/>
                  <a:pt x="4234" y="8903"/>
                  <a:pt x="4234" y="9111"/>
                </a:cubicBezTo>
                <a:close/>
                <a:moveTo>
                  <a:pt x="3373" y="7170"/>
                </a:moveTo>
                <a:lnTo>
                  <a:pt x="3373" y="7170"/>
                </a:lnTo>
                <a:cubicBezTo>
                  <a:pt x="3373" y="6983"/>
                  <a:pt x="3373" y="6787"/>
                  <a:pt x="3373" y="6600"/>
                </a:cubicBezTo>
                <a:cubicBezTo>
                  <a:pt x="3664" y="6537"/>
                  <a:pt x="3944" y="6486"/>
                  <a:pt x="4234" y="6424"/>
                </a:cubicBezTo>
                <a:cubicBezTo>
                  <a:pt x="4234" y="6631"/>
                  <a:pt x="4234" y="6838"/>
                  <a:pt x="4234" y="7045"/>
                </a:cubicBezTo>
                <a:cubicBezTo>
                  <a:pt x="3944" y="7087"/>
                  <a:pt x="3664" y="7129"/>
                  <a:pt x="3373" y="7170"/>
                </a:cubicBezTo>
                <a:close/>
                <a:moveTo>
                  <a:pt x="4234" y="8073"/>
                </a:moveTo>
                <a:lnTo>
                  <a:pt x="4234" y="8073"/>
                </a:lnTo>
                <a:cubicBezTo>
                  <a:pt x="3944" y="8115"/>
                  <a:pt x="3664" y="8145"/>
                  <a:pt x="3373" y="8187"/>
                </a:cubicBezTo>
                <a:cubicBezTo>
                  <a:pt x="3373" y="7991"/>
                  <a:pt x="3373" y="7804"/>
                  <a:pt x="3373" y="7617"/>
                </a:cubicBezTo>
                <a:cubicBezTo>
                  <a:pt x="3664" y="7564"/>
                  <a:pt x="3944" y="7512"/>
                  <a:pt x="4234" y="7461"/>
                </a:cubicBezTo>
                <a:cubicBezTo>
                  <a:pt x="4234" y="7668"/>
                  <a:pt x="4234" y="7875"/>
                  <a:pt x="4234" y="8073"/>
                </a:cubicBezTo>
                <a:close/>
                <a:moveTo>
                  <a:pt x="4234" y="6008"/>
                </a:moveTo>
                <a:lnTo>
                  <a:pt x="4234" y="6008"/>
                </a:lnTo>
                <a:cubicBezTo>
                  <a:pt x="3944" y="6061"/>
                  <a:pt x="3664" y="6112"/>
                  <a:pt x="3373" y="6152"/>
                </a:cubicBezTo>
                <a:cubicBezTo>
                  <a:pt x="3373" y="5967"/>
                  <a:pt x="3373" y="5780"/>
                  <a:pt x="3373" y="5582"/>
                </a:cubicBezTo>
                <a:cubicBezTo>
                  <a:pt x="3664" y="5520"/>
                  <a:pt x="3944" y="5458"/>
                  <a:pt x="4234" y="5396"/>
                </a:cubicBezTo>
                <a:cubicBezTo>
                  <a:pt x="4234" y="5593"/>
                  <a:pt x="4234" y="5801"/>
                  <a:pt x="4234" y="6008"/>
                </a:cubicBezTo>
                <a:close/>
                <a:moveTo>
                  <a:pt x="4234" y="4970"/>
                </a:moveTo>
                <a:lnTo>
                  <a:pt x="4234" y="4970"/>
                </a:lnTo>
                <a:cubicBezTo>
                  <a:pt x="3944" y="5033"/>
                  <a:pt x="3664" y="5084"/>
                  <a:pt x="3373" y="5146"/>
                </a:cubicBezTo>
                <a:cubicBezTo>
                  <a:pt x="3373" y="4950"/>
                  <a:pt x="3373" y="4763"/>
                  <a:pt x="3373" y="4565"/>
                </a:cubicBezTo>
                <a:cubicBezTo>
                  <a:pt x="3664" y="4503"/>
                  <a:pt x="3944" y="4432"/>
                  <a:pt x="4234" y="4358"/>
                </a:cubicBezTo>
                <a:cubicBezTo>
                  <a:pt x="4234" y="4565"/>
                  <a:pt x="4234" y="4774"/>
                  <a:pt x="4234" y="4970"/>
                </a:cubicBezTo>
                <a:close/>
                <a:moveTo>
                  <a:pt x="4234" y="3944"/>
                </a:moveTo>
                <a:lnTo>
                  <a:pt x="4234" y="3944"/>
                </a:lnTo>
                <a:cubicBezTo>
                  <a:pt x="3944" y="4006"/>
                  <a:pt x="3664" y="4069"/>
                  <a:pt x="3373" y="4131"/>
                </a:cubicBezTo>
                <a:cubicBezTo>
                  <a:pt x="3373" y="3933"/>
                  <a:pt x="3373" y="3746"/>
                  <a:pt x="3373" y="3559"/>
                </a:cubicBezTo>
                <a:cubicBezTo>
                  <a:pt x="3664" y="3477"/>
                  <a:pt x="3944" y="3403"/>
                  <a:pt x="4234" y="3321"/>
                </a:cubicBezTo>
                <a:cubicBezTo>
                  <a:pt x="4234" y="3528"/>
                  <a:pt x="4234" y="3735"/>
                  <a:pt x="4234" y="3944"/>
                </a:cubicBezTo>
                <a:close/>
                <a:moveTo>
                  <a:pt x="4234" y="2905"/>
                </a:moveTo>
                <a:lnTo>
                  <a:pt x="4234" y="2905"/>
                </a:lnTo>
                <a:cubicBezTo>
                  <a:pt x="3944" y="2978"/>
                  <a:pt x="3664" y="3040"/>
                  <a:pt x="3373" y="3114"/>
                </a:cubicBezTo>
                <a:cubicBezTo>
                  <a:pt x="3373" y="2927"/>
                  <a:pt x="3373" y="2729"/>
                  <a:pt x="3373" y="2542"/>
                </a:cubicBezTo>
                <a:cubicBezTo>
                  <a:pt x="3664" y="2459"/>
                  <a:pt x="3944" y="2377"/>
                  <a:pt x="4234" y="2293"/>
                </a:cubicBezTo>
                <a:cubicBezTo>
                  <a:pt x="4234" y="2491"/>
                  <a:pt x="4234" y="2698"/>
                  <a:pt x="4234" y="2905"/>
                </a:cubicBezTo>
                <a:close/>
                <a:moveTo>
                  <a:pt x="3373" y="1525"/>
                </a:moveTo>
                <a:lnTo>
                  <a:pt x="3373" y="1525"/>
                </a:lnTo>
                <a:cubicBezTo>
                  <a:pt x="4234" y="1255"/>
                  <a:pt x="4234" y="1255"/>
                  <a:pt x="4234" y="1255"/>
                </a:cubicBezTo>
                <a:cubicBezTo>
                  <a:pt x="4234" y="1867"/>
                  <a:pt x="4234" y="1867"/>
                  <a:pt x="4234" y="1867"/>
                </a:cubicBezTo>
                <a:cubicBezTo>
                  <a:pt x="3373" y="2097"/>
                  <a:pt x="3373" y="2097"/>
                  <a:pt x="3373" y="2097"/>
                </a:cubicBezTo>
                <a:lnTo>
                  <a:pt x="3373" y="1525"/>
                </a:lnTo>
                <a:close/>
                <a:moveTo>
                  <a:pt x="2264" y="1867"/>
                </a:moveTo>
                <a:lnTo>
                  <a:pt x="2264" y="1867"/>
                </a:lnTo>
                <a:cubicBezTo>
                  <a:pt x="2814" y="1692"/>
                  <a:pt x="2814" y="1692"/>
                  <a:pt x="2814" y="1692"/>
                </a:cubicBezTo>
                <a:cubicBezTo>
                  <a:pt x="2814" y="2241"/>
                  <a:pt x="2814" y="2241"/>
                  <a:pt x="2814" y="2241"/>
                </a:cubicBezTo>
                <a:cubicBezTo>
                  <a:pt x="2264" y="2397"/>
                  <a:pt x="2264" y="2397"/>
                  <a:pt x="2264" y="2397"/>
                </a:cubicBezTo>
                <a:lnTo>
                  <a:pt x="2264" y="1867"/>
                </a:lnTo>
                <a:close/>
                <a:moveTo>
                  <a:pt x="2264" y="2853"/>
                </a:moveTo>
                <a:lnTo>
                  <a:pt x="2264" y="2853"/>
                </a:lnTo>
                <a:cubicBezTo>
                  <a:pt x="2451" y="2802"/>
                  <a:pt x="2627" y="2749"/>
                  <a:pt x="2814" y="2698"/>
                </a:cubicBezTo>
                <a:cubicBezTo>
                  <a:pt x="2814" y="2874"/>
                  <a:pt x="2814" y="3061"/>
                  <a:pt x="2814" y="3248"/>
                </a:cubicBezTo>
                <a:cubicBezTo>
                  <a:pt x="2627" y="3290"/>
                  <a:pt x="2451" y="3330"/>
                  <a:pt x="2264" y="3383"/>
                </a:cubicBezTo>
                <a:cubicBezTo>
                  <a:pt x="2264" y="3207"/>
                  <a:pt x="2264" y="3029"/>
                  <a:pt x="2264" y="2853"/>
                </a:cubicBezTo>
                <a:close/>
                <a:moveTo>
                  <a:pt x="2264" y="3840"/>
                </a:moveTo>
                <a:lnTo>
                  <a:pt x="2264" y="3840"/>
                </a:lnTo>
                <a:cubicBezTo>
                  <a:pt x="2440" y="3797"/>
                  <a:pt x="2627" y="3746"/>
                  <a:pt x="2814" y="3695"/>
                </a:cubicBezTo>
                <a:cubicBezTo>
                  <a:pt x="2814" y="3882"/>
                  <a:pt x="2814" y="4069"/>
                  <a:pt x="2814" y="4245"/>
                </a:cubicBezTo>
                <a:cubicBezTo>
                  <a:pt x="2627" y="4285"/>
                  <a:pt x="2440" y="4327"/>
                  <a:pt x="2264" y="4369"/>
                </a:cubicBezTo>
                <a:cubicBezTo>
                  <a:pt x="2264" y="4191"/>
                  <a:pt x="2264" y="4015"/>
                  <a:pt x="2264" y="3840"/>
                </a:cubicBezTo>
                <a:close/>
                <a:moveTo>
                  <a:pt x="2264" y="4837"/>
                </a:moveTo>
                <a:lnTo>
                  <a:pt x="2264" y="4837"/>
                </a:lnTo>
                <a:cubicBezTo>
                  <a:pt x="2440" y="4783"/>
                  <a:pt x="2627" y="4741"/>
                  <a:pt x="2803" y="4701"/>
                </a:cubicBezTo>
                <a:cubicBezTo>
                  <a:pt x="2803" y="4877"/>
                  <a:pt x="2803" y="5064"/>
                  <a:pt x="2803" y="5251"/>
                </a:cubicBezTo>
                <a:cubicBezTo>
                  <a:pt x="2627" y="5282"/>
                  <a:pt x="2440" y="5324"/>
                  <a:pt x="2264" y="5355"/>
                </a:cubicBezTo>
                <a:cubicBezTo>
                  <a:pt x="2264" y="5177"/>
                  <a:pt x="2264" y="5002"/>
                  <a:pt x="2264" y="4837"/>
                </a:cubicBezTo>
                <a:close/>
                <a:moveTo>
                  <a:pt x="2264" y="5821"/>
                </a:moveTo>
                <a:lnTo>
                  <a:pt x="2264" y="5821"/>
                </a:lnTo>
                <a:cubicBezTo>
                  <a:pt x="2440" y="5780"/>
                  <a:pt x="2627" y="5738"/>
                  <a:pt x="2803" y="5696"/>
                </a:cubicBezTo>
                <a:cubicBezTo>
                  <a:pt x="2803" y="5883"/>
                  <a:pt x="2803" y="6061"/>
                  <a:pt x="2803" y="6246"/>
                </a:cubicBezTo>
                <a:cubicBezTo>
                  <a:pt x="2627" y="6277"/>
                  <a:pt x="2440" y="6308"/>
                  <a:pt x="2264" y="6339"/>
                </a:cubicBezTo>
                <a:cubicBezTo>
                  <a:pt x="2264" y="6163"/>
                  <a:pt x="2264" y="5999"/>
                  <a:pt x="2264" y="5821"/>
                </a:cubicBezTo>
                <a:close/>
                <a:moveTo>
                  <a:pt x="2253" y="6807"/>
                </a:moveTo>
                <a:lnTo>
                  <a:pt x="2253" y="6807"/>
                </a:lnTo>
                <a:cubicBezTo>
                  <a:pt x="2440" y="6766"/>
                  <a:pt x="2627" y="6735"/>
                  <a:pt x="2803" y="6693"/>
                </a:cubicBezTo>
                <a:cubicBezTo>
                  <a:pt x="2803" y="6880"/>
                  <a:pt x="2803" y="7067"/>
                  <a:pt x="2803" y="7243"/>
                </a:cubicBezTo>
                <a:cubicBezTo>
                  <a:pt x="2627" y="7274"/>
                  <a:pt x="2440" y="7305"/>
                  <a:pt x="2253" y="7325"/>
                </a:cubicBezTo>
                <a:cubicBezTo>
                  <a:pt x="2253" y="7161"/>
                  <a:pt x="2253" y="6983"/>
                  <a:pt x="2253" y="6807"/>
                </a:cubicBezTo>
                <a:close/>
                <a:moveTo>
                  <a:pt x="2253" y="7793"/>
                </a:moveTo>
                <a:lnTo>
                  <a:pt x="2253" y="7793"/>
                </a:lnTo>
                <a:cubicBezTo>
                  <a:pt x="2440" y="7762"/>
                  <a:pt x="2616" y="7731"/>
                  <a:pt x="2803" y="7699"/>
                </a:cubicBezTo>
                <a:cubicBezTo>
                  <a:pt x="2803" y="7875"/>
                  <a:pt x="2803" y="8062"/>
                  <a:pt x="2803" y="8249"/>
                </a:cubicBezTo>
                <a:cubicBezTo>
                  <a:pt x="2616" y="8269"/>
                  <a:pt x="2440" y="8291"/>
                  <a:pt x="2253" y="8311"/>
                </a:cubicBezTo>
                <a:cubicBezTo>
                  <a:pt x="2253" y="8145"/>
                  <a:pt x="2253" y="7969"/>
                  <a:pt x="2253" y="7793"/>
                </a:cubicBezTo>
                <a:close/>
                <a:moveTo>
                  <a:pt x="2253" y="8779"/>
                </a:moveTo>
                <a:lnTo>
                  <a:pt x="2253" y="8779"/>
                </a:lnTo>
                <a:cubicBezTo>
                  <a:pt x="2440" y="8748"/>
                  <a:pt x="2616" y="8728"/>
                  <a:pt x="2803" y="8696"/>
                </a:cubicBezTo>
                <a:cubicBezTo>
                  <a:pt x="2803" y="8881"/>
                  <a:pt x="2803" y="9068"/>
                  <a:pt x="2803" y="9246"/>
                </a:cubicBezTo>
                <a:cubicBezTo>
                  <a:pt x="2616" y="9266"/>
                  <a:pt x="2440" y="9287"/>
                  <a:pt x="2253" y="9309"/>
                </a:cubicBezTo>
                <a:cubicBezTo>
                  <a:pt x="2253" y="9131"/>
                  <a:pt x="2253" y="8955"/>
                  <a:pt x="2253" y="8779"/>
                </a:cubicBezTo>
                <a:close/>
                <a:moveTo>
                  <a:pt x="2253" y="9765"/>
                </a:moveTo>
                <a:lnTo>
                  <a:pt x="2253" y="9765"/>
                </a:lnTo>
                <a:cubicBezTo>
                  <a:pt x="2429" y="9743"/>
                  <a:pt x="2616" y="9723"/>
                  <a:pt x="2803" y="9692"/>
                </a:cubicBezTo>
                <a:cubicBezTo>
                  <a:pt x="2803" y="9879"/>
                  <a:pt x="2803" y="10065"/>
                  <a:pt x="2803" y="10252"/>
                </a:cubicBezTo>
                <a:cubicBezTo>
                  <a:pt x="2616" y="10262"/>
                  <a:pt x="2429" y="10273"/>
                  <a:pt x="2253" y="10293"/>
                </a:cubicBezTo>
                <a:cubicBezTo>
                  <a:pt x="2253" y="10117"/>
                  <a:pt x="2253" y="9941"/>
                  <a:pt x="2253" y="9765"/>
                </a:cubicBezTo>
                <a:close/>
                <a:moveTo>
                  <a:pt x="2253" y="10751"/>
                </a:moveTo>
                <a:lnTo>
                  <a:pt x="2253" y="10751"/>
                </a:lnTo>
                <a:cubicBezTo>
                  <a:pt x="2429" y="10740"/>
                  <a:pt x="2616" y="10720"/>
                  <a:pt x="2792" y="10698"/>
                </a:cubicBezTo>
                <a:cubicBezTo>
                  <a:pt x="2792" y="10885"/>
                  <a:pt x="2792" y="11062"/>
                  <a:pt x="2792" y="11248"/>
                </a:cubicBezTo>
                <a:cubicBezTo>
                  <a:pt x="2616" y="11259"/>
                  <a:pt x="2429" y="11270"/>
                  <a:pt x="2253" y="11279"/>
                </a:cubicBezTo>
                <a:cubicBezTo>
                  <a:pt x="2253" y="11103"/>
                  <a:pt x="2253" y="10927"/>
                  <a:pt x="2253" y="10751"/>
                </a:cubicBezTo>
                <a:close/>
                <a:moveTo>
                  <a:pt x="2253" y="11735"/>
                </a:moveTo>
                <a:lnTo>
                  <a:pt x="2253" y="11735"/>
                </a:lnTo>
                <a:cubicBezTo>
                  <a:pt x="2429" y="11726"/>
                  <a:pt x="2616" y="11715"/>
                  <a:pt x="2792" y="11695"/>
                </a:cubicBezTo>
                <a:cubicBezTo>
                  <a:pt x="2792" y="11882"/>
                  <a:pt x="2792" y="12069"/>
                  <a:pt x="2792" y="12245"/>
                </a:cubicBezTo>
                <a:cubicBezTo>
                  <a:pt x="2616" y="12254"/>
                  <a:pt x="2429" y="12254"/>
                  <a:pt x="2253" y="12265"/>
                </a:cubicBezTo>
                <a:cubicBezTo>
                  <a:pt x="2253" y="12089"/>
                  <a:pt x="2253" y="11913"/>
                  <a:pt x="2253" y="11735"/>
                </a:cubicBezTo>
                <a:close/>
                <a:moveTo>
                  <a:pt x="2242" y="12732"/>
                </a:moveTo>
                <a:lnTo>
                  <a:pt x="2242" y="12732"/>
                </a:lnTo>
                <a:cubicBezTo>
                  <a:pt x="2429" y="12721"/>
                  <a:pt x="2607" y="12712"/>
                  <a:pt x="2792" y="12701"/>
                </a:cubicBezTo>
                <a:cubicBezTo>
                  <a:pt x="2792" y="12877"/>
                  <a:pt x="2792" y="13064"/>
                  <a:pt x="2792" y="13251"/>
                </a:cubicBezTo>
                <a:cubicBezTo>
                  <a:pt x="2607" y="13251"/>
                  <a:pt x="2429" y="13251"/>
                  <a:pt x="2242" y="13251"/>
                </a:cubicBezTo>
                <a:cubicBezTo>
                  <a:pt x="2242" y="13075"/>
                  <a:pt x="2242" y="12899"/>
                  <a:pt x="2242" y="12732"/>
                </a:cubicBezTo>
                <a:close/>
                <a:moveTo>
                  <a:pt x="2242" y="13718"/>
                </a:moveTo>
                <a:lnTo>
                  <a:pt x="2242" y="13718"/>
                </a:lnTo>
                <a:cubicBezTo>
                  <a:pt x="2429" y="13707"/>
                  <a:pt x="2607" y="13707"/>
                  <a:pt x="2792" y="13696"/>
                </a:cubicBezTo>
                <a:cubicBezTo>
                  <a:pt x="2792" y="13883"/>
                  <a:pt x="2792" y="14070"/>
                  <a:pt x="2792" y="14248"/>
                </a:cubicBezTo>
                <a:cubicBezTo>
                  <a:pt x="2607" y="14248"/>
                  <a:pt x="2429" y="14248"/>
                  <a:pt x="2242" y="14237"/>
                </a:cubicBezTo>
                <a:cubicBezTo>
                  <a:pt x="2242" y="14061"/>
                  <a:pt x="2242" y="13894"/>
                  <a:pt x="2242" y="13718"/>
                </a:cubicBezTo>
                <a:close/>
                <a:moveTo>
                  <a:pt x="2242" y="14704"/>
                </a:moveTo>
                <a:lnTo>
                  <a:pt x="2242" y="14704"/>
                </a:lnTo>
                <a:cubicBezTo>
                  <a:pt x="2429" y="14704"/>
                  <a:pt x="2607" y="14704"/>
                  <a:pt x="2792" y="14693"/>
                </a:cubicBezTo>
                <a:cubicBezTo>
                  <a:pt x="2792" y="14880"/>
                  <a:pt x="2792" y="15067"/>
                  <a:pt x="2792" y="15254"/>
                </a:cubicBezTo>
                <a:cubicBezTo>
                  <a:pt x="2607" y="15243"/>
                  <a:pt x="2429" y="15232"/>
                  <a:pt x="2242" y="15223"/>
                </a:cubicBezTo>
                <a:cubicBezTo>
                  <a:pt x="2242" y="15056"/>
                  <a:pt x="2242" y="14880"/>
                  <a:pt x="2242" y="14704"/>
                </a:cubicBezTo>
                <a:close/>
                <a:moveTo>
                  <a:pt x="2242" y="15690"/>
                </a:moveTo>
                <a:lnTo>
                  <a:pt x="2242" y="15690"/>
                </a:lnTo>
                <a:cubicBezTo>
                  <a:pt x="2420" y="15690"/>
                  <a:pt x="2607" y="15699"/>
                  <a:pt x="2792" y="15699"/>
                </a:cubicBezTo>
                <a:cubicBezTo>
                  <a:pt x="2792" y="15886"/>
                  <a:pt x="2792" y="16062"/>
                  <a:pt x="2792" y="16249"/>
                </a:cubicBezTo>
                <a:cubicBezTo>
                  <a:pt x="2607" y="16240"/>
                  <a:pt x="2420" y="16229"/>
                  <a:pt x="2242" y="16218"/>
                </a:cubicBezTo>
                <a:cubicBezTo>
                  <a:pt x="2242" y="16042"/>
                  <a:pt x="2242" y="15866"/>
                  <a:pt x="2242" y="15690"/>
                </a:cubicBezTo>
                <a:close/>
                <a:moveTo>
                  <a:pt x="2242" y="16674"/>
                </a:moveTo>
                <a:lnTo>
                  <a:pt x="2242" y="16674"/>
                </a:lnTo>
                <a:cubicBezTo>
                  <a:pt x="2420" y="16685"/>
                  <a:pt x="2607" y="16696"/>
                  <a:pt x="2782" y="16696"/>
                </a:cubicBezTo>
                <a:cubicBezTo>
                  <a:pt x="2782" y="16883"/>
                  <a:pt x="2782" y="17068"/>
                  <a:pt x="2782" y="17246"/>
                </a:cubicBezTo>
                <a:cubicBezTo>
                  <a:pt x="2607" y="17235"/>
                  <a:pt x="2420" y="17215"/>
                  <a:pt x="2242" y="17204"/>
                </a:cubicBezTo>
                <a:cubicBezTo>
                  <a:pt x="2242" y="17028"/>
                  <a:pt x="2242" y="16852"/>
                  <a:pt x="2242" y="16674"/>
                </a:cubicBezTo>
                <a:close/>
                <a:moveTo>
                  <a:pt x="2242" y="17660"/>
                </a:moveTo>
                <a:lnTo>
                  <a:pt x="2242" y="17660"/>
                </a:lnTo>
                <a:cubicBezTo>
                  <a:pt x="2420" y="17671"/>
                  <a:pt x="2607" y="17692"/>
                  <a:pt x="2782" y="17703"/>
                </a:cubicBezTo>
                <a:cubicBezTo>
                  <a:pt x="2782" y="17879"/>
                  <a:pt x="2782" y="18066"/>
                  <a:pt x="2782" y="18252"/>
                </a:cubicBezTo>
                <a:cubicBezTo>
                  <a:pt x="2607" y="18232"/>
                  <a:pt x="2420" y="18210"/>
                  <a:pt x="2242" y="18190"/>
                </a:cubicBezTo>
                <a:cubicBezTo>
                  <a:pt x="2242" y="18014"/>
                  <a:pt x="2242" y="17838"/>
                  <a:pt x="2242" y="17660"/>
                </a:cubicBezTo>
                <a:close/>
                <a:moveTo>
                  <a:pt x="2233" y="18647"/>
                </a:moveTo>
                <a:lnTo>
                  <a:pt x="2233" y="18647"/>
                </a:lnTo>
                <a:cubicBezTo>
                  <a:pt x="2782" y="18698"/>
                  <a:pt x="2782" y="18698"/>
                  <a:pt x="2782" y="18698"/>
                </a:cubicBezTo>
                <a:cubicBezTo>
                  <a:pt x="2782" y="19248"/>
                  <a:pt x="2782" y="19248"/>
                  <a:pt x="2782" y="19248"/>
                </a:cubicBezTo>
                <a:cubicBezTo>
                  <a:pt x="2233" y="19176"/>
                  <a:pt x="2233" y="19176"/>
                  <a:pt x="2233" y="19176"/>
                </a:cubicBezTo>
                <a:lnTo>
                  <a:pt x="2233" y="18647"/>
                </a:lnTo>
                <a:close/>
                <a:moveTo>
                  <a:pt x="1785" y="19125"/>
                </a:moveTo>
                <a:lnTo>
                  <a:pt x="1785" y="19125"/>
                </a:lnTo>
                <a:cubicBezTo>
                  <a:pt x="1391" y="19072"/>
                  <a:pt x="1391" y="19072"/>
                  <a:pt x="1391" y="19072"/>
                </a:cubicBezTo>
                <a:cubicBezTo>
                  <a:pt x="1391" y="18584"/>
                  <a:pt x="1391" y="18584"/>
                  <a:pt x="1391" y="18584"/>
                </a:cubicBezTo>
                <a:cubicBezTo>
                  <a:pt x="1785" y="18626"/>
                  <a:pt x="1785" y="18626"/>
                  <a:pt x="1785" y="18626"/>
                </a:cubicBezTo>
                <a:lnTo>
                  <a:pt x="1785" y="19125"/>
                </a:lnTo>
                <a:close/>
                <a:moveTo>
                  <a:pt x="1785" y="18148"/>
                </a:moveTo>
                <a:lnTo>
                  <a:pt x="1785" y="18148"/>
                </a:lnTo>
                <a:cubicBezTo>
                  <a:pt x="1661" y="18139"/>
                  <a:pt x="1527" y="18117"/>
                  <a:pt x="1391" y="18108"/>
                </a:cubicBezTo>
                <a:cubicBezTo>
                  <a:pt x="1391" y="17941"/>
                  <a:pt x="1391" y="17785"/>
                  <a:pt x="1391" y="17620"/>
                </a:cubicBezTo>
                <a:cubicBezTo>
                  <a:pt x="1527" y="17629"/>
                  <a:pt x="1661" y="17640"/>
                  <a:pt x="1785" y="17640"/>
                </a:cubicBezTo>
                <a:cubicBezTo>
                  <a:pt x="1785" y="17816"/>
                  <a:pt x="1785" y="17983"/>
                  <a:pt x="1785" y="18148"/>
                </a:cubicBezTo>
                <a:close/>
                <a:moveTo>
                  <a:pt x="1391" y="17142"/>
                </a:moveTo>
                <a:lnTo>
                  <a:pt x="1391" y="17142"/>
                </a:lnTo>
                <a:cubicBezTo>
                  <a:pt x="1391" y="16977"/>
                  <a:pt x="1391" y="16810"/>
                  <a:pt x="1391" y="16654"/>
                </a:cubicBezTo>
                <a:cubicBezTo>
                  <a:pt x="1527" y="16654"/>
                  <a:pt x="1661" y="16665"/>
                  <a:pt x="1785" y="16665"/>
                </a:cubicBezTo>
                <a:cubicBezTo>
                  <a:pt x="1785" y="16841"/>
                  <a:pt x="1785" y="17008"/>
                  <a:pt x="1785" y="17173"/>
                </a:cubicBezTo>
                <a:cubicBezTo>
                  <a:pt x="1661" y="17164"/>
                  <a:pt x="1527" y="17153"/>
                  <a:pt x="1391" y="17142"/>
                </a:cubicBezTo>
                <a:close/>
                <a:moveTo>
                  <a:pt x="1785" y="16198"/>
                </a:moveTo>
                <a:lnTo>
                  <a:pt x="1785" y="16198"/>
                </a:lnTo>
                <a:cubicBezTo>
                  <a:pt x="1661" y="16187"/>
                  <a:pt x="1527" y="16178"/>
                  <a:pt x="1391" y="16167"/>
                </a:cubicBezTo>
                <a:cubicBezTo>
                  <a:pt x="1391" y="16011"/>
                  <a:pt x="1391" y="15844"/>
                  <a:pt x="1391" y="15690"/>
                </a:cubicBezTo>
                <a:cubicBezTo>
                  <a:pt x="1527" y="15690"/>
                  <a:pt x="1661" y="15690"/>
                  <a:pt x="1785" y="15690"/>
                </a:cubicBezTo>
                <a:cubicBezTo>
                  <a:pt x="1785" y="15855"/>
                  <a:pt x="1785" y="16031"/>
                  <a:pt x="1785" y="16198"/>
                </a:cubicBezTo>
                <a:close/>
                <a:moveTo>
                  <a:pt x="1391" y="15201"/>
                </a:moveTo>
                <a:lnTo>
                  <a:pt x="1391" y="15201"/>
                </a:lnTo>
                <a:cubicBezTo>
                  <a:pt x="1391" y="15047"/>
                  <a:pt x="1391" y="14880"/>
                  <a:pt x="1391" y="14713"/>
                </a:cubicBezTo>
                <a:cubicBezTo>
                  <a:pt x="1527" y="14713"/>
                  <a:pt x="1661" y="14713"/>
                  <a:pt x="1785" y="14713"/>
                </a:cubicBezTo>
                <a:cubicBezTo>
                  <a:pt x="1785" y="14880"/>
                  <a:pt x="1785" y="15056"/>
                  <a:pt x="1785" y="15223"/>
                </a:cubicBezTo>
                <a:cubicBezTo>
                  <a:pt x="1661" y="15212"/>
                  <a:pt x="1527" y="15212"/>
                  <a:pt x="1391" y="15201"/>
                </a:cubicBezTo>
                <a:close/>
                <a:moveTo>
                  <a:pt x="1785" y="14248"/>
                </a:moveTo>
                <a:lnTo>
                  <a:pt x="1785" y="14248"/>
                </a:lnTo>
                <a:cubicBezTo>
                  <a:pt x="1652" y="14248"/>
                  <a:pt x="1527" y="14237"/>
                  <a:pt x="1391" y="14237"/>
                </a:cubicBezTo>
                <a:cubicBezTo>
                  <a:pt x="1391" y="14070"/>
                  <a:pt x="1391" y="13914"/>
                  <a:pt x="1391" y="13749"/>
                </a:cubicBezTo>
                <a:cubicBezTo>
                  <a:pt x="1527" y="13749"/>
                  <a:pt x="1652" y="13738"/>
                  <a:pt x="1785" y="13738"/>
                </a:cubicBezTo>
                <a:cubicBezTo>
                  <a:pt x="1785" y="13905"/>
                  <a:pt x="1785" y="14070"/>
                  <a:pt x="1785" y="14248"/>
                </a:cubicBezTo>
                <a:close/>
                <a:moveTo>
                  <a:pt x="1391" y="13271"/>
                </a:moveTo>
                <a:lnTo>
                  <a:pt x="1391" y="13271"/>
                </a:lnTo>
                <a:cubicBezTo>
                  <a:pt x="1391" y="13106"/>
                  <a:pt x="1391" y="12950"/>
                  <a:pt x="1391" y="12783"/>
                </a:cubicBezTo>
                <a:cubicBezTo>
                  <a:pt x="1527" y="12774"/>
                  <a:pt x="1652" y="12763"/>
                  <a:pt x="1785" y="12763"/>
                </a:cubicBezTo>
                <a:cubicBezTo>
                  <a:pt x="1785" y="12930"/>
                  <a:pt x="1785" y="13095"/>
                  <a:pt x="1785" y="13271"/>
                </a:cubicBezTo>
                <a:cubicBezTo>
                  <a:pt x="1652" y="13271"/>
                  <a:pt x="1527" y="13271"/>
                  <a:pt x="1391" y="13271"/>
                </a:cubicBezTo>
                <a:close/>
                <a:moveTo>
                  <a:pt x="1785" y="12296"/>
                </a:moveTo>
                <a:lnTo>
                  <a:pt x="1785" y="12296"/>
                </a:lnTo>
                <a:cubicBezTo>
                  <a:pt x="1652" y="12296"/>
                  <a:pt x="1527" y="12296"/>
                  <a:pt x="1391" y="12307"/>
                </a:cubicBezTo>
                <a:cubicBezTo>
                  <a:pt x="1391" y="12140"/>
                  <a:pt x="1391" y="11975"/>
                  <a:pt x="1391" y="11819"/>
                </a:cubicBezTo>
                <a:cubicBezTo>
                  <a:pt x="1527" y="11808"/>
                  <a:pt x="1652" y="11797"/>
                  <a:pt x="1785" y="11788"/>
                </a:cubicBezTo>
                <a:cubicBezTo>
                  <a:pt x="1785" y="11953"/>
                  <a:pt x="1785" y="12120"/>
                  <a:pt x="1785" y="12296"/>
                </a:cubicBezTo>
                <a:close/>
                <a:moveTo>
                  <a:pt x="1785" y="11310"/>
                </a:moveTo>
                <a:lnTo>
                  <a:pt x="1785" y="11310"/>
                </a:lnTo>
                <a:cubicBezTo>
                  <a:pt x="1652" y="11321"/>
                  <a:pt x="1527" y="11332"/>
                  <a:pt x="1391" y="11332"/>
                </a:cubicBezTo>
                <a:cubicBezTo>
                  <a:pt x="1391" y="11176"/>
                  <a:pt x="1391" y="11009"/>
                  <a:pt x="1391" y="10854"/>
                </a:cubicBezTo>
                <a:cubicBezTo>
                  <a:pt x="1527" y="10833"/>
                  <a:pt x="1652" y="10822"/>
                  <a:pt x="1785" y="10813"/>
                </a:cubicBezTo>
                <a:cubicBezTo>
                  <a:pt x="1785" y="10978"/>
                  <a:pt x="1785" y="11145"/>
                  <a:pt x="1785" y="11310"/>
                </a:cubicBezTo>
                <a:close/>
                <a:moveTo>
                  <a:pt x="1785" y="10335"/>
                </a:moveTo>
                <a:lnTo>
                  <a:pt x="1785" y="10335"/>
                </a:lnTo>
                <a:cubicBezTo>
                  <a:pt x="1652" y="10346"/>
                  <a:pt x="1527" y="10357"/>
                  <a:pt x="1391" y="10366"/>
                </a:cubicBezTo>
                <a:cubicBezTo>
                  <a:pt x="1391" y="10210"/>
                  <a:pt x="1391" y="10045"/>
                  <a:pt x="1391" y="9879"/>
                </a:cubicBezTo>
                <a:cubicBezTo>
                  <a:pt x="1527" y="9868"/>
                  <a:pt x="1652" y="9847"/>
                  <a:pt x="1785" y="9827"/>
                </a:cubicBezTo>
                <a:cubicBezTo>
                  <a:pt x="1785" y="10003"/>
                  <a:pt x="1785" y="10170"/>
                  <a:pt x="1785" y="10335"/>
                </a:cubicBezTo>
                <a:close/>
                <a:moveTo>
                  <a:pt x="1785" y="9360"/>
                </a:moveTo>
                <a:lnTo>
                  <a:pt x="1785" y="9360"/>
                </a:lnTo>
                <a:cubicBezTo>
                  <a:pt x="1652" y="9371"/>
                  <a:pt x="1527" y="9391"/>
                  <a:pt x="1391" y="9402"/>
                </a:cubicBezTo>
                <a:cubicBezTo>
                  <a:pt x="1391" y="9235"/>
                  <a:pt x="1391" y="9079"/>
                  <a:pt x="1391" y="8914"/>
                </a:cubicBezTo>
                <a:cubicBezTo>
                  <a:pt x="1527" y="8892"/>
                  <a:pt x="1652" y="8872"/>
                  <a:pt x="1785" y="8850"/>
                </a:cubicBezTo>
                <a:cubicBezTo>
                  <a:pt x="1785" y="9028"/>
                  <a:pt x="1785" y="9193"/>
                  <a:pt x="1785" y="9360"/>
                </a:cubicBezTo>
                <a:close/>
                <a:moveTo>
                  <a:pt x="1785" y="8385"/>
                </a:moveTo>
                <a:lnTo>
                  <a:pt x="1785" y="8385"/>
                </a:lnTo>
                <a:cubicBezTo>
                  <a:pt x="1652" y="8405"/>
                  <a:pt x="1527" y="8416"/>
                  <a:pt x="1391" y="8436"/>
                </a:cubicBezTo>
                <a:cubicBezTo>
                  <a:pt x="1391" y="8269"/>
                  <a:pt x="1391" y="8115"/>
                  <a:pt x="1391" y="7949"/>
                </a:cubicBezTo>
                <a:cubicBezTo>
                  <a:pt x="1527" y="7928"/>
                  <a:pt x="1652" y="7897"/>
                  <a:pt x="1785" y="7875"/>
                </a:cubicBezTo>
                <a:cubicBezTo>
                  <a:pt x="1785" y="8042"/>
                  <a:pt x="1785" y="8218"/>
                  <a:pt x="1785" y="8385"/>
                </a:cubicBezTo>
                <a:close/>
                <a:moveTo>
                  <a:pt x="1785" y="7410"/>
                </a:moveTo>
                <a:lnTo>
                  <a:pt x="1785" y="7410"/>
                </a:lnTo>
                <a:cubicBezTo>
                  <a:pt x="1652" y="7430"/>
                  <a:pt x="1527" y="7450"/>
                  <a:pt x="1391" y="7472"/>
                </a:cubicBezTo>
                <a:cubicBezTo>
                  <a:pt x="1391" y="7305"/>
                  <a:pt x="1391" y="7139"/>
                  <a:pt x="1391" y="6983"/>
                </a:cubicBezTo>
                <a:cubicBezTo>
                  <a:pt x="1527" y="6953"/>
                  <a:pt x="1652" y="6931"/>
                  <a:pt x="1785" y="6900"/>
                </a:cubicBezTo>
                <a:cubicBezTo>
                  <a:pt x="1785" y="7067"/>
                  <a:pt x="1785" y="7243"/>
                  <a:pt x="1785" y="7410"/>
                </a:cubicBezTo>
                <a:close/>
                <a:moveTo>
                  <a:pt x="1785" y="6433"/>
                </a:moveTo>
                <a:lnTo>
                  <a:pt x="1785" y="6433"/>
                </a:lnTo>
                <a:cubicBezTo>
                  <a:pt x="1652" y="6455"/>
                  <a:pt x="1527" y="6475"/>
                  <a:pt x="1391" y="6495"/>
                </a:cubicBezTo>
                <a:cubicBezTo>
                  <a:pt x="1391" y="6339"/>
                  <a:pt x="1391" y="6174"/>
                  <a:pt x="1391" y="6019"/>
                </a:cubicBezTo>
                <a:cubicBezTo>
                  <a:pt x="1527" y="5988"/>
                  <a:pt x="1652" y="5956"/>
                  <a:pt x="1785" y="5925"/>
                </a:cubicBezTo>
                <a:cubicBezTo>
                  <a:pt x="1785" y="6092"/>
                  <a:pt x="1785" y="6268"/>
                  <a:pt x="1785" y="6433"/>
                </a:cubicBezTo>
                <a:close/>
                <a:moveTo>
                  <a:pt x="1785" y="5458"/>
                </a:moveTo>
                <a:lnTo>
                  <a:pt x="1785" y="5458"/>
                </a:lnTo>
                <a:cubicBezTo>
                  <a:pt x="1652" y="5478"/>
                  <a:pt x="1527" y="5511"/>
                  <a:pt x="1391" y="5531"/>
                </a:cubicBezTo>
                <a:cubicBezTo>
                  <a:pt x="1391" y="5375"/>
                  <a:pt x="1391" y="5209"/>
                  <a:pt x="1391" y="5044"/>
                </a:cubicBezTo>
                <a:cubicBezTo>
                  <a:pt x="1527" y="5013"/>
                  <a:pt x="1652" y="4981"/>
                  <a:pt x="1785" y="4950"/>
                </a:cubicBezTo>
                <a:cubicBezTo>
                  <a:pt x="1785" y="5115"/>
                  <a:pt x="1785" y="5282"/>
                  <a:pt x="1785" y="5458"/>
                </a:cubicBezTo>
                <a:close/>
                <a:moveTo>
                  <a:pt x="1391" y="4565"/>
                </a:moveTo>
                <a:lnTo>
                  <a:pt x="1391" y="4565"/>
                </a:lnTo>
                <a:cubicBezTo>
                  <a:pt x="1391" y="4400"/>
                  <a:pt x="1391" y="4245"/>
                  <a:pt x="1391" y="4078"/>
                </a:cubicBezTo>
                <a:cubicBezTo>
                  <a:pt x="1527" y="4047"/>
                  <a:pt x="1652" y="4006"/>
                  <a:pt x="1785" y="3975"/>
                </a:cubicBezTo>
                <a:cubicBezTo>
                  <a:pt x="1785" y="4140"/>
                  <a:pt x="1785" y="4307"/>
                  <a:pt x="1785" y="4483"/>
                </a:cubicBezTo>
                <a:cubicBezTo>
                  <a:pt x="1652" y="4503"/>
                  <a:pt x="1527" y="4534"/>
                  <a:pt x="1391" y="4565"/>
                </a:cubicBezTo>
                <a:close/>
                <a:moveTo>
                  <a:pt x="1785" y="3497"/>
                </a:moveTo>
                <a:lnTo>
                  <a:pt x="1785" y="3497"/>
                </a:lnTo>
                <a:cubicBezTo>
                  <a:pt x="1652" y="3539"/>
                  <a:pt x="1527" y="3570"/>
                  <a:pt x="1391" y="3601"/>
                </a:cubicBezTo>
                <a:cubicBezTo>
                  <a:pt x="1391" y="3434"/>
                  <a:pt x="1391" y="3279"/>
                  <a:pt x="1391" y="3114"/>
                </a:cubicBezTo>
                <a:cubicBezTo>
                  <a:pt x="1527" y="3072"/>
                  <a:pt x="1652" y="3029"/>
                  <a:pt x="1785" y="2998"/>
                </a:cubicBezTo>
                <a:cubicBezTo>
                  <a:pt x="1785" y="3165"/>
                  <a:pt x="1785" y="3330"/>
                  <a:pt x="1785" y="3497"/>
                </a:cubicBezTo>
                <a:close/>
                <a:moveTo>
                  <a:pt x="1391" y="2148"/>
                </a:moveTo>
                <a:lnTo>
                  <a:pt x="1391" y="2148"/>
                </a:lnTo>
                <a:cubicBezTo>
                  <a:pt x="1785" y="2014"/>
                  <a:pt x="1785" y="2014"/>
                  <a:pt x="1785" y="2014"/>
                </a:cubicBezTo>
                <a:cubicBezTo>
                  <a:pt x="1785" y="2522"/>
                  <a:pt x="1785" y="2522"/>
                  <a:pt x="1785" y="2522"/>
                </a:cubicBezTo>
                <a:cubicBezTo>
                  <a:pt x="1391" y="2635"/>
                  <a:pt x="1391" y="2635"/>
                  <a:pt x="1391" y="2635"/>
                </a:cubicBezTo>
                <a:lnTo>
                  <a:pt x="1391" y="2148"/>
                </a:lnTo>
                <a:close/>
                <a:moveTo>
                  <a:pt x="1029" y="19041"/>
                </a:moveTo>
                <a:lnTo>
                  <a:pt x="1029" y="19041"/>
                </a:lnTo>
                <a:cubicBezTo>
                  <a:pt x="686" y="18989"/>
                  <a:pt x="686" y="18989"/>
                  <a:pt x="686" y="18989"/>
                </a:cubicBezTo>
                <a:cubicBezTo>
                  <a:pt x="686" y="18533"/>
                  <a:pt x="686" y="18533"/>
                  <a:pt x="686" y="18533"/>
                </a:cubicBezTo>
                <a:cubicBezTo>
                  <a:pt x="1029" y="18564"/>
                  <a:pt x="1029" y="18564"/>
                  <a:pt x="1029" y="18564"/>
                </a:cubicBezTo>
                <a:lnTo>
                  <a:pt x="1029" y="19041"/>
                </a:lnTo>
                <a:close/>
                <a:moveTo>
                  <a:pt x="1029" y="18077"/>
                </a:moveTo>
                <a:lnTo>
                  <a:pt x="1029" y="18077"/>
                </a:lnTo>
                <a:cubicBezTo>
                  <a:pt x="915" y="18066"/>
                  <a:pt x="799" y="18055"/>
                  <a:pt x="686" y="18045"/>
                </a:cubicBezTo>
                <a:cubicBezTo>
                  <a:pt x="686" y="17890"/>
                  <a:pt x="686" y="17734"/>
                  <a:pt x="686" y="17578"/>
                </a:cubicBezTo>
                <a:cubicBezTo>
                  <a:pt x="799" y="17589"/>
                  <a:pt x="915" y="17598"/>
                  <a:pt x="1029" y="17609"/>
                </a:cubicBezTo>
                <a:cubicBezTo>
                  <a:pt x="1029" y="17765"/>
                  <a:pt x="1029" y="17921"/>
                  <a:pt x="1029" y="18077"/>
                </a:cubicBezTo>
                <a:close/>
                <a:moveTo>
                  <a:pt x="1029" y="17122"/>
                </a:moveTo>
                <a:lnTo>
                  <a:pt x="1029" y="17122"/>
                </a:lnTo>
                <a:cubicBezTo>
                  <a:pt x="915" y="17111"/>
                  <a:pt x="799" y="17100"/>
                  <a:pt x="686" y="17090"/>
                </a:cubicBezTo>
                <a:cubicBezTo>
                  <a:pt x="686" y="16935"/>
                  <a:pt x="686" y="16790"/>
                  <a:pt x="686" y="16634"/>
                </a:cubicBezTo>
                <a:cubicBezTo>
                  <a:pt x="799" y="16634"/>
                  <a:pt x="915" y="16643"/>
                  <a:pt x="1029" y="16643"/>
                </a:cubicBezTo>
                <a:cubicBezTo>
                  <a:pt x="1029" y="16799"/>
                  <a:pt x="1029" y="16966"/>
                  <a:pt x="1029" y="17122"/>
                </a:cubicBezTo>
                <a:close/>
                <a:moveTo>
                  <a:pt x="1018" y="16167"/>
                </a:moveTo>
                <a:lnTo>
                  <a:pt x="1018" y="16167"/>
                </a:lnTo>
                <a:cubicBezTo>
                  <a:pt x="904" y="16156"/>
                  <a:pt x="790" y="16147"/>
                  <a:pt x="675" y="16136"/>
                </a:cubicBezTo>
                <a:cubicBezTo>
                  <a:pt x="675" y="15991"/>
                  <a:pt x="675" y="15835"/>
                  <a:pt x="675" y="15679"/>
                </a:cubicBezTo>
                <a:cubicBezTo>
                  <a:pt x="790" y="15679"/>
                  <a:pt x="904" y="15690"/>
                  <a:pt x="1018" y="15690"/>
                </a:cubicBezTo>
                <a:cubicBezTo>
                  <a:pt x="1018" y="15844"/>
                  <a:pt x="1018" y="16000"/>
                  <a:pt x="1018" y="16167"/>
                </a:cubicBezTo>
                <a:close/>
                <a:moveTo>
                  <a:pt x="1018" y="15201"/>
                </a:moveTo>
                <a:lnTo>
                  <a:pt x="1018" y="15201"/>
                </a:lnTo>
                <a:cubicBezTo>
                  <a:pt x="904" y="15201"/>
                  <a:pt x="790" y="15192"/>
                  <a:pt x="675" y="15192"/>
                </a:cubicBezTo>
                <a:cubicBezTo>
                  <a:pt x="675" y="15036"/>
                  <a:pt x="675" y="14880"/>
                  <a:pt x="675" y="14735"/>
                </a:cubicBezTo>
                <a:cubicBezTo>
                  <a:pt x="790" y="14735"/>
                  <a:pt x="904" y="14724"/>
                  <a:pt x="1018" y="14724"/>
                </a:cubicBezTo>
                <a:cubicBezTo>
                  <a:pt x="1018" y="14891"/>
                  <a:pt x="1018" y="15047"/>
                  <a:pt x="1018" y="15201"/>
                </a:cubicBezTo>
                <a:close/>
                <a:moveTo>
                  <a:pt x="1018" y="14248"/>
                </a:moveTo>
                <a:lnTo>
                  <a:pt x="1018" y="14248"/>
                </a:lnTo>
                <a:cubicBezTo>
                  <a:pt x="904" y="14248"/>
                  <a:pt x="790" y="14237"/>
                  <a:pt x="675" y="14237"/>
                </a:cubicBezTo>
                <a:cubicBezTo>
                  <a:pt x="675" y="14081"/>
                  <a:pt x="675" y="13936"/>
                  <a:pt x="675" y="13780"/>
                </a:cubicBezTo>
                <a:cubicBezTo>
                  <a:pt x="790" y="13780"/>
                  <a:pt x="904" y="13770"/>
                  <a:pt x="1018" y="13770"/>
                </a:cubicBezTo>
                <a:cubicBezTo>
                  <a:pt x="1018" y="13925"/>
                  <a:pt x="1018" y="14092"/>
                  <a:pt x="1018" y="14248"/>
                </a:cubicBezTo>
                <a:close/>
                <a:moveTo>
                  <a:pt x="1018" y="13282"/>
                </a:moveTo>
                <a:lnTo>
                  <a:pt x="1018" y="13282"/>
                </a:lnTo>
                <a:cubicBezTo>
                  <a:pt x="904" y="13282"/>
                  <a:pt x="790" y="13293"/>
                  <a:pt x="675" y="13293"/>
                </a:cubicBezTo>
                <a:cubicBezTo>
                  <a:pt x="675" y="13137"/>
                  <a:pt x="675" y="12981"/>
                  <a:pt x="675" y="12826"/>
                </a:cubicBezTo>
                <a:cubicBezTo>
                  <a:pt x="790" y="12826"/>
                  <a:pt x="904" y="12815"/>
                  <a:pt x="1018" y="12815"/>
                </a:cubicBezTo>
                <a:cubicBezTo>
                  <a:pt x="1018" y="12970"/>
                  <a:pt x="1018" y="13126"/>
                  <a:pt x="1018" y="13282"/>
                </a:cubicBezTo>
                <a:close/>
                <a:moveTo>
                  <a:pt x="1008" y="12327"/>
                </a:moveTo>
                <a:lnTo>
                  <a:pt x="1008" y="12327"/>
                </a:lnTo>
                <a:cubicBezTo>
                  <a:pt x="893" y="12327"/>
                  <a:pt x="779" y="12338"/>
                  <a:pt x="666" y="12338"/>
                </a:cubicBezTo>
                <a:cubicBezTo>
                  <a:pt x="666" y="12182"/>
                  <a:pt x="666" y="12038"/>
                  <a:pt x="666" y="11882"/>
                </a:cubicBezTo>
                <a:cubicBezTo>
                  <a:pt x="779" y="11871"/>
                  <a:pt x="893" y="11860"/>
                  <a:pt x="1008" y="11851"/>
                </a:cubicBezTo>
                <a:cubicBezTo>
                  <a:pt x="1008" y="12006"/>
                  <a:pt x="1008" y="12171"/>
                  <a:pt x="1008" y="12327"/>
                </a:cubicBezTo>
                <a:close/>
                <a:moveTo>
                  <a:pt x="1008" y="11372"/>
                </a:moveTo>
                <a:lnTo>
                  <a:pt x="1008" y="11372"/>
                </a:lnTo>
                <a:cubicBezTo>
                  <a:pt x="893" y="11372"/>
                  <a:pt x="779" y="11383"/>
                  <a:pt x="666" y="11383"/>
                </a:cubicBezTo>
                <a:cubicBezTo>
                  <a:pt x="666" y="11238"/>
                  <a:pt x="666" y="11083"/>
                  <a:pt x="666" y="10927"/>
                </a:cubicBezTo>
                <a:cubicBezTo>
                  <a:pt x="779" y="10916"/>
                  <a:pt x="893" y="10907"/>
                  <a:pt x="1008" y="10896"/>
                </a:cubicBezTo>
                <a:cubicBezTo>
                  <a:pt x="1008" y="11051"/>
                  <a:pt x="1008" y="11207"/>
                  <a:pt x="1008" y="11372"/>
                </a:cubicBezTo>
                <a:close/>
                <a:moveTo>
                  <a:pt x="1008" y="10408"/>
                </a:moveTo>
                <a:lnTo>
                  <a:pt x="1008" y="10408"/>
                </a:lnTo>
                <a:cubicBezTo>
                  <a:pt x="893" y="10417"/>
                  <a:pt x="779" y="10428"/>
                  <a:pt x="666" y="10439"/>
                </a:cubicBezTo>
                <a:cubicBezTo>
                  <a:pt x="666" y="10284"/>
                  <a:pt x="666" y="10128"/>
                  <a:pt x="666" y="9983"/>
                </a:cubicBezTo>
                <a:cubicBezTo>
                  <a:pt x="779" y="9961"/>
                  <a:pt x="893" y="9952"/>
                  <a:pt x="1008" y="9930"/>
                </a:cubicBezTo>
                <a:cubicBezTo>
                  <a:pt x="1008" y="10097"/>
                  <a:pt x="1008" y="10252"/>
                  <a:pt x="1008" y="10408"/>
                </a:cubicBezTo>
                <a:close/>
                <a:moveTo>
                  <a:pt x="1008" y="9453"/>
                </a:moveTo>
                <a:lnTo>
                  <a:pt x="1008" y="9453"/>
                </a:lnTo>
                <a:cubicBezTo>
                  <a:pt x="893" y="9464"/>
                  <a:pt x="779" y="9473"/>
                  <a:pt x="666" y="9484"/>
                </a:cubicBezTo>
                <a:cubicBezTo>
                  <a:pt x="666" y="9329"/>
                  <a:pt x="666" y="9184"/>
                  <a:pt x="666" y="9028"/>
                </a:cubicBezTo>
                <a:cubicBezTo>
                  <a:pt x="779" y="9006"/>
                  <a:pt x="893" y="8997"/>
                  <a:pt x="1008" y="8975"/>
                </a:cubicBezTo>
                <a:cubicBezTo>
                  <a:pt x="1008" y="9131"/>
                  <a:pt x="1008" y="9298"/>
                  <a:pt x="1008" y="9453"/>
                </a:cubicBezTo>
                <a:close/>
                <a:moveTo>
                  <a:pt x="997" y="8487"/>
                </a:moveTo>
                <a:lnTo>
                  <a:pt x="997" y="8487"/>
                </a:lnTo>
                <a:cubicBezTo>
                  <a:pt x="884" y="8509"/>
                  <a:pt x="768" y="8519"/>
                  <a:pt x="655" y="8541"/>
                </a:cubicBezTo>
                <a:cubicBezTo>
                  <a:pt x="655" y="8385"/>
                  <a:pt x="655" y="8229"/>
                  <a:pt x="655" y="8073"/>
                </a:cubicBezTo>
                <a:cubicBezTo>
                  <a:pt x="768" y="8062"/>
                  <a:pt x="884" y="8042"/>
                  <a:pt x="997" y="8022"/>
                </a:cubicBezTo>
                <a:cubicBezTo>
                  <a:pt x="997" y="8178"/>
                  <a:pt x="997" y="8332"/>
                  <a:pt x="997" y="8487"/>
                </a:cubicBezTo>
                <a:close/>
                <a:moveTo>
                  <a:pt x="997" y="7534"/>
                </a:moveTo>
                <a:lnTo>
                  <a:pt x="997" y="7534"/>
                </a:lnTo>
                <a:cubicBezTo>
                  <a:pt x="884" y="7555"/>
                  <a:pt x="768" y="7564"/>
                  <a:pt x="655" y="7586"/>
                </a:cubicBezTo>
                <a:cubicBezTo>
                  <a:pt x="655" y="7430"/>
                  <a:pt x="655" y="7285"/>
                  <a:pt x="655" y="7129"/>
                </a:cubicBezTo>
                <a:cubicBezTo>
                  <a:pt x="768" y="7107"/>
                  <a:pt x="884" y="7076"/>
                  <a:pt x="997" y="7056"/>
                </a:cubicBezTo>
                <a:cubicBezTo>
                  <a:pt x="997" y="7223"/>
                  <a:pt x="997" y="7379"/>
                  <a:pt x="997" y="7534"/>
                </a:cubicBezTo>
                <a:close/>
                <a:moveTo>
                  <a:pt x="997" y="6580"/>
                </a:moveTo>
                <a:lnTo>
                  <a:pt x="997" y="6580"/>
                </a:lnTo>
                <a:cubicBezTo>
                  <a:pt x="884" y="6600"/>
                  <a:pt x="768" y="6611"/>
                  <a:pt x="655" y="6631"/>
                </a:cubicBezTo>
                <a:cubicBezTo>
                  <a:pt x="655" y="6486"/>
                  <a:pt x="655" y="6330"/>
                  <a:pt x="655" y="6174"/>
                </a:cubicBezTo>
                <a:cubicBezTo>
                  <a:pt x="768" y="6152"/>
                  <a:pt x="884" y="6123"/>
                  <a:pt x="997" y="6101"/>
                </a:cubicBezTo>
                <a:cubicBezTo>
                  <a:pt x="997" y="6257"/>
                  <a:pt x="997" y="6413"/>
                  <a:pt x="997" y="6580"/>
                </a:cubicBezTo>
                <a:close/>
                <a:moveTo>
                  <a:pt x="997" y="5614"/>
                </a:moveTo>
                <a:lnTo>
                  <a:pt x="997" y="5614"/>
                </a:lnTo>
                <a:cubicBezTo>
                  <a:pt x="884" y="5634"/>
                  <a:pt x="768" y="5665"/>
                  <a:pt x="655" y="5687"/>
                </a:cubicBezTo>
                <a:cubicBezTo>
                  <a:pt x="655" y="5531"/>
                  <a:pt x="655" y="5375"/>
                  <a:pt x="655" y="5231"/>
                </a:cubicBezTo>
                <a:cubicBezTo>
                  <a:pt x="768" y="5199"/>
                  <a:pt x="884" y="5168"/>
                  <a:pt x="997" y="5146"/>
                </a:cubicBezTo>
                <a:cubicBezTo>
                  <a:pt x="997" y="5302"/>
                  <a:pt x="997" y="5458"/>
                  <a:pt x="997" y="5614"/>
                </a:cubicBezTo>
                <a:close/>
                <a:moveTo>
                  <a:pt x="986" y="4659"/>
                </a:moveTo>
                <a:lnTo>
                  <a:pt x="986" y="4659"/>
                </a:lnTo>
                <a:cubicBezTo>
                  <a:pt x="873" y="4681"/>
                  <a:pt x="759" y="4712"/>
                  <a:pt x="644" y="4732"/>
                </a:cubicBezTo>
                <a:cubicBezTo>
                  <a:pt x="644" y="4587"/>
                  <a:pt x="644" y="4432"/>
                  <a:pt x="644" y="4276"/>
                </a:cubicBezTo>
                <a:cubicBezTo>
                  <a:pt x="759" y="4245"/>
                  <a:pt x="873" y="4213"/>
                  <a:pt x="986" y="4182"/>
                </a:cubicBezTo>
                <a:cubicBezTo>
                  <a:pt x="986" y="4338"/>
                  <a:pt x="986" y="4503"/>
                  <a:pt x="986" y="4659"/>
                </a:cubicBezTo>
                <a:close/>
                <a:moveTo>
                  <a:pt x="986" y="3695"/>
                </a:moveTo>
                <a:lnTo>
                  <a:pt x="986" y="3695"/>
                </a:lnTo>
                <a:cubicBezTo>
                  <a:pt x="873" y="3726"/>
                  <a:pt x="759" y="3757"/>
                  <a:pt x="644" y="3788"/>
                </a:cubicBezTo>
                <a:cubicBezTo>
                  <a:pt x="644" y="3632"/>
                  <a:pt x="644" y="3477"/>
                  <a:pt x="644" y="3321"/>
                </a:cubicBezTo>
                <a:cubicBezTo>
                  <a:pt x="759" y="3290"/>
                  <a:pt x="873" y="3259"/>
                  <a:pt x="986" y="3227"/>
                </a:cubicBezTo>
                <a:cubicBezTo>
                  <a:pt x="986" y="3383"/>
                  <a:pt x="986" y="3539"/>
                  <a:pt x="986" y="3695"/>
                </a:cubicBezTo>
                <a:close/>
                <a:moveTo>
                  <a:pt x="644" y="2377"/>
                </a:moveTo>
                <a:lnTo>
                  <a:pt x="644" y="2377"/>
                </a:lnTo>
                <a:cubicBezTo>
                  <a:pt x="986" y="2262"/>
                  <a:pt x="986" y="2262"/>
                  <a:pt x="986" y="2262"/>
                </a:cubicBezTo>
                <a:cubicBezTo>
                  <a:pt x="986" y="2740"/>
                  <a:pt x="986" y="2740"/>
                  <a:pt x="986" y="2740"/>
                </a:cubicBezTo>
                <a:cubicBezTo>
                  <a:pt x="644" y="2833"/>
                  <a:pt x="644" y="2833"/>
                  <a:pt x="644" y="2833"/>
                </a:cubicBezTo>
                <a:lnTo>
                  <a:pt x="644" y="2377"/>
                </a:lnTo>
                <a:close/>
              </a:path>
            </a:pathLst>
          </a:custGeom>
          <a:solidFill>
            <a:schemeClr val="tx1">
              <a:lumMod val="85000"/>
              <a:lumOff val="15000"/>
            </a:schemeClr>
          </a:solidFill>
          <a:ln>
            <a:noFill/>
          </a:ln>
        </p:spPr>
        <p:txBody>
          <a:bodyPr wrap="none" anchor="ctr"/>
          <a:lstStyle/>
          <a:p>
            <a:endParaRPr lang="es-MX" sz="900" dirty="0"/>
          </a:p>
        </p:txBody>
      </p:sp>
      <p:sp>
        <p:nvSpPr>
          <p:cNvPr id="7" name="Freeform 6">
            <a:extLst>
              <a:ext uri="{FF2B5EF4-FFF2-40B4-BE49-F238E27FC236}">
                <a16:creationId xmlns:a16="http://schemas.microsoft.com/office/drawing/2014/main" id="{DF010D6D-6D2B-4C0B-A5A0-844852DC520E}"/>
              </a:ext>
            </a:extLst>
          </p:cNvPr>
          <p:cNvSpPr>
            <a:spLocks noChangeArrowheads="1"/>
          </p:cNvSpPr>
          <p:nvPr/>
        </p:nvSpPr>
        <p:spPr bwMode="auto">
          <a:xfrm>
            <a:off x="4627563" y="3659188"/>
            <a:ext cx="254000" cy="1963738"/>
          </a:xfrm>
          <a:custGeom>
            <a:avLst/>
            <a:gdLst>
              <a:gd name="T0" fmla="*/ 0 w 1909"/>
              <a:gd name="T1" fmla="*/ 168761 h 14726"/>
              <a:gd name="T2" fmla="*/ 507802 w 1909"/>
              <a:gd name="T3" fmla="*/ 3925752 h 14726"/>
              <a:gd name="T4" fmla="*/ 0 w 1909"/>
              <a:gd name="T5" fmla="*/ 168761 h 14726"/>
              <a:gd name="T6" fmla="*/ 63342 w 1909"/>
              <a:gd name="T7" fmla="*/ 3552506 h 14726"/>
              <a:gd name="T8" fmla="*/ 436209 w 1909"/>
              <a:gd name="T9" fmla="*/ 3734597 h 14726"/>
              <a:gd name="T10" fmla="*/ 63342 w 1909"/>
              <a:gd name="T11" fmla="*/ 3552506 h 14726"/>
              <a:gd name="T12" fmla="*/ 63342 w 1909"/>
              <a:gd name="T13" fmla="*/ 3306163 h 14726"/>
              <a:gd name="T14" fmla="*/ 436209 w 1909"/>
              <a:gd name="T15" fmla="*/ 3472258 h 14726"/>
              <a:gd name="T16" fmla="*/ 63342 w 1909"/>
              <a:gd name="T17" fmla="*/ 3306163 h 14726"/>
              <a:gd name="T18" fmla="*/ 63342 w 1909"/>
              <a:gd name="T19" fmla="*/ 3059821 h 14726"/>
              <a:gd name="T20" fmla="*/ 436209 w 1909"/>
              <a:gd name="T21" fmla="*/ 3211785 h 14726"/>
              <a:gd name="T22" fmla="*/ 63342 w 1909"/>
              <a:gd name="T23" fmla="*/ 3059821 h 14726"/>
              <a:gd name="T24" fmla="*/ 63342 w 1909"/>
              <a:gd name="T25" fmla="*/ 2813478 h 14726"/>
              <a:gd name="T26" fmla="*/ 436209 w 1909"/>
              <a:gd name="T27" fmla="*/ 2948913 h 14726"/>
              <a:gd name="T28" fmla="*/ 63342 w 1909"/>
              <a:gd name="T29" fmla="*/ 2813478 h 14726"/>
              <a:gd name="T30" fmla="*/ 63342 w 1909"/>
              <a:gd name="T31" fmla="*/ 2567402 h 14726"/>
              <a:gd name="T32" fmla="*/ 436209 w 1909"/>
              <a:gd name="T33" fmla="*/ 2688974 h 14726"/>
              <a:gd name="T34" fmla="*/ 63342 w 1909"/>
              <a:gd name="T35" fmla="*/ 2567402 h 14726"/>
              <a:gd name="T36" fmla="*/ 63342 w 1909"/>
              <a:gd name="T37" fmla="*/ 2318660 h 14726"/>
              <a:gd name="T38" fmla="*/ 436209 w 1909"/>
              <a:gd name="T39" fmla="*/ 2426102 h 14726"/>
              <a:gd name="T40" fmla="*/ 63342 w 1909"/>
              <a:gd name="T41" fmla="*/ 2318660 h 14726"/>
              <a:gd name="T42" fmla="*/ 63342 w 1909"/>
              <a:gd name="T43" fmla="*/ 2072317 h 14726"/>
              <a:gd name="T44" fmla="*/ 436209 w 1909"/>
              <a:gd name="T45" fmla="*/ 2166162 h 14726"/>
              <a:gd name="T46" fmla="*/ 63342 w 1909"/>
              <a:gd name="T47" fmla="*/ 2072317 h 14726"/>
              <a:gd name="T48" fmla="*/ 63342 w 1909"/>
              <a:gd name="T49" fmla="*/ 1825975 h 14726"/>
              <a:gd name="T50" fmla="*/ 436209 w 1909"/>
              <a:gd name="T51" fmla="*/ 1903290 h 14726"/>
              <a:gd name="T52" fmla="*/ 63342 w 1909"/>
              <a:gd name="T53" fmla="*/ 1825975 h 14726"/>
              <a:gd name="T54" fmla="*/ 63342 w 1909"/>
              <a:gd name="T55" fmla="*/ 1579899 h 14726"/>
              <a:gd name="T56" fmla="*/ 436209 w 1909"/>
              <a:gd name="T57" fmla="*/ 1643351 h 14726"/>
              <a:gd name="T58" fmla="*/ 63342 w 1909"/>
              <a:gd name="T59" fmla="*/ 1579899 h 14726"/>
              <a:gd name="T60" fmla="*/ 63342 w 1909"/>
              <a:gd name="T61" fmla="*/ 1333556 h 14726"/>
              <a:gd name="T62" fmla="*/ 436209 w 1909"/>
              <a:gd name="T63" fmla="*/ 1380478 h 14726"/>
              <a:gd name="T64" fmla="*/ 63342 w 1909"/>
              <a:gd name="T65" fmla="*/ 1333556 h 14726"/>
              <a:gd name="T66" fmla="*/ 63342 w 1909"/>
              <a:gd name="T67" fmla="*/ 1087213 h 14726"/>
              <a:gd name="T68" fmla="*/ 436209 w 1909"/>
              <a:gd name="T69" fmla="*/ 1120539 h 14726"/>
              <a:gd name="T70" fmla="*/ 63342 w 1909"/>
              <a:gd name="T71" fmla="*/ 1087213 h 14726"/>
              <a:gd name="T72" fmla="*/ 63342 w 1909"/>
              <a:gd name="T73" fmla="*/ 841137 h 14726"/>
              <a:gd name="T74" fmla="*/ 436209 w 1909"/>
              <a:gd name="T75" fmla="*/ 857667 h 14726"/>
              <a:gd name="T76" fmla="*/ 63342 w 1909"/>
              <a:gd name="T77" fmla="*/ 841137 h 14726"/>
              <a:gd name="T78" fmla="*/ 63342 w 1909"/>
              <a:gd name="T79" fmla="*/ 594795 h 14726"/>
              <a:gd name="T80" fmla="*/ 436209 w 1909"/>
              <a:gd name="T81" fmla="*/ 594795 h 14726"/>
              <a:gd name="T82" fmla="*/ 63342 w 1909"/>
              <a:gd name="T83" fmla="*/ 594795 h 14726"/>
              <a:gd name="T84" fmla="*/ 63342 w 1909"/>
              <a:gd name="T85" fmla="*/ 348452 h 14726"/>
              <a:gd name="T86" fmla="*/ 436209 w 1909"/>
              <a:gd name="T87" fmla="*/ 334855 h 14726"/>
              <a:gd name="T88" fmla="*/ 63342 w 1909"/>
              <a:gd name="T89" fmla="*/ 348452 h 1472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1909" h="14726">
                <a:moveTo>
                  <a:pt x="0" y="633"/>
                </a:moveTo>
                <a:lnTo>
                  <a:pt x="0" y="633"/>
                </a:lnTo>
                <a:cubicBezTo>
                  <a:pt x="0" y="14257"/>
                  <a:pt x="0" y="14257"/>
                  <a:pt x="0" y="14257"/>
                </a:cubicBezTo>
                <a:cubicBezTo>
                  <a:pt x="1908" y="14725"/>
                  <a:pt x="1908" y="14725"/>
                  <a:pt x="1908" y="14725"/>
                </a:cubicBezTo>
                <a:cubicBezTo>
                  <a:pt x="1908" y="0"/>
                  <a:pt x="1908" y="0"/>
                  <a:pt x="1908" y="0"/>
                </a:cubicBezTo>
                <a:lnTo>
                  <a:pt x="0" y="633"/>
                </a:lnTo>
                <a:close/>
                <a:moveTo>
                  <a:pt x="238" y="13325"/>
                </a:moveTo>
                <a:lnTo>
                  <a:pt x="238" y="13325"/>
                </a:lnTo>
                <a:cubicBezTo>
                  <a:pt x="1639" y="13625"/>
                  <a:pt x="1639" y="13625"/>
                  <a:pt x="1639" y="13625"/>
                </a:cubicBezTo>
                <a:cubicBezTo>
                  <a:pt x="1639" y="14008"/>
                  <a:pt x="1639" y="14008"/>
                  <a:pt x="1639" y="14008"/>
                </a:cubicBezTo>
                <a:cubicBezTo>
                  <a:pt x="238" y="13625"/>
                  <a:pt x="238" y="13625"/>
                  <a:pt x="238" y="13625"/>
                </a:cubicBezTo>
                <a:lnTo>
                  <a:pt x="238" y="13325"/>
                </a:lnTo>
                <a:close/>
                <a:moveTo>
                  <a:pt x="238" y="12401"/>
                </a:moveTo>
                <a:lnTo>
                  <a:pt x="238" y="12401"/>
                </a:lnTo>
                <a:cubicBezTo>
                  <a:pt x="706" y="12483"/>
                  <a:pt x="1171" y="12566"/>
                  <a:pt x="1639" y="12650"/>
                </a:cubicBezTo>
                <a:cubicBezTo>
                  <a:pt x="1639" y="12775"/>
                  <a:pt x="1639" y="12899"/>
                  <a:pt x="1639" y="13024"/>
                </a:cubicBezTo>
                <a:cubicBezTo>
                  <a:pt x="1171" y="12920"/>
                  <a:pt x="706" y="12815"/>
                  <a:pt x="238" y="12712"/>
                </a:cubicBezTo>
                <a:cubicBezTo>
                  <a:pt x="238" y="12608"/>
                  <a:pt x="238" y="12504"/>
                  <a:pt x="238" y="12401"/>
                </a:cubicBezTo>
                <a:close/>
                <a:moveTo>
                  <a:pt x="238" y="11477"/>
                </a:moveTo>
                <a:lnTo>
                  <a:pt x="238" y="11477"/>
                </a:lnTo>
                <a:cubicBezTo>
                  <a:pt x="706" y="11539"/>
                  <a:pt x="1171" y="11602"/>
                  <a:pt x="1639" y="11664"/>
                </a:cubicBezTo>
                <a:cubicBezTo>
                  <a:pt x="1639" y="11789"/>
                  <a:pt x="1639" y="11923"/>
                  <a:pt x="1639" y="12047"/>
                </a:cubicBezTo>
                <a:cubicBezTo>
                  <a:pt x="1171" y="11965"/>
                  <a:pt x="706" y="11871"/>
                  <a:pt x="238" y="11789"/>
                </a:cubicBezTo>
                <a:cubicBezTo>
                  <a:pt x="238" y="11684"/>
                  <a:pt x="238" y="11582"/>
                  <a:pt x="238" y="11477"/>
                </a:cubicBezTo>
                <a:close/>
                <a:moveTo>
                  <a:pt x="238" y="10553"/>
                </a:moveTo>
                <a:lnTo>
                  <a:pt x="238" y="10553"/>
                </a:lnTo>
                <a:cubicBezTo>
                  <a:pt x="706" y="10596"/>
                  <a:pt x="1171" y="10636"/>
                  <a:pt x="1639" y="10689"/>
                </a:cubicBezTo>
                <a:cubicBezTo>
                  <a:pt x="1639" y="10812"/>
                  <a:pt x="1639" y="10937"/>
                  <a:pt x="1639" y="11061"/>
                </a:cubicBezTo>
                <a:cubicBezTo>
                  <a:pt x="1171" y="10999"/>
                  <a:pt x="706" y="10937"/>
                  <a:pt x="238" y="10865"/>
                </a:cubicBezTo>
                <a:cubicBezTo>
                  <a:pt x="238" y="10761"/>
                  <a:pt x="238" y="10658"/>
                  <a:pt x="238" y="10553"/>
                </a:cubicBezTo>
                <a:close/>
                <a:moveTo>
                  <a:pt x="238" y="9630"/>
                </a:moveTo>
                <a:lnTo>
                  <a:pt x="238" y="9630"/>
                </a:lnTo>
                <a:cubicBezTo>
                  <a:pt x="706" y="9650"/>
                  <a:pt x="1171" y="9681"/>
                  <a:pt x="1639" y="9703"/>
                </a:cubicBezTo>
                <a:cubicBezTo>
                  <a:pt x="1639" y="9828"/>
                  <a:pt x="1639" y="9961"/>
                  <a:pt x="1639" y="10086"/>
                </a:cubicBezTo>
                <a:cubicBezTo>
                  <a:pt x="1171" y="10035"/>
                  <a:pt x="706" y="9993"/>
                  <a:pt x="238" y="9941"/>
                </a:cubicBezTo>
                <a:cubicBezTo>
                  <a:pt x="238" y="9837"/>
                  <a:pt x="238" y="9734"/>
                  <a:pt x="238" y="9630"/>
                </a:cubicBezTo>
                <a:close/>
                <a:moveTo>
                  <a:pt x="238" y="8697"/>
                </a:moveTo>
                <a:lnTo>
                  <a:pt x="238" y="8697"/>
                </a:lnTo>
                <a:cubicBezTo>
                  <a:pt x="706" y="8706"/>
                  <a:pt x="1171" y="8717"/>
                  <a:pt x="1639" y="8728"/>
                </a:cubicBezTo>
                <a:cubicBezTo>
                  <a:pt x="1639" y="8851"/>
                  <a:pt x="1639" y="8975"/>
                  <a:pt x="1639" y="9100"/>
                </a:cubicBezTo>
                <a:cubicBezTo>
                  <a:pt x="1171" y="9080"/>
                  <a:pt x="706" y="9049"/>
                  <a:pt x="238" y="9029"/>
                </a:cubicBezTo>
                <a:cubicBezTo>
                  <a:pt x="238" y="8915"/>
                  <a:pt x="238" y="8810"/>
                  <a:pt x="238" y="8697"/>
                </a:cubicBezTo>
                <a:close/>
                <a:moveTo>
                  <a:pt x="238" y="7773"/>
                </a:moveTo>
                <a:lnTo>
                  <a:pt x="238" y="7773"/>
                </a:lnTo>
                <a:cubicBezTo>
                  <a:pt x="706" y="7762"/>
                  <a:pt x="1171" y="7751"/>
                  <a:pt x="1639" y="7742"/>
                </a:cubicBezTo>
                <a:cubicBezTo>
                  <a:pt x="1639" y="7867"/>
                  <a:pt x="1639" y="7991"/>
                  <a:pt x="1639" y="8125"/>
                </a:cubicBezTo>
                <a:cubicBezTo>
                  <a:pt x="1171" y="8114"/>
                  <a:pt x="706" y="8114"/>
                  <a:pt x="238" y="8105"/>
                </a:cubicBezTo>
                <a:cubicBezTo>
                  <a:pt x="238" y="7991"/>
                  <a:pt x="238" y="7887"/>
                  <a:pt x="238" y="7773"/>
                </a:cubicBezTo>
                <a:close/>
                <a:moveTo>
                  <a:pt x="238" y="6849"/>
                </a:moveTo>
                <a:lnTo>
                  <a:pt x="238" y="6849"/>
                </a:lnTo>
                <a:cubicBezTo>
                  <a:pt x="706" y="6818"/>
                  <a:pt x="1171" y="6787"/>
                  <a:pt x="1639" y="6756"/>
                </a:cubicBezTo>
                <a:cubicBezTo>
                  <a:pt x="1639" y="6890"/>
                  <a:pt x="1639" y="7014"/>
                  <a:pt x="1639" y="7139"/>
                </a:cubicBezTo>
                <a:cubicBezTo>
                  <a:pt x="1171" y="7161"/>
                  <a:pt x="706" y="7170"/>
                  <a:pt x="238" y="7181"/>
                </a:cubicBezTo>
                <a:cubicBezTo>
                  <a:pt x="238" y="7077"/>
                  <a:pt x="238" y="6963"/>
                  <a:pt x="238" y="6849"/>
                </a:cubicBezTo>
                <a:close/>
                <a:moveTo>
                  <a:pt x="238" y="5926"/>
                </a:moveTo>
                <a:lnTo>
                  <a:pt x="238" y="5926"/>
                </a:lnTo>
                <a:cubicBezTo>
                  <a:pt x="706" y="5874"/>
                  <a:pt x="1171" y="5832"/>
                  <a:pt x="1639" y="5781"/>
                </a:cubicBezTo>
                <a:cubicBezTo>
                  <a:pt x="1639" y="5906"/>
                  <a:pt x="1639" y="6030"/>
                  <a:pt x="1639" y="6164"/>
                </a:cubicBezTo>
                <a:cubicBezTo>
                  <a:pt x="1171" y="6195"/>
                  <a:pt x="706" y="6226"/>
                  <a:pt x="238" y="6268"/>
                </a:cubicBezTo>
                <a:cubicBezTo>
                  <a:pt x="238" y="6153"/>
                  <a:pt x="238" y="6039"/>
                  <a:pt x="238" y="5926"/>
                </a:cubicBezTo>
                <a:close/>
                <a:moveTo>
                  <a:pt x="238" y="5002"/>
                </a:moveTo>
                <a:lnTo>
                  <a:pt x="238" y="5002"/>
                </a:lnTo>
                <a:cubicBezTo>
                  <a:pt x="706" y="4940"/>
                  <a:pt x="1171" y="4866"/>
                  <a:pt x="1639" y="4795"/>
                </a:cubicBezTo>
                <a:cubicBezTo>
                  <a:pt x="1639" y="4929"/>
                  <a:pt x="1639" y="5053"/>
                  <a:pt x="1639" y="5178"/>
                </a:cubicBezTo>
                <a:cubicBezTo>
                  <a:pt x="1171" y="5231"/>
                  <a:pt x="706" y="5292"/>
                  <a:pt x="238" y="5345"/>
                </a:cubicBezTo>
                <a:cubicBezTo>
                  <a:pt x="238" y="5231"/>
                  <a:pt x="238" y="5116"/>
                  <a:pt x="238" y="5002"/>
                </a:cubicBezTo>
                <a:close/>
                <a:moveTo>
                  <a:pt x="238" y="4078"/>
                </a:moveTo>
                <a:lnTo>
                  <a:pt x="238" y="4078"/>
                </a:lnTo>
                <a:cubicBezTo>
                  <a:pt x="706" y="3996"/>
                  <a:pt x="1171" y="3902"/>
                  <a:pt x="1639" y="3820"/>
                </a:cubicBezTo>
                <a:cubicBezTo>
                  <a:pt x="1639" y="3944"/>
                  <a:pt x="1639" y="4069"/>
                  <a:pt x="1639" y="4203"/>
                </a:cubicBezTo>
                <a:cubicBezTo>
                  <a:pt x="1171" y="4276"/>
                  <a:pt x="706" y="4348"/>
                  <a:pt x="238" y="4421"/>
                </a:cubicBezTo>
                <a:cubicBezTo>
                  <a:pt x="238" y="4307"/>
                  <a:pt x="238" y="4192"/>
                  <a:pt x="238" y="4078"/>
                </a:cubicBezTo>
                <a:close/>
                <a:moveTo>
                  <a:pt x="238" y="3155"/>
                </a:moveTo>
                <a:lnTo>
                  <a:pt x="238" y="3155"/>
                </a:lnTo>
                <a:cubicBezTo>
                  <a:pt x="706" y="3052"/>
                  <a:pt x="1171" y="2947"/>
                  <a:pt x="1639" y="2834"/>
                </a:cubicBezTo>
                <a:cubicBezTo>
                  <a:pt x="1639" y="2958"/>
                  <a:pt x="1639" y="3092"/>
                  <a:pt x="1639" y="3217"/>
                </a:cubicBezTo>
                <a:cubicBezTo>
                  <a:pt x="1171" y="3310"/>
                  <a:pt x="706" y="3404"/>
                  <a:pt x="238" y="3497"/>
                </a:cubicBezTo>
                <a:cubicBezTo>
                  <a:pt x="238" y="3384"/>
                  <a:pt x="238" y="3270"/>
                  <a:pt x="238" y="3155"/>
                </a:cubicBezTo>
                <a:close/>
                <a:moveTo>
                  <a:pt x="238" y="2231"/>
                </a:moveTo>
                <a:lnTo>
                  <a:pt x="238" y="2231"/>
                </a:lnTo>
                <a:cubicBezTo>
                  <a:pt x="706" y="2108"/>
                  <a:pt x="1171" y="1983"/>
                  <a:pt x="1639" y="1859"/>
                </a:cubicBezTo>
                <a:cubicBezTo>
                  <a:pt x="1639" y="1983"/>
                  <a:pt x="1639" y="2108"/>
                  <a:pt x="1639" y="2231"/>
                </a:cubicBezTo>
                <a:cubicBezTo>
                  <a:pt x="1171" y="2346"/>
                  <a:pt x="706" y="2471"/>
                  <a:pt x="238" y="2585"/>
                </a:cubicBezTo>
                <a:cubicBezTo>
                  <a:pt x="238" y="2460"/>
                  <a:pt x="238" y="2346"/>
                  <a:pt x="238" y="2231"/>
                </a:cubicBezTo>
                <a:close/>
                <a:moveTo>
                  <a:pt x="238" y="1307"/>
                </a:moveTo>
                <a:lnTo>
                  <a:pt x="238" y="1307"/>
                </a:lnTo>
                <a:cubicBezTo>
                  <a:pt x="1639" y="873"/>
                  <a:pt x="1639" y="873"/>
                  <a:pt x="1639" y="873"/>
                </a:cubicBezTo>
                <a:cubicBezTo>
                  <a:pt x="1639" y="1256"/>
                  <a:pt x="1639" y="1256"/>
                  <a:pt x="1639" y="1256"/>
                </a:cubicBezTo>
                <a:cubicBezTo>
                  <a:pt x="238" y="1661"/>
                  <a:pt x="238" y="1661"/>
                  <a:pt x="238" y="1661"/>
                </a:cubicBezTo>
                <a:lnTo>
                  <a:pt x="238" y="1307"/>
                </a:lnTo>
                <a:close/>
              </a:path>
            </a:pathLst>
          </a:custGeom>
          <a:solidFill>
            <a:srgbClr val="262626"/>
          </a:solidFill>
          <a:ln>
            <a:noFill/>
          </a:ln>
        </p:spPr>
        <p:txBody>
          <a:bodyPr wrap="none" anchor="ctr"/>
          <a:lstStyle/>
          <a:p>
            <a:endParaRPr lang="es-MX" sz="900" dirty="0"/>
          </a:p>
        </p:txBody>
      </p:sp>
      <p:sp>
        <p:nvSpPr>
          <p:cNvPr id="8" name="Freeform 7">
            <a:extLst>
              <a:ext uri="{FF2B5EF4-FFF2-40B4-BE49-F238E27FC236}">
                <a16:creationId xmlns:a16="http://schemas.microsoft.com/office/drawing/2014/main" id="{246F7458-A5A2-4D1E-AD67-DD5B070A77F2}"/>
              </a:ext>
            </a:extLst>
          </p:cNvPr>
          <p:cNvSpPr>
            <a:spLocks noChangeArrowheads="1"/>
          </p:cNvSpPr>
          <p:nvPr/>
        </p:nvSpPr>
        <p:spPr bwMode="auto">
          <a:xfrm>
            <a:off x="4902994" y="3661569"/>
            <a:ext cx="489744" cy="1958975"/>
          </a:xfrm>
          <a:custGeom>
            <a:avLst/>
            <a:gdLst>
              <a:gd name="T0" fmla="*/ 634 w 3676"/>
              <a:gd name="T1" fmla="*/ 13523 h 14695"/>
              <a:gd name="T2" fmla="*/ 634 w 3676"/>
              <a:gd name="T3" fmla="*/ 12775 h 14695"/>
              <a:gd name="T4" fmla="*/ 1255 w 3676"/>
              <a:gd name="T5" fmla="*/ 12007 h 14695"/>
              <a:gd name="T6" fmla="*/ 1255 w 3676"/>
              <a:gd name="T7" fmla="*/ 11695 h 14695"/>
              <a:gd name="T8" fmla="*/ 634 w 3676"/>
              <a:gd name="T9" fmla="*/ 10990 h 14695"/>
              <a:gd name="T10" fmla="*/ 634 w 3676"/>
              <a:gd name="T11" fmla="*/ 9808 h 14695"/>
              <a:gd name="T12" fmla="*/ 634 w 3676"/>
              <a:gd name="T13" fmla="*/ 8323 h 14695"/>
              <a:gd name="T14" fmla="*/ 634 w 3676"/>
              <a:gd name="T15" fmla="*/ 7586 h 14695"/>
              <a:gd name="T16" fmla="*/ 1255 w 3676"/>
              <a:gd name="T17" fmla="*/ 6923 h 14695"/>
              <a:gd name="T18" fmla="*/ 1255 w 3676"/>
              <a:gd name="T19" fmla="*/ 6600 h 14695"/>
              <a:gd name="T20" fmla="*/ 1255 w 3676"/>
              <a:gd name="T21" fmla="*/ 5149 h 14695"/>
              <a:gd name="T22" fmla="*/ 634 w 3676"/>
              <a:gd name="T23" fmla="*/ 5356 h 14695"/>
              <a:gd name="T24" fmla="*/ 634 w 3676"/>
              <a:gd name="T25" fmla="*/ 3125 h 14695"/>
              <a:gd name="T26" fmla="*/ 634 w 3676"/>
              <a:gd name="T27" fmla="*/ 2389 h 14695"/>
              <a:gd name="T28" fmla="*/ 1255 w 3676"/>
              <a:gd name="T29" fmla="*/ 1828 h 14695"/>
              <a:gd name="T30" fmla="*/ 634 w 3676"/>
              <a:gd name="T31" fmla="*/ 904 h 14695"/>
              <a:gd name="T32" fmla="*/ 2045 w 3676"/>
              <a:gd name="T33" fmla="*/ 1340 h 14695"/>
              <a:gd name="T34" fmla="*/ 2054 w 3676"/>
              <a:gd name="T35" fmla="*/ 2429 h 14695"/>
              <a:gd name="T36" fmla="*/ 2054 w 3676"/>
              <a:gd name="T37" fmla="*/ 3840 h 14695"/>
              <a:gd name="T38" fmla="*/ 2054 w 3676"/>
              <a:gd name="T39" fmla="*/ 4557 h 14695"/>
              <a:gd name="T40" fmla="*/ 1660 w 3676"/>
              <a:gd name="T41" fmla="*/ 5200 h 14695"/>
              <a:gd name="T42" fmla="*/ 1660 w 3676"/>
              <a:gd name="T43" fmla="*/ 5521 h 14695"/>
              <a:gd name="T44" fmla="*/ 2054 w 3676"/>
              <a:gd name="T45" fmla="*/ 6300 h 14695"/>
              <a:gd name="T46" fmla="*/ 2054 w 3676"/>
              <a:gd name="T47" fmla="*/ 7379 h 14695"/>
              <a:gd name="T48" fmla="*/ 2065 w 3676"/>
              <a:gd name="T49" fmla="*/ 8800 h 14695"/>
              <a:gd name="T50" fmla="*/ 2065 w 3676"/>
              <a:gd name="T51" fmla="*/ 9505 h 14695"/>
              <a:gd name="T52" fmla="*/ 1671 w 3676"/>
              <a:gd name="T53" fmla="*/ 10222 h 14695"/>
              <a:gd name="T54" fmla="*/ 1671 w 3676"/>
              <a:gd name="T55" fmla="*/ 10544 h 14695"/>
              <a:gd name="T56" fmla="*/ 2065 w 3676"/>
              <a:gd name="T57" fmla="*/ 11259 h 14695"/>
              <a:gd name="T58" fmla="*/ 2065 w 3676"/>
              <a:gd name="T59" fmla="*/ 12339 h 14695"/>
              <a:gd name="T60" fmla="*/ 2065 w 3676"/>
              <a:gd name="T61" fmla="*/ 13761 h 14695"/>
              <a:gd name="T62" fmla="*/ 2386 w 3676"/>
              <a:gd name="T63" fmla="*/ 13356 h 14695"/>
              <a:gd name="T64" fmla="*/ 2677 w 3676"/>
              <a:gd name="T65" fmla="*/ 12639 h 14695"/>
              <a:gd name="T66" fmla="*/ 2677 w 3676"/>
              <a:gd name="T67" fmla="*/ 11945 h 14695"/>
              <a:gd name="T68" fmla="*/ 2386 w 3676"/>
              <a:gd name="T69" fmla="*/ 11622 h 14695"/>
              <a:gd name="T70" fmla="*/ 2386 w 3676"/>
              <a:gd name="T71" fmla="*/ 10917 h 14695"/>
              <a:gd name="T72" fmla="*/ 2386 w 3676"/>
              <a:gd name="T73" fmla="*/ 9516 h 14695"/>
              <a:gd name="T74" fmla="*/ 2386 w 3676"/>
              <a:gd name="T75" fmla="*/ 8459 h 14695"/>
              <a:gd name="T76" fmla="*/ 2677 w 3676"/>
              <a:gd name="T77" fmla="*/ 7784 h 14695"/>
              <a:gd name="T78" fmla="*/ 2677 w 3676"/>
              <a:gd name="T79" fmla="*/ 7442 h 14695"/>
              <a:gd name="T80" fmla="*/ 2386 w 3676"/>
              <a:gd name="T81" fmla="*/ 6716 h 14695"/>
              <a:gd name="T82" fmla="*/ 2386 w 3676"/>
              <a:gd name="T83" fmla="*/ 5656 h 14695"/>
              <a:gd name="T84" fmla="*/ 2397 w 3676"/>
              <a:gd name="T85" fmla="*/ 4256 h 14695"/>
              <a:gd name="T86" fmla="*/ 2397 w 3676"/>
              <a:gd name="T87" fmla="*/ 3551 h 14695"/>
              <a:gd name="T88" fmla="*/ 2397 w 3676"/>
              <a:gd name="T89" fmla="*/ 2854 h 14695"/>
              <a:gd name="T90" fmla="*/ 2677 w 3676"/>
              <a:gd name="T91" fmla="*/ 2585 h 14695"/>
              <a:gd name="T92" fmla="*/ 2677 w 3676"/>
              <a:gd name="T93" fmla="*/ 1536 h 14695"/>
              <a:gd name="T94" fmla="*/ 2936 w 3676"/>
              <a:gd name="T95" fmla="*/ 13314 h 14695"/>
              <a:gd name="T96" fmla="*/ 2936 w 3676"/>
              <a:gd name="T97" fmla="*/ 11945 h 14695"/>
              <a:gd name="T98" fmla="*/ 2936 w 3676"/>
              <a:gd name="T99" fmla="*/ 11259 h 14695"/>
              <a:gd name="T100" fmla="*/ 3185 w 3676"/>
              <a:gd name="T101" fmla="*/ 10565 h 14695"/>
              <a:gd name="T102" fmla="*/ 3185 w 3676"/>
              <a:gd name="T103" fmla="*/ 10211 h 14695"/>
              <a:gd name="T104" fmla="*/ 2947 w 3676"/>
              <a:gd name="T105" fmla="*/ 9536 h 14695"/>
              <a:gd name="T106" fmla="*/ 2947 w 3676"/>
              <a:gd name="T107" fmla="*/ 8499 h 14695"/>
              <a:gd name="T108" fmla="*/ 2947 w 3676"/>
              <a:gd name="T109" fmla="*/ 7130 h 14695"/>
              <a:gd name="T110" fmla="*/ 2958 w 3676"/>
              <a:gd name="T111" fmla="*/ 6445 h 14695"/>
              <a:gd name="T112" fmla="*/ 3196 w 3676"/>
              <a:gd name="T113" fmla="*/ 5792 h 14695"/>
              <a:gd name="T114" fmla="*/ 3207 w 3676"/>
              <a:gd name="T115" fmla="*/ 5438 h 14695"/>
              <a:gd name="T116" fmla="*/ 2958 w 3676"/>
              <a:gd name="T117" fmla="*/ 4722 h 14695"/>
              <a:gd name="T118" fmla="*/ 2958 w 3676"/>
              <a:gd name="T119" fmla="*/ 3695 h 14695"/>
              <a:gd name="T120" fmla="*/ 2969 w 3676"/>
              <a:gd name="T121" fmla="*/ 2315 h 14695"/>
              <a:gd name="T122" fmla="*/ 3216 w 3676"/>
              <a:gd name="T123" fmla="*/ 2035 h 146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676" h="14695">
                <a:moveTo>
                  <a:pt x="3675" y="1267"/>
                </a:moveTo>
                <a:lnTo>
                  <a:pt x="3675" y="1267"/>
                </a:lnTo>
                <a:cubicBezTo>
                  <a:pt x="0" y="0"/>
                  <a:pt x="0" y="0"/>
                  <a:pt x="0" y="0"/>
                </a:cubicBezTo>
                <a:cubicBezTo>
                  <a:pt x="0" y="14694"/>
                  <a:pt x="0" y="14694"/>
                  <a:pt x="0" y="14694"/>
                </a:cubicBezTo>
                <a:cubicBezTo>
                  <a:pt x="3675" y="14135"/>
                  <a:pt x="3675" y="14135"/>
                  <a:pt x="3675" y="14135"/>
                </a:cubicBezTo>
                <a:lnTo>
                  <a:pt x="3675" y="1267"/>
                </a:lnTo>
                <a:close/>
                <a:moveTo>
                  <a:pt x="634" y="13523"/>
                </a:moveTo>
                <a:lnTo>
                  <a:pt x="634" y="13523"/>
                </a:lnTo>
                <a:cubicBezTo>
                  <a:pt x="1246" y="13470"/>
                  <a:pt x="1246" y="13470"/>
                  <a:pt x="1246" y="13470"/>
                </a:cubicBezTo>
                <a:cubicBezTo>
                  <a:pt x="1246" y="13875"/>
                  <a:pt x="1246" y="13875"/>
                  <a:pt x="1246" y="13875"/>
                </a:cubicBezTo>
                <a:cubicBezTo>
                  <a:pt x="634" y="13957"/>
                  <a:pt x="634" y="13957"/>
                  <a:pt x="634" y="13957"/>
                </a:cubicBezTo>
                <a:lnTo>
                  <a:pt x="634" y="13523"/>
                </a:lnTo>
                <a:close/>
                <a:moveTo>
                  <a:pt x="634" y="12775"/>
                </a:moveTo>
                <a:lnTo>
                  <a:pt x="634" y="12775"/>
                </a:lnTo>
                <a:cubicBezTo>
                  <a:pt x="841" y="12764"/>
                  <a:pt x="1048" y="12755"/>
                  <a:pt x="1246" y="12744"/>
                </a:cubicBezTo>
                <a:cubicBezTo>
                  <a:pt x="1246" y="12879"/>
                  <a:pt x="1246" y="13013"/>
                  <a:pt x="1246" y="13149"/>
                </a:cubicBezTo>
                <a:cubicBezTo>
                  <a:pt x="1048" y="13169"/>
                  <a:pt x="841" y="13200"/>
                  <a:pt x="634" y="13220"/>
                </a:cubicBezTo>
                <a:cubicBezTo>
                  <a:pt x="634" y="13076"/>
                  <a:pt x="634" y="12931"/>
                  <a:pt x="634" y="12775"/>
                </a:cubicBezTo>
                <a:close/>
                <a:moveTo>
                  <a:pt x="634" y="12038"/>
                </a:moveTo>
                <a:lnTo>
                  <a:pt x="634" y="12038"/>
                </a:lnTo>
                <a:cubicBezTo>
                  <a:pt x="841" y="12027"/>
                  <a:pt x="1048" y="12018"/>
                  <a:pt x="1255" y="12007"/>
                </a:cubicBezTo>
                <a:cubicBezTo>
                  <a:pt x="1255" y="12152"/>
                  <a:pt x="1255" y="12287"/>
                  <a:pt x="1255" y="12421"/>
                </a:cubicBezTo>
                <a:cubicBezTo>
                  <a:pt x="1048" y="12443"/>
                  <a:pt x="841" y="12463"/>
                  <a:pt x="634" y="12474"/>
                </a:cubicBezTo>
                <a:cubicBezTo>
                  <a:pt x="634" y="12328"/>
                  <a:pt x="634" y="12183"/>
                  <a:pt x="634" y="12038"/>
                </a:cubicBezTo>
                <a:close/>
                <a:moveTo>
                  <a:pt x="634" y="11290"/>
                </a:moveTo>
                <a:lnTo>
                  <a:pt x="634" y="11290"/>
                </a:lnTo>
                <a:cubicBezTo>
                  <a:pt x="841" y="11290"/>
                  <a:pt x="1048" y="11290"/>
                  <a:pt x="1255" y="11281"/>
                </a:cubicBezTo>
                <a:cubicBezTo>
                  <a:pt x="1255" y="11426"/>
                  <a:pt x="1255" y="11562"/>
                  <a:pt x="1255" y="11695"/>
                </a:cubicBezTo>
                <a:cubicBezTo>
                  <a:pt x="1048" y="11706"/>
                  <a:pt x="841" y="11727"/>
                  <a:pt x="634" y="11738"/>
                </a:cubicBezTo>
                <a:cubicBezTo>
                  <a:pt x="634" y="11593"/>
                  <a:pt x="634" y="11437"/>
                  <a:pt x="634" y="11290"/>
                </a:cubicBezTo>
                <a:close/>
                <a:moveTo>
                  <a:pt x="634" y="10554"/>
                </a:moveTo>
                <a:lnTo>
                  <a:pt x="634" y="10554"/>
                </a:lnTo>
                <a:cubicBezTo>
                  <a:pt x="841" y="10554"/>
                  <a:pt x="1048" y="10554"/>
                  <a:pt x="1255" y="10554"/>
                </a:cubicBezTo>
                <a:cubicBezTo>
                  <a:pt x="1255" y="10689"/>
                  <a:pt x="1255" y="10834"/>
                  <a:pt x="1255" y="10970"/>
                </a:cubicBezTo>
                <a:cubicBezTo>
                  <a:pt x="1048" y="10979"/>
                  <a:pt x="841" y="10979"/>
                  <a:pt x="634" y="10990"/>
                </a:cubicBezTo>
                <a:cubicBezTo>
                  <a:pt x="634" y="10845"/>
                  <a:pt x="634" y="10700"/>
                  <a:pt x="634" y="10554"/>
                </a:cubicBezTo>
                <a:close/>
                <a:moveTo>
                  <a:pt x="634" y="9808"/>
                </a:moveTo>
                <a:lnTo>
                  <a:pt x="634" y="9808"/>
                </a:lnTo>
                <a:cubicBezTo>
                  <a:pt x="841" y="9817"/>
                  <a:pt x="1048" y="9817"/>
                  <a:pt x="1255" y="9828"/>
                </a:cubicBezTo>
                <a:cubicBezTo>
                  <a:pt x="1255" y="9963"/>
                  <a:pt x="1255" y="10097"/>
                  <a:pt x="1255" y="10242"/>
                </a:cubicBezTo>
                <a:cubicBezTo>
                  <a:pt x="1048" y="10242"/>
                  <a:pt x="841" y="10242"/>
                  <a:pt x="634" y="10253"/>
                </a:cubicBezTo>
                <a:cubicBezTo>
                  <a:pt x="634" y="10108"/>
                  <a:pt x="634" y="9952"/>
                  <a:pt x="634" y="9808"/>
                </a:cubicBezTo>
                <a:close/>
                <a:moveTo>
                  <a:pt x="634" y="9071"/>
                </a:moveTo>
                <a:lnTo>
                  <a:pt x="634" y="9071"/>
                </a:lnTo>
                <a:cubicBezTo>
                  <a:pt x="841" y="9080"/>
                  <a:pt x="1048" y="9091"/>
                  <a:pt x="1255" y="9102"/>
                </a:cubicBezTo>
                <a:cubicBezTo>
                  <a:pt x="1255" y="9236"/>
                  <a:pt x="1255" y="9371"/>
                  <a:pt x="1255" y="9516"/>
                </a:cubicBezTo>
                <a:cubicBezTo>
                  <a:pt x="1048" y="9505"/>
                  <a:pt x="841" y="9505"/>
                  <a:pt x="634" y="9505"/>
                </a:cubicBezTo>
                <a:cubicBezTo>
                  <a:pt x="634" y="9360"/>
                  <a:pt x="634" y="9216"/>
                  <a:pt x="634" y="9071"/>
                </a:cubicBezTo>
                <a:close/>
                <a:moveTo>
                  <a:pt x="634" y="8323"/>
                </a:moveTo>
                <a:lnTo>
                  <a:pt x="634" y="8323"/>
                </a:lnTo>
                <a:cubicBezTo>
                  <a:pt x="841" y="8343"/>
                  <a:pt x="1048" y="8354"/>
                  <a:pt x="1255" y="8374"/>
                </a:cubicBezTo>
                <a:cubicBezTo>
                  <a:pt x="1255" y="8510"/>
                  <a:pt x="1255" y="8646"/>
                  <a:pt x="1255" y="8779"/>
                </a:cubicBezTo>
                <a:cubicBezTo>
                  <a:pt x="1048" y="8779"/>
                  <a:pt x="841" y="8770"/>
                  <a:pt x="634" y="8770"/>
                </a:cubicBezTo>
                <a:cubicBezTo>
                  <a:pt x="634" y="8615"/>
                  <a:pt x="634" y="8468"/>
                  <a:pt x="634" y="8323"/>
                </a:cubicBezTo>
                <a:close/>
                <a:moveTo>
                  <a:pt x="634" y="7586"/>
                </a:moveTo>
                <a:lnTo>
                  <a:pt x="634" y="7586"/>
                </a:lnTo>
                <a:cubicBezTo>
                  <a:pt x="841" y="7607"/>
                  <a:pt x="1048" y="7629"/>
                  <a:pt x="1255" y="7649"/>
                </a:cubicBezTo>
                <a:cubicBezTo>
                  <a:pt x="1255" y="7784"/>
                  <a:pt x="1255" y="7918"/>
                  <a:pt x="1255" y="8054"/>
                </a:cubicBezTo>
                <a:cubicBezTo>
                  <a:pt x="1048" y="8043"/>
                  <a:pt x="841" y="8034"/>
                  <a:pt x="634" y="8023"/>
                </a:cubicBezTo>
                <a:cubicBezTo>
                  <a:pt x="634" y="7878"/>
                  <a:pt x="634" y="7731"/>
                  <a:pt x="634" y="7586"/>
                </a:cubicBezTo>
                <a:close/>
                <a:moveTo>
                  <a:pt x="634" y="6839"/>
                </a:moveTo>
                <a:lnTo>
                  <a:pt x="634" y="6839"/>
                </a:lnTo>
                <a:cubicBezTo>
                  <a:pt x="841" y="6870"/>
                  <a:pt x="1048" y="6892"/>
                  <a:pt x="1255" y="6923"/>
                </a:cubicBezTo>
                <a:cubicBezTo>
                  <a:pt x="1255" y="7057"/>
                  <a:pt x="1255" y="7192"/>
                  <a:pt x="1255" y="7328"/>
                </a:cubicBezTo>
                <a:cubicBezTo>
                  <a:pt x="1048" y="7317"/>
                  <a:pt x="841" y="7297"/>
                  <a:pt x="634" y="7286"/>
                </a:cubicBezTo>
                <a:cubicBezTo>
                  <a:pt x="634" y="7130"/>
                  <a:pt x="634" y="6985"/>
                  <a:pt x="634" y="6839"/>
                </a:cubicBezTo>
                <a:close/>
                <a:moveTo>
                  <a:pt x="634" y="6102"/>
                </a:moveTo>
                <a:lnTo>
                  <a:pt x="634" y="6102"/>
                </a:lnTo>
                <a:cubicBezTo>
                  <a:pt x="841" y="6124"/>
                  <a:pt x="1048" y="6155"/>
                  <a:pt x="1255" y="6186"/>
                </a:cubicBezTo>
                <a:cubicBezTo>
                  <a:pt x="1255" y="6331"/>
                  <a:pt x="1255" y="6467"/>
                  <a:pt x="1255" y="6600"/>
                </a:cubicBezTo>
                <a:cubicBezTo>
                  <a:pt x="1048" y="6580"/>
                  <a:pt x="841" y="6560"/>
                  <a:pt x="634" y="6538"/>
                </a:cubicBezTo>
                <a:cubicBezTo>
                  <a:pt x="634" y="6393"/>
                  <a:pt x="634" y="6248"/>
                  <a:pt x="634" y="6102"/>
                </a:cubicBezTo>
                <a:close/>
                <a:moveTo>
                  <a:pt x="634" y="5055"/>
                </a:moveTo>
                <a:lnTo>
                  <a:pt x="634" y="5055"/>
                </a:lnTo>
                <a:cubicBezTo>
                  <a:pt x="634" y="4909"/>
                  <a:pt x="634" y="4764"/>
                  <a:pt x="634" y="4608"/>
                </a:cubicBezTo>
                <a:cubicBezTo>
                  <a:pt x="841" y="4650"/>
                  <a:pt x="1048" y="4691"/>
                  <a:pt x="1255" y="4733"/>
                </a:cubicBezTo>
                <a:cubicBezTo>
                  <a:pt x="1255" y="4868"/>
                  <a:pt x="1255" y="5013"/>
                  <a:pt x="1255" y="5149"/>
                </a:cubicBezTo>
                <a:cubicBezTo>
                  <a:pt x="1048" y="5118"/>
                  <a:pt x="841" y="5086"/>
                  <a:pt x="634" y="5055"/>
                </a:cubicBezTo>
                <a:close/>
                <a:moveTo>
                  <a:pt x="634" y="5356"/>
                </a:moveTo>
                <a:lnTo>
                  <a:pt x="634" y="5356"/>
                </a:lnTo>
                <a:cubicBezTo>
                  <a:pt x="841" y="5387"/>
                  <a:pt x="1048" y="5427"/>
                  <a:pt x="1255" y="5459"/>
                </a:cubicBezTo>
                <a:cubicBezTo>
                  <a:pt x="1255" y="5605"/>
                  <a:pt x="1255" y="5739"/>
                  <a:pt x="1255" y="5875"/>
                </a:cubicBezTo>
                <a:cubicBezTo>
                  <a:pt x="1048" y="5843"/>
                  <a:pt x="841" y="5823"/>
                  <a:pt x="634" y="5792"/>
                </a:cubicBezTo>
                <a:cubicBezTo>
                  <a:pt x="634" y="5645"/>
                  <a:pt x="634" y="5501"/>
                  <a:pt x="634" y="5356"/>
                </a:cubicBezTo>
                <a:close/>
                <a:moveTo>
                  <a:pt x="634" y="3871"/>
                </a:moveTo>
                <a:lnTo>
                  <a:pt x="634" y="3871"/>
                </a:lnTo>
                <a:cubicBezTo>
                  <a:pt x="841" y="3913"/>
                  <a:pt x="1048" y="3965"/>
                  <a:pt x="1255" y="4007"/>
                </a:cubicBezTo>
                <a:cubicBezTo>
                  <a:pt x="1255" y="4141"/>
                  <a:pt x="1255" y="4287"/>
                  <a:pt x="1255" y="4421"/>
                </a:cubicBezTo>
                <a:cubicBezTo>
                  <a:pt x="1048" y="4381"/>
                  <a:pt x="841" y="4350"/>
                  <a:pt x="634" y="4308"/>
                </a:cubicBezTo>
                <a:cubicBezTo>
                  <a:pt x="634" y="4163"/>
                  <a:pt x="634" y="4016"/>
                  <a:pt x="634" y="3871"/>
                </a:cubicBezTo>
                <a:close/>
                <a:moveTo>
                  <a:pt x="634" y="3125"/>
                </a:moveTo>
                <a:lnTo>
                  <a:pt x="634" y="3125"/>
                </a:lnTo>
                <a:cubicBezTo>
                  <a:pt x="841" y="3177"/>
                  <a:pt x="1048" y="3228"/>
                  <a:pt x="1255" y="3279"/>
                </a:cubicBezTo>
                <a:cubicBezTo>
                  <a:pt x="1255" y="3415"/>
                  <a:pt x="1255" y="3551"/>
                  <a:pt x="1255" y="3695"/>
                </a:cubicBezTo>
                <a:cubicBezTo>
                  <a:pt x="1048" y="3653"/>
                  <a:pt x="841" y="3613"/>
                  <a:pt x="634" y="3571"/>
                </a:cubicBezTo>
                <a:cubicBezTo>
                  <a:pt x="634" y="3426"/>
                  <a:pt x="634" y="3279"/>
                  <a:pt x="634" y="3125"/>
                </a:cubicBezTo>
                <a:close/>
                <a:moveTo>
                  <a:pt x="634" y="2389"/>
                </a:moveTo>
                <a:lnTo>
                  <a:pt x="634" y="2389"/>
                </a:lnTo>
                <a:cubicBezTo>
                  <a:pt x="841" y="2440"/>
                  <a:pt x="1048" y="2502"/>
                  <a:pt x="1255" y="2554"/>
                </a:cubicBezTo>
                <a:cubicBezTo>
                  <a:pt x="1255" y="2689"/>
                  <a:pt x="1255" y="2823"/>
                  <a:pt x="1255" y="2959"/>
                </a:cubicBezTo>
                <a:cubicBezTo>
                  <a:pt x="1048" y="2916"/>
                  <a:pt x="841" y="2876"/>
                  <a:pt x="634" y="2823"/>
                </a:cubicBezTo>
                <a:cubicBezTo>
                  <a:pt x="634" y="2678"/>
                  <a:pt x="634" y="2533"/>
                  <a:pt x="634" y="2389"/>
                </a:cubicBezTo>
                <a:close/>
                <a:moveTo>
                  <a:pt x="634" y="1641"/>
                </a:moveTo>
                <a:lnTo>
                  <a:pt x="634" y="1641"/>
                </a:lnTo>
                <a:cubicBezTo>
                  <a:pt x="841" y="1703"/>
                  <a:pt x="1048" y="1765"/>
                  <a:pt x="1255" y="1828"/>
                </a:cubicBezTo>
                <a:cubicBezTo>
                  <a:pt x="1255" y="1963"/>
                  <a:pt x="1255" y="2097"/>
                  <a:pt x="1255" y="2233"/>
                </a:cubicBezTo>
                <a:cubicBezTo>
                  <a:pt x="1048" y="2180"/>
                  <a:pt x="841" y="2139"/>
                  <a:pt x="634" y="2088"/>
                </a:cubicBezTo>
                <a:cubicBezTo>
                  <a:pt x="634" y="1941"/>
                  <a:pt x="634" y="1786"/>
                  <a:pt x="634" y="1641"/>
                </a:cubicBezTo>
                <a:close/>
                <a:moveTo>
                  <a:pt x="1255" y="1505"/>
                </a:moveTo>
                <a:lnTo>
                  <a:pt x="1255" y="1505"/>
                </a:lnTo>
                <a:cubicBezTo>
                  <a:pt x="634" y="1340"/>
                  <a:pt x="634" y="1340"/>
                  <a:pt x="634" y="1340"/>
                </a:cubicBezTo>
                <a:cubicBezTo>
                  <a:pt x="634" y="904"/>
                  <a:pt x="634" y="904"/>
                  <a:pt x="634" y="904"/>
                </a:cubicBezTo>
                <a:cubicBezTo>
                  <a:pt x="1255" y="1102"/>
                  <a:pt x="1255" y="1102"/>
                  <a:pt x="1255" y="1102"/>
                </a:cubicBezTo>
                <a:lnTo>
                  <a:pt x="1255" y="1505"/>
                </a:lnTo>
                <a:close/>
                <a:moveTo>
                  <a:pt x="2045" y="1723"/>
                </a:moveTo>
                <a:lnTo>
                  <a:pt x="2045" y="1723"/>
                </a:lnTo>
                <a:cubicBezTo>
                  <a:pt x="1660" y="1610"/>
                  <a:pt x="1660" y="1610"/>
                  <a:pt x="1660" y="1610"/>
                </a:cubicBezTo>
                <a:cubicBezTo>
                  <a:pt x="1660" y="1216"/>
                  <a:pt x="1660" y="1216"/>
                  <a:pt x="1660" y="1216"/>
                </a:cubicBezTo>
                <a:cubicBezTo>
                  <a:pt x="2045" y="1340"/>
                  <a:pt x="2045" y="1340"/>
                  <a:pt x="2045" y="1340"/>
                </a:cubicBezTo>
                <a:lnTo>
                  <a:pt x="2045" y="1723"/>
                </a:lnTo>
                <a:close/>
                <a:moveTo>
                  <a:pt x="2054" y="2429"/>
                </a:moveTo>
                <a:lnTo>
                  <a:pt x="2054" y="2429"/>
                </a:lnTo>
                <a:cubicBezTo>
                  <a:pt x="1921" y="2398"/>
                  <a:pt x="1785" y="2367"/>
                  <a:pt x="1660" y="2326"/>
                </a:cubicBezTo>
                <a:cubicBezTo>
                  <a:pt x="1660" y="2202"/>
                  <a:pt x="1660" y="2066"/>
                  <a:pt x="1660" y="1932"/>
                </a:cubicBezTo>
                <a:cubicBezTo>
                  <a:pt x="1785" y="1973"/>
                  <a:pt x="1921" y="2015"/>
                  <a:pt x="2054" y="2055"/>
                </a:cubicBezTo>
                <a:cubicBezTo>
                  <a:pt x="2054" y="2180"/>
                  <a:pt x="2054" y="2304"/>
                  <a:pt x="2054" y="2429"/>
                </a:cubicBezTo>
                <a:close/>
                <a:moveTo>
                  <a:pt x="2054" y="3135"/>
                </a:moveTo>
                <a:lnTo>
                  <a:pt x="2054" y="3135"/>
                </a:lnTo>
                <a:cubicBezTo>
                  <a:pt x="1921" y="3103"/>
                  <a:pt x="1785" y="3072"/>
                  <a:pt x="1660" y="3052"/>
                </a:cubicBezTo>
                <a:cubicBezTo>
                  <a:pt x="1660" y="2916"/>
                  <a:pt x="1660" y="2783"/>
                  <a:pt x="1660" y="2658"/>
                </a:cubicBezTo>
                <a:cubicBezTo>
                  <a:pt x="1785" y="2689"/>
                  <a:pt x="1921" y="2720"/>
                  <a:pt x="2054" y="2761"/>
                </a:cubicBezTo>
                <a:cubicBezTo>
                  <a:pt x="2054" y="2885"/>
                  <a:pt x="2054" y="3010"/>
                  <a:pt x="2054" y="3135"/>
                </a:cubicBezTo>
                <a:close/>
                <a:moveTo>
                  <a:pt x="2054" y="3840"/>
                </a:moveTo>
                <a:lnTo>
                  <a:pt x="2054" y="3840"/>
                </a:lnTo>
                <a:cubicBezTo>
                  <a:pt x="1921" y="3820"/>
                  <a:pt x="1796" y="3789"/>
                  <a:pt x="1660" y="3769"/>
                </a:cubicBezTo>
                <a:cubicBezTo>
                  <a:pt x="1660" y="3633"/>
                  <a:pt x="1660" y="3497"/>
                  <a:pt x="1660" y="3375"/>
                </a:cubicBezTo>
                <a:cubicBezTo>
                  <a:pt x="1796" y="3404"/>
                  <a:pt x="1921" y="3435"/>
                  <a:pt x="2054" y="3466"/>
                </a:cubicBezTo>
                <a:cubicBezTo>
                  <a:pt x="2054" y="3591"/>
                  <a:pt x="2054" y="3716"/>
                  <a:pt x="2054" y="3840"/>
                </a:cubicBezTo>
                <a:close/>
                <a:moveTo>
                  <a:pt x="2054" y="4557"/>
                </a:moveTo>
                <a:lnTo>
                  <a:pt x="2054" y="4557"/>
                </a:lnTo>
                <a:cubicBezTo>
                  <a:pt x="1921" y="4526"/>
                  <a:pt x="1796" y="4505"/>
                  <a:pt x="1660" y="4483"/>
                </a:cubicBezTo>
                <a:cubicBezTo>
                  <a:pt x="1660" y="4350"/>
                  <a:pt x="1660" y="4225"/>
                  <a:pt x="1660" y="4089"/>
                </a:cubicBezTo>
                <a:cubicBezTo>
                  <a:pt x="1796" y="4121"/>
                  <a:pt x="1921" y="4141"/>
                  <a:pt x="2054" y="4172"/>
                </a:cubicBezTo>
                <a:cubicBezTo>
                  <a:pt x="2054" y="4297"/>
                  <a:pt x="2054" y="4421"/>
                  <a:pt x="2054" y="4557"/>
                </a:cubicBezTo>
                <a:close/>
                <a:moveTo>
                  <a:pt x="2054" y="5262"/>
                </a:moveTo>
                <a:lnTo>
                  <a:pt x="2054" y="5262"/>
                </a:lnTo>
                <a:cubicBezTo>
                  <a:pt x="1921" y="5242"/>
                  <a:pt x="1796" y="5220"/>
                  <a:pt x="1660" y="5200"/>
                </a:cubicBezTo>
                <a:cubicBezTo>
                  <a:pt x="1660" y="5064"/>
                  <a:pt x="1660" y="4940"/>
                  <a:pt x="1660" y="4806"/>
                </a:cubicBezTo>
                <a:cubicBezTo>
                  <a:pt x="1796" y="4826"/>
                  <a:pt x="1921" y="4857"/>
                  <a:pt x="2054" y="4878"/>
                </a:cubicBezTo>
                <a:cubicBezTo>
                  <a:pt x="2054" y="5013"/>
                  <a:pt x="2054" y="5138"/>
                  <a:pt x="2054" y="5262"/>
                </a:cubicBezTo>
                <a:close/>
                <a:moveTo>
                  <a:pt x="2054" y="5968"/>
                </a:moveTo>
                <a:lnTo>
                  <a:pt x="2054" y="5968"/>
                </a:lnTo>
                <a:cubicBezTo>
                  <a:pt x="1930" y="5948"/>
                  <a:pt x="1796" y="5937"/>
                  <a:pt x="1660" y="5917"/>
                </a:cubicBezTo>
                <a:cubicBezTo>
                  <a:pt x="1660" y="5792"/>
                  <a:pt x="1660" y="5656"/>
                  <a:pt x="1660" y="5521"/>
                </a:cubicBezTo>
                <a:cubicBezTo>
                  <a:pt x="1796" y="5543"/>
                  <a:pt x="1930" y="5574"/>
                  <a:pt x="2054" y="5594"/>
                </a:cubicBezTo>
                <a:cubicBezTo>
                  <a:pt x="2054" y="5719"/>
                  <a:pt x="2054" y="5843"/>
                  <a:pt x="2054" y="5968"/>
                </a:cubicBezTo>
                <a:close/>
                <a:moveTo>
                  <a:pt x="2054" y="6674"/>
                </a:moveTo>
                <a:lnTo>
                  <a:pt x="2054" y="6674"/>
                </a:lnTo>
                <a:cubicBezTo>
                  <a:pt x="1930" y="6663"/>
                  <a:pt x="1796" y="6653"/>
                  <a:pt x="1671" y="6631"/>
                </a:cubicBezTo>
                <a:cubicBezTo>
                  <a:pt x="1671" y="6507"/>
                  <a:pt x="1671" y="6373"/>
                  <a:pt x="1671" y="6237"/>
                </a:cubicBezTo>
                <a:cubicBezTo>
                  <a:pt x="1796" y="6258"/>
                  <a:pt x="1930" y="6280"/>
                  <a:pt x="2054" y="6300"/>
                </a:cubicBezTo>
                <a:cubicBezTo>
                  <a:pt x="2054" y="6424"/>
                  <a:pt x="2054" y="6549"/>
                  <a:pt x="2054" y="6674"/>
                </a:cubicBezTo>
                <a:close/>
                <a:moveTo>
                  <a:pt x="2054" y="7379"/>
                </a:moveTo>
                <a:lnTo>
                  <a:pt x="2054" y="7379"/>
                </a:lnTo>
                <a:cubicBezTo>
                  <a:pt x="1930" y="7368"/>
                  <a:pt x="1796" y="7368"/>
                  <a:pt x="1671" y="7359"/>
                </a:cubicBezTo>
                <a:cubicBezTo>
                  <a:pt x="1671" y="7223"/>
                  <a:pt x="1671" y="7088"/>
                  <a:pt x="1671" y="6954"/>
                </a:cubicBezTo>
                <a:cubicBezTo>
                  <a:pt x="1796" y="6974"/>
                  <a:pt x="1930" y="6994"/>
                  <a:pt x="2054" y="7005"/>
                </a:cubicBezTo>
                <a:cubicBezTo>
                  <a:pt x="2054" y="7130"/>
                  <a:pt x="2054" y="7255"/>
                  <a:pt x="2054" y="7379"/>
                </a:cubicBezTo>
                <a:close/>
                <a:moveTo>
                  <a:pt x="2054" y="8094"/>
                </a:moveTo>
                <a:lnTo>
                  <a:pt x="2054" y="8094"/>
                </a:lnTo>
                <a:cubicBezTo>
                  <a:pt x="1930" y="8085"/>
                  <a:pt x="1796" y="8074"/>
                  <a:pt x="1671" y="8074"/>
                </a:cubicBezTo>
                <a:cubicBezTo>
                  <a:pt x="1671" y="7940"/>
                  <a:pt x="1671" y="7804"/>
                  <a:pt x="1671" y="7680"/>
                </a:cubicBezTo>
                <a:cubicBezTo>
                  <a:pt x="1796" y="7691"/>
                  <a:pt x="1930" y="7700"/>
                  <a:pt x="2054" y="7711"/>
                </a:cubicBezTo>
                <a:cubicBezTo>
                  <a:pt x="2054" y="7847"/>
                  <a:pt x="2054" y="7971"/>
                  <a:pt x="2054" y="8094"/>
                </a:cubicBezTo>
                <a:close/>
                <a:moveTo>
                  <a:pt x="2065" y="8800"/>
                </a:moveTo>
                <a:lnTo>
                  <a:pt x="2065" y="8800"/>
                </a:lnTo>
                <a:cubicBezTo>
                  <a:pt x="1930" y="8800"/>
                  <a:pt x="1796" y="8790"/>
                  <a:pt x="1671" y="8790"/>
                </a:cubicBezTo>
                <a:cubicBezTo>
                  <a:pt x="1671" y="8655"/>
                  <a:pt x="1671" y="8521"/>
                  <a:pt x="1671" y="8396"/>
                </a:cubicBezTo>
                <a:cubicBezTo>
                  <a:pt x="1796" y="8406"/>
                  <a:pt x="1930" y="8417"/>
                  <a:pt x="2065" y="8428"/>
                </a:cubicBezTo>
                <a:cubicBezTo>
                  <a:pt x="2065" y="8552"/>
                  <a:pt x="2065" y="8677"/>
                  <a:pt x="2065" y="8800"/>
                </a:cubicBezTo>
                <a:close/>
                <a:moveTo>
                  <a:pt x="2065" y="9505"/>
                </a:moveTo>
                <a:lnTo>
                  <a:pt x="2065" y="9505"/>
                </a:lnTo>
                <a:cubicBezTo>
                  <a:pt x="1930" y="9505"/>
                  <a:pt x="1805" y="9505"/>
                  <a:pt x="1671" y="9505"/>
                </a:cubicBezTo>
                <a:cubicBezTo>
                  <a:pt x="1671" y="9371"/>
                  <a:pt x="1671" y="9247"/>
                  <a:pt x="1671" y="9111"/>
                </a:cubicBezTo>
                <a:cubicBezTo>
                  <a:pt x="1805" y="9122"/>
                  <a:pt x="1930" y="9122"/>
                  <a:pt x="2065" y="9133"/>
                </a:cubicBezTo>
                <a:cubicBezTo>
                  <a:pt x="2065" y="9258"/>
                  <a:pt x="2065" y="9381"/>
                  <a:pt x="2065" y="9505"/>
                </a:cubicBezTo>
                <a:close/>
                <a:moveTo>
                  <a:pt x="2065" y="10211"/>
                </a:moveTo>
                <a:lnTo>
                  <a:pt x="2065" y="10211"/>
                </a:lnTo>
                <a:cubicBezTo>
                  <a:pt x="1930" y="10222"/>
                  <a:pt x="1805" y="10222"/>
                  <a:pt x="1671" y="10222"/>
                </a:cubicBezTo>
                <a:cubicBezTo>
                  <a:pt x="1671" y="10086"/>
                  <a:pt x="1671" y="9963"/>
                  <a:pt x="1671" y="9828"/>
                </a:cubicBezTo>
                <a:cubicBezTo>
                  <a:pt x="1805" y="9828"/>
                  <a:pt x="1930" y="9839"/>
                  <a:pt x="2065" y="9839"/>
                </a:cubicBezTo>
                <a:cubicBezTo>
                  <a:pt x="2065" y="9963"/>
                  <a:pt x="2065" y="10086"/>
                  <a:pt x="2065" y="10211"/>
                </a:cubicBezTo>
                <a:close/>
                <a:moveTo>
                  <a:pt x="2065" y="10928"/>
                </a:moveTo>
                <a:lnTo>
                  <a:pt x="2065" y="10928"/>
                </a:lnTo>
                <a:cubicBezTo>
                  <a:pt x="1930" y="10928"/>
                  <a:pt x="1805" y="10939"/>
                  <a:pt x="1671" y="10939"/>
                </a:cubicBezTo>
                <a:cubicBezTo>
                  <a:pt x="1671" y="10814"/>
                  <a:pt x="1671" y="10678"/>
                  <a:pt x="1671" y="10544"/>
                </a:cubicBezTo>
                <a:cubicBezTo>
                  <a:pt x="1805" y="10544"/>
                  <a:pt x="1930" y="10544"/>
                  <a:pt x="2065" y="10544"/>
                </a:cubicBezTo>
                <a:cubicBezTo>
                  <a:pt x="2065" y="10678"/>
                  <a:pt x="2065" y="10803"/>
                  <a:pt x="2065" y="10928"/>
                </a:cubicBezTo>
                <a:close/>
                <a:moveTo>
                  <a:pt x="2065" y="11633"/>
                </a:moveTo>
                <a:lnTo>
                  <a:pt x="2065" y="11633"/>
                </a:lnTo>
                <a:cubicBezTo>
                  <a:pt x="1941" y="11644"/>
                  <a:pt x="1805" y="11653"/>
                  <a:pt x="1671" y="11653"/>
                </a:cubicBezTo>
                <a:cubicBezTo>
                  <a:pt x="1671" y="11529"/>
                  <a:pt x="1671" y="11395"/>
                  <a:pt x="1671" y="11259"/>
                </a:cubicBezTo>
                <a:cubicBezTo>
                  <a:pt x="1805" y="11259"/>
                  <a:pt x="1941" y="11259"/>
                  <a:pt x="2065" y="11259"/>
                </a:cubicBezTo>
                <a:cubicBezTo>
                  <a:pt x="2065" y="11384"/>
                  <a:pt x="2065" y="11508"/>
                  <a:pt x="2065" y="11633"/>
                </a:cubicBezTo>
                <a:close/>
                <a:moveTo>
                  <a:pt x="2065" y="12339"/>
                </a:moveTo>
                <a:lnTo>
                  <a:pt x="2065" y="12339"/>
                </a:lnTo>
                <a:cubicBezTo>
                  <a:pt x="1941" y="12350"/>
                  <a:pt x="1805" y="12359"/>
                  <a:pt x="1680" y="12381"/>
                </a:cubicBezTo>
                <a:cubicBezTo>
                  <a:pt x="1680" y="12245"/>
                  <a:pt x="1680" y="12111"/>
                  <a:pt x="1680" y="11976"/>
                </a:cubicBezTo>
                <a:cubicBezTo>
                  <a:pt x="1805" y="11976"/>
                  <a:pt x="1941" y="11965"/>
                  <a:pt x="2065" y="11965"/>
                </a:cubicBezTo>
                <a:cubicBezTo>
                  <a:pt x="2065" y="12089"/>
                  <a:pt x="2065" y="12214"/>
                  <a:pt x="2065" y="12339"/>
                </a:cubicBezTo>
                <a:close/>
                <a:moveTo>
                  <a:pt x="2065" y="13044"/>
                </a:moveTo>
                <a:lnTo>
                  <a:pt x="2065" y="13044"/>
                </a:lnTo>
                <a:cubicBezTo>
                  <a:pt x="1941" y="13065"/>
                  <a:pt x="1805" y="13076"/>
                  <a:pt x="1680" y="13096"/>
                </a:cubicBezTo>
                <a:cubicBezTo>
                  <a:pt x="1680" y="12962"/>
                  <a:pt x="1680" y="12826"/>
                  <a:pt x="1680" y="12702"/>
                </a:cubicBezTo>
                <a:cubicBezTo>
                  <a:pt x="1805" y="12692"/>
                  <a:pt x="1941" y="12681"/>
                  <a:pt x="2065" y="12670"/>
                </a:cubicBezTo>
                <a:cubicBezTo>
                  <a:pt x="2065" y="12795"/>
                  <a:pt x="2065" y="12920"/>
                  <a:pt x="2065" y="13044"/>
                </a:cubicBezTo>
                <a:close/>
                <a:moveTo>
                  <a:pt x="2065" y="13761"/>
                </a:moveTo>
                <a:lnTo>
                  <a:pt x="2065" y="13761"/>
                </a:lnTo>
                <a:cubicBezTo>
                  <a:pt x="1680" y="13812"/>
                  <a:pt x="1680" y="13812"/>
                  <a:pt x="1680" y="13812"/>
                </a:cubicBezTo>
                <a:cubicBezTo>
                  <a:pt x="1680" y="13418"/>
                  <a:pt x="1680" y="13418"/>
                  <a:pt x="1680" y="13418"/>
                </a:cubicBezTo>
                <a:cubicBezTo>
                  <a:pt x="2065" y="13376"/>
                  <a:pt x="2065" y="13376"/>
                  <a:pt x="2065" y="13376"/>
                </a:cubicBezTo>
                <a:lnTo>
                  <a:pt x="2065" y="13761"/>
                </a:lnTo>
                <a:close/>
                <a:moveTo>
                  <a:pt x="2386" y="13356"/>
                </a:moveTo>
                <a:lnTo>
                  <a:pt x="2386" y="13356"/>
                </a:lnTo>
                <a:cubicBezTo>
                  <a:pt x="2677" y="13336"/>
                  <a:pt x="2677" y="13336"/>
                  <a:pt x="2677" y="13336"/>
                </a:cubicBezTo>
                <a:cubicBezTo>
                  <a:pt x="2677" y="13688"/>
                  <a:pt x="2677" y="13688"/>
                  <a:pt x="2677" y="13688"/>
                </a:cubicBezTo>
                <a:cubicBezTo>
                  <a:pt x="2386" y="13719"/>
                  <a:pt x="2386" y="13719"/>
                  <a:pt x="2386" y="13719"/>
                </a:cubicBezTo>
                <a:lnTo>
                  <a:pt x="2386" y="13356"/>
                </a:lnTo>
                <a:close/>
                <a:moveTo>
                  <a:pt x="2386" y="12661"/>
                </a:moveTo>
                <a:lnTo>
                  <a:pt x="2386" y="12661"/>
                </a:lnTo>
                <a:cubicBezTo>
                  <a:pt x="2491" y="12650"/>
                  <a:pt x="2584" y="12650"/>
                  <a:pt x="2677" y="12639"/>
                </a:cubicBezTo>
                <a:cubicBezTo>
                  <a:pt x="2677" y="12755"/>
                  <a:pt x="2677" y="12879"/>
                  <a:pt x="2677" y="12993"/>
                </a:cubicBezTo>
                <a:cubicBezTo>
                  <a:pt x="2584" y="13004"/>
                  <a:pt x="2491" y="13013"/>
                  <a:pt x="2386" y="13024"/>
                </a:cubicBezTo>
                <a:cubicBezTo>
                  <a:pt x="2386" y="12900"/>
                  <a:pt x="2386" y="12775"/>
                  <a:pt x="2386" y="12661"/>
                </a:cubicBezTo>
                <a:close/>
                <a:moveTo>
                  <a:pt x="2386" y="12319"/>
                </a:moveTo>
                <a:lnTo>
                  <a:pt x="2386" y="12319"/>
                </a:lnTo>
                <a:cubicBezTo>
                  <a:pt x="2386" y="12203"/>
                  <a:pt x="2386" y="12080"/>
                  <a:pt x="2386" y="11956"/>
                </a:cubicBezTo>
                <a:cubicBezTo>
                  <a:pt x="2491" y="11956"/>
                  <a:pt x="2584" y="11956"/>
                  <a:pt x="2677" y="11945"/>
                </a:cubicBezTo>
                <a:cubicBezTo>
                  <a:pt x="2677" y="12058"/>
                  <a:pt x="2677" y="12183"/>
                  <a:pt x="2677" y="12298"/>
                </a:cubicBezTo>
                <a:cubicBezTo>
                  <a:pt x="2584" y="12308"/>
                  <a:pt x="2491" y="12319"/>
                  <a:pt x="2386" y="12319"/>
                </a:cubicBezTo>
                <a:close/>
                <a:moveTo>
                  <a:pt x="2386" y="11259"/>
                </a:moveTo>
                <a:lnTo>
                  <a:pt x="2386" y="11259"/>
                </a:lnTo>
                <a:cubicBezTo>
                  <a:pt x="2491" y="11259"/>
                  <a:pt x="2584" y="11250"/>
                  <a:pt x="2677" y="11250"/>
                </a:cubicBezTo>
                <a:cubicBezTo>
                  <a:pt x="2677" y="11375"/>
                  <a:pt x="2677" y="11488"/>
                  <a:pt x="2677" y="11602"/>
                </a:cubicBezTo>
                <a:cubicBezTo>
                  <a:pt x="2584" y="11613"/>
                  <a:pt x="2491" y="11613"/>
                  <a:pt x="2386" y="11622"/>
                </a:cubicBezTo>
                <a:cubicBezTo>
                  <a:pt x="2386" y="11497"/>
                  <a:pt x="2386" y="11375"/>
                  <a:pt x="2386" y="11259"/>
                </a:cubicBezTo>
                <a:close/>
                <a:moveTo>
                  <a:pt x="2386" y="10917"/>
                </a:moveTo>
                <a:lnTo>
                  <a:pt x="2386" y="10917"/>
                </a:lnTo>
                <a:cubicBezTo>
                  <a:pt x="2386" y="10803"/>
                  <a:pt x="2386" y="10678"/>
                  <a:pt x="2386" y="10554"/>
                </a:cubicBezTo>
                <a:cubicBezTo>
                  <a:pt x="2491" y="10554"/>
                  <a:pt x="2584" y="10554"/>
                  <a:pt x="2677" y="10554"/>
                </a:cubicBezTo>
                <a:cubicBezTo>
                  <a:pt x="2677" y="10678"/>
                  <a:pt x="2677" y="10792"/>
                  <a:pt x="2677" y="10907"/>
                </a:cubicBezTo>
                <a:cubicBezTo>
                  <a:pt x="2584" y="10917"/>
                  <a:pt x="2491" y="10917"/>
                  <a:pt x="2386" y="10917"/>
                </a:cubicBezTo>
                <a:close/>
                <a:moveTo>
                  <a:pt x="2386" y="9859"/>
                </a:moveTo>
                <a:lnTo>
                  <a:pt x="2386" y="9859"/>
                </a:lnTo>
                <a:cubicBezTo>
                  <a:pt x="2491" y="9859"/>
                  <a:pt x="2584" y="9859"/>
                  <a:pt x="2677" y="9870"/>
                </a:cubicBezTo>
                <a:cubicBezTo>
                  <a:pt x="2677" y="9984"/>
                  <a:pt x="2677" y="10097"/>
                  <a:pt x="2677" y="10211"/>
                </a:cubicBezTo>
                <a:cubicBezTo>
                  <a:pt x="2584" y="10211"/>
                  <a:pt x="2491" y="10222"/>
                  <a:pt x="2386" y="10222"/>
                </a:cubicBezTo>
                <a:cubicBezTo>
                  <a:pt x="2386" y="10097"/>
                  <a:pt x="2386" y="9973"/>
                  <a:pt x="2386" y="9859"/>
                </a:cubicBezTo>
                <a:close/>
                <a:moveTo>
                  <a:pt x="2386" y="9516"/>
                </a:moveTo>
                <a:lnTo>
                  <a:pt x="2386" y="9516"/>
                </a:lnTo>
                <a:cubicBezTo>
                  <a:pt x="2386" y="9403"/>
                  <a:pt x="2386" y="9278"/>
                  <a:pt x="2386" y="9153"/>
                </a:cubicBezTo>
                <a:cubicBezTo>
                  <a:pt x="2491" y="9164"/>
                  <a:pt x="2584" y="9164"/>
                  <a:pt x="2677" y="9174"/>
                </a:cubicBezTo>
                <a:cubicBezTo>
                  <a:pt x="2677" y="9289"/>
                  <a:pt x="2677" y="9403"/>
                  <a:pt x="2677" y="9516"/>
                </a:cubicBezTo>
                <a:cubicBezTo>
                  <a:pt x="2584" y="9516"/>
                  <a:pt x="2491" y="9516"/>
                  <a:pt x="2386" y="9516"/>
                </a:cubicBezTo>
                <a:close/>
                <a:moveTo>
                  <a:pt x="2386" y="8459"/>
                </a:moveTo>
                <a:lnTo>
                  <a:pt x="2386" y="8459"/>
                </a:lnTo>
                <a:cubicBezTo>
                  <a:pt x="2491" y="8459"/>
                  <a:pt x="2584" y="8468"/>
                  <a:pt x="2677" y="8479"/>
                </a:cubicBezTo>
                <a:cubicBezTo>
                  <a:pt x="2677" y="8593"/>
                  <a:pt x="2677" y="8708"/>
                  <a:pt x="2677" y="8831"/>
                </a:cubicBezTo>
                <a:cubicBezTo>
                  <a:pt x="2584" y="8822"/>
                  <a:pt x="2491" y="8822"/>
                  <a:pt x="2386" y="8822"/>
                </a:cubicBezTo>
                <a:cubicBezTo>
                  <a:pt x="2386" y="8697"/>
                  <a:pt x="2386" y="8572"/>
                  <a:pt x="2386" y="8459"/>
                </a:cubicBezTo>
                <a:close/>
                <a:moveTo>
                  <a:pt x="2386" y="7753"/>
                </a:moveTo>
                <a:lnTo>
                  <a:pt x="2386" y="7753"/>
                </a:lnTo>
                <a:cubicBezTo>
                  <a:pt x="2491" y="7762"/>
                  <a:pt x="2584" y="7773"/>
                  <a:pt x="2677" y="7784"/>
                </a:cubicBezTo>
                <a:cubicBezTo>
                  <a:pt x="2677" y="7898"/>
                  <a:pt x="2677" y="8023"/>
                  <a:pt x="2677" y="8136"/>
                </a:cubicBezTo>
                <a:cubicBezTo>
                  <a:pt x="2584" y="8125"/>
                  <a:pt x="2491" y="8125"/>
                  <a:pt x="2386" y="8116"/>
                </a:cubicBezTo>
                <a:cubicBezTo>
                  <a:pt x="2386" y="8002"/>
                  <a:pt x="2386" y="7878"/>
                  <a:pt x="2386" y="7753"/>
                </a:cubicBezTo>
                <a:close/>
                <a:moveTo>
                  <a:pt x="2386" y="7057"/>
                </a:moveTo>
                <a:lnTo>
                  <a:pt x="2386" y="7057"/>
                </a:lnTo>
                <a:cubicBezTo>
                  <a:pt x="2491" y="7068"/>
                  <a:pt x="2584" y="7079"/>
                  <a:pt x="2677" y="7088"/>
                </a:cubicBezTo>
                <a:cubicBezTo>
                  <a:pt x="2677" y="7203"/>
                  <a:pt x="2677" y="7328"/>
                  <a:pt x="2677" y="7442"/>
                </a:cubicBezTo>
                <a:cubicBezTo>
                  <a:pt x="2584" y="7431"/>
                  <a:pt x="2491" y="7420"/>
                  <a:pt x="2386" y="7420"/>
                </a:cubicBezTo>
                <a:cubicBezTo>
                  <a:pt x="2386" y="7297"/>
                  <a:pt x="2386" y="7172"/>
                  <a:pt x="2386" y="7057"/>
                </a:cubicBezTo>
                <a:close/>
                <a:moveTo>
                  <a:pt x="2386" y="6351"/>
                </a:moveTo>
                <a:lnTo>
                  <a:pt x="2386" y="6351"/>
                </a:lnTo>
                <a:cubicBezTo>
                  <a:pt x="2491" y="6373"/>
                  <a:pt x="2584" y="6382"/>
                  <a:pt x="2677" y="6393"/>
                </a:cubicBezTo>
                <a:cubicBezTo>
                  <a:pt x="2677" y="6518"/>
                  <a:pt x="2677" y="6631"/>
                  <a:pt x="2677" y="6747"/>
                </a:cubicBezTo>
                <a:cubicBezTo>
                  <a:pt x="2584" y="6736"/>
                  <a:pt x="2491" y="6725"/>
                  <a:pt x="2386" y="6716"/>
                </a:cubicBezTo>
                <a:cubicBezTo>
                  <a:pt x="2386" y="6600"/>
                  <a:pt x="2386" y="6476"/>
                  <a:pt x="2386" y="6351"/>
                </a:cubicBezTo>
                <a:close/>
                <a:moveTo>
                  <a:pt x="2386" y="5656"/>
                </a:moveTo>
                <a:lnTo>
                  <a:pt x="2386" y="5656"/>
                </a:lnTo>
                <a:cubicBezTo>
                  <a:pt x="2491" y="5667"/>
                  <a:pt x="2584" y="5688"/>
                  <a:pt x="2677" y="5699"/>
                </a:cubicBezTo>
                <a:cubicBezTo>
                  <a:pt x="2677" y="5823"/>
                  <a:pt x="2677" y="5937"/>
                  <a:pt x="2677" y="6050"/>
                </a:cubicBezTo>
                <a:cubicBezTo>
                  <a:pt x="2584" y="6041"/>
                  <a:pt x="2491" y="6030"/>
                  <a:pt x="2386" y="6019"/>
                </a:cubicBezTo>
                <a:cubicBezTo>
                  <a:pt x="2386" y="5895"/>
                  <a:pt x="2386" y="5770"/>
                  <a:pt x="2386" y="5656"/>
                </a:cubicBezTo>
                <a:close/>
                <a:moveTo>
                  <a:pt x="2386" y="4951"/>
                </a:moveTo>
                <a:lnTo>
                  <a:pt x="2386" y="4951"/>
                </a:lnTo>
                <a:cubicBezTo>
                  <a:pt x="2491" y="4971"/>
                  <a:pt x="2584" y="4993"/>
                  <a:pt x="2677" y="5013"/>
                </a:cubicBezTo>
                <a:cubicBezTo>
                  <a:pt x="2677" y="5127"/>
                  <a:pt x="2677" y="5242"/>
                  <a:pt x="2677" y="5356"/>
                </a:cubicBezTo>
                <a:cubicBezTo>
                  <a:pt x="2584" y="5345"/>
                  <a:pt x="2491" y="5336"/>
                  <a:pt x="2386" y="5314"/>
                </a:cubicBezTo>
                <a:cubicBezTo>
                  <a:pt x="2386" y="5200"/>
                  <a:pt x="2386" y="5075"/>
                  <a:pt x="2386" y="4951"/>
                </a:cubicBezTo>
                <a:close/>
                <a:moveTo>
                  <a:pt x="2397" y="4256"/>
                </a:moveTo>
                <a:lnTo>
                  <a:pt x="2397" y="4256"/>
                </a:lnTo>
                <a:cubicBezTo>
                  <a:pt x="2491" y="4276"/>
                  <a:pt x="2584" y="4297"/>
                  <a:pt x="2677" y="4319"/>
                </a:cubicBezTo>
                <a:cubicBezTo>
                  <a:pt x="2677" y="4432"/>
                  <a:pt x="2677" y="4546"/>
                  <a:pt x="2677" y="4661"/>
                </a:cubicBezTo>
                <a:cubicBezTo>
                  <a:pt x="2584" y="4650"/>
                  <a:pt x="2491" y="4630"/>
                  <a:pt x="2397" y="4619"/>
                </a:cubicBezTo>
                <a:cubicBezTo>
                  <a:pt x="2397" y="4494"/>
                  <a:pt x="2397" y="4370"/>
                  <a:pt x="2397" y="4256"/>
                </a:cubicBezTo>
                <a:close/>
                <a:moveTo>
                  <a:pt x="2397" y="3551"/>
                </a:moveTo>
                <a:lnTo>
                  <a:pt x="2397" y="3551"/>
                </a:lnTo>
                <a:cubicBezTo>
                  <a:pt x="2491" y="3571"/>
                  <a:pt x="2584" y="3602"/>
                  <a:pt x="2677" y="3622"/>
                </a:cubicBezTo>
                <a:cubicBezTo>
                  <a:pt x="2677" y="3738"/>
                  <a:pt x="2677" y="3851"/>
                  <a:pt x="2677" y="3976"/>
                </a:cubicBezTo>
                <a:cubicBezTo>
                  <a:pt x="2584" y="3956"/>
                  <a:pt x="2491" y="3934"/>
                  <a:pt x="2397" y="3913"/>
                </a:cubicBezTo>
                <a:cubicBezTo>
                  <a:pt x="2397" y="3789"/>
                  <a:pt x="2397" y="3675"/>
                  <a:pt x="2397" y="3551"/>
                </a:cubicBezTo>
                <a:close/>
                <a:moveTo>
                  <a:pt x="2397" y="3219"/>
                </a:moveTo>
                <a:lnTo>
                  <a:pt x="2397" y="3219"/>
                </a:lnTo>
                <a:cubicBezTo>
                  <a:pt x="2397" y="3094"/>
                  <a:pt x="2397" y="2970"/>
                  <a:pt x="2397" y="2854"/>
                </a:cubicBezTo>
                <a:cubicBezTo>
                  <a:pt x="2491" y="2876"/>
                  <a:pt x="2584" y="2907"/>
                  <a:pt x="2677" y="2927"/>
                </a:cubicBezTo>
                <a:cubicBezTo>
                  <a:pt x="2677" y="3041"/>
                  <a:pt x="2677" y="3166"/>
                  <a:pt x="2677" y="3279"/>
                </a:cubicBezTo>
                <a:cubicBezTo>
                  <a:pt x="2584" y="3259"/>
                  <a:pt x="2491" y="3239"/>
                  <a:pt x="2397" y="3219"/>
                </a:cubicBezTo>
                <a:close/>
                <a:moveTo>
                  <a:pt x="2397" y="2149"/>
                </a:moveTo>
                <a:lnTo>
                  <a:pt x="2397" y="2149"/>
                </a:lnTo>
                <a:cubicBezTo>
                  <a:pt x="2491" y="2180"/>
                  <a:pt x="2584" y="2202"/>
                  <a:pt x="2677" y="2233"/>
                </a:cubicBezTo>
                <a:cubicBezTo>
                  <a:pt x="2677" y="2346"/>
                  <a:pt x="2677" y="2471"/>
                  <a:pt x="2677" y="2585"/>
                </a:cubicBezTo>
                <a:cubicBezTo>
                  <a:pt x="2584" y="2565"/>
                  <a:pt x="2491" y="2533"/>
                  <a:pt x="2397" y="2513"/>
                </a:cubicBezTo>
                <a:cubicBezTo>
                  <a:pt x="2397" y="2389"/>
                  <a:pt x="2397" y="2273"/>
                  <a:pt x="2397" y="2149"/>
                </a:cubicBezTo>
                <a:close/>
                <a:moveTo>
                  <a:pt x="2677" y="1890"/>
                </a:moveTo>
                <a:lnTo>
                  <a:pt x="2677" y="1890"/>
                </a:lnTo>
                <a:cubicBezTo>
                  <a:pt x="2397" y="1817"/>
                  <a:pt x="2397" y="1817"/>
                  <a:pt x="2397" y="1817"/>
                </a:cubicBezTo>
                <a:cubicBezTo>
                  <a:pt x="2397" y="1454"/>
                  <a:pt x="2397" y="1454"/>
                  <a:pt x="2397" y="1454"/>
                </a:cubicBezTo>
                <a:cubicBezTo>
                  <a:pt x="2677" y="1536"/>
                  <a:pt x="2677" y="1536"/>
                  <a:pt x="2677" y="1536"/>
                </a:cubicBezTo>
                <a:lnTo>
                  <a:pt x="2677" y="1890"/>
                </a:lnTo>
                <a:close/>
                <a:moveTo>
                  <a:pt x="2936" y="13314"/>
                </a:moveTo>
                <a:lnTo>
                  <a:pt x="2936" y="13314"/>
                </a:lnTo>
                <a:cubicBezTo>
                  <a:pt x="3185" y="13294"/>
                  <a:pt x="3185" y="13294"/>
                  <a:pt x="3185" y="13294"/>
                </a:cubicBezTo>
                <a:cubicBezTo>
                  <a:pt x="3185" y="13625"/>
                  <a:pt x="3185" y="13625"/>
                  <a:pt x="3185" y="13625"/>
                </a:cubicBezTo>
                <a:cubicBezTo>
                  <a:pt x="2936" y="13657"/>
                  <a:pt x="2936" y="13657"/>
                  <a:pt x="2936" y="13657"/>
                </a:cubicBezTo>
                <a:lnTo>
                  <a:pt x="2936" y="13314"/>
                </a:lnTo>
                <a:close/>
                <a:moveTo>
                  <a:pt x="2936" y="12630"/>
                </a:moveTo>
                <a:lnTo>
                  <a:pt x="2936" y="12630"/>
                </a:lnTo>
                <a:cubicBezTo>
                  <a:pt x="3020" y="12630"/>
                  <a:pt x="3103" y="12619"/>
                  <a:pt x="3185" y="12619"/>
                </a:cubicBezTo>
                <a:cubicBezTo>
                  <a:pt x="3185" y="12724"/>
                  <a:pt x="3185" y="12837"/>
                  <a:pt x="3185" y="12940"/>
                </a:cubicBezTo>
                <a:cubicBezTo>
                  <a:pt x="3103" y="12951"/>
                  <a:pt x="3020" y="12962"/>
                  <a:pt x="2936" y="12971"/>
                </a:cubicBezTo>
                <a:cubicBezTo>
                  <a:pt x="2936" y="12857"/>
                  <a:pt x="2936" y="12744"/>
                  <a:pt x="2936" y="12630"/>
                </a:cubicBezTo>
                <a:close/>
                <a:moveTo>
                  <a:pt x="2936" y="11945"/>
                </a:moveTo>
                <a:lnTo>
                  <a:pt x="2936" y="11945"/>
                </a:lnTo>
                <a:cubicBezTo>
                  <a:pt x="3020" y="11934"/>
                  <a:pt x="3103" y="11934"/>
                  <a:pt x="3185" y="11934"/>
                </a:cubicBezTo>
                <a:cubicBezTo>
                  <a:pt x="3185" y="12038"/>
                  <a:pt x="3185" y="12152"/>
                  <a:pt x="3185" y="12267"/>
                </a:cubicBezTo>
                <a:cubicBezTo>
                  <a:pt x="3103" y="12267"/>
                  <a:pt x="3020" y="12276"/>
                  <a:pt x="2936" y="12287"/>
                </a:cubicBezTo>
                <a:cubicBezTo>
                  <a:pt x="2936" y="12174"/>
                  <a:pt x="2936" y="12058"/>
                  <a:pt x="2936" y="11945"/>
                </a:cubicBezTo>
                <a:close/>
                <a:moveTo>
                  <a:pt x="2936" y="11259"/>
                </a:moveTo>
                <a:lnTo>
                  <a:pt x="2936" y="11259"/>
                </a:lnTo>
                <a:cubicBezTo>
                  <a:pt x="3020" y="11250"/>
                  <a:pt x="3103" y="11250"/>
                  <a:pt x="3185" y="11250"/>
                </a:cubicBezTo>
                <a:cubicBezTo>
                  <a:pt x="3185" y="11364"/>
                  <a:pt x="3185" y="11468"/>
                  <a:pt x="3185" y="11582"/>
                </a:cubicBezTo>
                <a:cubicBezTo>
                  <a:pt x="3103" y="11582"/>
                  <a:pt x="3020" y="11593"/>
                  <a:pt x="2936" y="11593"/>
                </a:cubicBezTo>
                <a:cubicBezTo>
                  <a:pt x="2936" y="11477"/>
                  <a:pt x="2936" y="11364"/>
                  <a:pt x="2936" y="11259"/>
                </a:cubicBezTo>
                <a:close/>
                <a:moveTo>
                  <a:pt x="2947" y="10565"/>
                </a:moveTo>
                <a:lnTo>
                  <a:pt x="2947" y="10565"/>
                </a:lnTo>
                <a:cubicBezTo>
                  <a:pt x="3020" y="10565"/>
                  <a:pt x="3103" y="10565"/>
                  <a:pt x="3185" y="10565"/>
                </a:cubicBezTo>
                <a:cubicBezTo>
                  <a:pt x="3185" y="10678"/>
                  <a:pt x="3185" y="10792"/>
                  <a:pt x="3185" y="10896"/>
                </a:cubicBezTo>
                <a:cubicBezTo>
                  <a:pt x="3103" y="10896"/>
                  <a:pt x="3020" y="10907"/>
                  <a:pt x="2947" y="10907"/>
                </a:cubicBezTo>
                <a:cubicBezTo>
                  <a:pt x="2947" y="10792"/>
                  <a:pt x="2947" y="10678"/>
                  <a:pt x="2947" y="10565"/>
                </a:cubicBezTo>
                <a:close/>
                <a:moveTo>
                  <a:pt x="2947" y="9879"/>
                </a:moveTo>
                <a:lnTo>
                  <a:pt x="2947" y="9879"/>
                </a:lnTo>
                <a:cubicBezTo>
                  <a:pt x="3029" y="9879"/>
                  <a:pt x="3114" y="9879"/>
                  <a:pt x="3185" y="9890"/>
                </a:cubicBezTo>
                <a:cubicBezTo>
                  <a:pt x="3185" y="9995"/>
                  <a:pt x="3185" y="10108"/>
                  <a:pt x="3185" y="10211"/>
                </a:cubicBezTo>
                <a:cubicBezTo>
                  <a:pt x="3114" y="10222"/>
                  <a:pt x="3029" y="10222"/>
                  <a:pt x="2947" y="10222"/>
                </a:cubicBezTo>
                <a:cubicBezTo>
                  <a:pt x="2947" y="10108"/>
                  <a:pt x="2947" y="9995"/>
                  <a:pt x="2947" y="9879"/>
                </a:cubicBezTo>
                <a:close/>
                <a:moveTo>
                  <a:pt x="2947" y="9196"/>
                </a:moveTo>
                <a:lnTo>
                  <a:pt x="2947" y="9196"/>
                </a:lnTo>
                <a:cubicBezTo>
                  <a:pt x="3029" y="9196"/>
                  <a:pt x="3114" y="9205"/>
                  <a:pt x="3196" y="9205"/>
                </a:cubicBezTo>
                <a:cubicBezTo>
                  <a:pt x="3196" y="9320"/>
                  <a:pt x="3196" y="9423"/>
                  <a:pt x="3196" y="9536"/>
                </a:cubicBezTo>
                <a:cubicBezTo>
                  <a:pt x="3114" y="9536"/>
                  <a:pt x="3029" y="9536"/>
                  <a:pt x="2947" y="9536"/>
                </a:cubicBezTo>
                <a:cubicBezTo>
                  <a:pt x="2947" y="9423"/>
                  <a:pt x="2947" y="9309"/>
                  <a:pt x="2947" y="9196"/>
                </a:cubicBezTo>
                <a:close/>
                <a:moveTo>
                  <a:pt x="2947" y="8499"/>
                </a:moveTo>
                <a:lnTo>
                  <a:pt x="2947" y="8499"/>
                </a:lnTo>
                <a:cubicBezTo>
                  <a:pt x="3029" y="8510"/>
                  <a:pt x="3114" y="8521"/>
                  <a:pt x="3196" y="8521"/>
                </a:cubicBezTo>
                <a:cubicBezTo>
                  <a:pt x="3196" y="8635"/>
                  <a:pt x="3196" y="8739"/>
                  <a:pt x="3196" y="8853"/>
                </a:cubicBezTo>
                <a:cubicBezTo>
                  <a:pt x="3114" y="8853"/>
                  <a:pt x="3029" y="8853"/>
                  <a:pt x="2947" y="8842"/>
                </a:cubicBezTo>
                <a:cubicBezTo>
                  <a:pt x="2947" y="8728"/>
                  <a:pt x="2947" y="8615"/>
                  <a:pt x="2947" y="8499"/>
                </a:cubicBezTo>
                <a:close/>
                <a:moveTo>
                  <a:pt x="2947" y="7815"/>
                </a:moveTo>
                <a:lnTo>
                  <a:pt x="2947" y="7815"/>
                </a:lnTo>
                <a:cubicBezTo>
                  <a:pt x="3029" y="7825"/>
                  <a:pt x="3114" y="7836"/>
                  <a:pt x="3196" y="7847"/>
                </a:cubicBezTo>
                <a:cubicBezTo>
                  <a:pt x="3196" y="7949"/>
                  <a:pt x="3196" y="8065"/>
                  <a:pt x="3196" y="8167"/>
                </a:cubicBezTo>
                <a:cubicBezTo>
                  <a:pt x="3114" y="8167"/>
                  <a:pt x="3029" y="8158"/>
                  <a:pt x="2947" y="8158"/>
                </a:cubicBezTo>
                <a:cubicBezTo>
                  <a:pt x="2947" y="8043"/>
                  <a:pt x="2947" y="7929"/>
                  <a:pt x="2947" y="7815"/>
                </a:cubicBezTo>
                <a:close/>
                <a:moveTo>
                  <a:pt x="2947" y="7130"/>
                </a:moveTo>
                <a:lnTo>
                  <a:pt x="2947" y="7130"/>
                </a:lnTo>
                <a:cubicBezTo>
                  <a:pt x="3029" y="7141"/>
                  <a:pt x="3114" y="7150"/>
                  <a:pt x="3196" y="7161"/>
                </a:cubicBezTo>
                <a:cubicBezTo>
                  <a:pt x="3196" y="7266"/>
                  <a:pt x="3196" y="7379"/>
                  <a:pt x="3196" y="7493"/>
                </a:cubicBezTo>
                <a:cubicBezTo>
                  <a:pt x="3114" y="7484"/>
                  <a:pt x="3029" y="7473"/>
                  <a:pt x="2947" y="7473"/>
                </a:cubicBezTo>
                <a:cubicBezTo>
                  <a:pt x="2947" y="7359"/>
                  <a:pt x="2947" y="7244"/>
                  <a:pt x="2947" y="7130"/>
                </a:cubicBezTo>
                <a:close/>
                <a:moveTo>
                  <a:pt x="2958" y="6445"/>
                </a:moveTo>
                <a:lnTo>
                  <a:pt x="2958" y="6445"/>
                </a:lnTo>
                <a:cubicBezTo>
                  <a:pt x="3040" y="6456"/>
                  <a:pt x="3114" y="6467"/>
                  <a:pt x="3196" y="6476"/>
                </a:cubicBezTo>
                <a:cubicBezTo>
                  <a:pt x="3196" y="6591"/>
                  <a:pt x="3196" y="6694"/>
                  <a:pt x="3196" y="6807"/>
                </a:cubicBezTo>
                <a:cubicBezTo>
                  <a:pt x="3114" y="6798"/>
                  <a:pt x="3040" y="6787"/>
                  <a:pt x="2958" y="6778"/>
                </a:cubicBezTo>
                <a:cubicBezTo>
                  <a:pt x="2958" y="6663"/>
                  <a:pt x="2958" y="6560"/>
                  <a:pt x="2958" y="6445"/>
                </a:cubicBezTo>
                <a:close/>
                <a:moveTo>
                  <a:pt x="2958" y="5750"/>
                </a:moveTo>
                <a:lnTo>
                  <a:pt x="2958" y="5750"/>
                </a:lnTo>
                <a:cubicBezTo>
                  <a:pt x="3040" y="5770"/>
                  <a:pt x="3123" y="5781"/>
                  <a:pt x="3196" y="5792"/>
                </a:cubicBezTo>
                <a:cubicBezTo>
                  <a:pt x="3196" y="5906"/>
                  <a:pt x="3196" y="6019"/>
                  <a:pt x="3196" y="6124"/>
                </a:cubicBezTo>
                <a:cubicBezTo>
                  <a:pt x="3123" y="6113"/>
                  <a:pt x="3040" y="6102"/>
                  <a:pt x="2958" y="6093"/>
                </a:cubicBezTo>
                <a:cubicBezTo>
                  <a:pt x="2958" y="5977"/>
                  <a:pt x="2958" y="5864"/>
                  <a:pt x="2958" y="5750"/>
                </a:cubicBezTo>
                <a:close/>
                <a:moveTo>
                  <a:pt x="2958" y="5064"/>
                </a:moveTo>
                <a:lnTo>
                  <a:pt x="2958" y="5064"/>
                </a:lnTo>
                <a:cubicBezTo>
                  <a:pt x="3040" y="5086"/>
                  <a:pt x="3123" y="5096"/>
                  <a:pt x="3207" y="5118"/>
                </a:cubicBezTo>
                <a:cubicBezTo>
                  <a:pt x="3207" y="5220"/>
                  <a:pt x="3207" y="5336"/>
                  <a:pt x="3207" y="5438"/>
                </a:cubicBezTo>
                <a:cubicBezTo>
                  <a:pt x="3123" y="5427"/>
                  <a:pt x="3040" y="5418"/>
                  <a:pt x="2958" y="5407"/>
                </a:cubicBezTo>
                <a:cubicBezTo>
                  <a:pt x="2958" y="5294"/>
                  <a:pt x="2958" y="5180"/>
                  <a:pt x="2958" y="5064"/>
                </a:cubicBezTo>
                <a:close/>
                <a:moveTo>
                  <a:pt x="2958" y="4381"/>
                </a:moveTo>
                <a:lnTo>
                  <a:pt x="2958" y="4381"/>
                </a:lnTo>
                <a:cubicBezTo>
                  <a:pt x="3040" y="4401"/>
                  <a:pt x="3123" y="4412"/>
                  <a:pt x="3207" y="4432"/>
                </a:cubicBezTo>
                <a:cubicBezTo>
                  <a:pt x="3207" y="4546"/>
                  <a:pt x="3207" y="4650"/>
                  <a:pt x="3207" y="4764"/>
                </a:cubicBezTo>
                <a:cubicBezTo>
                  <a:pt x="3123" y="4744"/>
                  <a:pt x="3040" y="4733"/>
                  <a:pt x="2958" y="4722"/>
                </a:cubicBezTo>
                <a:cubicBezTo>
                  <a:pt x="2958" y="4608"/>
                  <a:pt x="2958" y="4494"/>
                  <a:pt x="2958" y="4381"/>
                </a:cubicBezTo>
                <a:close/>
                <a:moveTo>
                  <a:pt x="2958" y="3695"/>
                </a:moveTo>
                <a:lnTo>
                  <a:pt x="2958" y="3695"/>
                </a:lnTo>
                <a:cubicBezTo>
                  <a:pt x="3040" y="3706"/>
                  <a:pt x="3123" y="3727"/>
                  <a:pt x="3207" y="3747"/>
                </a:cubicBezTo>
                <a:cubicBezTo>
                  <a:pt x="3207" y="3862"/>
                  <a:pt x="3207" y="3965"/>
                  <a:pt x="3207" y="4080"/>
                </a:cubicBezTo>
                <a:cubicBezTo>
                  <a:pt x="3123" y="4058"/>
                  <a:pt x="3040" y="4049"/>
                  <a:pt x="2958" y="4027"/>
                </a:cubicBezTo>
                <a:cubicBezTo>
                  <a:pt x="2958" y="3913"/>
                  <a:pt x="2958" y="3800"/>
                  <a:pt x="2958" y="3695"/>
                </a:cubicBezTo>
                <a:close/>
                <a:moveTo>
                  <a:pt x="2969" y="3001"/>
                </a:moveTo>
                <a:lnTo>
                  <a:pt x="2969" y="3001"/>
                </a:lnTo>
                <a:cubicBezTo>
                  <a:pt x="3040" y="3021"/>
                  <a:pt x="3123" y="3052"/>
                  <a:pt x="3207" y="3072"/>
                </a:cubicBezTo>
                <a:cubicBezTo>
                  <a:pt x="3207" y="3177"/>
                  <a:pt x="3207" y="3290"/>
                  <a:pt x="3207" y="3395"/>
                </a:cubicBezTo>
                <a:cubicBezTo>
                  <a:pt x="3123" y="3384"/>
                  <a:pt x="3040" y="3364"/>
                  <a:pt x="2969" y="3343"/>
                </a:cubicBezTo>
                <a:cubicBezTo>
                  <a:pt x="2969" y="3228"/>
                  <a:pt x="2969" y="3114"/>
                  <a:pt x="2969" y="3001"/>
                </a:cubicBezTo>
                <a:close/>
                <a:moveTo>
                  <a:pt x="2969" y="2315"/>
                </a:moveTo>
                <a:lnTo>
                  <a:pt x="2969" y="2315"/>
                </a:lnTo>
                <a:cubicBezTo>
                  <a:pt x="3051" y="2335"/>
                  <a:pt x="3123" y="2367"/>
                  <a:pt x="3207" y="2389"/>
                </a:cubicBezTo>
                <a:cubicBezTo>
                  <a:pt x="3207" y="2502"/>
                  <a:pt x="3207" y="2607"/>
                  <a:pt x="3207" y="2720"/>
                </a:cubicBezTo>
                <a:cubicBezTo>
                  <a:pt x="3123" y="2698"/>
                  <a:pt x="3051" y="2678"/>
                  <a:pt x="2969" y="2658"/>
                </a:cubicBezTo>
                <a:cubicBezTo>
                  <a:pt x="2969" y="2544"/>
                  <a:pt x="2969" y="2429"/>
                  <a:pt x="2969" y="2315"/>
                </a:cubicBezTo>
                <a:close/>
                <a:moveTo>
                  <a:pt x="3216" y="2035"/>
                </a:moveTo>
                <a:lnTo>
                  <a:pt x="3216" y="2035"/>
                </a:lnTo>
                <a:cubicBezTo>
                  <a:pt x="2969" y="1973"/>
                  <a:pt x="2969" y="1973"/>
                  <a:pt x="2969" y="1973"/>
                </a:cubicBezTo>
                <a:cubicBezTo>
                  <a:pt x="2969" y="1630"/>
                  <a:pt x="2969" y="1630"/>
                  <a:pt x="2969" y="1630"/>
                </a:cubicBezTo>
                <a:cubicBezTo>
                  <a:pt x="3216" y="1703"/>
                  <a:pt x="3216" y="1703"/>
                  <a:pt x="3216" y="1703"/>
                </a:cubicBezTo>
                <a:lnTo>
                  <a:pt x="3216" y="2035"/>
                </a:lnTo>
                <a:close/>
              </a:path>
            </a:pathLst>
          </a:custGeom>
          <a:solidFill>
            <a:srgbClr val="0070C0"/>
          </a:solidFill>
          <a:ln>
            <a:noFill/>
          </a:ln>
          <a:effectLst/>
        </p:spPr>
        <p:txBody>
          <a:bodyPr wrap="none" anchor="ctr"/>
          <a:lstStyle/>
          <a:p>
            <a:pPr defTabSz="914217">
              <a:defRPr/>
            </a:pPr>
            <a:endParaRPr lang="en-US" sz="2200" dirty="0">
              <a:latin typeface="Calibri Light"/>
            </a:endParaRPr>
          </a:p>
        </p:txBody>
      </p:sp>
      <p:sp>
        <p:nvSpPr>
          <p:cNvPr id="9" name="Freeform 8">
            <a:extLst>
              <a:ext uri="{FF2B5EF4-FFF2-40B4-BE49-F238E27FC236}">
                <a16:creationId xmlns:a16="http://schemas.microsoft.com/office/drawing/2014/main" id="{0A8850F5-CE86-4CC9-B44E-FC6B3878E6B9}"/>
              </a:ext>
            </a:extLst>
          </p:cNvPr>
          <p:cNvSpPr>
            <a:spLocks noChangeArrowheads="1"/>
          </p:cNvSpPr>
          <p:nvPr/>
        </p:nvSpPr>
        <p:spPr bwMode="auto">
          <a:xfrm>
            <a:off x="7534275" y="4052094"/>
            <a:ext cx="190500" cy="1468438"/>
          </a:xfrm>
          <a:custGeom>
            <a:avLst/>
            <a:gdLst>
              <a:gd name="T0" fmla="*/ 0 w 1432"/>
              <a:gd name="T1" fmla="*/ 0 h 11011"/>
              <a:gd name="T2" fmla="*/ 1431 w 1432"/>
              <a:gd name="T3" fmla="*/ 10667 h 11011"/>
              <a:gd name="T4" fmla="*/ 0 w 1432"/>
              <a:gd name="T5" fmla="*/ 0 h 11011"/>
              <a:gd name="T6" fmla="*/ 1244 w 1432"/>
              <a:gd name="T7" fmla="*/ 10191 h 11011"/>
              <a:gd name="T8" fmla="*/ 198 w 1432"/>
              <a:gd name="T9" fmla="*/ 10191 h 11011"/>
              <a:gd name="T10" fmla="*/ 1244 w 1432"/>
              <a:gd name="T11" fmla="*/ 10191 h 11011"/>
              <a:gd name="T12" fmla="*/ 1244 w 1432"/>
              <a:gd name="T13" fmla="*/ 9505 h 11011"/>
              <a:gd name="T14" fmla="*/ 198 w 1432"/>
              <a:gd name="T15" fmla="*/ 9454 h 11011"/>
              <a:gd name="T16" fmla="*/ 1244 w 1432"/>
              <a:gd name="T17" fmla="*/ 9505 h 11011"/>
              <a:gd name="T18" fmla="*/ 1244 w 1432"/>
              <a:gd name="T19" fmla="*/ 8811 h 11011"/>
              <a:gd name="T20" fmla="*/ 198 w 1432"/>
              <a:gd name="T21" fmla="*/ 8726 h 11011"/>
              <a:gd name="T22" fmla="*/ 1244 w 1432"/>
              <a:gd name="T23" fmla="*/ 8811 h 11011"/>
              <a:gd name="T24" fmla="*/ 1244 w 1432"/>
              <a:gd name="T25" fmla="*/ 8125 h 11011"/>
              <a:gd name="T26" fmla="*/ 198 w 1432"/>
              <a:gd name="T27" fmla="*/ 7990 h 11011"/>
              <a:gd name="T28" fmla="*/ 1244 w 1432"/>
              <a:gd name="T29" fmla="*/ 8125 h 11011"/>
              <a:gd name="T30" fmla="*/ 1244 w 1432"/>
              <a:gd name="T31" fmla="*/ 7440 h 11011"/>
              <a:gd name="T32" fmla="*/ 198 w 1432"/>
              <a:gd name="T33" fmla="*/ 7255 h 11011"/>
              <a:gd name="T34" fmla="*/ 1244 w 1432"/>
              <a:gd name="T35" fmla="*/ 7440 h 11011"/>
              <a:gd name="T36" fmla="*/ 1244 w 1432"/>
              <a:gd name="T37" fmla="*/ 6745 h 11011"/>
              <a:gd name="T38" fmla="*/ 198 w 1432"/>
              <a:gd name="T39" fmla="*/ 6527 h 11011"/>
              <a:gd name="T40" fmla="*/ 1244 w 1432"/>
              <a:gd name="T41" fmla="*/ 6745 h 11011"/>
              <a:gd name="T42" fmla="*/ 1244 w 1432"/>
              <a:gd name="T43" fmla="*/ 6060 h 11011"/>
              <a:gd name="T44" fmla="*/ 198 w 1432"/>
              <a:gd name="T45" fmla="*/ 5790 h 11011"/>
              <a:gd name="T46" fmla="*/ 1244 w 1432"/>
              <a:gd name="T47" fmla="*/ 6060 h 11011"/>
              <a:gd name="T48" fmla="*/ 1244 w 1432"/>
              <a:gd name="T49" fmla="*/ 5376 h 11011"/>
              <a:gd name="T50" fmla="*/ 198 w 1432"/>
              <a:gd name="T51" fmla="*/ 5053 h 11011"/>
              <a:gd name="T52" fmla="*/ 1244 w 1432"/>
              <a:gd name="T53" fmla="*/ 5376 h 11011"/>
              <a:gd name="T54" fmla="*/ 1244 w 1432"/>
              <a:gd name="T55" fmla="*/ 4680 h 11011"/>
              <a:gd name="T56" fmla="*/ 198 w 1432"/>
              <a:gd name="T57" fmla="*/ 4328 h 11011"/>
              <a:gd name="T58" fmla="*/ 1244 w 1432"/>
              <a:gd name="T59" fmla="*/ 4680 h 11011"/>
              <a:gd name="T60" fmla="*/ 1244 w 1432"/>
              <a:gd name="T61" fmla="*/ 3996 h 11011"/>
              <a:gd name="T62" fmla="*/ 198 w 1432"/>
              <a:gd name="T63" fmla="*/ 3591 h 11011"/>
              <a:gd name="T64" fmla="*/ 1244 w 1432"/>
              <a:gd name="T65" fmla="*/ 3996 h 11011"/>
              <a:gd name="T66" fmla="*/ 1244 w 1432"/>
              <a:gd name="T67" fmla="*/ 3310 h 11011"/>
              <a:gd name="T68" fmla="*/ 198 w 1432"/>
              <a:gd name="T69" fmla="*/ 2854 h 11011"/>
              <a:gd name="T70" fmla="*/ 1244 w 1432"/>
              <a:gd name="T71" fmla="*/ 3310 h 11011"/>
              <a:gd name="T72" fmla="*/ 1244 w 1432"/>
              <a:gd name="T73" fmla="*/ 2616 h 11011"/>
              <a:gd name="T74" fmla="*/ 198 w 1432"/>
              <a:gd name="T75" fmla="*/ 2128 h 11011"/>
              <a:gd name="T76" fmla="*/ 1244 w 1432"/>
              <a:gd name="T77" fmla="*/ 2616 h 11011"/>
              <a:gd name="T78" fmla="*/ 1244 w 1432"/>
              <a:gd name="T79" fmla="*/ 1930 h 11011"/>
              <a:gd name="T80" fmla="*/ 198 w 1432"/>
              <a:gd name="T81" fmla="*/ 1392 h 11011"/>
              <a:gd name="T82" fmla="*/ 1244 w 1432"/>
              <a:gd name="T83" fmla="*/ 1930 h 11011"/>
              <a:gd name="T84" fmla="*/ 1244 w 1432"/>
              <a:gd name="T85" fmla="*/ 1245 h 11011"/>
              <a:gd name="T86" fmla="*/ 198 w 1432"/>
              <a:gd name="T87" fmla="*/ 655 h 11011"/>
              <a:gd name="T88" fmla="*/ 1244 w 1432"/>
              <a:gd name="T89" fmla="*/ 1245 h 110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432" h="11011">
                <a:moveTo>
                  <a:pt x="0" y="0"/>
                </a:moveTo>
                <a:lnTo>
                  <a:pt x="0" y="0"/>
                </a:lnTo>
                <a:cubicBezTo>
                  <a:pt x="0" y="11010"/>
                  <a:pt x="0" y="11010"/>
                  <a:pt x="0" y="11010"/>
                </a:cubicBezTo>
                <a:cubicBezTo>
                  <a:pt x="1431" y="10667"/>
                  <a:pt x="1431" y="10667"/>
                  <a:pt x="1431" y="10667"/>
                </a:cubicBezTo>
                <a:cubicBezTo>
                  <a:pt x="1431" y="477"/>
                  <a:pt x="1431" y="477"/>
                  <a:pt x="1431" y="477"/>
                </a:cubicBezTo>
                <a:lnTo>
                  <a:pt x="0" y="0"/>
                </a:lnTo>
                <a:close/>
                <a:moveTo>
                  <a:pt x="1244" y="10191"/>
                </a:moveTo>
                <a:lnTo>
                  <a:pt x="1244" y="10191"/>
                </a:lnTo>
                <a:cubicBezTo>
                  <a:pt x="198" y="10480"/>
                  <a:pt x="198" y="10480"/>
                  <a:pt x="198" y="10480"/>
                </a:cubicBezTo>
                <a:cubicBezTo>
                  <a:pt x="198" y="10191"/>
                  <a:pt x="198" y="10191"/>
                  <a:pt x="198" y="10191"/>
                </a:cubicBezTo>
                <a:cubicBezTo>
                  <a:pt x="1244" y="9962"/>
                  <a:pt x="1244" y="9962"/>
                  <a:pt x="1244" y="9962"/>
                </a:cubicBezTo>
                <a:lnTo>
                  <a:pt x="1244" y="10191"/>
                </a:lnTo>
                <a:close/>
                <a:moveTo>
                  <a:pt x="1244" y="9505"/>
                </a:moveTo>
                <a:lnTo>
                  <a:pt x="1244" y="9505"/>
                </a:lnTo>
                <a:cubicBezTo>
                  <a:pt x="904" y="9588"/>
                  <a:pt x="550" y="9661"/>
                  <a:pt x="198" y="9743"/>
                </a:cubicBezTo>
                <a:cubicBezTo>
                  <a:pt x="198" y="9650"/>
                  <a:pt x="198" y="9557"/>
                  <a:pt x="198" y="9454"/>
                </a:cubicBezTo>
                <a:cubicBezTo>
                  <a:pt x="550" y="9392"/>
                  <a:pt x="904" y="9329"/>
                  <a:pt x="1244" y="9267"/>
                </a:cubicBezTo>
                <a:cubicBezTo>
                  <a:pt x="1244" y="9349"/>
                  <a:pt x="1244" y="9423"/>
                  <a:pt x="1244" y="9505"/>
                </a:cubicBezTo>
                <a:close/>
                <a:moveTo>
                  <a:pt x="1244" y="8811"/>
                </a:moveTo>
                <a:lnTo>
                  <a:pt x="1244" y="8811"/>
                </a:lnTo>
                <a:cubicBezTo>
                  <a:pt x="904" y="8882"/>
                  <a:pt x="550" y="8944"/>
                  <a:pt x="198" y="9007"/>
                </a:cubicBezTo>
                <a:cubicBezTo>
                  <a:pt x="198" y="8913"/>
                  <a:pt x="198" y="8820"/>
                  <a:pt x="198" y="8726"/>
                </a:cubicBezTo>
                <a:cubicBezTo>
                  <a:pt x="550" y="8675"/>
                  <a:pt x="904" y="8624"/>
                  <a:pt x="1244" y="8581"/>
                </a:cubicBezTo>
                <a:cubicBezTo>
                  <a:pt x="1244" y="8655"/>
                  <a:pt x="1244" y="8737"/>
                  <a:pt x="1244" y="8811"/>
                </a:cubicBezTo>
                <a:close/>
                <a:moveTo>
                  <a:pt x="1244" y="8125"/>
                </a:moveTo>
                <a:lnTo>
                  <a:pt x="1244" y="8125"/>
                </a:lnTo>
                <a:cubicBezTo>
                  <a:pt x="904" y="8176"/>
                  <a:pt x="550" y="8230"/>
                  <a:pt x="198" y="8270"/>
                </a:cubicBezTo>
                <a:cubicBezTo>
                  <a:pt x="198" y="8176"/>
                  <a:pt x="198" y="8083"/>
                  <a:pt x="198" y="7990"/>
                </a:cubicBezTo>
                <a:cubicBezTo>
                  <a:pt x="550" y="7960"/>
                  <a:pt x="904" y="7929"/>
                  <a:pt x="1244" y="7887"/>
                </a:cubicBezTo>
                <a:cubicBezTo>
                  <a:pt x="1244" y="7969"/>
                  <a:pt x="1244" y="8052"/>
                  <a:pt x="1244" y="8125"/>
                </a:cubicBezTo>
                <a:close/>
                <a:moveTo>
                  <a:pt x="1244" y="7440"/>
                </a:moveTo>
                <a:lnTo>
                  <a:pt x="1244" y="7440"/>
                </a:lnTo>
                <a:cubicBezTo>
                  <a:pt x="904" y="7471"/>
                  <a:pt x="550" y="7502"/>
                  <a:pt x="198" y="7544"/>
                </a:cubicBezTo>
                <a:cubicBezTo>
                  <a:pt x="198" y="7451"/>
                  <a:pt x="198" y="7346"/>
                  <a:pt x="198" y="7255"/>
                </a:cubicBezTo>
                <a:cubicBezTo>
                  <a:pt x="550" y="7233"/>
                  <a:pt x="904" y="7223"/>
                  <a:pt x="1244" y="7201"/>
                </a:cubicBezTo>
                <a:cubicBezTo>
                  <a:pt x="1244" y="7275"/>
                  <a:pt x="1244" y="7357"/>
                  <a:pt x="1244" y="7440"/>
                </a:cubicBezTo>
                <a:close/>
                <a:moveTo>
                  <a:pt x="1244" y="6745"/>
                </a:moveTo>
                <a:lnTo>
                  <a:pt x="1244" y="6745"/>
                </a:lnTo>
                <a:cubicBezTo>
                  <a:pt x="904" y="6765"/>
                  <a:pt x="550" y="6787"/>
                  <a:pt x="198" y="6807"/>
                </a:cubicBezTo>
                <a:cubicBezTo>
                  <a:pt x="198" y="6714"/>
                  <a:pt x="198" y="6620"/>
                  <a:pt x="198" y="6527"/>
                </a:cubicBezTo>
                <a:cubicBezTo>
                  <a:pt x="550" y="6518"/>
                  <a:pt x="904" y="6518"/>
                  <a:pt x="1244" y="6507"/>
                </a:cubicBezTo>
                <a:cubicBezTo>
                  <a:pt x="1244" y="6589"/>
                  <a:pt x="1244" y="6674"/>
                  <a:pt x="1244" y="6745"/>
                </a:cubicBezTo>
                <a:close/>
                <a:moveTo>
                  <a:pt x="1244" y="6060"/>
                </a:moveTo>
                <a:lnTo>
                  <a:pt x="1244" y="6060"/>
                </a:lnTo>
                <a:cubicBezTo>
                  <a:pt x="904" y="6071"/>
                  <a:pt x="550" y="6071"/>
                  <a:pt x="198" y="6071"/>
                </a:cubicBezTo>
                <a:cubicBezTo>
                  <a:pt x="198" y="5977"/>
                  <a:pt x="198" y="5884"/>
                  <a:pt x="198" y="5790"/>
                </a:cubicBezTo>
                <a:cubicBezTo>
                  <a:pt x="550" y="5801"/>
                  <a:pt x="904" y="5812"/>
                  <a:pt x="1244" y="5821"/>
                </a:cubicBezTo>
                <a:cubicBezTo>
                  <a:pt x="1244" y="5895"/>
                  <a:pt x="1244" y="5977"/>
                  <a:pt x="1244" y="6060"/>
                </a:cubicBezTo>
                <a:close/>
                <a:moveTo>
                  <a:pt x="1244" y="5376"/>
                </a:moveTo>
                <a:lnTo>
                  <a:pt x="1244" y="5376"/>
                </a:lnTo>
                <a:cubicBezTo>
                  <a:pt x="904" y="5365"/>
                  <a:pt x="550" y="5354"/>
                  <a:pt x="198" y="5345"/>
                </a:cubicBezTo>
                <a:cubicBezTo>
                  <a:pt x="198" y="5251"/>
                  <a:pt x="198" y="5147"/>
                  <a:pt x="198" y="5053"/>
                </a:cubicBezTo>
                <a:cubicBezTo>
                  <a:pt x="550" y="5085"/>
                  <a:pt x="904" y="5107"/>
                  <a:pt x="1244" y="5127"/>
                </a:cubicBezTo>
                <a:cubicBezTo>
                  <a:pt x="1244" y="5209"/>
                  <a:pt x="1244" y="5292"/>
                  <a:pt x="1244" y="5376"/>
                </a:cubicBezTo>
                <a:close/>
                <a:moveTo>
                  <a:pt x="1244" y="4680"/>
                </a:moveTo>
                <a:lnTo>
                  <a:pt x="1244" y="4680"/>
                </a:lnTo>
                <a:cubicBezTo>
                  <a:pt x="904" y="4659"/>
                  <a:pt x="550" y="4639"/>
                  <a:pt x="198" y="4608"/>
                </a:cubicBezTo>
                <a:cubicBezTo>
                  <a:pt x="198" y="4515"/>
                  <a:pt x="198" y="4421"/>
                  <a:pt x="198" y="4328"/>
                </a:cubicBezTo>
                <a:cubicBezTo>
                  <a:pt x="550" y="4359"/>
                  <a:pt x="904" y="4401"/>
                  <a:pt x="1244" y="4432"/>
                </a:cubicBezTo>
                <a:cubicBezTo>
                  <a:pt x="1244" y="4515"/>
                  <a:pt x="1244" y="4597"/>
                  <a:pt x="1244" y="4680"/>
                </a:cubicBezTo>
                <a:close/>
                <a:moveTo>
                  <a:pt x="1244" y="3996"/>
                </a:moveTo>
                <a:lnTo>
                  <a:pt x="1244" y="3996"/>
                </a:lnTo>
                <a:cubicBezTo>
                  <a:pt x="904" y="3954"/>
                  <a:pt x="550" y="3912"/>
                  <a:pt x="198" y="3871"/>
                </a:cubicBezTo>
                <a:cubicBezTo>
                  <a:pt x="198" y="3778"/>
                  <a:pt x="198" y="3684"/>
                  <a:pt x="198" y="3591"/>
                </a:cubicBezTo>
                <a:cubicBezTo>
                  <a:pt x="550" y="3642"/>
                  <a:pt x="904" y="3695"/>
                  <a:pt x="1244" y="3747"/>
                </a:cubicBezTo>
                <a:cubicBezTo>
                  <a:pt x="1244" y="3829"/>
                  <a:pt x="1244" y="3912"/>
                  <a:pt x="1244" y="3996"/>
                </a:cubicBezTo>
                <a:close/>
                <a:moveTo>
                  <a:pt x="1244" y="3310"/>
                </a:moveTo>
                <a:lnTo>
                  <a:pt x="1244" y="3310"/>
                </a:lnTo>
                <a:cubicBezTo>
                  <a:pt x="904" y="3248"/>
                  <a:pt x="550" y="3197"/>
                  <a:pt x="198" y="3145"/>
                </a:cubicBezTo>
                <a:cubicBezTo>
                  <a:pt x="198" y="3050"/>
                  <a:pt x="198" y="2948"/>
                  <a:pt x="198" y="2854"/>
                </a:cubicBezTo>
                <a:cubicBezTo>
                  <a:pt x="550" y="2927"/>
                  <a:pt x="904" y="2990"/>
                  <a:pt x="1244" y="3050"/>
                </a:cubicBezTo>
                <a:cubicBezTo>
                  <a:pt x="1244" y="3134"/>
                  <a:pt x="1244" y="3228"/>
                  <a:pt x="1244" y="3310"/>
                </a:cubicBezTo>
                <a:close/>
                <a:moveTo>
                  <a:pt x="1244" y="2616"/>
                </a:moveTo>
                <a:lnTo>
                  <a:pt x="1244" y="2616"/>
                </a:lnTo>
                <a:cubicBezTo>
                  <a:pt x="904" y="2553"/>
                  <a:pt x="550" y="2480"/>
                  <a:pt x="198" y="2409"/>
                </a:cubicBezTo>
                <a:cubicBezTo>
                  <a:pt x="198" y="2315"/>
                  <a:pt x="198" y="2222"/>
                  <a:pt x="198" y="2128"/>
                </a:cubicBezTo>
                <a:cubicBezTo>
                  <a:pt x="550" y="2200"/>
                  <a:pt x="904" y="2284"/>
                  <a:pt x="1244" y="2367"/>
                </a:cubicBezTo>
                <a:cubicBezTo>
                  <a:pt x="1244" y="2449"/>
                  <a:pt x="1244" y="2532"/>
                  <a:pt x="1244" y="2616"/>
                </a:cubicBezTo>
                <a:close/>
                <a:moveTo>
                  <a:pt x="1244" y="1930"/>
                </a:moveTo>
                <a:lnTo>
                  <a:pt x="1244" y="1930"/>
                </a:lnTo>
                <a:cubicBezTo>
                  <a:pt x="904" y="1848"/>
                  <a:pt x="550" y="1764"/>
                  <a:pt x="198" y="1672"/>
                </a:cubicBezTo>
                <a:cubicBezTo>
                  <a:pt x="198" y="1578"/>
                  <a:pt x="198" y="1485"/>
                  <a:pt x="198" y="1392"/>
                </a:cubicBezTo>
                <a:cubicBezTo>
                  <a:pt x="550" y="1485"/>
                  <a:pt x="904" y="1578"/>
                  <a:pt x="1244" y="1672"/>
                </a:cubicBezTo>
                <a:cubicBezTo>
                  <a:pt x="1244" y="1754"/>
                  <a:pt x="1244" y="1848"/>
                  <a:pt x="1244" y="1930"/>
                </a:cubicBezTo>
                <a:close/>
                <a:moveTo>
                  <a:pt x="1244" y="1245"/>
                </a:moveTo>
                <a:lnTo>
                  <a:pt x="1244" y="1245"/>
                </a:lnTo>
                <a:cubicBezTo>
                  <a:pt x="198" y="944"/>
                  <a:pt x="198" y="944"/>
                  <a:pt x="198" y="944"/>
                </a:cubicBezTo>
                <a:cubicBezTo>
                  <a:pt x="198" y="655"/>
                  <a:pt x="198" y="655"/>
                  <a:pt x="198" y="655"/>
                </a:cubicBezTo>
                <a:cubicBezTo>
                  <a:pt x="1244" y="975"/>
                  <a:pt x="1244" y="975"/>
                  <a:pt x="1244" y="975"/>
                </a:cubicBezTo>
                <a:lnTo>
                  <a:pt x="1244" y="1245"/>
                </a:lnTo>
                <a:close/>
              </a:path>
            </a:pathLst>
          </a:custGeom>
          <a:solidFill>
            <a:srgbClr val="0070C0"/>
          </a:solidFill>
          <a:ln>
            <a:noFill/>
          </a:ln>
          <a:effectLst/>
        </p:spPr>
        <p:txBody>
          <a:bodyPr wrap="none" anchor="ctr"/>
          <a:lstStyle/>
          <a:p>
            <a:pPr defTabSz="914217">
              <a:defRPr/>
            </a:pPr>
            <a:endParaRPr lang="en-US" sz="2200" dirty="0">
              <a:latin typeface="Calibri Light"/>
            </a:endParaRPr>
          </a:p>
        </p:txBody>
      </p:sp>
      <p:sp>
        <p:nvSpPr>
          <p:cNvPr id="10" name="Freeform 9">
            <a:extLst>
              <a:ext uri="{FF2B5EF4-FFF2-40B4-BE49-F238E27FC236}">
                <a16:creationId xmlns:a16="http://schemas.microsoft.com/office/drawing/2014/main" id="{3C9C0CB0-4F3E-4192-B39C-39E8298846B1}"/>
              </a:ext>
            </a:extLst>
          </p:cNvPr>
          <p:cNvSpPr>
            <a:spLocks noChangeArrowheads="1"/>
          </p:cNvSpPr>
          <p:nvPr/>
        </p:nvSpPr>
        <p:spPr bwMode="auto">
          <a:xfrm>
            <a:off x="7152482" y="4055269"/>
            <a:ext cx="365919" cy="1463675"/>
          </a:xfrm>
          <a:custGeom>
            <a:avLst/>
            <a:gdLst>
              <a:gd name="T0" fmla="*/ 2273 w 2752"/>
              <a:gd name="T1" fmla="*/ 10439 h 10979"/>
              <a:gd name="T2" fmla="*/ 2273 w 2752"/>
              <a:gd name="T3" fmla="*/ 9878 h 10979"/>
              <a:gd name="T4" fmla="*/ 1817 w 2752"/>
              <a:gd name="T5" fmla="*/ 9286 h 10979"/>
              <a:gd name="T6" fmla="*/ 1817 w 2752"/>
              <a:gd name="T7" fmla="*/ 8436 h 10979"/>
              <a:gd name="T8" fmla="*/ 2273 w 2752"/>
              <a:gd name="T9" fmla="*/ 7886 h 10979"/>
              <a:gd name="T10" fmla="*/ 2273 w 2752"/>
              <a:gd name="T11" fmla="*/ 7659 h 10979"/>
              <a:gd name="T12" fmla="*/ 2273 w 2752"/>
              <a:gd name="T13" fmla="*/ 6548 h 10979"/>
              <a:gd name="T14" fmla="*/ 2273 w 2752"/>
              <a:gd name="T15" fmla="*/ 5998 h 10979"/>
              <a:gd name="T16" fmla="*/ 1817 w 2752"/>
              <a:gd name="T17" fmla="*/ 5480 h 10979"/>
              <a:gd name="T18" fmla="*/ 1817 w 2752"/>
              <a:gd name="T19" fmla="*/ 4627 h 10979"/>
              <a:gd name="T20" fmla="*/ 2273 w 2752"/>
              <a:gd name="T21" fmla="*/ 3777 h 10979"/>
              <a:gd name="T22" fmla="*/ 2273 w 2752"/>
              <a:gd name="T23" fmla="*/ 4327 h 10979"/>
              <a:gd name="T24" fmla="*/ 2273 w 2752"/>
              <a:gd name="T25" fmla="*/ 2666 h 10979"/>
              <a:gd name="T26" fmla="*/ 2273 w 2752"/>
              <a:gd name="T27" fmla="*/ 2107 h 10979"/>
              <a:gd name="T28" fmla="*/ 1817 w 2752"/>
              <a:gd name="T29" fmla="*/ 1671 h 10979"/>
              <a:gd name="T30" fmla="*/ 2273 w 2752"/>
              <a:gd name="T31" fmla="*/ 997 h 10979"/>
              <a:gd name="T32" fmla="*/ 1225 w 2752"/>
              <a:gd name="T33" fmla="*/ 1277 h 10979"/>
              <a:gd name="T34" fmla="*/ 1225 w 2752"/>
              <a:gd name="T35" fmla="*/ 1526 h 10979"/>
              <a:gd name="T36" fmla="*/ 1215 w 2752"/>
              <a:gd name="T37" fmla="*/ 2584 h 10979"/>
              <a:gd name="T38" fmla="*/ 1215 w 2752"/>
              <a:gd name="T39" fmla="*/ 3113 h 10979"/>
              <a:gd name="T40" fmla="*/ 1505 w 2752"/>
              <a:gd name="T41" fmla="*/ 3590 h 10979"/>
              <a:gd name="T42" fmla="*/ 1505 w 2752"/>
              <a:gd name="T43" fmla="*/ 4420 h 10979"/>
              <a:gd name="T44" fmla="*/ 1215 w 2752"/>
              <a:gd name="T45" fmla="*/ 4992 h 10979"/>
              <a:gd name="T46" fmla="*/ 1215 w 2752"/>
              <a:gd name="T47" fmla="*/ 5241 h 10979"/>
              <a:gd name="T48" fmla="*/ 1215 w 2752"/>
              <a:gd name="T49" fmla="*/ 6299 h 10979"/>
              <a:gd name="T50" fmla="*/ 1215 w 2752"/>
              <a:gd name="T51" fmla="*/ 6829 h 10979"/>
              <a:gd name="T52" fmla="*/ 1505 w 2752"/>
              <a:gd name="T53" fmla="*/ 7347 h 10979"/>
              <a:gd name="T54" fmla="*/ 1505 w 2752"/>
              <a:gd name="T55" fmla="*/ 8177 h 10979"/>
              <a:gd name="T56" fmla="*/ 1204 w 2752"/>
              <a:gd name="T57" fmla="*/ 8696 h 10979"/>
              <a:gd name="T58" fmla="*/ 1204 w 2752"/>
              <a:gd name="T59" fmla="*/ 8945 h 10979"/>
              <a:gd name="T60" fmla="*/ 1204 w 2752"/>
              <a:gd name="T61" fmla="*/ 10003 h 10979"/>
              <a:gd name="T62" fmla="*/ 966 w 2752"/>
              <a:gd name="T63" fmla="*/ 10252 h 10979"/>
              <a:gd name="T64" fmla="*/ 748 w 2752"/>
              <a:gd name="T65" fmla="*/ 9713 h 10979"/>
              <a:gd name="T66" fmla="*/ 966 w 2752"/>
              <a:gd name="T67" fmla="*/ 8934 h 10979"/>
              <a:gd name="T68" fmla="*/ 966 w 2752"/>
              <a:gd name="T69" fmla="*/ 8416 h 10979"/>
              <a:gd name="T70" fmla="*/ 748 w 2752"/>
              <a:gd name="T71" fmla="*/ 8155 h 10979"/>
              <a:gd name="T72" fmla="*/ 748 w 2752"/>
              <a:gd name="T73" fmla="*/ 7118 h 10979"/>
              <a:gd name="T74" fmla="*/ 966 w 2752"/>
              <a:gd name="T75" fmla="*/ 6588 h 10979"/>
              <a:gd name="T76" fmla="*/ 748 w 2752"/>
              <a:gd name="T77" fmla="*/ 6081 h 10979"/>
              <a:gd name="T78" fmla="*/ 748 w 2752"/>
              <a:gd name="T79" fmla="*/ 5302 h 10979"/>
              <a:gd name="T80" fmla="*/ 966 w 2752"/>
              <a:gd name="T81" fmla="*/ 4743 h 10979"/>
              <a:gd name="T82" fmla="*/ 966 w 2752"/>
              <a:gd name="T83" fmla="*/ 4494 h 10979"/>
              <a:gd name="T84" fmla="*/ 966 w 2752"/>
              <a:gd name="T85" fmla="*/ 3445 h 10979"/>
              <a:gd name="T86" fmla="*/ 966 w 2752"/>
              <a:gd name="T87" fmla="*/ 2927 h 10979"/>
              <a:gd name="T88" fmla="*/ 748 w 2752"/>
              <a:gd name="T89" fmla="*/ 2190 h 10979"/>
              <a:gd name="T90" fmla="*/ 748 w 2752"/>
              <a:gd name="T91" fmla="*/ 1671 h 10979"/>
              <a:gd name="T92" fmla="*/ 748 w 2752"/>
              <a:gd name="T93" fmla="*/ 1411 h 10979"/>
              <a:gd name="T94" fmla="*/ 561 w 2752"/>
              <a:gd name="T95" fmla="*/ 10210 h 10979"/>
              <a:gd name="T96" fmla="*/ 550 w 2752"/>
              <a:gd name="T97" fmla="*/ 9184 h 10979"/>
              <a:gd name="T98" fmla="*/ 550 w 2752"/>
              <a:gd name="T99" fmla="*/ 8665 h 10979"/>
              <a:gd name="T100" fmla="*/ 374 w 2752"/>
              <a:gd name="T101" fmla="*/ 8146 h 10979"/>
              <a:gd name="T102" fmla="*/ 365 w 2752"/>
              <a:gd name="T103" fmla="*/ 7388 h 10979"/>
              <a:gd name="T104" fmla="*/ 550 w 2752"/>
              <a:gd name="T105" fmla="*/ 6869 h 10979"/>
              <a:gd name="T106" fmla="*/ 550 w 2752"/>
              <a:gd name="T107" fmla="*/ 6610 h 10979"/>
              <a:gd name="T108" fmla="*/ 550 w 2752"/>
              <a:gd name="T109" fmla="*/ 5582 h 10979"/>
              <a:gd name="T110" fmla="*/ 541 w 2752"/>
              <a:gd name="T111" fmla="*/ 5064 h 10979"/>
              <a:gd name="T112" fmla="*/ 365 w 2752"/>
              <a:gd name="T113" fmla="*/ 4576 h 10979"/>
              <a:gd name="T114" fmla="*/ 354 w 2752"/>
              <a:gd name="T115" fmla="*/ 3819 h 10979"/>
              <a:gd name="T116" fmla="*/ 541 w 2752"/>
              <a:gd name="T117" fmla="*/ 3269 h 10979"/>
              <a:gd name="T118" fmla="*/ 541 w 2752"/>
              <a:gd name="T119" fmla="*/ 3009 h 10979"/>
              <a:gd name="T120" fmla="*/ 541 w 2752"/>
              <a:gd name="T121" fmla="*/ 1983 h 10979"/>
              <a:gd name="T122" fmla="*/ 354 w 2752"/>
              <a:gd name="T123" fmla="*/ 1277 h 109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752" h="10979">
                <a:moveTo>
                  <a:pt x="0" y="10564"/>
                </a:moveTo>
                <a:lnTo>
                  <a:pt x="0" y="10564"/>
                </a:lnTo>
                <a:cubicBezTo>
                  <a:pt x="2751" y="10978"/>
                  <a:pt x="2751" y="10978"/>
                  <a:pt x="2751" y="10978"/>
                </a:cubicBezTo>
                <a:cubicBezTo>
                  <a:pt x="2751" y="0"/>
                  <a:pt x="2751" y="0"/>
                  <a:pt x="2751" y="0"/>
                </a:cubicBezTo>
                <a:cubicBezTo>
                  <a:pt x="0" y="945"/>
                  <a:pt x="0" y="945"/>
                  <a:pt x="0" y="945"/>
                </a:cubicBezTo>
                <a:lnTo>
                  <a:pt x="0" y="10564"/>
                </a:lnTo>
                <a:close/>
                <a:moveTo>
                  <a:pt x="2273" y="10439"/>
                </a:moveTo>
                <a:lnTo>
                  <a:pt x="2273" y="10439"/>
                </a:lnTo>
                <a:cubicBezTo>
                  <a:pt x="1817" y="10377"/>
                  <a:pt x="1817" y="10377"/>
                  <a:pt x="1817" y="10377"/>
                </a:cubicBezTo>
                <a:cubicBezTo>
                  <a:pt x="1817" y="10065"/>
                  <a:pt x="1817" y="10065"/>
                  <a:pt x="1817" y="10065"/>
                </a:cubicBezTo>
                <a:cubicBezTo>
                  <a:pt x="2273" y="10107"/>
                  <a:pt x="2273" y="10107"/>
                  <a:pt x="2273" y="10107"/>
                </a:cubicBezTo>
                <a:lnTo>
                  <a:pt x="2273" y="10439"/>
                </a:lnTo>
                <a:close/>
                <a:moveTo>
                  <a:pt x="2273" y="9878"/>
                </a:moveTo>
                <a:lnTo>
                  <a:pt x="2273" y="9878"/>
                </a:lnTo>
                <a:cubicBezTo>
                  <a:pt x="2128" y="9869"/>
                  <a:pt x="1972" y="9847"/>
                  <a:pt x="1817" y="9827"/>
                </a:cubicBezTo>
                <a:cubicBezTo>
                  <a:pt x="1817" y="9722"/>
                  <a:pt x="1817" y="9620"/>
                  <a:pt x="1817" y="9526"/>
                </a:cubicBezTo>
                <a:cubicBezTo>
                  <a:pt x="1972" y="9526"/>
                  <a:pt x="2128" y="9536"/>
                  <a:pt x="2273" y="9547"/>
                </a:cubicBezTo>
                <a:cubicBezTo>
                  <a:pt x="2273" y="9660"/>
                  <a:pt x="2273" y="9776"/>
                  <a:pt x="2273" y="9878"/>
                </a:cubicBezTo>
                <a:close/>
                <a:moveTo>
                  <a:pt x="2273" y="9328"/>
                </a:moveTo>
                <a:lnTo>
                  <a:pt x="2273" y="9328"/>
                </a:lnTo>
                <a:cubicBezTo>
                  <a:pt x="2128" y="9308"/>
                  <a:pt x="1972" y="9297"/>
                  <a:pt x="1817" y="9286"/>
                </a:cubicBezTo>
                <a:cubicBezTo>
                  <a:pt x="1817" y="9184"/>
                  <a:pt x="1817" y="9079"/>
                  <a:pt x="1817" y="8977"/>
                </a:cubicBezTo>
                <a:cubicBezTo>
                  <a:pt x="1972" y="8986"/>
                  <a:pt x="2128" y="8986"/>
                  <a:pt x="2273" y="8997"/>
                </a:cubicBezTo>
                <a:cubicBezTo>
                  <a:pt x="2273" y="9110"/>
                  <a:pt x="2273" y="9215"/>
                  <a:pt x="2273" y="9328"/>
                </a:cubicBezTo>
                <a:close/>
                <a:moveTo>
                  <a:pt x="2273" y="8768"/>
                </a:moveTo>
                <a:lnTo>
                  <a:pt x="2273" y="8768"/>
                </a:lnTo>
                <a:cubicBezTo>
                  <a:pt x="2128" y="8758"/>
                  <a:pt x="1972" y="8747"/>
                  <a:pt x="1817" y="8736"/>
                </a:cubicBezTo>
                <a:cubicBezTo>
                  <a:pt x="1817" y="8634"/>
                  <a:pt x="1817" y="8540"/>
                  <a:pt x="1817" y="8436"/>
                </a:cubicBezTo>
                <a:cubicBezTo>
                  <a:pt x="1972" y="8436"/>
                  <a:pt x="2128" y="8436"/>
                  <a:pt x="2273" y="8436"/>
                </a:cubicBezTo>
                <a:cubicBezTo>
                  <a:pt x="2273" y="8549"/>
                  <a:pt x="2273" y="8665"/>
                  <a:pt x="2273" y="8768"/>
                </a:cubicBezTo>
                <a:close/>
                <a:moveTo>
                  <a:pt x="2273" y="8218"/>
                </a:moveTo>
                <a:lnTo>
                  <a:pt x="2273" y="8218"/>
                </a:lnTo>
                <a:cubicBezTo>
                  <a:pt x="2128" y="8209"/>
                  <a:pt x="1972" y="8198"/>
                  <a:pt x="1817" y="8198"/>
                </a:cubicBezTo>
                <a:cubicBezTo>
                  <a:pt x="1817" y="8093"/>
                  <a:pt x="1817" y="7991"/>
                  <a:pt x="1817" y="7886"/>
                </a:cubicBezTo>
                <a:cubicBezTo>
                  <a:pt x="1972" y="7886"/>
                  <a:pt x="2128" y="7886"/>
                  <a:pt x="2273" y="7886"/>
                </a:cubicBezTo>
                <a:cubicBezTo>
                  <a:pt x="2273" y="8000"/>
                  <a:pt x="2273" y="8104"/>
                  <a:pt x="2273" y="8218"/>
                </a:cubicBezTo>
                <a:close/>
                <a:moveTo>
                  <a:pt x="2273" y="7659"/>
                </a:moveTo>
                <a:lnTo>
                  <a:pt x="2273" y="7659"/>
                </a:lnTo>
                <a:cubicBezTo>
                  <a:pt x="2128" y="7659"/>
                  <a:pt x="1972" y="7659"/>
                  <a:pt x="1817" y="7648"/>
                </a:cubicBezTo>
                <a:cubicBezTo>
                  <a:pt x="1817" y="7554"/>
                  <a:pt x="1817" y="7450"/>
                  <a:pt x="1817" y="7347"/>
                </a:cubicBezTo>
                <a:cubicBezTo>
                  <a:pt x="1972" y="7336"/>
                  <a:pt x="2128" y="7336"/>
                  <a:pt x="2273" y="7325"/>
                </a:cubicBezTo>
                <a:cubicBezTo>
                  <a:pt x="2273" y="7441"/>
                  <a:pt x="2273" y="7554"/>
                  <a:pt x="2273" y="7659"/>
                </a:cubicBezTo>
                <a:close/>
                <a:moveTo>
                  <a:pt x="2273" y="7109"/>
                </a:moveTo>
                <a:lnTo>
                  <a:pt x="2273" y="7109"/>
                </a:lnTo>
                <a:cubicBezTo>
                  <a:pt x="2128" y="7109"/>
                  <a:pt x="1972" y="7109"/>
                  <a:pt x="1817" y="7109"/>
                </a:cubicBezTo>
                <a:cubicBezTo>
                  <a:pt x="1817" y="7004"/>
                  <a:pt x="1817" y="6900"/>
                  <a:pt x="1817" y="6797"/>
                </a:cubicBezTo>
                <a:cubicBezTo>
                  <a:pt x="1972" y="6797"/>
                  <a:pt x="2128" y="6786"/>
                  <a:pt x="2273" y="6775"/>
                </a:cubicBezTo>
                <a:cubicBezTo>
                  <a:pt x="2273" y="6891"/>
                  <a:pt x="2273" y="6993"/>
                  <a:pt x="2273" y="7109"/>
                </a:cubicBezTo>
                <a:close/>
                <a:moveTo>
                  <a:pt x="2273" y="6548"/>
                </a:moveTo>
                <a:lnTo>
                  <a:pt x="2273" y="6548"/>
                </a:lnTo>
                <a:cubicBezTo>
                  <a:pt x="2128" y="6557"/>
                  <a:pt x="1972" y="6557"/>
                  <a:pt x="1817" y="6568"/>
                </a:cubicBezTo>
                <a:cubicBezTo>
                  <a:pt x="1817" y="6466"/>
                  <a:pt x="1817" y="6361"/>
                  <a:pt x="1817" y="6257"/>
                </a:cubicBezTo>
                <a:cubicBezTo>
                  <a:pt x="1972" y="6248"/>
                  <a:pt x="2128" y="6237"/>
                  <a:pt x="2273" y="6216"/>
                </a:cubicBezTo>
                <a:cubicBezTo>
                  <a:pt x="2273" y="6330"/>
                  <a:pt x="2273" y="6444"/>
                  <a:pt x="2273" y="6548"/>
                </a:cubicBezTo>
                <a:close/>
                <a:moveTo>
                  <a:pt x="2273" y="5998"/>
                </a:moveTo>
                <a:lnTo>
                  <a:pt x="2273" y="5998"/>
                </a:lnTo>
                <a:cubicBezTo>
                  <a:pt x="2128" y="6007"/>
                  <a:pt x="1972" y="6007"/>
                  <a:pt x="1817" y="6018"/>
                </a:cubicBezTo>
                <a:cubicBezTo>
                  <a:pt x="1817" y="5916"/>
                  <a:pt x="1817" y="5811"/>
                  <a:pt x="1817" y="5718"/>
                </a:cubicBezTo>
                <a:cubicBezTo>
                  <a:pt x="1972" y="5698"/>
                  <a:pt x="2128" y="5676"/>
                  <a:pt x="2273" y="5667"/>
                </a:cubicBezTo>
                <a:cubicBezTo>
                  <a:pt x="2273" y="5780"/>
                  <a:pt x="2273" y="5883"/>
                  <a:pt x="2273" y="5998"/>
                </a:cubicBezTo>
                <a:close/>
                <a:moveTo>
                  <a:pt x="2273" y="5437"/>
                </a:moveTo>
                <a:lnTo>
                  <a:pt x="2273" y="5437"/>
                </a:lnTo>
                <a:cubicBezTo>
                  <a:pt x="2128" y="5448"/>
                  <a:pt x="1972" y="5469"/>
                  <a:pt x="1817" y="5480"/>
                </a:cubicBezTo>
                <a:cubicBezTo>
                  <a:pt x="1817" y="5375"/>
                  <a:pt x="1817" y="5271"/>
                  <a:pt x="1817" y="5168"/>
                </a:cubicBezTo>
                <a:cubicBezTo>
                  <a:pt x="1972" y="5146"/>
                  <a:pt x="2128" y="5126"/>
                  <a:pt x="2273" y="5106"/>
                </a:cubicBezTo>
                <a:cubicBezTo>
                  <a:pt x="2273" y="5219"/>
                  <a:pt x="2273" y="5333"/>
                  <a:pt x="2273" y="5437"/>
                </a:cubicBezTo>
                <a:close/>
                <a:moveTo>
                  <a:pt x="2273" y="4888"/>
                </a:moveTo>
                <a:lnTo>
                  <a:pt x="2273" y="4888"/>
                </a:lnTo>
                <a:cubicBezTo>
                  <a:pt x="2128" y="4899"/>
                  <a:pt x="1972" y="4919"/>
                  <a:pt x="1817" y="4930"/>
                </a:cubicBezTo>
                <a:cubicBezTo>
                  <a:pt x="1817" y="4825"/>
                  <a:pt x="1817" y="4732"/>
                  <a:pt x="1817" y="4627"/>
                </a:cubicBezTo>
                <a:cubicBezTo>
                  <a:pt x="1972" y="4596"/>
                  <a:pt x="2128" y="4576"/>
                  <a:pt x="2273" y="4556"/>
                </a:cubicBezTo>
                <a:cubicBezTo>
                  <a:pt x="2273" y="4670"/>
                  <a:pt x="2273" y="4774"/>
                  <a:pt x="2273" y="4888"/>
                </a:cubicBezTo>
                <a:close/>
                <a:moveTo>
                  <a:pt x="1817" y="3839"/>
                </a:moveTo>
                <a:lnTo>
                  <a:pt x="1817" y="3839"/>
                </a:lnTo>
                <a:cubicBezTo>
                  <a:pt x="1817" y="3746"/>
                  <a:pt x="1817" y="3643"/>
                  <a:pt x="1817" y="3539"/>
                </a:cubicBezTo>
                <a:cubicBezTo>
                  <a:pt x="1972" y="3508"/>
                  <a:pt x="2128" y="3476"/>
                  <a:pt x="2273" y="3445"/>
                </a:cubicBezTo>
                <a:cubicBezTo>
                  <a:pt x="2273" y="3559"/>
                  <a:pt x="2273" y="3663"/>
                  <a:pt x="2273" y="3777"/>
                </a:cubicBezTo>
                <a:cubicBezTo>
                  <a:pt x="2128" y="3799"/>
                  <a:pt x="1972" y="3819"/>
                  <a:pt x="1817" y="3839"/>
                </a:cubicBezTo>
                <a:close/>
                <a:moveTo>
                  <a:pt x="2273" y="4327"/>
                </a:moveTo>
                <a:lnTo>
                  <a:pt x="2273" y="4327"/>
                </a:lnTo>
                <a:cubicBezTo>
                  <a:pt x="2128" y="4349"/>
                  <a:pt x="1972" y="4369"/>
                  <a:pt x="1817" y="4389"/>
                </a:cubicBezTo>
                <a:cubicBezTo>
                  <a:pt x="1817" y="4286"/>
                  <a:pt x="1817" y="4182"/>
                  <a:pt x="1817" y="4078"/>
                </a:cubicBezTo>
                <a:cubicBezTo>
                  <a:pt x="1972" y="4057"/>
                  <a:pt x="2128" y="4026"/>
                  <a:pt x="2273" y="3995"/>
                </a:cubicBezTo>
                <a:cubicBezTo>
                  <a:pt x="2273" y="4109"/>
                  <a:pt x="2273" y="4224"/>
                  <a:pt x="2273" y="4327"/>
                </a:cubicBezTo>
                <a:close/>
                <a:moveTo>
                  <a:pt x="2273" y="3216"/>
                </a:moveTo>
                <a:lnTo>
                  <a:pt x="2273" y="3216"/>
                </a:lnTo>
                <a:cubicBezTo>
                  <a:pt x="2128" y="3249"/>
                  <a:pt x="1972" y="3269"/>
                  <a:pt x="1817" y="3300"/>
                </a:cubicBezTo>
                <a:cubicBezTo>
                  <a:pt x="1817" y="3196"/>
                  <a:pt x="1817" y="3093"/>
                  <a:pt x="1817" y="2989"/>
                </a:cubicBezTo>
                <a:cubicBezTo>
                  <a:pt x="1972" y="2958"/>
                  <a:pt x="2128" y="2927"/>
                  <a:pt x="2273" y="2895"/>
                </a:cubicBezTo>
                <a:cubicBezTo>
                  <a:pt x="2273" y="3000"/>
                  <a:pt x="2273" y="3113"/>
                  <a:pt x="2273" y="3216"/>
                </a:cubicBezTo>
                <a:close/>
                <a:moveTo>
                  <a:pt x="2273" y="2666"/>
                </a:moveTo>
                <a:lnTo>
                  <a:pt x="2273" y="2666"/>
                </a:lnTo>
                <a:cubicBezTo>
                  <a:pt x="2128" y="2697"/>
                  <a:pt x="1972" y="2729"/>
                  <a:pt x="1817" y="2760"/>
                </a:cubicBezTo>
                <a:cubicBezTo>
                  <a:pt x="1817" y="2657"/>
                  <a:pt x="1817" y="2553"/>
                  <a:pt x="1817" y="2448"/>
                </a:cubicBezTo>
                <a:cubicBezTo>
                  <a:pt x="1972" y="2408"/>
                  <a:pt x="2128" y="2377"/>
                  <a:pt x="2273" y="2335"/>
                </a:cubicBezTo>
                <a:cubicBezTo>
                  <a:pt x="2273" y="2448"/>
                  <a:pt x="2273" y="2553"/>
                  <a:pt x="2273" y="2666"/>
                </a:cubicBezTo>
                <a:close/>
                <a:moveTo>
                  <a:pt x="2273" y="2107"/>
                </a:moveTo>
                <a:lnTo>
                  <a:pt x="2273" y="2107"/>
                </a:lnTo>
                <a:cubicBezTo>
                  <a:pt x="2128" y="2148"/>
                  <a:pt x="1972" y="2179"/>
                  <a:pt x="1817" y="2210"/>
                </a:cubicBezTo>
                <a:cubicBezTo>
                  <a:pt x="1817" y="2107"/>
                  <a:pt x="1817" y="2003"/>
                  <a:pt x="1817" y="1909"/>
                </a:cubicBezTo>
                <a:cubicBezTo>
                  <a:pt x="1972" y="1867"/>
                  <a:pt x="2128" y="1827"/>
                  <a:pt x="2273" y="1785"/>
                </a:cubicBezTo>
                <a:cubicBezTo>
                  <a:pt x="2273" y="1889"/>
                  <a:pt x="2273" y="2003"/>
                  <a:pt x="2273" y="2107"/>
                </a:cubicBezTo>
                <a:close/>
                <a:moveTo>
                  <a:pt x="2273" y="1557"/>
                </a:moveTo>
                <a:lnTo>
                  <a:pt x="2273" y="1557"/>
                </a:lnTo>
                <a:cubicBezTo>
                  <a:pt x="2128" y="1589"/>
                  <a:pt x="1972" y="1629"/>
                  <a:pt x="1817" y="1671"/>
                </a:cubicBezTo>
                <a:cubicBezTo>
                  <a:pt x="1817" y="1567"/>
                  <a:pt x="1817" y="1464"/>
                  <a:pt x="1817" y="1360"/>
                </a:cubicBezTo>
                <a:cubicBezTo>
                  <a:pt x="1972" y="1317"/>
                  <a:pt x="2128" y="1266"/>
                  <a:pt x="2273" y="1224"/>
                </a:cubicBezTo>
                <a:cubicBezTo>
                  <a:pt x="2273" y="1339"/>
                  <a:pt x="2273" y="1442"/>
                  <a:pt x="2273" y="1557"/>
                </a:cubicBezTo>
                <a:close/>
                <a:moveTo>
                  <a:pt x="1817" y="821"/>
                </a:moveTo>
                <a:lnTo>
                  <a:pt x="1817" y="821"/>
                </a:lnTo>
                <a:cubicBezTo>
                  <a:pt x="2273" y="674"/>
                  <a:pt x="2273" y="674"/>
                  <a:pt x="2273" y="674"/>
                </a:cubicBezTo>
                <a:cubicBezTo>
                  <a:pt x="2273" y="997"/>
                  <a:pt x="2273" y="997"/>
                  <a:pt x="2273" y="997"/>
                </a:cubicBezTo>
                <a:cubicBezTo>
                  <a:pt x="1817" y="1121"/>
                  <a:pt x="1817" y="1121"/>
                  <a:pt x="1817" y="1121"/>
                </a:cubicBezTo>
                <a:lnTo>
                  <a:pt x="1817" y="821"/>
                </a:lnTo>
                <a:close/>
                <a:moveTo>
                  <a:pt x="1225" y="997"/>
                </a:moveTo>
                <a:lnTo>
                  <a:pt x="1225" y="997"/>
                </a:lnTo>
                <a:cubicBezTo>
                  <a:pt x="1516" y="903"/>
                  <a:pt x="1516" y="903"/>
                  <a:pt x="1516" y="903"/>
                </a:cubicBezTo>
                <a:cubicBezTo>
                  <a:pt x="1516" y="1204"/>
                  <a:pt x="1516" y="1204"/>
                  <a:pt x="1516" y="1204"/>
                </a:cubicBezTo>
                <a:cubicBezTo>
                  <a:pt x="1225" y="1277"/>
                  <a:pt x="1225" y="1277"/>
                  <a:pt x="1225" y="1277"/>
                </a:cubicBezTo>
                <a:lnTo>
                  <a:pt x="1225" y="997"/>
                </a:lnTo>
                <a:close/>
                <a:moveTo>
                  <a:pt x="1225" y="1526"/>
                </a:moveTo>
                <a:lnTo>
                  <a:pt x="1225" y="1526"/>
                </a:lnTo>
                <a:cubicBezTo>
                  <a:pt x="1318" y="1504"/>
                  <a:pt x="1412" y="1473"/>
                  <a:pt x="1516" y="1442"/>
                </a:cubicBezTo>
                <a:cubicBezTo>
                  <a:pt x="1516" y="1546"/>
                  <a:pt x="1516" y="1640"/>
                  <a:pt x="1516" y="1743"/>
                </a:cubicBezTo>
                <a:cubicBezTo>
                  <a:pt x="1412" y="1765"/>
                  <a:pt x="1318" y="1785"/>
                  <a:pt x="1225" y="1816"/>
                </a:cubicBezTo>
                <a:cubicBezTo>
                  <a:pt x="1225" y="1713"/>
                  <a:pt x="1225" y="1620"/>
                  <a:pt x="1225" y="1526"/>
                </a:cubicBezTo>
                <a:close/>
                <a:moveTo>
                  <a:pt x="1215" y="2054"/>
                </a:moveTo>
                <a:lnTo>
                  <a:pt x="1215" y="2054"/>
                </a:lnTo>
                <a:cubicBezTo>
                  <a:pt x="1318" y="2034"/>
                  <a:pt x="1412" y="2003"/>
                  <a:pt x="1516" y="1983"/>
                </a:cubicBezTo>
                <a:cubicBezTo>
                  <a:pt x="1516" y="2076"/>
                  <a:pt x="1516" y="2179"/>
                  <a:pt x="1516" y="2272"/>
                </a:cubicBezTo>
                <a:cubicBezTo>
                  <a:pt x="1412" y="2294"/>
                  <a:pt x="1318" y="2314"/>
                  <a:pt x="1215" y="2346"/>
                </a:cubicBezTo>
                <a:cubicBezTo>
                  <a:pt x="1215" y="2252"/>
                  <a:pt x="1215" y="2148"/>
                  <a:pt x="1215" y="2054"/>
                </a:cubicBezTo>
                <a:close/>
                <a:moveTo>
                  <a:pt x="1215" y="2584"/>
                </a:moveTo>
                <a:lnTo>
                  <a:pt x="1215" y="2584"/>
                </a:lnTo>
                <a:cubicBezTo>
                  <a:pt x="1318" y="2564"/>
                  <a:pt x="1412" y="2543"/>
                  <a:pt x="1516" y="2511"/>
                </a:cubicBezTo>
                <a:cubicBezTo>
                  <a:pt x="1516" y="2615"/>
                  <a:pt x="1516" y="2708"/>
                  <a:pt x="1516" y="2813"/>
                </a:cubicBezTo>
                <a:cubicBezTo>
                  <a:pt x="1412" y="2833"/>
                  <a:pt x="1318" y="2853"/>
                  <a:pt x="1215" y="2875"/>
                </a:cubicBezTo>
                <a:cubicBezTo>
                  <a:pt x="1215" y="2782"/>
                  <a:pt x="1215" y="2688"/>
                  <a:pt x="1215" y="2584"/>
                </a:cubicBezTo>
                <a:close/>
                <a:moveTo>
                  <a:pt x="1215" y="3113"/>
                </a:moveTo>
                <a:lnTo>
                  <a:pt x="1215" y="3113"/>
                </a:lnTo>
                <a:cubicBezTo>
                  <a:pt x="1318" y="3093"/>
                  <a:pt x="1412" y="3071"/>
                  <a:pt x="1505" y="3051"/>
                </a:cubicBezTo>
                <a:cubicBezTo>
                  <a:pt x="1505" y="3154"/>
                  <a:pt x="1505" y="3249"/>
                  <a:pt x="1505" y="3352"/>
                </a:cubicBezTo>
                <a:cubicBezTo>
                  <a:pt x="1412" y="3363"/>
                  <a:pt x="1318" y="3383"/>
                  <a:pt x="1215" y="3403"/>
                </a:cubicBezTo>
                <a:cubicBezTo>
                  <a:pt x="1215" y="3310"/>
                  <a:pt x="1215" y="3216"/>
                  <a:pt x="1215" y="3113"/>
                </a:cubicBezTo>
                <a:close/>
                <a:moveTo>
                  <a:pt x="1215" y="3652"/>
                </a:moveTo>
                <a:lnTo>
                  <a:pt x="1215" y="3652"/>
                </a:lnTo>
                <a:cubicBezTo>
                  <a:pt x="1318" y="3632"/>
                  <a:pt x="1412" y="3612"/>
                  <a:pt x="1505" y="3590"/>
                </a:cubicBezTo>
                <a:cubicBezTo>
                  <a:pt x="1505" y="3683"/>
                  <a:pt x="1505" y="3788"/>
                  <a:pt x="1505" y="3881"/>
                </a:cubicBezTo>
                <a:cubicBezTo>
                  <a:pt x="1412" y="3902"/>
                  <a:pt x="1318" y="3913"/>
                  <a:pt x="1215" y="3933"/>
                </a:cubicBezTo>
                <a:cubicBezTo>
                  <a:pt x="1215" y="3839"/>
                  <a:pt x="1215" y="3746"/>
                  <a:pt x="1215" y="3652"/>
                </a:cubicBezTo>
                <a:close/>
                <a:moveTo>
                  <a:pt x="1215" y="4182"/>
                </a:moveTo>
                <a:lnTo>
                  <a:pt x="1215" y="4182"/>
                </a:lnTo>
                <a:cubicBezTo>
                  <a:pt x="1309" y="4162"/>
                  <a:pt x="1412" y="4140"/>
                  <a:pt x="1505" y="4131"/>
                </a:cubicBezTo>
                <a:cubicBezTo>
                  <a:pt x="1505" y="4224"/>
                  <a:pt x="1505" y="4327"/>
                  <a:pt x="1505" y="4420"/>
                </a:cubicBezTo>
                <a:cubicBezTo>
                  <a:pt x="1412" y="4431"/>
                  <a:pt x="1309" y="4440"/>
                  <a:pt x="1215" y="4462"/>
                </a:cubicBezTo>
                <a:cubicBezTo>
                  <a:pt x="1215" y="4369"/>
                  <a:pt x="1215" y="4275"/>
                  <a:pt x="1215" y="4182"/>
                </a:cubicBezTo>
                <a:close/>
                <a:moveTo>
                  <a:pt x="1215" y="4712"/>
                </a:moveTo>
                <a:lnTo>
                  <a:pt x="1215" y="4712"/>
                </a:lnTo>
                <a:cubicBezTo>
                  <a:pt x="1309" y="4690"/>
                  <a:pt x="1412" y="4681"/>
                  <a:pt x="1505" y="4659"/>
                </a:cubicBezTo>
                <a:cubicBezTo>
                  <a:pt x="1505" y="4763"/>
                  <a:pt x="1505" y="4856"/>
                  <a:pt x="1505" y="4961"/>
                </a:cubicBezTo>
                <a:cubicBezTo>
                  <a:pt x="1412" y="4970"/>
                  <a:pt x="1309" y="4981"/>
                  <a:pt x="1215" y="4992"/>
                </a:cubicBezTo>
                <a:cubicBezTo>
                  <a:pt x="1215" y="4899"/>
                  <a:pt x="1215" y="4805"/>
                  <a:pt x="1215" y="4712"/>
                </a:cubicBezTo>
                <a:close/>
                <a:moveTo>
                  <a:pt x="1215" y="5241"/>
                </a:moveTo>
                <a:lnTo>
                  <a:pt x="1215" y="5241"/>
                </a:lnTo>
                <a:cubicBezTo>
                  <a:pt x="1309" y="5219"/>
                  <a:pt x="1412" y="5210"/>
                  <a:pt x="1505" y="5199"/>
                </a:cubicBezTo>
                <a:cubicBezTo>
                  <a:pt x="1505" y="5293"/>
                  <a:pt x="1505" y="5395"/>
                  <a:pt x="1505" y="5489"/>
                </a:cubicBezTo>
                <a:cubicBezTo>
                  <a:pt x="1412" y="5500"/>
                  <a:pt x="1309" y="5511"/>
                  <a:pt x="1215" y="5520"/>
                </a:cubicBezTo>
                <a:cubicBezTo>
                  <a:pt x="1215" y="5426"/>
                  <a:pt x="1215" y="5333"/>
                  <a:pt x="1215" y="5241"/>
                </a:cubicBezTo>
                <a:close/>
                <a:moveTo>
                  <a:pt x="1215" y="5769"/>
                </a:moveTo>
                <a:lnTo>
                  <a:pt x="1215" y="5769"/>
                </a:lnTo>
                <a:cubicBezTo>
                  <a:pt x="1309" y="5760"/>
                  <a:pt x="1412" y="5749"/>
                  <a:pt x="1505" y="5738"/>
                </a:cubicBezTo>
                <a:cubicBezTo>
                  <a:pt x="1505" y="5831"/>
                  <a:pt x="1505" y="5936"/>
                  <a:pt x="1505" y="6029"/>
                </a:cubicBezTo>
                <a:cubicBezTo>
                  <a:pt x="1412" y="6039"/>
                  <a:pt x="1309" y="6039"/>
                  <a:pt x="1215" y="6050"/>
                </a:cubicBezTo>
                <a:cubicBezTo>
                  <a:pt x="1215" y="5956"/>
                  <a:pt x="1215" y="5863"/>
                  <a:pt x="1215" y="5769"/>
                </a:cubicBezTo>
                <a:close/>
                <a:moveTo>
                  <a:pt x="1215" y="6299"/>
                </a:moveTo>
                <a:lnTo>
                  <a:pt x="1215" y="6299"/>
                </a:lnTo>
                <a:cubicBezTo>
                  <a:pt x="1309" y="6288"/>
                  <a:pt x="1412" y="6279"/>
                  <a:pt x="1505" y="6268"/>
                </a:cubicBezTo>
                <a:cubicBezTo>
                  <a:pt x="1505" y="6372"/>
                  <a:pt x="1505" y="6466"/>
                  <a:pt x="1505" y="6568"/>
                </a:cubicBezTo>
                <a:cubicBezTo>
                  <a:pt x="1412" y="6568"/>
                  <a:pt x="1309" y="6568"/>
                  <a:pt x="1215" y="6579"/>
                </a:cubicBezTo>
                <a:cubicBezTo>
                  <a:pt x="1215" y="6486"/>
                  <a:pt x="1215" y="6392"/>
                  <a:pt x="1215" y="6299"/>
                </a:cubicBezTo>
                <a:close/>
                <a:moveTo>
                  <a:pt x="1215" y="6829"/>
                </a:moveTo>
                <a:lnTo>
                  <a:pt x="1215" y="6829"/>
                </a:lnTo>
                <a:cubicBezTo>
                  <a:pt x="1309" y="6818"/>
                  <a:pt x="1402" y="6818"/>
                  <a:pt x="1505" y="6807"/>
                </a:cubicBezTo>
                <a:cubicBezTo>
                  <a:pt x="1505" y="6911"/>
                  <a:pt x="1505" y="7004"/>
                  <a:pt x="1505" y="7109"/>
                </a:cubicBezTo>
                <a:cubicBezTo>
                  <a:pt x="1402" y="7109"/>
                  <a:pt x="1309" y="7109"/>
                  <a:pt x="1215" y="7109"/>
                </a:cubicBezTo>
                <a:cubicBezTo>
                  <a:pt x="1215" y="7015"/>
                  <a:pt x="1215" y="6922"/>
                  <a:pt x="1215" y="6829"/>
                </a:cubicBezTo>
                <a:close/>
                <a:moveTo>
                  <a:pt x="1215" y="7358"/>
                </a:moveTo>
                <a:lnTo>
                  <a:pt x="1215" y="7358"/>
                </a:lnTo>
                <a:cubicBezTo>
                  <a:pt x="1309" y="7347"/>
                  <a:pt x="1402" y="7347"/>
                  <a:pt x="1505" y="7347"/>
                </a:cubicBezTo>
                <a:cubicBezTo>
                  <a:pt x="1505" y="7441"/>
                  <a:pt x="1505" y="7543"/>
                  <a:pt x="1505" y="7637"/>
                </a:cubicBezTo>
                <a:cubicBezTo>
                  <a:pt x="1402" y="7637"/>
                  <a:pt x="1309" y="7637"/>
                  <a:pt x="1215" y="7637"/>
                </a:cubicBezTo>
                <a:cubicBezTo>
                  <a:pt x="1215" y="7543"/>
                  <a:pt x="1215" y="7450"/>
                  <a:pt x="1215" y="7358"/>
                </a:cubicBezTo>
                <a:close/>
                <a:moveTo>
                  <a:pt x="1204" y="7886"/>
                </a:moveTo>
                <a:lnTo>
                  <a:pt x="1204" y="7886"/>
                </a:lnTo>
                <a:cubicBezTo>
                  <a:pt x="1309" y="7886"/>
                  <a:pt x="1402" y="7886"/>
                  <a:pt x="1505" y="7875"/>
                </a:cubicBezTo>
                <a:cubicBezTo>
                  <a:pt x="1505" y="7980"/>
                  <a:pt x="1505" y="8073"/>
                  <a:pt x="1505" y="8177"/>
                </a:cubicBezTo>
                <a:cubicBezTo>
                  <a:pt x="1402" y="8177"/>
                  <a:pt x="1309" y="8166"/>
                  <a:pt x="1204" y="8166"/>
                </a:cubicBezTo>
                <a:cubicBezTo>
                  <a:pt x="1204" y="8073"/>
                  <a:pt x="1204" y="7980"/>
                  <a:pt x="1204" y="7886"/>
                </a:cubicBezTo>
                <a:close/>
                <a:moveTo>
                  <a:pt x="1204" y="8416"/>
                </a:moveTo>
                <a:lnTo>
                  <a:pt x="1204" y="8416"/>
                </a:lnTo>
                <a:cubicBezTo>
                  <a:pt x="1309" y="8416"/>
                  <a:pt x="1402" y="8416"/>
                  <a:pt x="1505" y="8416"/>
                </a:cubicBezTo>
                <a:cubicBezTo>
                  <a:pt x="1505" y="8520"/>
                  <a:pt x="1505" y="8614"/>
                  <a:pt x="1505" y="8716"/>
                </a:cubicBezTo>
                <a:cubicBezTo>
                  <a:pt x="1402" y="8705"/>
                  <a:pt x="1309" y="8696"/>
                  <a:pt x="1204" y="8696"/>
                </a:cubicBezTo>
                <a:cubicBezTo>
                  <a:pt x="1204" y="8603"/>
                  <a:pt x="1204" y="8509"/>
                  <a:pt x="1204" y="8416"/>
                </a:cubicBezTo>
                <a:close/>
                <a:moveTo>
                  <a:pt x="1204" y="8945"/>
                </a:moveTo>
                <a:lnTo>
                  <a:pt x="1204" y="8945"/>
                </a:lnTo>
                <a:cubicBezTo>
                  <a:pt x="1309" y="8945"/>
                  <a:pt x="1402" y="8945"/>
                  <a:pt x="1496" y="8955"/>
                </a:cubicBezTo>
                <a:cubicBezTo>
                  <a:pt x="1496" y="9048"/>
                  <a:pt x="1496" y="9152"/>
                  <a:pt x="1496" y="9246"/>
                </a:cubicBezTo>
                <a:cubicBezTo>
                  <a:pt x="1402" y="9246"/>
                  <a:pt x="1309" y="9235"/>
                  <a:pt x="1204" y="9226"/>
                </a:cubicBezTo>
                <a:cubicBezTo>
                  <a:pt x="1204" y="9132"/>
                  <a:pt x="1204" y="9039"/>
                  <a:pt x="1204" y="8945"/>
                </a:cubicBezTo>
                <a:close/>
                <a:moveTo>
                  <a:pt x="1204" y="9473"/>
                </a:moveTo>
                <a:lnTo>
                  <a:pt x="1204" y="9473"/>
                </a:lnTo>
                <a:cubicBezTo>
                  <a:pt x="1309" y="9473"/>
                  <a:pt x="1402" y="9484"/>
                  <a:pt x="1496" y="9495"/>
                </a:cubicBezTo>
                <a:cubicBezTo>
                  <a:pt x="1496" y="9589"/>
                  <a:pt x="1496" y="9691"/>
                  <a:pt x="1496" y="9785"/>
                </a:cubicBezTo>
                <a:cubicBezTo>
                  <a:pt x="1402" y="9776"/>
                  <a:pt x="1309" y="9765"/>
                  <a:pt x="1204" y="9754"/>
                </a:cubicBezTo>
                <a:cubicBezTo>
                  <a:pt x="1204" y="9660"/>
                  <a:pt x="1204" y="9567"/>
                  <a:pt x="1204" y="9473"/>
                </a:cubicBezTo>
                <a:close/>
                <a:moveTo>
                  <a:pt x="1204" y="10003"/>
                </a:moveTo>
                <a:lnTo>
                  <a:pt x="1204" y="10003"/>
                </a:lnTo>
                <a:cubicBezTo>
                  <a:pt x="1496" y="10023"/>
                  <a:pt x="1496" y="10023"/>
                  <a:pt x="1496" y="10023"/>
                </a:cubicBezTo>
                <a:cubicBezTo>
                  <a:pt x="1496" y="10325"/>
                  <a:pt x="1496" y="10325"/>
                  <a:pt x="1496" y="10325"/>
                </a:cubicBezTo>
                <a:cubicBezTo>
                  <a:pt x="1204" y="10283"/>
                  <a:pt x="1204" y="10283"/>
                  <a:pt x="1204" y="10283"/>
                </a:cubicBezTo>
                <a:lnTo>
                  <a:pt x="1204" y="10003"/>
                </a:lnTo>
                <a:close/>
                <a:moveTo>
                  <a:pt x="966" y="10252"/>
                </a:moveTo>
                <a:lnTo>
                  <a:pt x="966" y="10252"/>
                </a:lnTo>
                <a:cubicBezTo>
                  <a:pt x="748" y="10232"/>
                  <a:pt x="748" y="10232"/>
                  <a:pt x="748" y="10232"/>
                </a:cubicBezTo>
                <a:cubicBezTo>
                  <a:pt x="748" y="9961"/>
                  <a:pt x="748" y="9961"/>
                  <a:pt x="748" y="9961"/>
                </a:cubicBezTo>
                <a:cubicBezTo>
                  <a:pt x="966" y="9983"/>
                  <a:pt x="966" y="9983"/>
                  <a:pt x="966" y="9983"/>
                </a:cubicBezTo>
                <a:lnTo>
                  <a:pt x="966" y="10252"/>
                </a:lnTo>
                <a:close/>
                <a:moveTo>
                  <a:pt x="966" y="9733"/>
                </a:moveTo>
                <a:lnTo>
                  <a:pt x="966" y="9733"/>
                </a:lnTo>
                <a:cubicBezTo>
                  <a:pt x="893" y="9722"/>
                  <a:pt x="821" y="9713"/>
                  <a:pt x="748" y="9713"/>
                </a:cubicBezTo>
                <a:cubicBezTo>
                  <a:pt x="748" y="9620"/>
                  <a:pt x="748" y="9536"/>
                  <a:pt x="748" y="9442"/>
                </a:cubicBezTo>
                <a:cubicBezTo>
                  <a:pt x="821" y="9453"/>
                  <a:pt x="893" y="9453"/>
                  <a:pt x="966" y="9464"/>
                </a:cubicBezTo>
                <a:cubicBezTo>
                  <a:pt x="966" y="9547"/>
                  <a:pt x="966" y="9640"/>
                  <a:pt x="966" y="9733"/>
                </a:cubicBezTo>
                <a:close/>
                <a:moveTo>
                  <a:pt x="748" y="9195"/>
                </a:moveTo>
                <a:lnTo>
                  <a:pt x="748" y="9195"/>
                </a:lnTo>
                <a:cubicBezTo>
                  <a:pt x="748" y="9101"/>
                  <a:pt x="748" y="9017"/>
                  <a:pt x="748" y="8923"/>
                </a:cubicBezTo>
                <a:cubicBezTo>
                  <a:pt x="821" y="8934"/>
                  <a:pt x="893" y="8934"/>
                  <a:pt x="966" y="8934"/>
                </a:cubicBezTo>
                <a:cubicBezTo>
                  <a:pt x="966" y="9028"/>
                  <a:pt x="966" y="9121"/>
                  <a:pt x="966" y="9204"/>
                </a:cubicBezTo>
                <a:cubicBezTo>
                  <a:pt x="893" y="9204"/>
                  <a:pt x="821" y="9195"/>
                  <a:pt x="748" y="9195"/>
                </a:cubicBezTo>
                <a:close/>
                <a:moveTo>
                  <a:pt x="966" y="8685"/>
                </a:moveTo>
                <a:lnTo>
                  <a:pt x="966" y="8685"/>
                </a:lnTo>
                <a:cubicBezTo>
                  <a:pt x="893" y="8685"/>
                  <a:pt x="821" y="8674"/>
                  <a:pt x="748" y="8674"/>
                </a:cubicBezTo>
                <a:cubicBezTo>
                  <a:pt x="748" y="8581"/>
                  <a:pt x="748" y="8498"/>
                  <a:pt x="748" y="8405"/>
                </a:cubicBezTo>
                <a:cubicBezTo>
                  <a:pt x="821" y="8416"/>
                  <a:pt x="893" y="8416"/>
                  <a:pt x="966" y="8416"/>
                </a:cubicBezTo>
                <a:cubicBezTo>
                  <a:pt x="966" y="8509"/>
                  <a:pt x="966" y="8592"/>
                  <a:pt x="966" y="8685"/>
                </a:cubicBezTo>
                <a:close/>
                <a:moveTo>
                  <a:pt x="748" y="8155"/>
                </a:moveTo>
                <a:lnTo>
                  <a:pt x="748" y="8155"/>
                </a:lnTo>
                <a:cubicBezTo>
                  <a:pt x="748" y="8062"/>
                  <a:pt x="748" y="7980"/>
                  <a:pt x="748" y="7886"/>
                </a:cubicBezTo>
                <a:cubicBezTo>
                  <a:pt x="821" y="7886"/>
                  <a:pt x="893" y="7886"/>
                  <a:pt x="966" y="7886"/>
                </a:cubicBezTo>
                <a:cubicBezTo>
                  <a:pt x="966" y="7980"/>
                  <a:pt x="966" y="8073"/>
                  <a:pt x="966" y="8166"/>
                </a:cubicBezTo>
                <a:cubicBezTo>
                  <a:pt x="893" y="8155"/>
                  <a:pt x="821" y="8155"/>
                  <a:pt x="748" y="8155"/>
                </a:cubicBezTo>
                <a:close/>
                <a:moveTo>
                  <a:pt x="966" y="7637"/>
                </a:moveTo>
                <a:lnTo>
                  <a:pt x="966" y="7637"/>
                </a:lnTo>
                <a:cubicBezTo>
                  <a:pt x="893" y="7637"/>
                  <a:pt x="821" y="7637"/>
                  <a:pt x="748" y="7637"/>
                </a:cubicBezTo>
                <a:cubicBezTo>
                  <a:pt x="748" y="7543"/>
                  <a:pt x="748" y="7461"/>
                  <a:pt x="748" y="7367"/>
                </a:cubicBezTo>
                <a:cubicBezTo>
                  <a:pt x="821" y="7367"/>
                  <a:pt x="893" y="7367"/>
                  <a:pt x="966" y="7367"/>
                </a:cubicBezTo>
                <a:cubicBezTo>
                  <a:pt x="966" y="7461"/>
                  <a:pt x="966" y="7543"/>
                  <a:pt x="966" y="7637"/>
                </a:cubicBezTo>
                <a:close/>
                <a:moveTo>
                  <a:pt x="748" y="7118"/>
                </a:moveTo>
                <a:lnTo>
                  <a:pt x="748" y="7118"/>
                </a:lnTo>
                <a:cubicBezTo>
                  <a:pt x="748" y="7025"/>
                  <a:pt x="748" y="6942"/>
                  <a:pt x="748" y="6849"/>
                </a:cubicBezTo>
                <a:cubicBezTo>
                  <a:pt x="821" y="6849"/>
                  <a:pt x="893" y="6849"/>
                  <a:pt x="966" y="6838"/>
                </a:cubicBezTo>
                <a:cubicBezTo>
                  <a:pt x="966" y="6931"/>
                  <a:pt x="966" y="7025"/>
                  <a:pt x="966" y="7118"/>
                </a:cubicBezTo>
                <a:cubicBezTo>
                  <a:pt x="893" y="7118"/>
                  <a:pt x="821" y="7118"/>
                  <a:pt x="748" y="7118"/>
                </a:cubicBezTo>
                <a:close/>
                <a:moveTo>
                  <a:pt x="966" y="6588"/>
                </a:moveTo>
                <a:lnTo>
                  <a:pt x="966" y="6588"/>
                </a:lnTo>
                <a:cubicBezTo>
                  <a:pt x="893" y="6588"/>
                  <a:pt x="821" y="6599"/>
                  <a:pt x="748" y="6599"/>
                </a:cubicBezTo>
                <a:cubicBezTo>
                  <a:pt x="748" y="6506"/>
                  <a:pt x="748" y="6423"/>
                  <a:pt x="748" y="6341"/>
                </a:cubicBezTo>
                <a:cubicBezTo>
                  <a:pt x="821" y="6330"/>
                  <a:pt x="893" y="6319"/>
                  <a:pt x="966" y="6319"/>
                </a:cubicBezTo>
                <a:cubicBezTo>
                  <a:pt x="966" y="6412"/>
                  <a:pt x="966" y="6497"/>
                  <a:pt x="966" y="6588"/>
                </a:cubicBezTo>
                <a:close/>
                <a:moveTo>
                  <a:pt x="966" y="6070"/>
                </a:moveTo>
                <a:lnTo>
                  <a:pt x="966" y="6070"/>
                </a:lnTo>
                <a:cubicBezTo>
                  <a:pt x="893" y="6070"/>
                  <a:pt x="821" y="6070"/>
                  <a:pt x="748" y="6081"/>
                </a:cubicBezTo>
                <a:cubicBezTo>
                  <a:pt x="748" y="5987"/>
                  <a:pt x="748" y="5905"/>
                  <a:pt x="748" y="5822"/>
                </a:cubicBezTo>
                <a:cubicBezTo>
                  <a:pt x="821" y="5811"/>
                  <a:pt x="893" y="5800"/>
                  <a:pt x="966" y="5791"/>
                </a:cubicBezTo>
                <a:cubicBezTo>
                  <a:pt x="966" y="5883"/>
                  <a:pt x="966" y="5976"/>
                  <a:pt x="966" y="6070"/>
                </a:cubicBezTo>
                <a:close/>
                <a:moveTo>
                  <a:pt x="966" y="5542"/>
                </a:moveTo>
                <a:lnTo>
                  <a:pt x="966" y="5542"/>
                </a:lnTo>
                <a:cubicBezTo>
                  <a:pt x="893" y="5551"/>
                  <a:pt x="821" y="5551"/>
                  <a:pt x="748" y="5562"/>
                </a:cubicBezTo>
                <a:cubicBezTo>
                  <a:pt x="748" y="5469"/>
                  <a:pt x="748" y="5386"/>
                  <a:pt x="748" y="5302"/>
                </a:cubicBezTo>
                <a:cubicBezTo>
                  <a:pt x="821" y="5293"/>
                  <a:pt x="893" y="5282"/>
                  <a:pt x="966" y="5271"/>
                </a:cubicBezTo>
                <a:cubicBezTo>
                  <a:pt x="966" y="5364"/>
                  <a:pt x="966" y="5448"/>
                  <a:pt x="966" y="5542"/>
                </a:cubicBezTo>
                <a:close/>
                <a:moveTo>
                  <a:pt x="966" y="5023"/>
                </a:moveTo>
                <a:lnTo>
                  <a:pt x="966" y="5023"/>
                </a:lnTo>
                <a:cubicBezTo>
                  <a:pt x="893" y="5023"/>
                  <a:pt x="821" y="5032"/>
                  <a:pt x="748" y="5043"/>
                </a:cubicBezTo>
                <a:cubicBezTo>
                  <a:pt x="748" y="4950"/>
                  <a:pt x="748" y="4867"/>
                  <a:pt x="748" y="4783"/>
                </a:cubicBezTo>
                <a:cubicBezTo>
                  <a:pt x="821" y="4774"/>
                  <a:pt x="893" y="4752"/>
                  <a:pt x="966" y="4743"/>
                </a:cubicBezTo>
                <a:cubicBezTo>
                  <a:pt x="966" y="4836"/>
                  <a:pt x="966" y="4930"/>
                  <a:pt x="966" y="5023"/>
                </a:cubicBezTo>
                <a:close/>
                <a:moveTo>
                  <a:pt x="966" y="4494"/>
                </a:moveTo>
                <a:lnTo>
                  <a:pt x="966" y="4494"/>
                </a:lnTo>
                <a:cubicBezTo>
                  <a:pt x="893" y="4505"/>
                  <a:pt x="821" y="4514"/>
                  <a:pt x="748" y="4525"/>
                </a:cubicBezTo>
                <a:cubicBezTo>
                  <a:pt x="748" y="4431"/>
                  <a:pt x="748" y="4349"/>
                  <a:pt x="748" y="4264"/>
                </a:cubicBezTo>
                <a:cubicBezTo>
                  <a:pt x="821" y="4244"/>
                  <a:pt x="893" y="4233"/>
                  <a:pt x="966" y="4224"/>
                </a:cubicBezTo>
                <a:cubicBezTo>
                  <a:pt x="966" y="4318"/>
                  <a:pt x="966" y="4400"/>
                  <a:pt x="966" y="4494"/>
                </a:cubicBezTo>
                <a:close/>
                <a:moveTo>
                  <a:pt x="966" y="3975"/>
                </a:moveTo>
                <a:lnTo>
                  <a:pt x="966" y="3975"/>
                </a:lnTo>
                <a:cubicBezTo>
                  <a:pt x="893" y="3984"/>
                  <a:pt x="821" y="3995"/>
                  <a:pt x="748" y="4006"/>
                </a:cubicBezTo>
                <a:cubicBezTo>
                  <a:pt x="748" y="3913"/>
                  <a:pt x="748" y="3830"/>
                  <a:pt x="748" y="3746"/>
                </a:cubicBezTo>
                <a:cubicBezTo>
                  <a:pt x="821" y="3726"/>
                  <a:pt x="893" y="3715"/>
                  <a:pt x="966" y="3694"/>
                </a:cubicBezTo>
                <a:cubicBezTo>
                  <a:pt x="966" y="3788"/>
                  <a:pt x="966" y="3881"/>
                  <a:pt x="966" y="3975"/>
                </a:cubicBezTo>
                <a:close/>
                <a:moveTo>
                  <a:pt x="966" y="3445"/>
                </a:moveTo>
                <a:lnTo>
                  <a:pt x="966" y="3445"/>
                </a:lnTo>
                <a:cubicBezTo>
                  <a:pt x="893" y="3456"/>
                  <a:pt x="821" y="3476"/>
                  <a:pt x="748" y="3487"/>
                </a:cubicBezTo>
                <a:cubicBezTo>
                  <a:pt x="748" y="3394"/>
                  <a:pt x="748" y="3310"/>
                  <a:pt x="748" y="3227"/>
                </a:cubicBezTo>
                <a:cubicBezTo>
                  <a:pt x="821" y="3207"/>
                  <a:pt x="893" y="3196"/>
                  <a:pt x="966" y="3176"/>
                </a:cubicBezTo>
                <a:cubicBezTo>
                  <a:pt x="966" y="3269"/>
                  <a:pt x="966" y="3352"/>
                  <a:pt x="966" y="3445"/>
                </a:cubicBezTo>
                <a:close/>
                <a:moveTo>
                  <a:pt x="966" y="2927"/>
                </a:moveTo>
                <a:lnTo>
                  <a:pt x="966" y="2927"/>
                </a:lnTo>
                <a:cubicBezTo>
                  <a:pt x="893" y="2938"/>
                  <a:pt x="821" y="2947"/>
                  <a:pt x="748" y="2969"/>
                </a:cubicBezTo>
                <a:cubicBezTo>
                  <a:pt x="748" y="2875"/>
                  <a:pt x="748" y="2791"/>
                  <a:pt x="748" y="2708"/>
                </a:cubicBezTo>
                <a:cubicBezTo>
                  <a:pt x="821" y="2688"/>
                  <a:pt x="893" y="2666"/>
                  <a:pt x="966" y="2657"/>
                </a:cubicBezTo>
                <a:cubicBezTo>
                  <a:pt x="966" y="2740"/>
                  <a:pt x="966" y="2833"/>
                  <a:pt x="966" y="2927"/>
                </a:cubicBezTo>
                <a:close/>
                <a:moveTo>
                  <a:pt x="748" y="2448"/>
                </a:moveTo>
                <a:lnTo>
                  <a:pt x="748" y="2448"/>
                </a:lnTo>
                <a:cubicBezTo>
                  <a:pt x="748" y="2357"/>
                  <a:pt x="748" y="2272"/>
                  <a:pt x="748" y="2190"/>
                </a:cubicBezTo>
                <a:cubicBezTo>
                  <a:pt x="821" y="2170"/>
                  <a:pt x="893" y="2148"/>
                  <a:pt x="966" y="2127"/>
                </a:cubicBezTo>
                <a:cubicBezTo>
                  <a:pt x="966" y="2221"/>
                  <a:pt x="966" y="2314"/>
                  <a:pt x="966" y="2397"/>
                </a:cubicBezTo>
                <a:cubicBezTo>
                  <a:pt x="893" y="2419"/>
                  <a:pt x="821" y="2428"/>
                  <a:pt x="748" y="2448"/>
                </a:cubicBezTo>
                <a:close/>
                <a:moveTo>
                  <a:pt x="966" y="1878"/>
                </a:moveTo>
                <a:lnTo>
                  <a:pt x="966" y="1878"/>
                </a:lnTo>
                <a:cubicBezTo>
                  <a:pt x="893" y="1889"/>
                  <a:pt x="821" y="1909"/>
                  <a:pt x="748" y="1930"/>
                </a:cubicBezTo>
                <a:cubicBezTo>
                  <a:pt x="748" y="1838"/>
                  <a:pt x="748" y="1754"/>
                  <a:pt x="748" y="1671"/>
                </a:cubicBezTo>
                <a:cubicBezTo>
                  <a:pt x="821" y="1651"/>
                  <a:pt x="893" y="1629"/>
                  <a:pt x="966" y="1609"/>
                </a:cubicBezTo>
                <a:cubicBezTo>
                  <a:pt x="966" y="1691"/>
                  <a:pt x="966" y="1785"/>
                  <a:pt x="966" y="1878"/>
                </a:cubicBezTo>
                <a:close/>
                <a:moveTo>
                  <a:pt x="748" y="1152"/>
                </a:moveTo>
                <a:lnTo>
                  <a:pt x="748" y="1152"/>
                </a:lnTo>
                <a:cubicBezTo>
                  <a:pt x="966" y="1079"/>
                  <a:pt x="966" y="1079"/>
                  <a:pt x="966" y="1079"/>
                </a:cubicBezTo>
                <a:cubicBezTo>
                  <a:pt x="966" y="1349"/>
                  <a:pt x="966" y="1349"/>
                  <a:pt x="966" y="1349"/>
                </a:cubicBezTo>
                <a:cubicBezTo>
                  <a:pt x="748" y="1411"/>
                  <a:pt x="748" y="1411"/>
                  <a:pt x="748" y="1411"/>
                </a:cubicBezTo>
                <a:lnTo>
                  <a:pt x="748" y="1152"/>
                </a:lnTo>
                <a:close/>
                <a:moveTo>
                  <a:pt x="561" y="10210"/>
                </a:moveTo>
                <a:lnTo>
                  <a:pt x="561" y="10210"/>
                </a:lnTo>
                <a:cubicBezTo>
                  <a:pt x="374" y="10179"/>
                  <a:pt x="374" y="10179"/>
                  <a:pt x="374" y="10179"/>
                </a:cubicBezTo>
                <a:cubicBezTo>
                  <a:pt x="374" y="9941"/>
                  <a:pt x="374" y="9941"/>
                  <a:pt x="374" y="9941"/>
                </a:cubicBezTo>
                <a:cubicBezTo>
                  <a:pt x="561" y="9952"/>
                  <a:pt x="561" y="9952"/>
                  <a:pt x="561" y="9952"/>
                </a:cubicBezTo>
                <a:lnTo>
                  <a:pt x="561" y="10210"/>
                </a:lnTo>
                <a:close/>
                <a:moveTo>
                  <a:pt x="561" y="9691"/>
                </a:moveTo>
                <a:lnTo>
                  <a:pt x="561" y="9691"/>
                </a:lnTo>
                <a:cubicBezTo>
                  <a:pt x="499" y="9691"/>
                  <a:pt x="437" y="9682"/>
                  <a:pt x="374" y="9671"/>
                </a:cubicBezTo>
                <a:cubicBezTo>
                  <a:pt x="374" y="9589"/>
                  <a:pt x="374" y="9504"/>
                  <a:pt x="374" y="9433"/>
                </a:cubicBezTo>
                <a:cubicBezTo>
                  <a:pt x="437" y="9433"/>
                  <a:pt x="499" y="9433"/>
                  <a:pt x="561" y="9442"/>
                </a:cubicBezTo>
                <a:cubicBezTo>
                  <a:pt x="561" y="9526"/>
                  <a:pt x="561" y="9609"/>
                  <a:pt x="561" y="9691"/>
                </a:cubicBezTo>
                <a:close/>
                <a:moveTo>
                  <a:pt x="550" y="9184"/>
                </a:moveTo>
                <a:lnTo>
                  <a:pt x="550" y="9184"/>
                </a:lnTo>
                <a:cubicBezTo>
                  <a:pt x="499" y="9173"/>
                  <a:pt x="437" y="9173"/>
                  <a:pt x="374" y="9163"/>
                </a:cubicBezTo>
                <a:cubicBezTo>
                  <a:pt x="374" y="9079"/>
                  <a:pt x="374" y="8997"/>
                  <a:pt x="374" y="8914"/>
                </a:cubicBezTo>
                <a:cubicBezTo>
                  <a:pt x="437" y="8923"/>
                  <a:pt x="499" y="8923"/>
                  <a:pt x="550" y="8923"/>
                </a:cubicBezTo>
                <a:cubicBezTo>
                  <a:pt x="550" y="9008"/>
                  <a:pt x="550" y="9101"/>
                  <a:pt x="550" y="9184"/>
                </a:cubicBezTo>
                <a:close/>
                <a:moveTo>
                  <a:pt x="550" y="8665"/>
                </a:moveTo>
                <a:lnTo>
                  <a:pt x="550" y="8665"/>
                </a:lnTo>
                <a:cubicBezTo>
                  <a:pt x="488" y="8665"/>
                  <a:pt x="437" y="8654"/>
                  <a:pt x="374" y="8654"/>
                </a:cubicBezTo>
                <a:cubicBezTo>
                  <a:pt x="374" y="8571"/>
                  <a:pt x="374" y="8489"/>
                  <a:pt x="374" y="8405"/>
                </a:cubicBezTo>
                <a:cubicBezTo>
                  <a:pt x="437" y="8405"/>
                  <a:pt x="488" y="8416"/>
                  <a:pt x="550" y="8416"/>
                </a:cubicBezTo>
                <a:cubicBezTo>
                  <a:pt x="550" y="8498"/>
                  <a:pt x="550" y="8581"/>
                  <a:pt x="550" y="8665"/>
                </a:cubicBezTo>
                <a:close/>
                <a:moveTo>
                  <a:pt x="550" y="8155"/>
                </a:moveTo>
                <a:lnTo>
                  <a:pt x="550" y="8155"/>
                </a:lnTo>
                <a:cubicBezTo>
                  <a:pt x="488" y="8146"/>
                  <a:pt x="426" y="8146"/>
                  <a:pt x="374" y="8146"/>
                </a:cubicBezTo>
                <a:cubicBezTo>
                  <a:pt x="374" y="8062"/>
                  <a:pt x="374" y="7980"/>
                  <a:pt x="374" y="7897"/>
                </a:cubicBezTo>
                <a:cubicBezTo>
                  <a:pt x="426" y="7897"/>
                  <a:pt x="488" y="7897"/>
                  <a:pt x="550" y="7897"/>
                </a:cubicBezTo>
                <a:cubicBezTo>
                  <a:pt x="550" y="7980"/>
                  <a:pt x="550" y="8062"/>
                  <a:pt x="550" y="8155"/>
                </a:cubicBezTo>
                <a:close/>
                <a:moveTo>
                  <a:pt x="550" y="7637"/>
                </a:moveTo>
                <a:lnTo>
                  <a:pt x="550" y="7637"/>
                </a:lnTo>
                <a:cubicBezTo>
                  <a:pt x="488" y="7637"/>
                  <a:pt x="426" y="7637"/>
                  <a:pt x="365" y="7637"/>
                </a:cubicBezTo>
                <a:cubicBezTo>
                  <a:pt x="365" y="7554"/>
                  <a:pt x="365" y="7472"/>
                  <a:pt x="365" y="7388"/>
                </a:cubicBezTo>
                <a:cubicBezTo>
                  <a:pt x="426" y="7388"/>
                  <a:pt x="488" y="7388"/>
                  <a:pt x="550" y="7378"/>
                </a:cubicBezTo>
                <a:cubicBezTo>
                  <a:pt x="550" y="7472"/>
                  <a:pt x="550" y="7554"/>
                  <a:pt x="550" y="7637"/>
                </a:cubicBezTo>
                <a:close/>
                <a:moveTo>
                  <a:pt x="550" y="7118"/>
                </a:moveTo>
                <a:lnTo>
                  <a:pt x="550" y="7118"/>
                </a:lnTo>
                <a:cubicBezTo>
                  <a:pt x="488" y="7129"/>
                  <a:pt x="426" y="7129"/>
                  <a:pt x="365" y="7129"/>
                </a:cubicBezTo>
                <a:cubicBezTo>
                  <a:pt x="365" y="7047"/>
                  <a:pt x="365" y="6962"/>
                  <a:pt x="365" y="6880"/>
                </a:cubicBezTo>
                <a:cubicBezTo>
                  <a:pt x="426" y="6880"/>
                  <a:pt x="488" y="6869"/>
                  <a:pt x="550" y="6869"/>
                </a:cubicBezTo>
                <a:cubicBezTo>
                  <a:pt x="550" y="6953"/>
                  <a:pt x="550" y="7036"/>
                  <a:pt x="550" y="7118"/>
                </a:cubicBezTo>
                <a:close/>
                <a:moveTo>
                  <a:pt x="550" y="6610"/>
                </a:moveTo>
                <a:lnTo>
                  <a:pt x="550" y="6610"/>
                </a:lnTo>
                <a:cubicBezTo>
                  <a:pt x="488" y="6610"/>
                  <a:pt x="426" y="6610"/>
                  <a:pt x="365" y="6610"/>
                </a:cubicBezTo>
                <a:cubicBezTo>
                  <a:pt x="365" y="6537"/>
                  <a:pt x="365" y="6455"/>
                  <a:pt x="365" y="6372"/>
                </a:cubicBezTo>
                <a:cubicBezTo>
                  <a:pt x="426" y="6361"/>
                  <a:pt x="488" y="6361"/>
                  <a:pt x="550" y="6350"/>
                </a:cubicBezTo>
                <a:cubicBezTo>
                  <a:pt x="550" y="6444"/>
                  <a:pt x="550" y="6528"/>
                  <a:pt x="550" y="6610"/>
                </a:cubicBezTo>
                <a:close/>
                <a:moveTo>
                  <a:pt x="550" y="6092"/>
                </a:moveTo>
                <a:lnTo>
                  <a:pt x="550" y="6092"/>
                </a:lnTo>
                <a:cubicBezTo>
                  <a:pt x="488" y="6101"/>
                  <a:pt x="426" y="6101"/>
                  <a:pt x="365" y="6101"/>
                </a:cubicBezTo>
                <a:cubicBezTo>
                  <a:pt x="365" y="6018"/>
                  <a:pt x="365" y="5947"/>
                  <a:pt x="365" y="5863"/>
                </a:cubicBezTo>
                <a:cubicBezTo>
                  <a:pt x="426" y="5852"/>
                  <a:pt x="488" y="5842"/>
                  <a:pt x="550" y="5842"/>
                </a:cubicBezTo>
                <a:cubicBezTo>
                  <a:pt x="550" y="5925"/>
                  <a:pt x="550" y="6007"/>
                  <a:pt x="550" y="6092"/>
                </a:cubicBezTo>
                <a:close/>
                <a:moveTo>
                  <a:pt x="550" y="5582"/>
                </a:moveTo>
                <a:lnTo>
                  <a:pt x="550" y="5582"/>
                </a:lnTo>
                <a:cubicBezTo>
                  <a:pt x="488" y="5582"/>
                  <a:pt x="426" y="5593"/>
                  <a:pt x="365" y="5593"/>
                </a:cubicBezTo>
                <a:cubicBezTo>
                  <a:pt x="365" y="5511"/>
                  <a:pt x="365" y="5426"/>
                  <a:pt x="365" y="5355"/>
                </a:cubicBezTo>
                <a:cubicBezTo>
                  <a:pt x="426" y="5344"/>
                  <a:pt x="488" y="5333"/>
                  <a:pt x="550" y="5324"/>
                </a:cubicBezTo>
                <a:cubicBezTo>
                  <a:pt x="550" y="5406"/>
                  <a:pt x="550" y="5500"/>
                  <a:pt x="550" y="5582"/>
                </a:cubicBezTo>
                <a:close/>
                <a:moveTo>
                  <a:pt x="541" y="5064"/>
                </a:moveTo>
                <a:lnTo>
                  <a:pt x="541" y="5064"/>
                </a:lnTo>
                <a:cubicBezTo>
                  <a:pt x="479" y="5075"/>
                  <a:pt x="426" y="5075"/>
                  <a:pt x="365" y="5086"/>
                </a:cubicBezTo>
                <a:cubicBezTo>
                  <a:pt x="365" y="5001"/>
                  <a:pt x="365" y="4919"/>
                  <a:pt x="365" y="4836"/>
                </a:cubicBezTo>
                <a:cubicBezTo>
                  <a:pt x="426" y="4836"/>
                  <a:pt x="479" y="4825"/>
                  <a:pt x="541" y="4814"/>
                </a:cubicBezTo>
                <a:cubicBezTo>
                  <a:pt x="541" y="4899"/>
                  <a:pt x="541" y="4981"/>
                  <a:pt x="541" y="5064"/>
                </a:cubicBezTo>
                <a:close/>
                <a:moveTo>
                  <a:pt x="541" y="4556"/>
                </a:moveTo>
                <a:lnTo>
                  <a:pt x="541" y="4556"/>
                </a:lnTo>
                <a:cubicBezTo>
                  <a:pt x="479" y="4556"/>
                  <a:pt x="416" y="4565"/>
                  <a:pt x="365" y="4576"/>
                </a:cubicBezTo>
                <a:cubicBezTo>
                  <a:pt x="365" y="4494"/>
                  <a:pt x="365" y="4411"/>
                  <a:pt x="365" y="4327"/>
                </a:cubicBezTo>
                <a:cubicBezTo>
                  <a:pt x="416" y="4318"/>
                  <a:pt x="479" y="4307"/>
                  <a:pt x="541" y="4296"/>
                </a:cubicBezTo>
                <a:cubicBezTo>
                  <a:pt x="541" y="4380"/>
                  <a:pt x="541" y="4472"/>
                  <a:pt x="541" y="4556"/>
                </a:cubicBezTo>
                <a:close/>
                <a:moveTo>
                  <a:pt x="541" y="4037"/>
                </a:moveTo>
                <a:lnTo>
                  <a:pt x="541" y="4037"/>
                </a:lnTo>
                <a:cubicBezTo>
                  <a:pt x="479" y="4046"/>
                  <a:pt x="416" y="4057"/>
                  <a:pt x="354" y="4068"/>
                </a:cubicBezTo>
                <a:cubicBezTo>
                  <a:pt x="354" y="3984"/>
                  <a:pt x="354" y="3902"/>
                  <a:pt x="354" y="3819"/>
                </a:cubicBezTo>
                <a:cubicBezTo>
                  <a:pt x="416" y="3808"/>
                  <a:pt x="479" y="3799"/>
                  <a:pt x="541" y="3788"/>
                </a:cubicBezTo>
                <a:cubicBezTo>
                  <a:pt x="541" y="3870"/>
                  <a:pt x="541" y="3955"/>
                  <a:pt x="541" y="4037"/>
                </a:cubicBezTo>
                <a:close/>
                <a:moveTo>
                  <a:pt x="541" y="3528"/>
                </a:moveTo>
                <a:lnTo>
                  <a:pt x="541" y="3528"/>
                </a:lnTo>
                <a:cubicBezTo>
                  <a:pt x="479" y="3539"/>
                  <a:pt x="416" y="3550"/>
                  <a:pt x="354" y="3559"/>
                </a:cubicBezTo>
                <a:cubicBezTo>
                  <a:pt x="354" y="3476"/>
                  <a:pt x="354" y="3394"/>
                  <a:pt x="354" y="3310"/>
                </a:cubicBezTo>
                <a:cubicBezTo>
                  <a:pt x="416" y="3300"/>
                  <a:pt x="479" y="3278"/>
                  <a:pt x="541" y="3269"/>
                </a:cubicBezTo>
                <a:cubicBezTo>
                  <a:pt x="541" y="3352"/>
                  <a:pt x="541" y="3434"/>
                  <a:pt x="541" y="3528"/>
                </a:cubicBezTo>
                <a:close/>
                <a:moveTo>
                  <a:pt x="541" y="3009"/>
                </a:moveTo>
                <a:lnTo>
                  <a:pt x="541" y="3009"/>
                </a:lnTo>
                <a:cubicBezTo>
                  <a:pt x="479" y="3020"/>
                  <a:pt x="416" y="3029"/>
                  <a:pt x="354" y="3051"/>
                </a:cubicBezTo>
                <a:cubicBezTo>
                  <a:pt x="354" y="2969"/>
                  <a:pt x="354" y="2884"/>
                  <a:pt x="354" y="2802"/>
                </a:cubicBezTo>
                <a:cubicBezTo>
                  <a:pt x="416" y="2782"/>
                  <a:pt x="479" y="2771"/>
                  <a:pt x="541" y="2760"/>
                </a:cubicBezTo>
                <a:cubicBezTo>
                  <a:pt x="541" y="2844"/>
                  <a:pt x="541" y="2927"/>
                  <a:pt x="541" y="3009"/>
                </a:cubicBezTo>
                <a:close/>
                <a:moveTo>
                  <a:pt x="541" y="2501"/>
                </a:moveTo>
                <a:lnTo>
                  <a:pt x="541" y="2501"/>
                </a:lnTo>
                <a:cubicBezTo>
                  <a:pt x="479" y="2511"/>
                  <a:pt x="416" y="2521"/>
                  <a:pt x="354" y="2532"/>
                </a:cubicBezTo>
                <a:cubicBezTo>
                  <a:pt x="354" y="2459"/>
                  <a:pt x="354" y="2377"/>
                  <a:pt x="354" y="2294"/>
                </a:cubicBezTo>
                <a:cubicBezTo>
                  <a:pt x="416" y="2272"/>
                  <a:pt x="479" y="2263"/>
                  <a:pt x="541" y="2241"/>
                </a:cubicBezTo>
                <a:cubicBezTo>
                  <a:pt x="541" y="2324"/>
                  <a:pt x="541" y="2408"/>
                  <a:pt x="541" y="2501"/>
                </a:cubicBezTo>
                <a:close/>
                <a:moveTo>
                  <a:pt x="541" y="1983"/>
                </a:moveTo>
                <a:lnTo>
                  <a:pt x="541" y="1983"/>
                </a:lnTo>
                <a:cubicBezTo>
                  <a:pt x="479" y="1992"/>
                  <a:pt x="416" y="2014"/>
                  <a:pt x="354" y="2023"/>
                </a:cubicBezTo>
                <a:cubicBezTo>
                  <a:pt x="354" y="1941"/>
                  <a:pt x="354" y="1867"/>
                  <a:pt x="354" y="1785"/>
                </a:cubicBezTo>
                <a:cubicBezTo>
                  <a:pt x="416" y="1765"/>
                  <a:pt x="479" y="1743"/>
                  <a:pt x="541" y="1722"/>
                </a:cubicBezTo>
                <a:cubicBezTo>
                  <a:pt x="541" y="1816"/>
                  <a:pt x="541" y="1898"/>
                  <a:pt x="541" y="1983"/>
                </a:cubicBezTo>
                <a:close/>
                <a:moveTo>
                  <a:pt x="354" y="1277"/>
                </a:moveTo>
                <a:lnTo>
                  <a:pt x="354" y="1277"/>
                </a:lnTo>
                <a:cubicBezTo>
                  <a:pt x="530" y="1215"/>
                  <a:pt x="530" y="1215"/>
                  <a:pt x="530" y="1215"/>
                </a:cubicBezTo>
                <a:cubicBezTo>
                  <a:pt x="530" y="1464"/>
                  <a:pt x="530" y="1464"/>
                  <a:pt x="530" y="1464"/>
                </a:cubicBezTo>
                <a:cubicBezTo>
                  <a:pt x="354" y="1515"/>
                  <a:pt x="354" y="1515"/>
                  <a:pt x="354" y="1515"/>
                </a:cubicBezTo>
                <a:lnTo>
                  <a:pt x="354" y="1277"/>
                </a:lnTo>
                <a:close/>
              </a:path>
            </a:pathLst>
          </a:custGeom>
          <a:solidFill>
            <a:srgbClr val="262626"/>
          </a:solidFill>
          <a:ln>
            <a:noFill/>
          </a:ln>
          <a:effectLst/>
        </p:spPr>
        <p:txBody>
          <a:bodyPr wrap="none" anchor="ctr"/>
          <a:lstStyle/>
          <a:p>
            <a:pPr defTabSz="914217">
              <a:defRPr/>
            </a:pPr>
            <a:endParaRPr lang="en-US" sz="2200" dirty="0">
              <a:latin typeface="Calibri Light"/>
            </a:endParaRPr>
          </a:p>
        </p:txBody>
      </p:sp>
      <p:sp>
        <p:nvSpPr>
          <p:cNvPr id="11" name="Freeform 10">
            <a:extLst>
              <a:ext uri="{FF2B5EF4-FFF2-40B4-BE49-F238E27FC236}">
                <a16:creationId xmlns:a16="http://schemas.microsoft.com/office/drawing/2014/main" id="{5B3B5DE6-F4AD-4D9A-B361-B63541E39414}"/>
              </a:ext>
            </a:extLst>
          </p:cNvPr>
          <p:cNvSpPr>
            <a:spLocks noChangeArrowheads="1"/>
          </p:cNvSpPr>
          <p:nvPr/>
        </p:nvSpPr>
        <p:spPr bwMode="auto">
          <a:xfrm>
            <a:off x="3898900" y="5478463"/>
            <a:ext cx="4583907" cy="778669"/>
          </a:xfrm>
          <a:custGeom>
            <a:avLst/>
            <a:gdLst>
              <a:gd name="T0" fmla="*/ 0 w 34378"/>
              <a:gd name="T1" fmla="*/ 799 h 5843"/>
              <a:gd name="T2" fmla="*/ 19839 w 34378"/>
              <a:gd name="T3" fmla="*/ 5842 h 5843"/>
              <a:gd name="T4" fmla="*/ 34377 w 34378"/>
              <a:gd name="T5" fmla="*/ 22 h 5843"/>
              <a:gd name="T6" fmla="*/ 30871 w 34378"/>
              <a:gd name="T7" fmla="*/ 0 h 5843"/>
              <a:gd name="T8" fmla="*/ 27227 w 34378"/>
              <a:gd name="T9" fmla="*/ 934 h 5843"/>
              <a:gd name="T10" fmla="*/ 24311 w 34378"/>
              <a:gd name="T11" fmla="*/ 518 h 5843"/>
              <a:gd name="T12" fmla="*/ 21344 w 34378"/>
              <a:gd name="T13" fmla="*/ 1370 h 5843"/>
              <a:gd name="T14" fmla="*/ 19403 w 34378"/>
              <a:gd name="T15" fmla="*/ 1110 h 5843"/>
              <a:gd name="T16" fmla="*/ 16603 w 34378"/>
              <a:gd name="T17" fmla="*/ 1827 h 5843"/>
              <a:gd name="T18" fmla="*/ 11258 w 34378"/>
              <a:gd name="T19" fmla="*/ 954 h 5843"/>
              <a:gd name="T20" fmla="*/ 7470 w 34378"/>
              <a:gd name="T21" fmla="*/ 1526 h 5843"/>
              <a:gd name="T22" fmla="*/ 4659 w 34378"/>
              <a:gd name="T23" fmla="*/ 799 h 5843"/>
              <a:gd name="T24" fmla="*/ 0 w 34378"/>
              <a:gd name="T25" fmla="*/ 799 h 58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78" h="5843">
                <a:moveTo>
                  <a:pt x="0" y="799"/>
                </a:moveTo>
                <a:lnTo>
                  <a:pt x="19839" y="5842"/>
                </a:lnTo>
                <a:lnTo>
                  <a:pt x="34377" y="22"/>
                </a:lnTo>
                <a:lnTo>
                  <a:pt x="30871" y="0"/>
                </a:lnTo>
                <a:lnTo>
                  <a:pt x="27227" y="934"/>
                </a:lnTo>
                <a:lnTo>
                  <a:pt x="24311" y="518"/>
                </a:lnTo>
                <a:lnTo>
                  <a:pt x="21344" y="1370"/>
                </a:lnTo>
                <a:lnTo>
                  <a:pt x="19403" y="1110"/>
                </a:lnTo>
                <a:lnTo>
                  <a:pt x="16603" y="1827"/>
                </a:lnTo>
                <a:lnTo>
                  <a:pt x="11258" y="954"/>
                </a:lnTo>
                <a:lnTo>
                  <a:pt x="7470" y="1526"/>
                </a:lnTo>
                <a:lnTo>
                  <a:pt x="4659" y="799"/>
                </a:lnTo>
                <a:lnTo>
                  <a:pt x="0" y="799"/>
                </a:lnTo>
              </a:path>
            </a:pathLst>
          </a:custGeom>
          <a:solidFill>
            <a:schemeClr val="bg1">
              <a:lumMod val="75000"/>
            </a:schemeClr>
          </a:solidFill>
          <a:ln>
            <a:noFill/>
          </a:ln>
          <a:effectLst/>
        </p:spPr>
        <p:txBody>
          <a:bodyPr wrap="none" anchor="ctr"/>
          <a:lstStyle/>
          <a:p>
            <a:pPr defTabSz="914217">
              <a:defRPr/>
            </a:pPr>
            <a:endParaRPr lang="en-US" sz="2200" dirty="0">
              <a:latin typeface="Calibri Light"/>
            </a:endParaRPr>
          </a:p>
        </p:txBody>
      </p:sp>
      <p:sp>
        <p:nvSpPr>
          <p:cNvPr id="12" name="Freeform 11">
            <a:extLst>
              <a:ext uri="{FF2B5EF4-FFF2-40B4-BE49-F238E27FC236}">
                <a16:creationId xmlns:a16="http://schemas.microsoft.com/office/drawing/2014/main" id="{F0EA1D0E-07E8-4229-AD9A-7EEE3A2A0935}"/>
              </a:ext>
            </a:extLst>
          </p:cNvPr>
          <p:cNvSpPr>
            <a:spLocks noChangeArrowheads="1"/>
          </p:cNvSpPr>
          <p:nvPr/>
        </p:nvSpPr>
        <p:spPr bwMode="auto">
          <a:xfrm>
            <a:off x="3209925" y="4418807"/>
            <a:ext cx="1395413" cy="261938"/>
          </a:xfrm>
          <a:custGeom>
            <a:avLst/>
            <a:gdLst>
              <a:gd name="T0" fmla="*/ 2731708 w 5479"/>
              <a:gd name="T1" fmla="*/ 524301 h 1973"/>
              <a:gd name="T2" fmla="*/ 1806879 w 5479"/>
              <a:gd name="T3" fmla="*/ 41476 h 1973"/>
              <a:gd name="T4" fmla="*/ 0 w 5479"/>
              <a:gd name="T5" fmla="*/ 41476 h 1973"/>
              <a:gd name="T6" fmla="*/ 0 w 5479"/>
              <a:gd name="T7" fmla="*/ 0 h 1973"/>
              <a:gd name="T8" fmla="*/ 1838454 w 5479"/>
              <a:gd name="T9" fmla="*/ 0 h 1973"/>
              <a:gd name="T10" fmla="*/ 2789765 w 5479"/>
              <a:gd name="T11" fmla="*/ 496650 h 1973"/>
              <a:gd name="T12" fmla="*/ 2731708 w 5479"/>
              <a:gd name="T13" fmla="*/ 524301 h 197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479" h="1973">
                <a:moveTo>
                  <a:pt x="5364" y="1972"/>
                </a:moveTo>
                <a:lnTo>
                  <a:pt x="3548" y="156"/>
                </a:lnTo>
                <a:lnTo>
                  <a:pt x="0" y="156"/>
                </a:lnTo>
                <a:lnTo>
                  <a:pt x="0" y="0"/>
                </a:lnTo>
                <a:lnTo>
                  <a:pt x="3610" y="0"/>
                </a:lnTo>
                <a:lnTo>
                  <a:pt x="5478" y="1868"/>
                </a:lnTo>
                <a:lnTo>
                  <a:pt x="5364" y="1972"/>
                </a:lnTo>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dirty="0"/>
          </a:p>
        </p:txBody>
      </p:sp>
      <p:sp>
        <p:nvSpPr>
          <p:cNvPr id="15" name="Freeform 13">
            <a:extLst>
              <a:ext uri="{FF2B5EF4-FFF2-40B4-BE49-F238E27FC236}">
                <a16:creationId xmlns:a16="http://schemas.microsoft.com/office/drawing/2014/main" id="{7BF1D78A-1D0E-475D-9DD8-32A60AB4BDEA}"/>
              </a:ext>
            </a:extLst>
          </p:cNvPr>
          <p:cNvSpPr>
            <a:spLocks noChangeArrowheads="1"/>
          </p:cNvSpPr>
          <p:nvPr/>
        </p:nvSpPr>
        <p:spPr bwMode="auto">
          <a:xfrm flipH="1">
            <a:off x="3803650" y="2806700"/>
            <a:ext cx="1812925" cy="261938"/>
          </a:xfrm>
          <a:custGeom>
            <a:avLst/>
            <a:gdLst>
              <a:gd name="T0" fmla="*/ 114 w 7846"/>
              <a:gd name="T1" fmla="*/ 1982 h 1983"/>
              <a:gd name="T2" fmla="*/ 0 w 7846"/>
              <a:gd name="T3" fmla="*/ 1868 h 1983"/>
              <a:gd name="T4" fmla="*/ 1877 w 7846"/>
              <a:gd name="T5" fmla="*/ 0 h 1983"/>
              <a:gd name="T6" fmla="*/ 7845 w 7846"/>
              <a:gd name="T7" fmla="*/ 0 h 1983"/>
              <a:gd name="T8" fmla="*/ 7845 w 7846"/>
              <a:gd name="T9" fmla="*/ 156 h 1983"/>
              <a:gd name="T10" fmla="*/ 1940 w 7846"/>
              <a:gd name="T11" fmla="*/ 156 h 1983"/>
              <a:gd name="T12" fmla="*/ 114 w 7846"/>
              <a:gd name="T13" fmla="*/ 1982 h 1983"/>
            </a:gdLst>
            <a:ahLst/>
            <a:cxnLst>
              <a:cxn ang="0">
                <a:pos x="T0" y="T1"/>
              </a:cxn>
              <a:cxn ang="0">
                <a:pos x="T2" y="T3"/>
              </a:cxn>
              <a:cxn ang="0">
                <a:pos x="T4" y="T5"/>
              </a:cxn>
              <a:cxn ang="0">
                <a:pos x="T6" y="T7"/>
              </a:cxn>
              <a:cxn ang="0">
                <a:pos x="T8" y="T9"/>
              </a:cxn>
              <a:cxn ang="0">
                <a:pos x="T10" y="T11"/>
              </a:cxn>
              <a:cxn ang="0">
                <a:pos x="T12" y="T13"/>
              </a:cxn>
            </a:cxnLst>
            <a:rect l="0" t="0" r="r" b="b"/>
            <a:pathLst>
              <a:path w="7846" h="1983">
                <a:moveTo>
                  <a:pt x="114" y="1982"/>
                </a:moveTo>
                <a:lnTo>
                  <a:pt x="0" y="1868"/>
                </a:lnTo>
                <a:lnTo>
                  <a:pt x="1877" y="0"/>
                </a:lnTo>
                <a:lnTo>
                  <a:pt x="7845" y="0"/>
                </a:lnTo>
                <a:lnTo>
                  <a:pt x="7845" y="156"/>
                </a:lnTo>
                <a:lnTo>
                  <a:pt x="1940" y="156"/>
                </a:lnTo>
                <a:lnTo>
                  <a:pt x="114" y="1982"/>
                </a:lnTo>
              </a:path>
            </a:pathLst>
          </a:custGeom>
          <a:solidFill>
            <a:srgbClr val="262626"/>
          </a:solidFill>
          <a:ln>
            <a:noFill/>
          </a:ln>
          <a:effectLst/>
        </p:spPr>
        <p:txBody>
          <a:bodyPr wrap="none" anchor="ctr"/>
          <a:lstStyle/>
          <a:p>
            <a:pPr defTabSz="914217">
              <a:defRPr/>
            </a:pPr>
            <a:endParaRPr lang="en-US" sz="2200" dirty="0">
              <a:latin typeface="Calibri Light"/>
            </a:endParaRPr>
          </a:p>
        </p:txBody>
      </p:sp>
      <p:sp>
        <p:nvSpPr>
          <p:cNvPr id="18" name="TextBox 44">
            <a:extLst>
              <a:ext uri="{FF2B5EF4-FFF2-40B4-BE49-F238E27FC236}">
                <a16:creationId xmlns:a16="http://schemas.microsoft.com/office/drawing/2014/main" id="{DEE5AC4A-6C6F-46B5-9F85-FDC0D3EBA078}"/>
              </a:ext>
            </a:extLst>
          </p:cNvPr>
          <p:cNvSpPr txBox="1">
            <a:spLocks noChangeArrowheads="1"/>
          </p:cNvSpPr>
          <p:nvPr/>
        </p:nvSpPr>
        <p:spPr bwMode="auto">
          <a:xfrm>
            <a:off x="3705025" y="2501900"/>
            <a:ext cx="976513"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es-CO" altLang="es-MX" sz="1600" b="1" dirty="0">
                <a:latin typeface="Source Sans Pro" panose="020B0503030403020204" pitchFamily="34" charset="0"/>
              </a:rPr>
              <a:t>Opción 2</a:t>
            </a:r>
          </a:p>
        </p:txBody>
      </p:sp>
      <p:sp>
        <p:nvSpPr>
          <p:cNvPr id="19" name="TextBox 46">
            <a:extLst>
              <a:ext uri="{FF2B5EF4-FFF2-40B4-BE49-F238E27FC236}">
                <a16:creationId xmlns:a16="http://schemas.microsoft.com/office/drawing/2014/main" id="{459312B1-5969-41AB-A7D7-35802B9762E5}"/>
              </a:ext>
            </a:extLst>
          </p:cNvPr>
          <p:cNvSpPr txBox="1">
            <a:spLocks noChangeArrowheads="1"/>
          </p:cNvSpPr>
          <p:nvPr/>
        </p:nvSpPr>
        <p:spPr bwMode="auto">
          <a:xfrm>
            <a:off x="3170038" y="4121150"/>
            <a:ext cx="976513"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es-CO" altLang="es-MX" sz="1600" b="1" dirty="0">
                <a:latin typeface="Source Sans Pro" panose="020B0503030403020204" pitchFamily="34" charset="0"/>
              </a:rPr>
              <a:t>Opción 1</a:t>
            </a:r>
          </a:p>
        </p:txBody>
      </p:sp>
      <p:sp>
        <p:nvSpPr>
          <p:cNvPr id="22" name="TextBox 41">
            <a:extLst>
              <a:ext uri="{FF2B5EF4-FFF2-40B4-BE49-F238E27FC236}">
                <a16:creationId xmlns:a16="http://schemas.microsoft.com/office/drawing/2014/main" id="{FF5E23C6-E522-4515-A255-72BFD429F98A}"/>
              </a:ext>
            </a:extLst>
          </p:cNvPr>
          <p:cNvSpPr txBox="1">
            <a:spLocks noChangeArrowheads="1"/>
          </p:cNvSpPr>
          <p:nvPr/>
        </p:nvSpPr>
        <p:spPr bwMode="auto">
          <a:xfrm>
            <a:off x="959659" y="2915444"/>
            <a:ext cx="3524250" cy="8098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pPr>
            <a:r>
              <a:rPr lang="en-US" altLang="es-MX" sz="1400" dirty="0">
                <a:solidFill>
                  <a:schemeClr val="tx2"/>
                </a:solidFill>
                <a:latin typeface="+mn-lt"/>
                <a:cs typeface="Calibri Light" panose="020F0302020204030204" pitchFamily="34" charset="0"/>
              </a:rPr>
              <a:t>Lorem ipsum dolor sit amet, consectetur adipiscing elit. Aliquam tincidunt ante nec sem congue convallis. </a:t>
            </a:r>
          </a:p>
        </p:txBody>
      </p:sp>
      <p:sp>
        <p:nvSpPr>
          <p:cNvPr id="23" name="TextBox 41">
            <a:extLst>
              <a:ext uri="{FF2B5EF4-FFF2-40B4-BE49-F238E27FC236}">
                <a16:creationId xmlns:a16="http://schemas.microsoft.com/office/drawing/2014/main" id="{10334272-14B8-4D38-8A41-78433A6439F4}"/>
              </a:ext>
            </a:extLst>
          </p:cNvPr>
          <p:cNvSpPr txBox="1">
            <a:spLocks noChangeArrowheads="1"/>
          </p:cNvSpPr>
          <p:nvPr/>
        </p:nvSpPr>
        <p:spPr bwMode="auto">
          <a:xfrm>
            <a:off x="598885" y="4596508"/>
            <a:ext cx="3524250" cy="8098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pPr>
            <a:r>
              <a:rPr lang="en-US" altLang="es-MX" sz="1400" dirty="0">
                <a:solidFill>
                  <a:schemeClr val="tx2"/>
                </a:solidFill>
                <a:latin typeface="+mn-lt"/>
                <a:cs typeface="Calibri Light" panose="020F0302020204030204" pitchFamily="34" charset="0"/>
              </a:rPr>
              <a:t>Lorem ipsum dolor sit amet, consectetur adipiscing elit. Aliquam tincidunt ante nec sem congue convallis. </a:t>
            </a:r>
          </a:p>
        </p:txBody>
      </p:sp>
      <p:grpSp>
        <p:nvGrpSpPr>
          <p:cNvPr id="24" name="Grupo 23">
            <a:extLst>
              <a:ext uri="{FF2B5EF4-FFF2-40B4-BE49-F238E27FC236}">
                <a16:creationId xmlns:a16="http://schemas.microsoft.com/office/drawing/2014/main" id="{D57F4E0D-C43F-4901-BE1E-FD758672229A}"/>
              </a:ext>
            </a:extLst>
          </p:cNvPr>
          <p:cNvGrpSpPr/>
          <p:nvPr/>
        </p:nvGrpSpPr>
        <p:grpSpPr>
          <a:xfrm>
            <a:off x="7999973" y="3563722"/>
            <a:ext cx="2422993" cy="2693410"/>
            <a:chOff x="4406850" y="6256080"/>
            <a:chExt cx="1178187" cy="1309678"/>
          </a:xfrm>
          <a:solidFill>
            <a:srgbClr val="0070C0"/>
          </a:solidFill>
        </p:grpSpPr>
        <p:sp>
          <p:nvSpPr>
            <p:cNvPr id="25" name="Freeform 84566">
              <a:extLst>
                <a:ext uri="{FF2B5EF4-FFF2-40B4-BE49-F238E27FC236}">
                  <a16:creationId xmlns:a16="http://schemas.microsoft.com/office/drawing/2014/main" id="{FE34B74F-764C-408C-BBF2-F76EF492852D}"/>
                </a:ext>
              </a:extLst>
            </p:cNvPr>
            <p:cNvSpPr>
              <a:spLocks noEditPoints="1"/>
            </p:cNvSpPr>
            <p:nvPr/>
          </p:nvSpPr>
          <p:spPr bwMode="auto">
            <a:xfrm>
              <a:off x="5032762" y="6256080"/>
              <a:ext cx="552275" cy="1309678"/>
            </a:xfrm>
            <a:custGeom>
              <a:avLst/>
              <a:gdLst>
                <a:gd name="T0" fmla="*/ 155 w 346"/>
                <a:gd name="T1" fmla="*/ 550 h 827"/>
                <a:gd name="T2" fmla="*/ 146 w 346"/>
                <a:gd name="T3" fmla="*/ 590 h 827"/>
                <a:gd name="T4" fmla="*/ 141 w 346"/>
                <a:gd name="T5" fmla="*/ 677 h 827"/>
                <a:gd name="T6" fmla="*/ 132 w 346"/>
                <a:gd name="T7" fmla="*/ 729 h 827"/>
                <a:gd name="T8" fmla="*/ 129 w 346"/>
                <a:gd name="T9" fmla="*/ 762 h 827"/>
                <a:gd name="T10" fmla="*/ 121 w 346"/>
                <a:gd name="T11" fmla="*/ 784 h 827"/>
                <a:gd name="T12" fmla="*/ 92 w 346"/>
                <a:gd name="T13" fmla="*/ 783 h 827"/>
                <a:gd name="T14" fmla="*/ 17 w 346"/>
                <a:gd name="T15" fmla="*/ 795 h 827"/>
                <a:gd name="T16" fmla="*/ 9 w 346"/>
                <a:gd name="T17" fmla="*/ 775 h 827"/>
                <a:gd name="T18" fmla="*/ 66 w 346"/>
                <a:gd name="T19" fmla="*/ 746 h 827"/>
                <a:gd name="T20" fmla="*/ 77 w 346"/>
                <a:gd name="T21" fmla="*/ 721 h 827"/>
                <a:gd name="T22" fmla="*/ 82 w 346"/>
                <a:gd name="T23" fmla="*/ 677 h 827"/>
                <a:gd name="T24" fmla="*/ 84 w 346"/>
                <a:gd name="T25" fmla="*/ 572 h 827"/>
                <a:gd name="T26" fmla="*/ 96 w 346"/>
                <a:gd name="T27" fmla="*/ 463 h 827"/>
                <a:gd name="T28" fmla="*/ 89 w 346"/>
                <a:gd name="T29" fmla="*/ 408 h 827"/>
                <a:gd name="T30" fmla="*/ 86 w 346"/>
                <a:gd name="T31" fmla="*/ 354 h 827"/>
                <a:gd name="T32" fmla="*/ 94 w 346"/>
                <a:gd name="T33" fmla="*/ 293 h 827"/>
                <a:gd name="T34" fmla="*/ 107 w 346"/>
                <a:gd name="T35" fmla="*/ 201 h 827"/>
                <a:gd name="T36" fmla="*/ 133 w 346"/>
                <a:gd name="T37" fmla="*/ 157 h 827"/>
                <a:gd name="T38" fmla="*/ 157 w 346"/>
                <a:gd name="T39" fmla="*/ 135 h 827"/>
                <a:gd name="T40" fmla="*/ 135 w 346"/>
                <a:gd name="T41" fmla="*/ 109 h 827"/>
                <a:gd name="T42" fmla="*/ 135 w 346"/>
                <a:gd name="T43" fmla="*/ 92 h 827"/>
                <a:gd name="T44" fmla="*/ 137 w 346"/>
                <a:gd name="T45" fmla="*/ 76 h 827"/>
                <a:gd name="T46" fmla="*/ 144 w 346"/>
                <a:gd name="T47" fmla="*/ 54 h 827"/>
                <a:gd name="T48" fmla="*/ 131 w 346"/>
                <a:gd name="T49" fmla="*/ 38 h 827"/>
                <a:gd name="T50" fmla="*/ 152 w 346"/>
                <a:gd name="T51" fmla="*/ 25 h 827"/>
                <a:gd name="T52" fmla="*/ 242 w 346"/>
                <a:gd name="T53" fmla="*/ 64 h 827"/>
                <a:gd name="T54" fmla="*/ 231 w 346"/>
                <a:gd name="T55" fmla="*/ 83 h 827"/>
                <a:gd name="T56" fmla="*/ 216 w 346"/>
                <a:gd name="T57" fmla="*/ 116 h 827"/>
                <a:gd name="T58" fmla="*/ 248 w 346"/>
                <a:gd name="T59" fmla="*/ 138 h 827"/>
                <a:gd name="T60" fmla="*/ 340 w 346"/>
                <a:gd name="T61" fmla="*/ 242 h 827"/>
                <a:gd name="T62" fmla="*/ 327 w 346"/>
                <a:gd name="T63" fmla="*/ 312 h 827"/>
                <a:gd name="T64" fmla="*/ 273 w 346"/>
                <a:gd name="T65" fmla="*/ 382 h 827"/>
                <a:gd name="T66" fmla="*/ 261 w 346"/>
                <a:gd name="T67" fmla="*/ 411 h 827"/>
                <a:gd name="T68" fmla="*/ 255 w 346"/>
                <a:gd name="T69" fmla="*/ 452 h 827"/>
                <a:gd name="T70" fmla="*/ 251 w 346"/>
                <a:gd name="T71" fmla="*/ 493 h 827"/>
                <a:gd name="T72" fmla="*/ 253 w 346"/>
                <a:gd name="T73" fmla="*/ 554 h 827"/>
                <a:gd name="T74" fmla="*/ 262 w 346"/>
                <a:gd name="T75" fmla="*/ 668 h 827"/>
                <a:gd name="T76" fmla="*/ 262 w 346"/>
                <a:gd name="T77" fmla="*/ 733 h 827"/>
                <a:gd name="T78" fmla="*/ 254 w 346"/>
                <a:gd name="T79" fmla="*/ 793 h 827"/>
                <a:gd name="T80" fmla="*/ 234 w 346"/>
                <a:gd name="T81" fmla="*/ 821 h 827"/>
                <a:gd name="T82" fmla="*/ 192 w 346"/>
                <a:gd name="T83" fmla="*/ 819 h 827"/>
                <a:gd name="T84" fmla="*/ 212 w 346"/>
                <a:gd name="T85" fmla="*/ 772 h 827"/>
                <a:gd name="T86" fmla="*/ 209 w 346"/>
                <a:gd name="T87" fmla="*/ 725 h 827"/>
                <a:gd name="T88" fmla="*/ 189 w 346"/>
                <a:gd name="T89" fmla="*/ 615 h 827"/>
                <a:gd name="T90" fmla="*/ 189 w 346"/>
                <a:gd name="T91" fmla="*/ 559 h 827"/>
                <a:gd name="T92" fmla="*/ 169 w 346"/>
                <a:gd name="T93" fmla="*/ 509 h 827"/>
                <a:gd name="T94" fmla="*/ 261 w 346"/>
                <a:gd name="T95" fmla="*/ 301 h 827"/>
                <a:gd name="T96" fmla="*/ 259 w 346"/>
                <a:gd name="T97" fmla="*/ 348 h 827"/>
                <a:gd name="T98" fmla="*/ 260 w 346"/>
                <a:gd name="T99" fmla="*/ 339 h 827"/>
                <a:gd name="T100" fmla="*/ 280 w 346"/>
                <a:gd name="T101" fmla="*/ 286 h 8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46" h="827">
                  <a:moveTo>
                    <a:pt x="169" y="509"/>
                  </a:moveTo>
                  <a:cubicBezTo>
                    <a:pt x="165" y="521"/>
                    <a:pt x="161" y="533"/>
                    <a:pt x="156" y="545"/>
                  </a:cubicBezTo>
                  <a:cubicBezTo>
                    <a:pt x="156" y="547"/>
                    <a:pt x="156" y="548"/>
                    <a:pt x="155" y="550"/>
                  </a:cubicBezTo>
                  <a:cubicBezTo>
                    <a:pt x="154" y="555"/>
                    <a:pt x="154" y="560"/>
                    <a:pt x="152" y="564"/>
                  </a:cubicBezTo>
                  <a:cubicBezTo>
                    <a:pt x="149" y="570"/>
                    <a:pt x="148" y="576"/>
                    <a:pt x="147" y="583"/>
                  </a:cubicBezTo>
                  <a:cubicBezTo>
                    <a:pt x="147" y="585"/>
                    <a:pt x="147" y="588"/>
                    <a:pt x="146" y="590"/>
                  </a:cubicBezTo>
                  <a:cubicBezTo>
                    <a:pt x="143" y="599"/>
                    <a:pt x="144" y="608"/>
                    <a:pt x="144" y="617"/>
                  </a:cubicBezTo>
                  <a:cubicBezTo>
                    <a:pt x="144" y="626"/>
                    <a:pt x="144" y="634"/>
                    <a:pt x="144" y="642"/>
                  </a:cubicBezTo>
                  <a:cubicBezTo>
                    <a:pt x="143" y="654"/>
                    <a:pt x="142" y="665"/>
                    <a:pt x="141" y="677"/>
                  </a:cubicBezTo>
                  <a:cubicBezTo>
                    <a:pt x="140" y="686"/>
                    <a:pt x="138" y="695"/>
                    <a:pt x="133" y="702"/>
                  </a:cubicBezTo>
                  <a:cubicBezTo>
                    <a:pt x="130" y="707"/>
                    <a:pt x="128" y="713"/>
                    <a:pt x="130" y="719"/>
                  </a:cubicBezTo>
                  <a:cubicBezTo>
                    <a:pt x="132" y="722"/>
                    <a:pt x="132" y="726"/>
                    <a:pt x="132" y="729"/>
                  </a:cubicBezTo>
                  <a:cubicBezTo>
                    <a:pt x="133" y="731"/>
                    <a:pt x="132" y="733"/>
                    <a:pt x="132" y="735"/>
                  </a:cubicBezTo>
                  <a:cubicBezTo>
                    <a:pt x="131" y="738"/>
                    <a:pt x="131" y="742"/>
                    <a:pt x="130" y="745"/>
                  </a:cubicBezTo>
                  <a:cubicBezTo>
                    <a:pt x="130" y="751"/>
                    <a:pt x="130" y="756"/>
                    <a:pt x="129" y="762"/>
                  </a:cubicBezTo>
                  <a:cubicBezTo>
                    <a:pt x="129" y="765"/>
                    <a:pt x="129" y="769"/>
                    <a:pt x="129" y="772"/>
                  </a:cubicBezTo>
                  <a:cubicBezTo>
                    <a:pt x="129" y="773"/>
                    <a:pt x="129" y="774"/>
                    <a:pt x="129" y="775"/>
                  </a:cubicBezTo>
                  <a:cubicBezTo>
                    <a:pt x="129" y="781"/>
                    <a:pt x="127" y="784"/>
                    <a:pt x="121" y="784"/>
                  </a:cubicBezTo>
                  <a:cubicBezTo>
                    <a:pt x="113" y="786"/>
                    <a:pt x="105" y="786"/>
                    <a:pt x="97" y="786"/>
                  </a:cubicBezTo>
                  <a:cubicBezTo>
                    <a:pt x="95" y="787"/>
                    <a:pt x="93" y="785"/>
                    <a:pt x="92" y="785"/>
                  </a:cubicBezTo>
                  <a:cubicBezTo>
                    <a:pt x="92" y="784"/>
                    <a:pt x="92" y="784"/>
                    <a:pt x="92" y="783"/>
                  </a:cubicBezTo>
                  <a:cubicBezTo>
                    <a:pt x="83" y="786"/>
                    <a:pt x="75" y="787"/>
                    <a:pt x="67" y="790"/>
                  </a:cubicBezTo>
                  <a:cubicBezTo>
                    <a:pt x="58" y="793"/>
                    <a:pt x="49" y="794"/>
                    <a:pt x="39" y="795"/>
                  </a:cubicBezTo>
                  <a:cubicBezTo>
                    <a:pt x="32" y="796"/>
                    <a:pt x="24" y="795"/>
                    <a:pt x="17" y="795"/>
                  </a:cubicBezTo>
                  <a:cubicBezTo>
                    <a:pt x="13" y="795"/>
                    <a:pt x="9" y="794"/>
                    <a:pt x="6" y="793"/>
                  </a:cubicBezTo>
                  <a:cubicBezTo>
                    <a:pt x="4" y="792"/>
                    <a:pt x="2" y="789"/>
                    <a:pt x="2" y="787"/>
                  </a:cubicBezTo>
                  <a:cubicBezTo>
                    <a:pt x="0" y="781"/>
                    <a:pt x="3" y="776"/>
                    <a:pt x="9" y="775"/>
                  </a:cubicBezTo>
                  <a:cubicBezTo>
                    <a:pt x="18" y="772"/>
                    <a:pt x="28" y="770"/>
                    <a:pt x="38" y="767"/>
                  </a:cubicBezTo>
                  <a:cubicBezTo>
                    <a:pt x="47" y="764"/>
                    <a:pt x="56" y="759"/>
                    <a:pt x="63" y="751"/>
                  </a:cubicBezTo>
                  <a:cubicBezTo>
                    <a:pt x="65" y="750"/>
                    <a:pt x="66" y="749"/>
                    <a:pt x="66" y="746"/>
                  </a:cubicBezTo>
                  <a:cubicBezTo>
                    <a:pt x="66" y="745"/>
                    <a:pt x="67" y="743"/>
                    <a:pt x="68" y="741"/>
                  </a:cubicBezTo>
                  <a:cubicBezTo>
                    <a:pt x="71" y="736"/>
                    <a:pt x="73" y="730"/>
                    <a:pt x="78" y="726"/>
                  </a:cubicBezTo>
                  <a:cubicBezTo>
                    <a:pt x="80" y="724"/>
                    <a:pt x="80" y="722"/>
                    <a:pt x="77" y="721"/>
                  </a:cubicBezTo>
                  <a:cubicBezTo>
                    <a:pt x="77" y="720"/>
                    <a:pt x="76" y="720"/>
                    <a:pt x="75" y="719"/>
                  </a:cubicBezTo>
                  <a:cubicBezTo>
                    <a:pt x="70" y="713"/>
                    <a:pt x="67" y="708"/>
                    <a:pt x="72" y="701"/>
                  </a:cubicBezTo>
                  <a:cubicBezTo>
                    <a:pt x="76" y="694"/>
                    <a:pt x="78" y="685"/>
                    <a:pt x="82" y="677"/>
                  </a:cubicBezTo>
                  <a:cubicBezTo>
                    <a:pt x="84" y="674"/>
                    <a:pt x="85" y="671"/>
                    <a:pt x="85" y="668"/>
                  </a:cubicBezTo>
                  <a:cubicBezTo>
                    <a:pt x="85" y="648"/>
                    <a:pt x="85" y="629"/>
                    <a:pt x="84" y="610"/>
                  </a:cubicBezTo>
                  <a:cubicBezTo>
                    <a:pt x="84" y="597"/>
                    <a:pt x="83" y="584"/>
                    <a:pt x="84" y="572"/>
                  </a:cubicBezTo>
                  <a:cubicBezTo>
                    <a:pt x="84" y="563"/>
                    <a:pt x="87" y="554"/>
                    <a:pt x="88" y="544"/>
                  </a:cubicBezTo>
                  <a:cubicBezTo>
                    <a:pt x="89" y="533"/>
                    <a:pt x="90" y="522"/>
                    <a:pt x="91" y="511"/>
                  </a:cubicBezTo>
                  <a:cubicBezTo>
                    <a:pt x="93" y="495"/>
                    <a:pt x="94" y="479"/>
                    <a:pt x="96" y="463"/>
                  </a:cubicBezTo>
                  <a:cubicBezTo>
                    <a:pt x="97" y="453"/>
                    <a:pt x="99" y="444"/>
                    <a:pt x="101" y="434"/>
                  </a:cubicBezTo>
                  <a:cubicBezTo>
                    <a:pt x="102" y="432"/>
                    <a:pt x="103" y="429"/>
                    <a:pt x="105" y="425"/>
                  </a:cubicBezTo>
                  <a:cubicBezTo>
                    <a:pt x="93" y="425"/>
                    <a:pt x="91" y="416"/>
                    <a:pt x="89" y="408"/>
                  </a:cubicBezTo>
                  <a:cubicBezTo>
                    <a:pt x="87" y="405"/>
                    <a:pt x="87" y="402"/>
                    <a:pt x="87" y="398"/>
                  </a:cubicBezTo>
                  <a:cubicBezTo>
                    <a:pt x="86" y="393"/>
                    <a:pt x="86" y="389"/>
                    <a:pt x="86" y="384"/>
                  </a:cubicBezTo>
                  <a:cubicBezTo>
                    <a:pt x="86" y="374"/>
                    <a:pt x="86" y="364"/>
                    <a:pt x="86" y="354"/>
                  </a:cubicBezTo>
                  <a:cubicBezTo>
                    <a:pt x="86" y="348"/>
                    <a:pt x="85" y="343"/>
                    <a:pt x="85" y="338"/>
                  </a:cubicBezTo>
                  <a:cubicBezTo>
                    <a:pt x="84" y="334"/>
                    <a:pt x="84" y="330"/>
                    <a:pt x="86" y="327"/>
                  </a:cubicBezTo>
                  <a:cubicBezTo>
                    <a:pt x="91" y="316"/>
                    <a:pt x="92" y="304"/>
                    <a:pt x="94" y="293"/>
                  </a:cubicBezTo>
                  <a:cubicBezTo>
                    <a:pt x="95" y="289"/>
                    <a:pt x="94" y="284"/>
                    <a:pt x="94" y="280"/>
                  </a:cubicBezTo>
                  <a:cubicBezTo>
                    <a:pt x="92" y="267"/>
                    <a:pt x="94" y="253"/>
                    <a:pt x="98" y="240"/>
                  </a:cubicBezTo>
                  <a:cubicBezTo>
                    <a:pt x="102" y="227"/>
                    <a:pt x="104" y="214"/>
                    <a:pt x="107" y="201"/>
                  </a:cubicBezTo>
                  <a:cubicBezTo>
                    <a:pt x="109" y="195"/>
                    <a:pt x="110" y="189"/>
                    <a:pt x="111" y="183"/>
                  </a:cubicBezTo>
                  <a:cubicBezTo>
                    <a:pt x="113" y="174"/>
                    <a:pt x="119" y="168"/>
                    <a:pt x="126" y="162"/>
                  </a:cubicBezTo>
                  <a:cubicBezTo>
                    <a:pt x="128" y="160"/>
                    <a:pt x="130" y="159"/>
                    <a:pt x="133" y="157"/>
                  </a:cubicBezTo>
                  <a:cubicBezTo>
                    <a:pt x="134" y="156"/>
                    <a:pt x="137" y="155"/>
                    <a:pt x="137" y="152"/>
                  </a:cubicBezTo>
                  <a:cubicBezTo>
                    <a:pt x="137" y="151"/>
                    <a:pt x="138" y="150"/>
                    <a:pt x="139" y="149"/>
                  </a:cubicBezTo>
                  <a:cubicBezTo>
                    <a:pt x="145" y="145"/>
                    <a:pt x="151" y="140"/>
                    <a:pt x="157" y="135"/>
                  </a:cubicBezTo>
                  <a:cubicBezTo>
                    <a:pt x="152" y="131"/>
                    <a:pt x="148" y="128"/>
                    <a:pt x="142" y="128"/>
                  </a:cubicBezTo>
                  <a:cubicBezTo>
                    <a:pt x="136" y="127"/>
                    <a:pt x="131" y="121"/>
                    <a:pt x="134" y="112"/>
                  </a:cubicBezTo>
                  <a:cubicBezTo>
                    <a:pt x="135" y="111"/>
                    <a:pt x="135" y="110"/>
                    <a:pt x="135" y="109"/>
                  </a:cubicBezTo>
                  <a:cubicBezTo>
                    <a:pt x="134" y="107"/>
                    <a:pt x="133" y="105"/>
                    <a:pt x="134" y="103"/>
                  </a:cubicBezTo>
                  <a:cubicBezTo>
                    <a:pt x="134" y="102"/>
                    <a:pt x="134" y="102"/>
                    <a:pt x="134" y="102"/>
                  </a:cubicBezTo>
                  <a:cubicBezTo>
                    <a:pt x="132" y="99"/>
                    <a:pt x="133" y="96"/>
                    <a:pt x="135" y="92"/>
                  </a:cubicBezTo>
                  <a:cubicBezTo>
                    <a:pt x="133" y="92"/>
                    <a:pt x="132" y="91"/>
                    <a:pt x="131" y="90"/>
                  </a:cubicBezTo>
                  <a:cubicBezTo>
                    <a:pt x="127" y="88"/>
                    <a:pt x="127" y="85"/>
                    <a:pt x="130" y="82"/>
                  </a:cubicBezTo>
                  <a:cubicBezTo>
                    <a:pt x="133" y="80"/>
                    <a:pt x="135" y="78"/>
                    <a:pt x="137" y="76"/>
                  </a:cubicBezTo>
                  <a:cubicBezTo>
                    <a:pt x="139" y="74"/>
                    <a:pt x="140" y="71"/>
                    <a:pt x="140" y="68"/>
                  </a:cubicBezTo>
                  <a:cubicBezTo>
                    <a:pt x="140" y="65"/>
                    <a:pt x="141" y="62"/>
                    <a:pt x="142" y="59"/>
                  </a:cubicBezTo>
                  <a:cubicBezTo>
                    <a:pt x="142" y="57"/>
                    <a:pt x="143" y="55"/>
                    <a:pt x="144" y="54"/>
                  </a:cubicBezTo>
                  <a:cubicBezTo>
                    <a:pt x="139" y="52"/>
                    <a:pt x="134" y="51"/>
                    <a:pt x="130" y="49"/>
                  </a:cubicBezTo>
                  <a:cubicBezTo>
                    <a:pt x="127" y="48"/>
                    <a:pt x="123" y="47"/>
                    <a:pt x="124" y="43"/>
                  </a:cubicBezTo>
                  <a:cubicBezTo>
                    <a:pt x="124" y="39"/>
                    <a:pt x="128" y="39"/>
                    <a:pt x="131" y="38"/>
                  </a:cubicBezTo>
                  <a:cubicBezTo>
                    <a:pt x="135" y="37"/>
                    <a:pt x="139" y="37"/>
                    <a:pt x="142" y="37"/>
                  </a:cubicBezTo>
                  <a:cubicBezTo>
                    <a:pt x="145" y="37"/>
                    <a:pt x="146" y="36"/>
                    <a:pt x="147" y="34"/>
                  </a:cubicBezTo>
                  <a:cubicBezTo>
                    <a:pt x="149" y="31"/>
                    <a:pt x="150" y="27"/>
                    <a:pt x="152" y="25"/>
                  </a:cubicBezTo>
                  <a:cubicBezTo>
                    <a:pt x="161" y="14"/>
                    <a:pt x="171" y="6"/>
                    <a:pt x="184" y="3"/>
                  </a:cubicBezTo>
                  <a:cubicBezTo>
                    <a:pt x="202" y="0"/>
                    <a:pt x="218" y="6"/>
                    <a:pt x="230" y="20"/>
                  </a:cubicBezTo>
                  <a:cubicBezTo>
                    <a:pt x="241" y="33"/>
                    <a:pt x="243" y="48"/>
                    <a:pt x="242" y="64"/>
                  </a:cubicBezTo>
                  <a:cubicBezTo>
                    <a:pt x="241" y="68"/>
                    <a:pt x="240" y="72"/>
                    <a:pt x="243" y="76"/>
                  </a:cubicBezTo>
                  <a:cubicBezTo>
                    <a:pt x="245" y="79"/>
                    <a:pt x="242" y="82"/>
                    <a:pt x="238" y="83"/>
                  </a:cubicBezTo>
                  <a:cubicBezTo>
                    <a:pt x="235" y="83"/>
                    <a:pt x="233" y="83"/>
                    <a:pt x="231" y="83"/>
                  </a:cubicBezTo>
                  <a:cubicBezTo>
                    <a:pt x="230" y="83"/>
                    <a:pt x="228" y="84"/>
                    <a:pt x="228" y="85"/>
                  </a:cubicBezTo>
                  <a:cubicBezTo>
                    <a:pt x="224" y="94"/>
                    <a:pt x="220" y="103"/>
                    <a:pt x="216" y="112"/>
                  </a:cubicBezTo>
                  <a:cubicBezTo>
                    <a:pt x="216" y="113"/>
                    <a:pt x="216" y="114"/>
                    <a:pt x="216" y="116"/>
                  </a:cubicBezTo>
                  <a:cubicBezTo>
                    <a:pt x="218" y="120"/>
                    <a:pt x="219" y="125"/>
                    <a:pt x="221" y="130"/>
                  </a:cubicBezTo>
                  <a:cubicBezTo>
                    <a:pt x="222" y="131"/>
                    <a:pt x="223" y="132"/>
                    <a:pt x="224" y="132"/>
                  </a:cubicBezTo>
                  <a:cubicBezTo>
                    <a:pt x="232" y="134"/>
                    <a:pt x="240" y="136"/>
                    <a:pt x="248" y="138"/>
                  </a:cubicBezTo>
                  <a:cubicBezTo>
                    <a:pt x="256" y="139"/>
                    <a:pt x="263" y="143"/>
                    <a:pt x="269" y="148"/>
                  </a:cubicBezTo>
                  <a:cubicBezTo>
                    <a:pt x="286" y="161"/>
                    <a:pt x="299" y="178"/>
                    <a:pt x="310" y="195"/>
                  </a:cubicBezTo>
                  <a:cubicBezTo>
                    <a:pt x="321" y="210"/>
                    <a:pt x="330" y="226"/>
                    <a:pt x="340" y="242"/>
                  </a:cubicBezTo>
                  <a:cubicBezTo>
                    <a:pt x="343" y="248"/>
                    <a:pt x="346" y="255"/>
                    <a:pt x="345" y="263"/>
                  </a:cubicBezTo>
                  <a:cubicBezTo>
                    <a:pt x="344" y="267"/>
                    <a:pt x="342" y="271"/>
                    <a:pt x="340" y="276"/>
                  </a:cubicBezTo>
                  <a:cubicBezTo>
                    <a:pt x="336" y="288"/>
                    <a:pt x="331" y="300"/>
                    <a:pt x="327" y="312"/>
                  </a:cubicBezTo>
                  <a:cubicBezTo>
                    <a:pt x="321" y="326"/>
                    <a:pt x="315" y="340"/>
                    <a:pt x="306" y="352"/>
                  </a:cubicBezTo>
                  <a:cubicBezTo>
                    <a:pt x="303" y="357"/>
                    <a:pt x="299" y="360"/>
                    <a:pt x="295" y="364"/>
                  </a:cubicBezTo>
                  <a:cubicBezTo>
                    <a:pt x="288" y="370"/>
                    <a:pt x="280" y="376"/>
                    <a:pt x="273" y="382"/>
                  </a:cubicBezTo>
                  <a:cubicBezTo>
                    <a:pt x="270" y="384"/>
                    <a:pt x="268" y="385"/>
                    <a:pt x="264" y="384"/>
                  </a:cubicBezTo>
                  <a:cubicBezTo>
                    <a:pt x="258" y="383"/>
                    <a:pt x="257" y="384"/>
                    <a:pt x="258" y="390"/>
                  </a:cubicBezTo>
                  <a:cubicBezTo>
                    <a:pt x="259" y="397"/>
                    <a:pt x="261" y="404"/>
                    <a:pt x="261" y="411"/>
                  </a:cubicBezTo>
                  <a:cubicBezTo>
                    <a:pt x="262" y="417"/>
                    <a:pt x="262" y="422"/>
                    <a:pt x="261" y="428"/>
                  </a:cubicBezTo>
                  <a:cubicBezTo>
                    <a:pt x="261" y="433"/>
                    <a:pt x="260" y="437"/>
                    <a:pt x="259" y="441"/>
                  </a:cubicBezTo>
                  <a:cubicBezTo>
                    <a:pt x="258" y="445"/>
                    <a:pt x="256" y="448"/>
                    <a:pt x="255" y="452"/>
                  </a:cubicBezTo>
                  <a:cubicBezTo>
                    <a:pt x="255" y="453"/>
                    <a:pt x="255" y="455"/>
                    <a:pt x="255" y="456"/>
                  </a:cubicBezTo>
                  <a:cubicBezTo>
                    <a:pt x="257" y="462"/>
                    <a:pt x="257" y="468"/>
                    <a:pt x="255" y="475"/>
                  </a:cubicBezTo>
                  <a:cubicBezTo>
                    <a:pt x="254" y="481"/>
                    <a:pt x="252" y="487"/>
                    <a:pt x="251" y="493"/>
                  </a:cubicBezTo>
                  <a:cubicBezTo>
                    <a:pt x="250" y="503"/>
                    <a:pt x="250" y="513"/>
                    <a:pt x="250" y="523"/>
                  </a:cubicBezTo>
                  <a:cubicBezTo>
                    <a:pt x="250" y="528"/>
                    <a:pt x="252" y="533"/>
                    <a:pt x="252" y="538"/>
                  </a:cubicBezTo>
                  <a:cubicBezTo>
                    <a:pt x="253" y="543"/>
                    <a:pt x="253" y="549"/>
                    <a:pt x="253" y="554"/>
                  </a:cubicBezTo>
                  <a:cubicBezTo>
                    <a:pt x="254" y="560"/>
                    <a:pt x="254" y="565"/>
                    <a:pt x="254" y="571"/>
                  </a:cubicBezTo>
                  <a:cubicBezTo>
                    <a:pt x="255" y="581"/>
                    <a:pt x="257" y="591"/>
                    <a:pt x="258" y="601"/>
                  </a:cubicBezTo>
                  <a:cubicBezTo>
                    <a:pt x="259" y="623"/>
                    <a:pt x="261" y="645"/>
                    <a:pt x="262" y="668"/>
                  </a:cubicBezTo>
                  <a:cubicBezTo>
                    <a:pt x="263" y="674"/>
                    <a:pt x="262" y="680"/>
                    <a:pt x="263" y="686"/>
                  </a:cubicBezTo>
                  <a:cubicBezTo>
                    <a:pt x="263" y="696"/>
                    <a:pt x="260" y="706"/>
                    <a:pt x="258" y="715"/>
                  </a:cubicBezTo>
                  <a:cubicBezTo>
                    <a:pt x="256" y="722"/>
                    <a:pt x="257" y="728"/>
                    <a:pt x="262" y="733"/>
                  </a:cubicBezTo>
                  <a:cubicBezTo>
                    <a:pt x="268" y="742"/>
                    <a:pt x="269" y="753"/>
                    <a:pt x="264" y="763"/>
                  </a:cubicBezTo>
                  <a:cubicBezTo>
                    <a:pt x="260" y="769"/>
                    <a:pt x="260" y="775"/>
                    <a:pt x="260" y="781"/>
                  </a:cubicBezTo>
                  <a:cubicBezTo>
                    <a:pt x="260" y="786"/>
                    <a:pt x="258" y="790"/>
                    <a:pt x="254" y="793"/>
                  </a:cubicBezTo>
                  <a:cubicBezTo>
                    <a:pt x="254" y="794"/>
                    <a:pt x="253" y="795"/>
                    <a:pt x="253" y="796"/>
                  </a:cubicBezTo>
                  <a:cubicBezTo>
                    <a:pt x="252" y="803"/>
                    <a:pt x="250" y="810"/>
                    <a:pt x="244" y="815"/>
                  </a:cubicBezTo>
                  <a:cubicBezTo>
                    <a:pt x="241" y="817"/>
                    <a:pt x="238" y="819"/>
                    <a:pt x="234" y="821"/>
                  </a:cubicBezTo>
                  <a:cubicBezTo>
                    <a:pt x="229" y="823"/>
                    <a:pt x="223" y="825"/>
                    <a:pt x="217" y="826"/>
                  </a:cubicBezTo>
                  <a:cubicBezTo>
                    <a:pt x="210" y="827"/>
                    <a:pt x="202" y="826"/>
                    <a:pt x="195" y="823"/>
                  </a:cubicBezTo>
                  <a:cubicBezTo>
                    <a:pt x="194" y="822"/>
                    <a:pt x="192" y="820"/>
                    <a:pt x="192" y="819"/>
                  </a:cubicBezTo>
                  <a:cubicBezTo>
                    <a:pt x="194" y="812"/>
                    <a:pt x="196" y="805"/>
                    <a:pt x="199" y="799"/>
                  </a:cubicBezTo>
                  <a:cubicBezTo>
                    <a:pt x="202" y="792"/>
                    <a:pt x="205" y="787"/>
                    <a:pt x="209" y="780"/>
                  </a:cubicBezTo>
                  <a:cubicBezTo>
                    <a:pt x="210" y="778"/>
                    <a:pt x="211" y="775"/>
                    <a:pt x="212" y="772"/>
                  </a:cubicBezTo>
                  <a:cubicBezTo>
                    <a:pt x="213" y="769"/>
                    <a:pt x="212" y="766"/>
                    <a:pt x="210" y="762"/>
                  </a:cubicBezTo>
                  <a:cubicBezTo>
                    <a:pt x="206" y="755"/>
                    <a:pt x="205" y="748"/>
                    <a:pt x="208" y="740"/>
                  </a:cubicBezTo>
                  <a:cubicBezTo>
                    <a:pt x="210" y="735"/>
                    <a:pt x="209" y="730"/>
                    <a:pt x="209" y="725"/>
                  </a:cubicBezTo>
                  <a:cubicBezTo>
                    <a:pt x="207" y="712"/>
                    <a:pt x="206" y="699"/>
                    <a:pt x="204" y="686"/>
                  </a:cubicBezTo>
                  <a:cubicBezTo>
                    <a:pt x="203" y="679"/>
                    <a:pt x="200" y="672"/>
                    <a:pt x="199" y="665"/>
                  </a:cubicBezTo>
                  <a:cubicBezTo>
                    <a:pt x="196" y="649"/>
                    <a:pt x="192" y="632"/>
                    <a:pt x="189" y="615"/>
                  </a:cubicBezTo>
                  <a:cubicBezTo>
                    <a:pt x="189" y="611"/>
                    <a:pt x="191" y="607"/>
                    <a:pt x="191" y="603"/>
                  </a:cubicBezTo>
                  <a:cubicBezTo>
                    <a:pt x="191" y="597"/>
                    <a:pt x="191" y="590"/>
                    <a:pt x="191" y="584"/>
                  </a:cubicBezTo>
                  <a:cubicBezTo>
                    <a:pt x="191" y="576"/>
                    <a:pt x="189" y="568"/>
                    <a:pt x="189" y="559"/>
                  </a:cubicBezTo>
                  <a:cubicBezTo>
                    <a:pt x="188" y="553"/>
                    <a:pt x="187" y="548"/>
                    <a:pt x="184" y="542"/>
                  </a:cubicBezTo>
                  <a:cubicBezTo>
                    <a:pt x="180" y="531"/>
                    <a:pt x="175" y="521"/>
                    <a:pt x="170" y="510"/>
                  </a:cubicBezTo>
                  <a:cubicBezTo>
                    <a:pt x="170" y="510"/>
                    <a:pt x="170" y="510"/>
                    <a:pt x="169" y="509"/>
                  </a:cubicBezTo>
                  <a:close/>
                  <a:moveTo>
                    <a:pt x="266" y="261"/>
                  </a:moveTo>
                  <a:cubicBezTo>
                    <a:pt x="264" y="263"/>
                    <a:pt x="262" y="266"/>
                    <a:pt x="262" y="271"/>
                  </a:cubicBezTo>
                  <a:cubicBezTo>
                    <a:pt x="262" y="281"/>
                    <a:pt x="262" y="291"/>
                    <a:pt x="261" y="301"/>
                  </a:cubicBezTo>
                  <a:cubicBezTo>
                    <a:pt x="259" y="310"/>
                    <a:pt x="257" y="320"/>
                    <a:pt x="255" y="330"/>
                  </a:cubicBezTo>
                  <a:cubicBezTo>
                    <a:pt x="254" y="336"/>
                    <a:pt x="253" y="343"/>
                    <a:pt x="252" y="349"/>
                  </a:cubicBezTo>
                  <a:cubicBezTo>
                    <a:pt x="255" y="349"/>
                    <a:pt x="257" y="348"/>
                    <a:pt x="259" y="348"/>
                  </a:cubicBezTo>
                  <a:cubicBezTo>
                    <a:pt x="260" y="347"/>
                    <a:pt x="261" y="345"/>
                    <a:pt x="262" y="343"/>
                  </a:cubicBezTo>
                  <a:cubicBezTo>
                    <a:pt x="260" y="343"/>
                    <a:pt x="260" y="343"/>
                    <a:pt x="260" y="343"/>
                  </a:cubicBezTo>
                  <a:cubicBezTo>
                    <a:pt x="260" y="342"/>
                    <a:pt x="259" y="340"/>
                    <a:pt x="260" y="339"/>
                  </a:cubicBezTo>
                  <a:cubicBezTo>
                    <a:pt x="260" y="333"/>
                    <a:pt x="263" y="328"/>
                    <a:pt x="266" y="323"/>
                  </a:cubicBezTo>
                  <a:cubicBezTo>
                    <a:pt x="272" y="316"/>
                    <a:pt x="277" y="308"/>
                    <a:pt x="277" y="299"/>
                  </a:cubicBezTo>
                  <a:cubicBezTo>
                    <a:pt x="277" y="294"/>
                    <a:pt x="279" y="290"/>
                    <a:pt x="280" y="286"/>
                  </a:cubicBezTo>
                  <a:cubicBezTo>
                    <a:pt x="282" y="281"/>
                    <a:pt x="285" y="277"/>
                    <a:pt x="288" y="273"/>
                  </a:cubicBezTo>
                  <a:cubicBezTo>
                    <a:pt x="280" y="269"/>
                    <a:pt x="273" y="265"/>
                    <a:pt x="266" y="26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26" name="Freeform 84567">
              <a:extLst>
                <a:ext uri="{FF2B5EF4-FFF2-40B4-BE49-F238E27FC236}">
                  <a16:creationId xmlns:a16="http://schemas.microsoft.com/office/drawing/2014/main" id="{5D727F38-620D-4B9A-BA1B-9A15C9EB5512}"/>
                </a:ext>
              </a:extLst>
            </p:cNvPr>
            <p:cNvSpPr>
              <a:spLocks noEditPoints="1"/>
            </p:cNvSpPr>
            <p:nvPr/>
          </p:nvSpPr>
          <p:spPr bwMode="auto">
            <a:xfrm>
              <a:off x="4491006" y="6277119"/>
              <a:ext cx="525975" cy="1257081"/>
            </a:xfrm>
            <a:custGeom>
              <a:avLst/>
              <a:gdLst>
                <a:gd name="T0" fmla="*/ 265 w 332"/>
                <a:gd name="T1" fmla="*/ 123 h 796"/>
                <a:gd name="T2" fmla="*/ 264 w 332"/>
                <a:gd name="T3" fmla="*/ 109 h 796"/>
                <a:gd name="T4" fmla="*/ 226 w 332"/>
                <a:gd name="T5" fmla="*/ 157 h 796"/>
                <a:gd name="T6" fmla="*/ 212 w 332"/>
                <a:gd name="T7" fmla="*/ 133 h 796"/>
                <a:gd name="T8" fmla="*/ 183 w 332"/>
                <a:gd name="T9" fmla="*/ 108 h 796"/>
                <a:gd name="T10" fmla="*/ 179 w 332"/>
                <a:gd name="T11" fmla="*/ 93 h 796"/>
                <a:gd name="T12" fmla="*/ 185 w 332"/>
                <a:gd name="T13" fmla="*/ 66 h 796"/>
                <a:gd name="T14" fmla="*/ 170 w 332"/>
                <a:gd name="T15" fmla="*/ 46 h 796"/>
                <a:gd name="T16" fmla="*/ 198 w 332"/>
                <a:gd name="T17" fmla="*/ 23 h 796"/>
                <a:gd name="T18" fmla="*/ 289 w 332"/>
                <a:gd name="T19" fmla="*/ 52 h 796"/>
                <a:gd name="T20" fmla="*/ 277 w 332"/>
                <a:gd name="T21" fmla="*/ 82 h 796"/>
                <a:gd name="T22" fmla="*/ 300 w 332"/>
                <a:gd name="T23" fmla="*/ 137 h 796"/>
                <a:gd name="T24" fmla="*/ 327 w 332"/>
                <a:gd name="T25" fmla="*/ 197 h 796"/>
                <a:gd name="T26" fmla="*/ 331 w 332"/>
                <a:gd name="T27" fmla="*/ 275 h 796"/>
                <a:gd name="T28" fmla="*/ 281 w 332"/>
                <a:gd name="T29" fmla="*/ 327 h 796"/>
                <a:gd name="T30" fmla="*/ 300 w 332"/>
                <a:gd name="T31" fmla="*/ 393 h 796"/>
                <a:gd name="T32" fmla="*/ 300 w 332"/>
                <a:gd name="T33" fmla="*/ 523 h 796"/>
                <a:gd name="T34" fmla="*/ 306 w 332"/>
                <a:gd name="T35" fmla="*/ 637 h 796"/>
                <a:gd name="T36" fmla="*/ 301 w 332"/>
                <a:gd name="T37" fmla="*/ 735 h 796"/>
                <a:gd name="T38" fmla="*/ 285 w 332"/>
                <a:gd name="T39" fmla="*/ 766 h 796"/>
                <a:gd name="T40" fmla="*/ 228 w 332"/>
                <a:gd name="T41" fmla="*/ 793 h 796"/>
                <a:gd name="T42" fmla="*/ 261 w 332"/>
                <a:gd name="T43" fmla="*/ 728 h 796"/>
                <a:gd name="T44" fmla="*/ 254 w 332"/>
                <a:gd name="T45" fmla="*/ 592 h 796"/>
                <a:gd name="T46" fmla="*/ 215 w 332"/>
                <a:gd name="T47" fmla="*/ 529 h 796"/>
                <a:gd name="T48" fmla="*/ 209 w 332"/>
                <a:gd name="T49" fmla="*/ 592 h 796"/>
                <a:gd name="T50" fmla="*/ 234 w 332"/>
                <a:gd name="T51" fmla="*/ 746 h 796"/>
                <a:gd name="T52" fmla="*/ 226 w 332"/>
                <a:gd name="T53" fmla="*/ 772 h 796"/>
                <a:gd name="T54" fmla="*/ 200 w 332"/>
                <a:gd name="T55" fmla="*/ 780 h 796"/>
                <a:gd name="T56" fmla="*/ 158 w 332"/>
                <a:gd name="T57" fmla="*/ 780 h 796"/>
                <a:gd name="T58" fmla="*/ 179 w 332"/>
                <a:gd name="T59" fmla="*/ 661 h 796"/>
                <a:gd name="T60" fmla="*/ 156 w 332"/>
                <a:gd name="T61" fmla="*/ 520 h 796"/>
                <a:gd name="T62" fmla="*/ 165 w 332"/>
                <a:gd name="T63" fmla="*/ 421 h 796"/>
                <a:gd name="T64" fmla="*/ 176 w 332"/>
                <a:gd name="T65" fmla="*/ 363 h 796"/>
                <a:gd name="T66" fmla="*/ 148 w 332"/>
                <a:gd name="T67" fmla="*/ 370 h 796"/>
                <a:gd name="T68" fmla="*/ 157 w 332"/>
                <a:gd name="T69" fmla="*/ 280 h 796"/>
                <a:gd name="T70" fmla="*/ 136 w 332"/>
                <a:gd name="T71" fmla="*/ 262 h 796"/>
                <a:gd name="T72" fmla="*/ 147 w 332"/>
                <a:gd name="T73" fmla="*/ 207 h 796"/>
                <a:gd name="T74" fmla="*/ 43 w 332"/>
                <a:gd name="T75" fmla="*/ 156 h 796"/>
                <a:gd name="T76" fmla="*/ 17 w 332"/>
                <a:gd name="T77" fmla="*/ 102 h 796"/>
                <a:gd name="T78" fmla="*/ 101 w 332"/>
                <a:gd name="T79" fmla="*/ 143 h 796"/>
                <a:gd name="T80" fmla="*/ 124 w 332"/>
                <a:gd name="T81" fmla="*/ 153 h 796"/>
                <a:gd name="T82" fmla="*/ 159 w 332"/>
                <a:gd name="T83" fmla="*/ 163 h 796"/>
                <a:gd name="T84" fmla="*/ 208 w 332"/>
                <a:gd name="T85" fmla="*/ 149 h 796"/>
                <a:gd name="T86" fmla="*/ 196 w 332"/>
                <a:gd name="T87" fmla="*/ 156 h 796"/>
                <a:gd name="T88" fmla="*/ 201 w 332"/>
                <a:gd name="T89" fmla="*/ 207 h 796"/>
                <a:gd name="T90" fmla="*/ 246 w 332"/>
                <a:gd name="T91" fmla="*/ 145 h 796"/>
                <a:gd name="T92" fmla="*/ 237 w 332"/>
                <a:gd name="T93" fmla="*/ 261 h 796"/>
                <a:gd name="T94" fmla="*/ 236 w 332"/>
                <a:gd name="T95" fmla="*/ 271 h 796"/>
                <a:gd name="T96" fmla="*/ 238 w 332"/>
                <a:gd name="T97" fmla="*/ 252 h 796"/>
                <a:gd name="T98" fmla="*/ 227 w 332"/>
                <a:gd name="T99" fmla="*/ 258 h 796"/>
                <a:gd name="T100" fmla="*/ 229 w 332"/>
                <a:gd name="T101" fmla="*/ 261 h 796"/>
                <a:gd name="T102" fmla="*/ 222 w 332"/>
                <a:gd name="T103" fmla="*/ 269 h 796"/>
                <a:gd name="T104" fmla="*/ 225 w 332"/>
                <a:gd name="T105" fmla="*/ 265 h 796"/>
                <a:gd name="T106" fmla="*/ 230 w 332"/>
                <a:gd name="T107" fmla="*/ 277 h 7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32" h="796">
                  <a:moveTo>
                    <a:pt x="247" y="144"/>
                  </a:moveTo>
                  <a:cubicBezTo>
                    <a:pt x="255" y="149"/>
                    <a:pt x="263" y="151"/>
                    <a:pt x="272" y="149"/>
                  </a:cubicBezTo>
                  <a:cubicBezTo>
                    <a:pt x="270" y="142"/>
                    <a:pt x="269" y="135"/>
                    <a:pt x="268" y="129"/>
                  </a:cubicBezTo>
                  <a:cubicBezTo>
                    <a:pt x="267" y="127"/>
                    <a:pt x="266" y="125"/>
                    <a:pt x="265" y="123"/>
                  </a:cubicBezTo>
                  <a:cubicBezTo>
                    <a:pt x="263" y="120"/>
                    <a:pt x="263" y="119"/>
                    <a:pt x="266" y="116"/>
                  </a:cubicBezTo>
                  <a:cubicBezTo>
                    <a:pt x="266" y="116"/>
                    <a:pt x="267" y="116"/>
                    <a:pt x="267" y="115"/>
                  </a:cubicBezTo>
                  <a:cubicBezTo>
                    <a:pt x="268" y="114"/>
                    <a:pt x="269" y="112"/>
                    <a:pt x="266" y="111"/>
                  </a:cubicBezTo>
                  <a:cubicBezTo>
                    <a:pt x="265" y="110"/>
                    <a:pt x="265" y="110"/>
                    <a:pt x="264" y="109"/>
                  </a:cubicBezTo>
                  <a:cubicBezTo>
                    <a:pt x="261" y="113"/>
                    <a:pt x="258" y="117"/>
                    <a:pt x="255" y="121"/>
                  </a:cubicBezTo>
                  <a:cubicBezTo>
                    <a:pt x="255" y="121"/>
                    <a:pt x="255" y="121"/>
                    <a:pt x="255" y="121"/>
                  </a:cubicBezTo>
                  <a:cubicBezTo>
                    <a:pt x="256" y="127"/>
                    <a:pt x="251" y="130"/>
                    <a:pt x="248" y="133"/>
                  </a:cubicBezTo>
                  <a:cubicBezTo>
                    <a:pt x="242" y="142"/>
                    <a:pt x="235" y="150"/>
                    <a:pt x="226" y="157"/>
                  </a:cubicBezTo>
                  <a:cubicBezTo>
                    <a:pt x="222" y="160"/>
                    <a:pt x="220" y="166"/>
                    <a:pt x="217" y="171"/>
                  </a:cubicBezTo>
                  <a:cubicBezTo>
                    <a:pt x="215" y="174"/>
                    <a:pt x="213" y="178"/>
                    <a:pt x="211" y="181"/>
                  </a:cubicBezTo>
                  <a:cubicBezTo>
                    <a:pt x="212" y="175"/>
                    <a:pt x="213" y="169"/>
                    <a:pt x="214" y="163"/>
                  </a:cubicBezTo>
                  <a:cubicBezTo>
                    <a:pt x="216" y="153"/>
                    <a:pt x="215" y="143"/>
                    <a:pt x="212" y="133"/>
                  </a:cubicBezTo>
                  <a:cubicBezTo>
                    <a:pt x="211" y="128"/>
                    <a:pt x="209" y="128"/>
                    <a:pt x="204" y="127"/>
                  </a:cubicBezTo>
                  <a:cubicBezTo>
                    <a:pt x="199" y="127"/>
                    <a:pt x="194" y="127"/>
                    <a:pt x="190" y="126"/>
                  </a:cubicBezTo>
                  <a:cubicBezTo>
                    <a:pt x="184" y="124"/>
                    <a:pt x="183" y="120"/>
                    <a:pt x="184" y="114"/>
                  </a:cubicBezTo>
                  <a:cubicBezTo>
                    <a:pt x="185" y="112"/>
                    <a:pt x="185" y="110"/>
                    <a:pt x="183" y="108"/>
                  </a:cubicBezTo>
                  <a:cubicBezTo>
                    <a:pt x="183" y="107"/>
                    <a:pt x="183" y="107"/>
                    <a:pt x="183" y="107"/>
                  </a:cubicBezTo>
                  <a:cubicBezTo>
                    <a:pt x="183" y="104"/>
                    <a:pt x="183" y="101"/>
                    <a:pt x="183" y="99"/>
                  </a:cubicBezTo>
                  <a:cubicBezTo>
                    <a:pt x="183" y="97"/>
                    <a:pt x="183" y="95"/>
                    <a:pt x="181" y="95"/>
                  </a:cubicBezTo>
                  <a:cubicBezTo>
                    <a:pt x="181" y="94"/>
                    <a:pt x="180" y="94"/>
                    <a:pt x="179" y="93"/>
                  </a:cubicBezTo>
                  <a:cubicBezTo>
                    <a:pt x="175" y="91"/>
                    <a:pt x="174" y="88"/>
                    <a:pt x="177" y="85"/>
                  </a:cubicBezTo>
                  <a:cubicBezTo>
                    <a:pt x="180" y="82"/>
                    <a:pt x="182" y="79"/>
                    <a:pt x="185" y="76"/>
                  </a:cubicBezTo>
                  <a:cubicBezTo>
                    <a:pt x="187" y="74"/>
                    <a:pt x="187" y="72"/>
                    <a:pt x="185" y="70"/>
                  </a:cubicBezTo>
                  <a:cubicBezTo>
                    <a:pt x="185" y="69"/>
                    <a:pt x="185" y="67"/>
                    <a:pt x="185" y="66"/>
                  </a:cubicBezTo>
                  <a:cubicBezTo>
                    <a:pt x="185" y="64"/>
                    <a:pt x="186" y="63"/>
                    <a:pt x="186" y="62"/>
                  </a:cubicBezTo>
                  <a:cubicBezTo>
                    <a:pt x="180" y="61"/>
                    <a:pt x="175" y="60"/>
                    <a:pt x="170" y="59"/>
                  </a:cubicBezTo>
                  <a:cubicBezTo>
                    <a:pt x="167" y="58"/>
                    <a:pt x="164" y="56"/>
                    <a:pt x="164" y="53"/>
                  </a:cubicBezTo>
                  <a:cubicBezTo>
                    <a:pt x="164" y="49"/>
                    <a:pt x="167" y="47"/>
                    <a:pt x="170" y="46"/>
                  </a:cubicBezTo>
                  <a:cubicBezTo>
                    <a:pt x="173" y="45"/>
                    <a:pt x="177" y="45"/>
                    <a:pt x="181" y="45"/>
                  </a:cubicBezTo>
                  <a:cubicBezTo>
                    <a:pt x="185" y="45"/>
                    <a:pt x="187" y="44"/>
                    <a:pt x="188" y="40"/>
                  </a:cubicBezTo>
                  <a:cubicBezTo>
                    <a:pt x="190" y="36"/>
                    <a:pt x="192" y="31"/>
                    <a:pt x="194" y="27"/>
                  </a:cubicBezTo>
                  <a:cubicBezTo>
                    <a:pt x="195" y="25"/>
                    <a:pt x="197" y="24"/>
                    <a:pt x="198" y="23"/>
                  </a:cubicBezTo>
                  <a:cubicBezTo>
                    <a:pt x="199" y="22"/>
                    <a:pt x="200" y="22"/>
                    <a:pt x="200" y="21"/>
                  </a:cubicBezTo>
                  <a:cubicBezTo>
                    <a:pt x="210" y="7"/>
                    <a:pt x="223" y="2"/>
                    <a:pt x="239" y="1"/>
                  </a:cubicBezTo>
                  <a:cubicBezTo>
                    <a:pt x="260" y="0"/>
                    <a:pt x="279" y="15"/>
                    <a:pt x="286" y="33"/>
                  </a:cubicBezTo>
                  <a:cubicBezTo>
                    <a:pt x="288" y="39"/>
                    <a:pt x="288" y="45"/>
                    <a:pt x="289" y="52"/>
                  </a:cubicBezTo>
                  <a:cubicBezTo>
                    <a:pt x="289" y="56"/>
                    <a:pt x="289" y="59"/>
                    <a:pt x="288" y="63"/>
                  </a:cubicBezTo>
                  <a:cubicBezTo>
                    <a:pt x="288" y="67"/>
                    <a:pt x="289" y="70"/>
                    <a:pt x="291" y="73"/>
                  </a:cubicBezTo>
                  <a:cubicBezTo>
                    <a:pt x="294" y="77"/>
                    <a:pt x="291" y="82"/>
                    <a:pt x="285" y="82"/>
                  </a:cubicBezTo>
                  <a:cubicBezTo>
                    <a:pt x="283" y="82"/>
                    <a:pt x="280" y="82"/>
                    <a:pt x="277" y="82"/>
                  </a:cubicBezTo>
                  <a:cubicBezTo>
                    <a:pt x="283" y="88"/>
                    <a:pt x="279" y="93"/>
                    <a:pt x="277" y="98"/>
                  </a:cubicBezTo>
                  <a:cubicBezTo>
                    <a:pt x="276" y="100"/>
                    <a:pt x="276" y="103"/>
                    <a:pt x="279" y="104"/>
                  </a:cubicBezTo>
                  <a:cubicBezTo>
                    <a:pt x="283" y="107"/>
                    <a:pt x="288" y="110"/>
                    <a:pt x="292" y="114"/>
                  </a:cubicBezTo>
                  <a:cubicBezTo>
                    <a:pt x="299" y="120"/>
                    <a:pt x="301" y="128"/>
                    <a:pt x="300" y="137"/>
                  </a:cubicBezTo>
                  <a:cubicBezTo>
                    <a:pt x="300" y="141"/>
                    <a:pt x="298" y="144"/>
                    <a:pt x="296" y="147"/>
                  </a:cubicBezTo>
                  <a:cubicBezTo>
                    <a:pt x="300" y="150"/>
                    <a:pt x="304" y="153"/>
                    <a:pt x="309" y="155"/>
                  </a:cubicBezTo>
                  <a:cubicBezTo>
                    <a:pt x="317" y="158"/>
                    <a:pt x="321" y="165"/>
                    <a:pt x="323" y="173"/>
                  </a:cubicBezTo>
                  <a:cubicBezTo>
                    <a:pt x="325" y="181"/>
                    <a:pt x="326" y="189"/>
                    <a:pt x="327" y="197"/>
                  </a:cubicBezTo>
                  <a:cubicBezTo>
                    <a:pt x="328" y="200"/>
                    <a:pt x="329" y="203"/>
                    <a:pt x="329" y="206"/>
                  </a:cubicBezTo>
                  <a:cubicBezTo>
                    <a:pt x="330" y="210"/>
                    <a:pt x="331" y="215"/>
                    <a:pt x="331" y="219"/>
                  </a:cubicBezTo>
                  <a:cubicBezTo>
                    <a:pt x="332" y="227"/>
                    <a:pt x="332" y="235"/>
                    <a:pt x="332" y="242"/>
                  </a:cubicBezTo>
                  <a:cubicBezTo>
                    <a:pt x="332" y="253"/>
                    <a:pt x="332" y="264"/>
                    <a:pt x="331" y="275"/>
                  </a:cubicBezTo>
                  <a:cubicBezTo>
                    <a:pt x="331" y="283"/>
                    <a:pt x="330" y="291"/>
                    <a:pt x="328" y="299"/>
                  </a:cubicBezTo>
                  <a:cubicBezTo>
                    <a:pt x="326" y="307"/>
                    <a:pt x="320" y="311"/>
                    <a:pt x="312" y="312"/>
                  </a:cubicBezTo>
                  <a:cubicBezTo>
                    <a:pt x="301" y="313"/>
                    <a:pt x="291" y="314"/>
                    <a:pt x="281" y="315"/>
                  </a:cubicBezTo>
                  <a:cubicBezTo>
                    <a:pt x="281" y="319"/>
                    <a:pt x="281" y="323"/>
                    <a:pt x="281" y="327"/>
                  </a:cubicBezTo>
                  <a:cubicBezTo>
                    <a:pt x="281" y="328"/>
                    <a:pt x="281" y="328"/>
                    <a:pt x="281" y="329"/>
                  </a:cubicBezTo>
                  <a:cubicBezTo>
                    <a:pt x="284" y="336"/>
                    <a:pt x="288" y="343"/>
                    <a:pt x="290" y="351"/>
                  </a:cubicBezTo>
                  <a:cubicBezTo>
                    <a:pt x="294" y="362"/>
                    <a:pt x="298" y="374"/>
                    <a:pt x="302" y="385"/>
                  </a:cubicBezTo>
                  <a:cubicBezTo>
                    <a:pt x="303" y="388"/>
                    <a:pt x="305" y="391"/>
                    <a:pt x="300" y="393"/>
                  </a:cubicBezTo>
                  <a:cubicBezTo>
                    <a:pt x="305" y="408"/>
                    <a:pt x="306" y="423"/>
                    <a:pt x="304" y="438"/>
                  </a:cubicBezTo>
                  <a:cubicBezTo>
                    <a:pt x="300" y="464"/>
                    <a:pt x="299" y="490"/>
                    <a:pt x="300" y="516"/>
                  </a:cubicBezTo>
                  <a:cubicBezTo>
                    <a:pt x="300" y="518"/>
                    <a:pt x="300" y="520"/>
                    <a:pt x="300" y="522"/>
                  </a:cubicBezTo>
                  <a:cubicBezTo>
                    <a:pt x="300" y="523"/>
                    <a:pt x="300" y="523"/>
                    <a:pt x="300" y="523"/>
                  </a:cubicBezTo>
                  <a:cubicBezTo>
                    <a:pt x="293" y="524"/>
                    <a:pt x="291" y="528"/>
                    <a:pt x="291" y="535"/>
                  </a:cubicBezTo>
                  <a:cubicBezTo>
                    <a:pt x="290" y="544"/>
                    <a:pt x="292" y="554"/>
                    <a:pt x="293" y="564"/>
                  </a:cubicBezTo>
                  <a:cubicBezTo>
                    <a:pt x="295" y="572"/>
                    <a:pt x="299" y="579"/>
                    <a:pt x="301" y="587"/>
                  </a:cubicBezTo>
                  <a:cubicBezTo>
                    <a:pt x="307" y="603"/>
                    <a:pt x="309" y="620"/>
                    <a:pt x="306" y="637"/>
                  </a:cubicBezTo>
                  <a:cubicBezTo>
                    <a:pt x="303" y="649"/>
                    <a:pt x="302" y="661"/>
                    <a:pt x="300" y="673"/>
                  </a:cubicBezTo>
                  <a:cubicBezTo>
                    <a:pt x="298" y="681"/>
                    <a:pt x="296" y="689"/>
                    <a:pt x="295" y="696"/>
                  </a:cubicBezTo>
                  <a:cubicBezTo>
                    <a:pt x="292" y="705"/>
                    <a:pt x="293" y="713"/>
                    <a:pt x="297" y="722"/>
                  </a:cubicBezTo>
                  <a:cubicBezTo>
                    <a:pt x="299" y="726"/>
                    <a:pt x="301" y="731"/>
                    <a:pt x="301" y="735"/>
                  </a:cubicBezTo>
                  <a:cubicBezTo>
                    <a:pt x="302" y="740"/>
                    <a:pt x="299" y="744"/>
                    <a:pt x="298" y="748"/>
                  </a:cubicBezTo>
                  <a:cubicBezTo>
                    <a:pt x="297" y="750"/>
                    <a:pt x="295" y="752"/>
                    <a:pt x="294" y="753"/>
                  </a:cubicBezTo>
                  <a:cubicBezTo>
                    <a:pt x="291" y="757"/>
                    <a:pt x="288" y="761"/>
                    <a:pt x="290" y="766"/>
                  </a:cubicBezTo>
                  <a:cubicBezTo>
                    <a:pt x="288" y="766"/>
                    <a:pt x="287" y="766"/>
                    <a:pt x="285" y="766"/>
                  </a:cubicBezTo>
                  <a:cubicBezTo>
                    <a:pt x="283" y="770"/>
                    <a:pt x="281" y="774"/>
                    <a:pt x="280" y="779"/>
                  </a:cubicBezTo>
                  <a:cubicBezTo>
                    <a:pt x="278" y="784"/>
                    <a:pt x="275" y="788"/>
                    <a:pt x="269" y="790"/>
                  </a:cubicBezTo>
                  <a:cubicBezTo>
                    <a:pt x="259" y="792"/>
                    <a:pt x="250" y="795"/>
                    <a:pt x="240" y="795"/>
                  </a:cubicBezTo>
                  <a:cubicBezTo>
                    <a:pt x="236" y="796"/>
                    <a:pt x="232" y="795"/>
                    <a:pt x="228" y="793"/>
                  </a:cubicBezTo>
                  <a:cubicBezTo>
                    <a:pt x="223" y="791"/>
                    <a:pt x="222" y="785"/>
                    <a:pt x="226" y="781"/>
                  </a:cubicBezTo>
                  <a:cubicBezTo>
                    <a:pt x="228" y="779"/>
                    <a:pt x="230" y="776"/>
                    <a:pt x="232" y="775"/>
                  </a:cubicBezTo>
                  <a:cubicBezTo>
                    <a:pt x="241" y="767"/>
                    <a:pt x="247" y="757"/>
                    <a:pt x="254" y="748"/>
                  </a:cubicBezTo>
                  <a:cubicBezTo>
                    <a:pt x="258" y="743"/>
                    <a:pt x="260" y="735"/>
                    <a:pt x="261" y="728"/>
                  </a:cubicBezTo>
                  <a:cubicBezTo>
                    <a:pt x="263" y="717"/>
                    <a:pt x="266" y="707"/>
                    <a:pt x="268" y="696"/>
                  </a:cubicBezTo>
                  <a:cubicBezTo>
                    <a:pt x="270" y="681"/>
                    <a:pt x="269" y="665"/>
                    <a:pt x="266" y="650"/>
                  </a:cubicBezTo>
                  <a:cubicBezTo>
                    <a:pt x="264" y="638"/>
                    <a:pt x="262" y="626"/>
                    <a:pt x="260" y="615"/>
                  </a:cubicBezTo>
                  <a:cubicBezTo>
                    <a:pt x="258" y="607"/>
                    <a:pt x="257" y="600"/>
                    <a:pt x="254" y="592"/>
                  </a:cubicBezTo>
                  <a:cubicBezTo>
                    <a:pt x="253" y="588"/>
                    <a:pt x="250" y="584"/>
                    <a:pt x="248" y="579"/>
                  </a:cubicBezTo>
                  <a:cubicBezTo>
                    <a:pt x="243" y="570"/>
                    <a:pt x="241" y="560"/>
                    <a:pt x="240" y="550"/>
                  </a:cubicBezTo>
                  <a:cubicBezTo>
                    <a:pt x="240" y="544"/>
                    <a:pt x="238" y="537"/>
                    <a:pt x="236" y="531"/>
                  </a:cubicBezTo>
                  <a:cubicBezTo>
                    <a:pt x="229" y="530"/>
                    <a:pt x="222" y="530"/>
                    <a:pt x="215" y="529"/>
                  </a:cubicBezTo>
                  <a:cubicBezTo>
                    <a:pt x="214" y="529"/>
                    <a:pt x="213" y="531"/>
                    <a:pt x="213" y="532"/>
                  </a:cubicBezTo>
                  <a:cubicBezTo>
                    <a:pt x="210" y="543"/>
                    <a:pt x="208" y="554"/>
                    <a:pt x="206" y="564"/>
                  </a:cubicBezTo>
                  <a:cubicBezTo>
                    <a:pt x="206" y="566"/>
                    <a:pt x="206" y="567"/>
                    <a:pt x="205" y="568"/>
                  </a:cubicBezTo>
                  <a:cubicBezTo>
                    <a:pt x="202" y="576"/>
                    <a:pt x="206" y="584"/>
                    <a:pt x="209" y="592"/>
                  </a:cubicBezTo>
                  <a:cubicBezTo>
                    <a:pt x="216" y="609"/>
                    <a:pt x="221" y="627"/>
                    <a:pt x="219" y="646"/>
                  </a:cubicBezTo>
                  <a:cubicBezTo>
                    <a:pt x="217" y="667"/>
                    <a:pt x="220" y="687"/>
                    <a:pt x="222" y="707"/>
                  </a:cubicBezTo>
                  <a:cubicBezTo>
                    <a:pt x="223" y="714"/>
                    <a:pt x="228" y="720"/>
                    <a:pt x="231" y="726"/>
                  </a:cubicBezTo>
                  <a:cubicBezTo>
                    <a:pt x="235" y="732"/>
                    <a:pt x="237" y="739"/>
                    <a:pt x="234" y="746"/>
                  </a:cubicBezTo>
                  <a:cubicBezTo>
                    <a:pt x="233" y="748"/>
                    <a:pt x="231" y="750"/>
                    <a:pt x="230" y="752"/>
                  </a:cubicBezTo>
                  <a:cubicBezTo>
                    <a:pt x="227" y="756"/>
                    <a:pt x="226" y="761"/>
                    <a:pt x="227" y="765"/>
                  </a:cubicBezTo>
                  <a:cubicBezTo>
                    <a:pt x="227" y="766"/>
                    <a:pt x="228" y="767"/>
                    <a:pt x="227" y="768"/>
                  </a:cubicBezTo>
                  <a:cubicBezTo>
                    <a:pt x="227" y="770"/>
                    <a:pt x="226" y="771"/>
                    <a:pt x="226" y="772"/>
                  </a:cubicBezTo>
                  <a:cubicBezTo>
                    <a:pt x="224" y="771"/>
                    <a:pt x="222" y="770"/>
                    <a:pt x="222" y="768"/>
                  </a:cubicBezTo>
                  <a:cubicBezTo>
                    <a:pt x="221" y="765"/>
                    <a:pt x="221" y="761"/>
                    <a:pt x="221" y="757"/>
                  </a:cubicBezTo>
                  <a:cubicBezTo>
                    <a:pt x="220" y="758"/>
                    <a:pt x="219" y="758"/>
                    <a:pt x="218" y="759"/>
                  </a:cubicBezTo>
                  <a:cubicBezTo>
                    <a:pt x="211" y="765"/>
                    <a:pt x="205" y="772"/>
                    <a:pt x="200" y="780"/>
                  </a:cubicBezTo>
                  <a:cubicBezTo>
                    <a:pt x="196" y="788"/>
                    <a:pt x="189" y="792"/>
                    <a:pt x="182" y="793"/>
                  </a:cubicBezTo>
                  <a:cubicBezTo>
                    <a:pt x="175" y="794"/>
                    <a:pt x="169" y="795"/>
                    <a:pt x="163" y="796"/>
                  </a:cubicBezTo>
                  <a:cubicBezTo>
                    <a:pt x="159" y="796"/>
                    <a:pt x="155" y="796"/>
                    <a:pt x="154" y="791"/>
                  </a:cubicBezTo>
                  <a:cubicBezTo>
                    <a:pt x="152" y="787"/>
                    <a:pt x="154" y="783"/>
                    <a:pt x="158" y="780"/>
                  </a:cubicBezTo>
                  <a:cubicBezTo>
                    <a:pt x="166" y="774"/>
                    <a:pt x="173" y="769"/>
                    <a:pt x="179" y="761"/>
                  </a:cubicBezTo>
                  <a:cubicBezTo>
                    <a:pt x="182" y="756"/>
                    <a:pt x="185" y="750"/>
                    <a:pt x="187" y="745"/>
                  </a:cubicBezTo>
                  <a:cubicBezTo>
                    <a:pt x="195" y="731"/>
                    <a:pt x="193" y="717"/>
                    <a:pt x="190" y="702"/>
                  </a:cubicBezTo>
                  <a:cubicBezTo>
                    <a:pt x="187" y="689"/>
                    <a:pt x="182" y="675"/>
                    <a:pt x="179" y="661"/>
                  </a:cubicBezTo>
                  <a:cubicBezTo>
                    <a:pt x="174" y="644"/>
                    <a:pt x="169" y="626"/>
                    <a:pt x="166" y="609"/>
                  </a:cubicBezTo>
                  <a:cubicBezTo>
                    <a:pt x="164" y="595"/>
                    <a:pt x="160" y="583"/>
                    <a:pt x="156" y="570"/>
                  </a:cubicBezTo>
                  <a:cubicBezTo>
                    <a:pt x="153" y="561"/>
                    <a:pt x="153" y="552"/>
                    <a:pt x="155" y="543"/>
                  </a:cubicBezTo>
                  <a:cubicBezTo>
                    <a:pt x="156" y="535"/>
                    <a:pt x="156" y="528"/>
                    <a:pt x="156" y="520"/>
                  </a:cubicBezTo>
                  <a:cubicBezTo>
                    <a:pt x="156" y="518"/>
                    <a:pt x="156" y="517"/>
                    <a:pt x="153" y="516"/>
                  </a:cubicBezTo>
                  <a:cubicBezTo>
                    <a:pt x="150" y="515"/>
                    <a:pt x="149" y="513"/>
                    <a:pt x="150" y="510"/>
                  </a:cubicBezTo>
                  <a:cubicBezTo>
                    <a:pt x="152" y="497"/>
                    <a:pt x="153" y="484"/>
                    <a:pt x="155" y="471"/>
                  </a:cubicBezTo>
                  <a:cubicBezTo>
                    <a:pt x="158" y="454"/>
                    <a:pt x="162" y="438"/>
                    <a:pt x="165" y="421"/>
                  </a:cubicBezTo>
                  <a:cubicBezTo>
                    <a:pt x="167" y="414"/>
                    <a:pt x="169" y="407"/>
                    <a:pt x="170" y="399"/>
                  </a:cubicBezTo>
                  <a:cubicBezTo>
                    <a:pt x="170" y="396"/>
                    <a:pt x="170" y="393"/>
                    <a:pt x="171" y="391"/>
                  </a:cubicBezTo>
                  <a:cubicBezTo>
                    <a:pt x="172" y="386"/>
                    <a:pt x="173" y="381"/>
                    <a:pt x="173" y="376"/>
                  </a:cubicBezTo>
                  <a:cubicBezTo>
                    <a:pt x="173" y="372"/>
                    <a:pt x="175" y="368"/>
                    <a:pt x="176" y="363"/>
                  </a:cubicBezTo>
                  <a:cubicBezTo>
                    <a:pt x="172" y="363"/>
                    <a:pt x="169" y="362"/>
                    <a:pt x="166" y="362"/>
                  </a:cubicBezTo>
                  <a:cubicBezTo>
                    <a:pt x="165" y="362"/>
                    <a:pt x="165" y="363"/>
                    <a:pt x="164" y="364"/>
                  </a:cubicBezTo>
                  <a:cubicBezTo>
                    <a:pt x="162" y="366"/>
                    <a:pt x="159" y="369"/>
                    <a:pt x="157" y="371"/>
                  </a:cubicBezTo>
                  <a:cubicBezTo>
                    <a:pt x="154" y="373"/>
                    <a:pt x="151" y="373"/>
                    <a:pt x="148" y="370"/>
                  </a:cubicBezTo>
                  <a:cubicBezTo>
                    <a:pt x="141" y="362"/>
                    <a:pt x="139" y="354"/>
                    <a:pt x="143" y="344"/>
                  </a:cubicBezTo>
                  <a:cubicBezTo>
                    <a:pt x="147" y="332"/>
                    <a:pt x="151" y="320"/>
                    <a:pt x="154" y="307"/>
                  </a:cubicBezTo>
                  <a:cubicBezTo>
                    <a:pt x="156" y="300"/>
                    <a:pt x="157" y="292"/>
                    <a:pt x="159" y="285"/>
                  </a:cubicBezTo>
                  <a:cubicBezTo>
                    <a:pt x="159" y="283"/>
                    <a:pt x="159" y="281"/>
                    <a:pt x="157" y="280"/>
                  </a:cubicBezTo>
                  <a:cubicBezTo>
                    <a:pt x="153" y="278"/>
                    <a:pt x="154" y="277"/>
                    <a:pt x="157" y="275"/>
                  </a:cubicBezTo>
                  <a:cubicBezTo>
                    <a:pt x="153" y="273"/>
                    <a:pt x="149" y="271"/>
                    <a:pt x="145" y="269"/>
                  </a:cubicBezTo>
                  <a:cubicBezTo>
                    <a:pt x="143" y="269"/>
                    <a:pt x="141" y="268"/>
                    <a:pt x="139" y="267"/>
                  </a:cubicBezTo>
                  <a:cubicBezTo>
                    <a:pt x="137" y="266"/>
                    <a:pt x="135" y="265"/>
                    <a:pt x="136" y="262"/>
                  </a:cubicBezTo>
                  <a:cubicBezTo>
                    <a:pt x="130" y="259"/>
                    <a:pt x="130" y="259"/>
                    <a:pt x="134" y="255"/>
                  </a:cubicBezTo>
                  <a:cubicBezTo>
                    <a:pt x="122" y="241"/>
                    <a:pt x="110" y="228"/>
                    <a:pt x="97" y="214"/>
                  </a:cubicBezTo>
                  <a:cubicBezTo>
                    <a:pt x="115" y="212"/>
                    <a:pt x="131" y="210"/>
                    <a:pt x="147" y="208"/>
                  </a:cubicBezTo>
                  <a:cubicBezTo>
                    <a:pt x="147" y="207"/>
                    <a:pt x="147" y="207"/>
                    <a:pt x="147" y="207"/>
                  </a:cubicBezTo>
                  <a:cubicBezTo>
                    <a:pt x="140" y="205"/>
                    <a:pt x="134" y="202"/>
                    <a:pt x="127" y="200"/>
                  </a:cubicBezTo>
                  <a:cubicBezTo>
                    <a:pt x="117" y="197"/>
                    <a:pt x="109" y="192"/>
                    <a:pt x="100" y="187"/>
                  </a:cubicBezTo>
                  <a:cubicBezTo>
                    <a:pt x="89" y="182"/>
                    <a:pt x="78" y="177"/>
                    <a:pt x="68" y="171"/>
                  </a:cubicBezTo>
                  <a:cubicBezTo>
                    <a:pt x="60" y="166"/>
                    <a:pt x="51" y="161"/>
                    <a:pt x="43" y="156"/>
                  </a:cubicBezTo>
                  <a:cubicBezTo>
                    <a:pt x="30" y="148"/>
                    <a:pt x="16" y="140"/>
                    <a:pt x="2" y="131"/>
                  </a:cubicBezTo>
                  <a:cubicBezTo>
                    <a:pt x="1" y="131"/>
                    <a:pt x="1" y="130"/>
                    <a:pt x="0" y="130"/>
                  </a:cubicBezTo>
                  <a:cubicBezTo>
                    <a:pt x="6" y="122"/>
                    <a:pt x="10" y="113"/>
                    <a:pt x="13" y="104"/>
                  </a:cubicBezTo>
                  <a:cubicBezTo>
                    <a:pt x="14" y="101"/>
                    <a:pt x="15" y="101"/>
                    <a:pt x="17" y="102"/>
                  </a:cubicBezTo>
                  <a:cubicBezTo>
                    <a:pt x="30" y="108"/>
                    <a:pt x="44" y="114"/>
                    <a:pt x="56" y="121"/>
                  </a:cubicBezTo>
                  <a:cubicBezTo>
                    <a:pt x="64" y="126"/>
                    <a:pt x="72" y="128"/>
                    <a:pt x="80" y="132"/>
                  </a:cubicBezTo>
                  <a:cubicBezTo>
                    <a:pt x="84" y="135"/>
                    <a:pt x="89" y="138"/>
                    <a:pt x="93" y="140"/>
                  </a:cubicBezTo>
                  <a:cubicBezTo>
                    <a:pt x="95" y="141"/>
                    <a:pt x="98" y="142"/>
                    <a:pt x="101" y="143"/>
                  </a:cubicBezTo>
                  <a:cubicBezTo>
                    <a:pt x="103" y="144"/>
                    <a:pt x="105" y="144"/>
                    <a:pt x="107" y="145"/>
                  </a:cubicBezTo>
                  <a:cubicBezTo>
                    <a:pt x="109" y="147"/>
                    <a:pt x="111" y="148"/>
                    <a:pt x="114" y="148"/>
                  </a:cubicBezTo>
                  <a:cubicBezTo>
                    <a:pt x="115" y="147"/>
                    <a:pt x="117" y="148"/>
                    <a:pt x="117" y="149"/>
                  </a:cubicBezTo>
                  <a:cubicBezTo>
                    <a:pt x="119" y="151"/>
                    <a:pt x="121" y="152"/>
                    <a:pt x="124" y="153"/>
                  </a:cubicBezTo>
                  <a:cubicBezTo>
                    <a:pt x="128" y="154"/>
                    <a:pt x="131" y="156"/>
                    <a:pt x="135" y="156"/>
                  </a:cubicBezTo>
                  <a:cubicBezTo>
                    <a:pt x="139" y="157"/>
                    <a:pt x="142" y="157"/>
                    <a:pt x="144" y="161"/>
                  </a:cubicBezTo>
                  <a:cubicBezTo>
                    <a:pt x="147" y="159"/>
                    <a:pt x="149" y="158"/>
                    <a:pt x="152" y="162"/>
                  </a:cubicBezTo>
                  <a:cubicBezTo>
                    <a:pt x="153" y="163"/>
                    <a:pt x="156" y="163"/>
                    <a:pt x="159" y="163"/>
                  </a:cubicBezTo>
                  <a:cubicBezTo>
                    <a:pt x="161" y="163"/>
                    <a:pt x="162" y="163"/>
                    <a:pt x="164" y="163"/>
                  </a:cubicBezTo>
                  <a:cubicBezTo>
                    <a:pt x="170" y="163"/>
                    <a:pt x="175" y="163"/>
                    <a:pt x="180" y="158"/>
                  </a:cubicBezTo>
                  <a:cubicBezTo>
                    <a:pt x="183" y="155"/>
                    <a:pt x="187" y="152"/>
                    <a:pt x="191" y="149"/>
                  </a:cubicBezTo>
                  <a:cubicBezTo>
                    <a:pt x="196" y="145"/>
                    <a:pt x="202" y="148"/>
                    <a:pt x="208" y="149"/>
                  </a:cubicBezTo>
                  <a:cubicBezTo>
                    <a:pt x="208" y="150"/>
                    <a:pt x="208" y="150"/>
                    <a:pt x="208" y="150"/>
                  </a:cubicBezTo>
                  <a:cubicBezTo>
                    <a:pt x="207" y="150"/>
                    <a:pt x="205" y="151"/>
                    <a:pt x="204" y="151"/>
                  </a:cubicBezTo>
                  <a:cubicBezTo>
                    <a:pt x="201" y="153"/>
                    <a:pt x="199" y="154"/>
                    <a:pt x="197" y="155"/>
                  </a:cubicBezTo>
                  <a:cubicBezTo>
                    <a:pt x="196" y="156"/>
                    <a:pt x="196" y="156"/>
                    <a:pt x="196" y="156"/>
                  </a:cubicBezTo>
                  <a:cubicBezTo>
                    <a:pt x="198" y="161"/>
                    <a:pt x="192" y="165"/>
                    <a:pt x="195" y="170"/>
                  </a:cubicBezTo>
                  <a:cubicBezTo>
                    <a:pt x="196" y="173"/>
                    <a:pt x="195" y="177"/>
                    <a:pt x="196" y="181"/>
                  </a:cubicBezTo>
                  <a:cubicBezTo>
                    <a:pt x="197" y="189"/>
                    <a:pt x="198" y="198"/>
                    <a:pt x="200" y="207"/>
                  </a:cubicBezTo>
                  <a:cubicBezTo>
                    <a:pt x="200" y="207"/>
                    <a:pt x="200" y="207"/>
                    <a:pt x="201" y="207"/>
                  </a:cubicBezTo>
                  <a:cubicBezTo>
                    <a:pt x="204" y="202"/>
                    <a:pt x="207" y="197"/>
                    <a:pt x="210" y="193"/>
                  </a:cubicBezTo>
                  <a:cubicBezTo>
                    <a:pt x="217" y="182"/>
                    <a:pt x="223" y="171"/>
                    <a:pt x="230" y="160"/>
                  </a:cubicBezTo>
                  <a:cubicBezTo>
                    <a:pt x="231" y="160"/>
                    <a:pt x="231" y="159"/>
                    <a:pt x="231" y="159"/>
                  </a:cubicBezTo>
                  <a:cubicBezTo>
                    <a:pt x="238" y="157"/>
                    <a:pt x="241" y="150"/>
                    <a:pt x="246" y="145"/>
                  </a:cubicBezTo>
                  <a:cubicBezTo>
                    <a:pt x="246" y="145"/>
                    <a:pt x="246" y="145"/>
                    <a:pt x="247" y="144"/>
                  </a:cubicBezTo>
                  <a:close/>
                  <a:moveTo>
                    <a:pt x="229" y="261"/>
                  </a:moveTo>
                  <a:cubicBezTo>
                    <a:pt x="231" y="264"/>
                    <a:pt x="233" y="264"/>
                    <a:pt x="234" y="263"/>
                  </a:cubicBezTo>
                  <a:cubicBezTo>
                    <a:pt x="235" y="262"/>
                    <a:pt x="236" y="261"/>
                    <a:pt x="237" y="261"/>
                  </a:cubicBezTo>
                  <a:cubicBezTo>
                    <a:pt x="238" y="260"/>
                    <a:pt x="239" y="261"/>
                    <a:pt x="241" y="261"/>
                  </a:cubicBezTo>
                  <a:cubicBezTo>
                    <a:pt x="241" y="262"/>
                    <a:pt x="241" y="263"/>
                    <a:pt x="240" y="264"/>
                  </a:cubicBezTo>
                  <a:cubicBezTo>
                    <a:pt x="239" y="266"/>
                    <a:pt x="237" y="267"/>
                    <a:pt x="236" y="269"/>
                  </a:cubicBezTo>
                  <a:cubicBezTo>
                    <a:pt x="236" y="269"/>
                    <a:pt x="236" y="271"/>
                    <a:pt x="236" y="271"/>
                  </a:cubicBezTo>
                  <a:cubicBezTo>
                    <a:pt x="237" y="271"/>
                    <a:pt x="238" y="272"/>
                    <a:pt x="239" y="271"/>
                  </a:cubicBezTo>
                  <a:cubicBezTo>
                    <a:pt x="241" y="269"/>
                    <a:pt x="243" y="267"/>
                    <a:pt x="245" y="265"/>
                  </a:cubicBezTo>
                  <a:cubicBezTo>
                    <a:pt x="247" y="263"/>
                    <a:pt x="247" y="261"/>
                    <a:pt x="245" y="259"/>
                  </a:cubicBezTo>
                  <a:cubicBezTo>
                    <a:pt x="243" y="257"/>
                    <a:pt x="240" y="254"/>
                    <a:pt x="238" y="252"/>
                  </a:cubicBezTo>
                  <a:cubicBezTo>
                    <a:pt x="235" y="249"/>
                    <a:pt x="232" y="248"/>
                    <a:pt x="229" y="251"/>
                  </a:cubicBezTo>
                  <a:cubicBezTo>
                    <a:pt x="228" y="252"/>
                    <a:pt x="226" y="254"/>
                    <a:pt x="224" y="256"/>
                  </a:cubicBezTo>
                  <a:cubicBezTo>
                    <a:pt x="224" y="257"/>
                    <a:pt x="224" y="258"/>
                    <a:pt x="224" y="259"/>
                  </a:cubicBezTo>
                  <a:cubicBezTo>
                    <a:pt x="225" y="259"/>
                    <a:pt x="226" y="259"/>
                    <a:pt x="227" y="258"/>
                  </a:cubicBezTo>
                  <a:cubicBezTo>
                    <a:pt x="228" y="257"/>
                    <a:pt x="229" y="256"/>
                    <a:pt x="231" y="255"/>
                  </a:cubicBezTo>
                  <a:cubicBezTo>
                    <a:pt x="231" y="255"/>
                    <a:pt x="233" y="255"/>
                    <a:pt x="234" y="254"/>
                  </a:cubicBezTo>
                  <a:cubicBezTo>
                    <a:pt x="234" y="256"/>
                    <a:pt x="234" y="257"/>
                    <a:pt x="233" y="258"/>
                  </a:cubicBezTo>
                  <a:cubicBezTo>
                    <a:pt x="232" y="259"/>
                    <a:pt x="230" y="260"/>
                    <a:pt x="229" y="261"/>
                  </a:cubicBezTo>
                  <a:close/>
                  <a:moveTo>
                    <a:pt x="213" y="267"/>
                  </a:moveTo>
                  <a:cubicBezTo>
                    <a:pt x="215" y="270"/>
                    <a:pt x="217" y="269"/>
                    <a:pt x="219" y="267"/>
                  </a:cubicBezTo>
                  <a:cubicBezTo>
                    <a:pt x="219" y="267"/>
                    <a:pt x="221" y="266"/>
                    <a:pt x="221" y="267"/>
                  </a:cubicBezTo>
                  <a:cubicBezTo>
                    <a:pt x="222" y="267"/>
                    <a:pt x="222" y="268"/>
                    <a:pt x="222" y="269"/>
                  </a:cubicBezTo>
                  <a:cubicBezTo>
                    <a:pt x="222" y="270"/>
                    <a:pt x="222" y="270"/>
                    <a:pt x="222" y="271"/>
                  </a:cubicBezTo>
                  <a:cubicBezTo>
                    <a:pt x="222" y="272"/>
                    <a:pt x="223" y="272"/>
                    <a:pt x="223" y="273"/>
                  </a:cubicBezTo>
                  <a:cubicBezTo>
                    <a:pt x="224" y="273"/>
                    <a:pt x="225" y="273"/>
                    <a:pt x="225" y="272"/>
                  </a:cubicBezTo>
                  <a:cubicBezTo>
                    <a:pt x="227" y="270"/>
                    <a:pt x="227" y="267"/>
                    <a:pt x="225" y="265"/>
                  </a:cubicBezTo>
                  <a:cubicBezTo>
                    <a:pt x="223" y="262"/>
                    <a:pt x="220" y="261"/>
                    <a:pt x="218" y="263"/>
                  </a:cubicBezTo>
                  <a:cubicBezTo>
                    <a:pt x="216" y="264"/>
                    <a:pt x="214" y="266"/>
                    <a:pt x="213" y="267"/>
                  </a:cubicBezTo>
                  <a:close/>
                  <a:moveTo>
                    <a:pt x="229" y="275"/>
                  </a:moveTo>
                  <a:cubicBezTo>
                    <a:pt x="229" y="276"/>
                    <a:pt x="230" y="277"/>
                    <a:pt x="230" y="277"/>
                  </a:cubicBezTo>
                  <a:cubicBezTo>
                    <a:pt x="231" y="277"/>
                    <a:pt x="233" y="276"/>
                    <a:pt x="234" y="276"/>
                  </a:cubicBezTo>
                  <a:cubicBezTo>
                    <a:pt x="234" y="276"/>
                    <a:pt x="234" y="274"/>
                    <a:pt x="234" y="273"/>
                  </a:cubicBezTo>
                  <a:cubicBezTo>
                    <a:pt x="232" y="274"/>
                    <a:pt x="231" y="275"/>
                    <a:pt x="229" y="27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27" name="Freeform 84568">
              <a:extLst>
                <a:ext uri="{FF2B5EF4-FFF2-40B4-BE49-F238E27FC236}">
                  <a16:creationId xmlns:a16="http://schemas.microsoft.com/office/drawing/2014/main" id="{782A4C5D-1B48-495F-9F09-62054CD917A8}"/>
                </a:ext>
              </a:extLst>
            </p:cNvPr>
            <p:cNvSpPr>
              <a:spLocks noEditPoints="1"/>
            </p:cNvSpPr>
            <p:nvPr/>
          </p:nvSpPr>
          <p:spPr bwMode="auto">
            <a:xfrm>
              <a:off x="4406850" y="6366533"/>
              <a:ext cx="105195" cy="110456"/>
            </a:xfrm>
            <a:custGeom>
              <a:avLst/>
              <a:gdLst>
                <a:gd name="T0" fmla="*/ 54 w 66"/>
                <a:gd name="T1" fmla="*/ 70 h 70"/>
                <a:gd name="T2" fmla="*/ 53 w 66"/>
                <a:gd name="T3" fmla="*/ 65 h 70"/>
                <a:gd name="T4" fmla="*/ 54 w 66"/>
                <a:gd name="T5" fmla="*/ 64 h 70"/>
                <a:gd name="T6" fmla="*/ 48 w 66"/>
                <a:gd name="T7" fmla="*/ 62 h 70"/>
                <a:gd name="T8" fmla="*/ 31 w 66"/>
                <a:gd name="T9" fmla="*/ 50 h 70"/>
                <a:gd name="T10" fmla="*/ 21 w 66"/>
                <a:gd name="T11" fmla="*/ 52 h 70"/>
                <a:gd name="T12" fmla="*/ 18 w 66"/>
                <a:gd name="T13" fmla="*/ 55 h 70"/>
                <a:gd name="T14" fmla="*/ 17 w 66"/>
                <a:gd name="T15" fmla="*/ 54 h 70"/>
                <a:gd name="T16" fmla="*/ 17 w 66"/>
                <a:gd name="T17" fmla="*/ 45 h 70"/>
                <a:gd name="T18" fmla="*/ 15 w 66"/>
                <a:gd name="T19" fmla="*/ 47 h 70"/>
                <a:gd name="T20" fmla="*/ 15 w 66"/>
                <a:gd name="T21" fmla="*/ 50 h 70"/>
                <a:gd name="T22" fmla="*/ 11 w 66"/>
                <a:gd name="T23" fmla="*/ 53 h 70"/>
                <a:gd name="T24" fmla="*/ 9 w 66"/>
                <a:gd name="T25" fmla="*/ 49 h 70"/>
                <a:gd name="T26" fmla="*/ 10 w 66"/>
                <a:gd name="T27" fmla="*/ 46 h 70"/>
                <a:gd name="T28" fmla="*/ 4 w 66"/>
                <a:gd name="T29" fmla="*/ 41 h 70"/>
                <a:gd name="T30" fmla="*/ 0 w 66"/>
                <a:gd name="T31" fmla="*/ 41 h 70"/>
                <a:gd name="T32" fmla="*/ 1 w 66"/>
                <a:gd name="T33" fmla="*/ 37 h 70"/>
                <a:gd name="T34" fmla="*/ 8 w 66"/>
                <a:gd name="T35" fmla="*/ 28 h 70"/>
                <a:gd name="T36" fmla="*/ 18 w 66"/>
                <a:gd name="T37" fmla="*/ 24 h 70"/>
                <a:gd name="T38" fmla="*/ 22 w 66"/>
                <a:gd name="T39" fmla="*/ 24 h 70"/>
                <a:gd name="T40" fmla="*/ 15 w 66"/>
                <a:gd name="T41" fmla="*/ 14 h 70"/>
                <a:gd name="T42" fmla="*/ 8 w 66"/>
                <a:gd name="T43" fmla="*/ 8 h 70"/>
                <a:gd name="T44" fmla="*/ 5 w 66"/>
                <a:gd name="T45" fmla="*/ 5 h 70"/>
                <a:gd name="T46" fmla="*/ 4 w 66"/>
                <a:gd name="T47" fmla="*/ 0 h 70"/>
                <a:gd name="T48" fmla="*/ 9 w 66"/>
                <a:gd name="T49" fmla="*/ 1 h 70"/>
                <a:gd name="T50" fmla="*/ 22 w 66"/>
                <a:gd name="T51" fmla="*/ 11 h 70"/>
                <a:gd name="T52" fmla="*/ 33 w 66"/>
                <a:gd name="T53" fmla="*/ 21 h 70"/>
                <a:gd name="T54" fmla="*/ 42 w 66"/>
                <a:gd name="T55" fmla="*/ 30 h 70"/>
                <a:gd name="T56" fmla="*/ 66 w 66"/>
                <a:gd name="T57" fmla="*/ 48 h 70"/>
                <a:gd name="T58" fmla="*/ 56 w 66"/>
                <a:gd name="T59" fmla="*/ 70 h 70"/>
                <a:gd name="T60" fmla="*/ 54 w 66"/>
                <a:gd name="T61" fmla="*/ 70 h 70"/>
                <a:gd name="T62" fmla="*/ 11 w 66"/>
                <a:gd name="T63" fmla="*/ 36 h 70"/>
                <a:gd name="T64" fmla="*/ 20 w 66"/>
                <a:gd name="T65" fmla="*/ 33 h 70"/>
                <a:gd name="T66" fmla="*/ 11 w 66"/>
                <a:gd name="T67" fmla="*/ 36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6" h="70">
                  <a:moveTo>
                    <a:pt x="54" y="70"/>
                  </a:moveTo>
                  <a:cubicBezTo>
                    <a:pt x="54" y="68"/>
                    <a:pt x="54" y="66"/>
                    <a:pt x="53" y="65"/>
                  </a:cubicBezTo>
                  <a:cubicBezTo>
                    <a:pt x="54" y="64"/>
                    <a:pt x="54" y="64"/>
                    <a:pt x="54" y="64"/>
                  </a:cubicBezTo>
                  <a:cubicBezTo>
                    <a:pt x="52" y="63"/>
                    <a:pt x="50" y="63"/>
                    <a:pt x="48" y="62"/>
                  </a:cubicBezTo>
                  <a:cubicBezTo>
                    <a:pt x="42" y="58"/>
                    <a:pt x="37" y="54"/>
                    <a:pt x="31" y="50"/>
                  </a:cubicBezTo>
                  <a:cubicBezTo>
                    <a:pt x="26" y="46"/>
                    <a:pt x="24" y="46"/>
                    <a:pt x="21" y="52"/>
                  </a:cubicBezTo>
                  <a:cubicBezTo>
                    <a:pt x="20" y="53"/>
                    <a:pt x="19" y="54"/>
                    <a:pt x="18" y="55"/>
                  </a:cubicBezTo>
                  <a:cubicBezTo>
                    <a:pt x="17" y="54"/>
                    <a:pt x="17" y="54"/>
                    <a:pt x="17" y="54"/>
                  </a:cubicBezTo>
                  <a:cubicBezTo>
                    <a:pt x="17" y="51"/>
                    <a:pt x="17" y="48"/>
                    <a:pt x="17" y="45"/>
                  </a:cubicBezTo>
                  <a:cubicBezTo>
                    <a:pt x="16" y="45"/>
                    <a:pt x="16" y="46"/>
                    <a:pt x="15" y="47"/>
                  </a:cubicBezTo>
                  <a:cubicBezTo>
                    <a:pt x="15" y="48"/>
                    <a:pt x="15" y="49"/>
                    <a:pt x="15" y="50"/>
                  </a:cubicBezTo>
                  <a:cubicBezTo>
                    <a:pt x="14" y="51"/>
                    <a:pt x="12" y="52"/>
                    <a:pt x="11" y="53"/>
                  </a:cubicBezTo>
                  <a:cubicBezTo>
                    <a:pt x="10" y="52"/>
                    <a:pt x="10" y="50"/>
                    <a:pt x="9" y="49"/>
                  </a:cubicBezTo>
                  <a:cubicBezTo>
                    <a:pt x="9" y="48"/>
                    <a:pt x="10" y="47"/>
                    <a:pt x="10" y="46"/>
                  </a:cubicBezTo>
                  <a:cubicBezTo>
                    <a:pt x="10" y="43"/>
                    <a:pt x="7" y="41"/>
                    <a:pt x="4" y="41"/>
                  </a:cubicBezTo>
                  <a:cubicBezTo>
                    <a:pt x="3" y="41"/>
                    <a:pt x="2" y="41"/>
                    <a:pt x="0" y="41"/>
                  </a:cubicBezTo>
                  <a:cubicBezTo>
                    <a:pt x="1" y="39"/>
                    <a:pt x="1" y="38"/>
                    <a:pt x="1" y="37"/>
                  </a:cubicBezTo>
                  <a:cubicBezTo>
                    <a:pt x="3" y="34"/>
                    <a:pt x="6" y="31"/>
                    <a:pt x="8" y="28"/>
                  </a:cubicBezTo>
                  <a:cubicBezTo>
                    <a:pt x="10" y="25"/>
                    <a:pt x="14" y="24"/>
                    <a:pt x="18" y="24"/>
                  </a:cubicBezTo>
                  <a:cubicBezTo>
                    <a:pt x="19" y="24"/>
                    <a:pt x="20" y="24"/>
                    <a:pt x="22" y="24"/>
                  </a:cubicBezTo>
                  <a:cubicBezTo>
                    <a:pt x="19" y="20"/>
                    <a:pt x="17" y="17"/>
                    <a:pt x="15" y="14"/>
                  </a:cubicBezTo>
                  <a:cubicBezTo>
                    <a:pt x="13" y="12"/>
                    <a:pt x="10" y="10"/>
                    <a:pt x="8" y="8"/>
                  </a:cubicBezTo>
                  <a:cubicBezTo>
                    <a:pt x="7" y="7"/>
                    <a:pt x="6" y="6"/>
                    <a:pt x="5" y="5"/>
                  </a:cubicBezTo>
                  <a:cubicBezTo>
                    <a:pt x="4" y="4"/>
                    <a:pt x="4" y="2"/>
                    <a:pt x="4" y="0"/>
                  </a:cubicBezTo>
                  <a:cubicBezTo>
                    <a:pt x="5" y="0"/>
                    <a:pt x="7" y="0"/>
                    <a:pt x="9" y="1"/>
                  </a:cubicBezTo>
                  <a:cubicBezTo>
                    <a:pt x="13" y="4"/>
                    <a:pt x="18" y="8"/>
                    <a:pt x="22" y="11"/>
                  </a:cubicBezTo>
                  <a:cubicBezTo>
                    <a:pt x="26" y="14"/>
                    <a:pt x="30" y="18"/>
                    <a:pt x="33" y="21"/>
                  </a:cubicBezTo>
                  <a:cubicBezTo>
                    <a:pt x="36" y="24"/>
                    <a:pt x="39" y="27"/>
                    <a:pt x="42" y="30"/>
                  </a:cubicBezTo>
                  <a:cubicBezTo>
                    <a:pt x="49" y="37"/>
                    <a:pt x="56" y="44"/>
                    <a:pt x="66" y="48"/>
                  </a:cubicBezTo>
                  <a:cubicBezTo>
                    <a:pt x="63" y="55"/>
                    <a:pt x="59" y="63"/>
                    <a:pt x="56" y="70"/>
                  </a:cubicBezTo>
                  <a:cubicBezTo>
                    <a:pt x="55" y="70"/>
                    <a:pt x="55" y="70"/>
                    <a:pt x="54" y="70"/>
                  </a:cubicBezTo>
                  <a:close/>
                  <a:moveTo>
                    <a:pt x="11" y="36"/>
                  </a:moveTo>
                  <a:cubicBezTo>
                    <a:pt x="14" y="35"/>
                    <a:pt x="17" y="34"/>
                    <a:pt x="20" y="33"/>
                  </a:cubicBezTo>
                  <a:cubicBezTo>
                    <a:pt x="17" y="33"/>
                    <a:pt x="13" y="32"/>
                    <a:pt x="11" y="3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28" name="Freeform 84569">
              <a:extLst>
                <a:ext uri="{FF2B5EF4-FFF2-40B4-BE49-F238E27FC236}">
                  <a16:creationId xmlns:a16="http://schemas.microsoft.com/office/drawing/2014/main" id="{9AE05A8D-E4F1-4C3E-AAAA-041D2974E53B}"/>
                </a:ext>
              </a:extLst>
            </p:cNvPr>
            <p:cNvSpPr>
              <a:spLocks/>
            </p:cNvSpPr>
            <p:nvPr/>
          </p:nvSpPr>
          <p:spPr bwMode="auto">
            <a:xfrm>
              <a:off x="5432502" y="6671598"/>
              <a:ext cx="57859" cy="136753"/>
            </a:xfrm>
            <a:custGeom>
              <a:avLst/>
              <a:gdLst>
                <a:gd name="T0" fmla="*/ 14 w 36"/>
                <a:gd name="T1" fmla="*/ 0 h 88"/>
                <a:gd name="T2" fmla="*/ 36 w 36"/>
                <a:gd name="T3" fmla="*/ 12 h 88"/>
                <a:gd name="T4" fmla="*/ 28 w 36"/>
                <a:gd name="T5" fmla="*/ 25 h 88"/>
                <a:gd name="T6" fmla="*/ 25 w 36"/>
                <a:gd name="T7" fmla="*/ 38 h 88"/>
                <a:gd name="T8" fmla="*/ 14 w 36"/>
                <a:gd name="T9" fmla="*/ 62 h 88"/>
                <a:gd name="T10" fmla="*/ 8 w 36"/>
                <a:gd name="T11" fmla="*/ 78 h 88"/>
                <a:gd name="T12" fmla="*/ 8 w 36"/>
                <a:gd name="T13" fmla="*/ 82 h 88"/>
                <a:gd name="T14" fmla="*/ 10 w 36"/>
                <a:gd name="T15" fmla="*/ 82 h 88"/>
                <a:gd name="T16" fmla="*/ 7 w 36"/>
                <a:gd name="T17" fmla="*/ 87 h 88"/>
                <a:gd name="T18" fmla="*/ 0 w 36"/>
                <a:gd name="T19" fmla="*/ 88 h 88"/>
                <a:gd name="T20" fmla="*/ 3 w 36"/>
                <a:gd name="T21" fmla="*/ 69 h 88"/>
                <a:gd name="T22" fmla="*/ 9 w 36"/>
                <a:gd name="T23" fmla="*/ 40 h 88"/>
                <a:gd name="T24" fmla="*/ 10 w 36"/>
                <a:gd name="T25" fmla="*/ 10 h 88"/>
                <a:gd name="T26" fmla="*/ 14 w 36"/>
                <a:gd name="T27" fmla="*/ 0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6" h="88">
                  <a:moveTo>
                    <a:pt x="14" y="0"/>
                  </a:moveTo>
                  <a:cubicBezTo>
                    <a:pt x="21" y="4"/>
                    <a:pt x="28" y="8"/>
                    <a:pt x="36" y="12"/>
                  </a:cubicBezTo>
                  <a:cubicBezTo>
                    <a:pt x="33" y="16"/>
                    <a:pt x="30" y="20"/>
                    <a:pt x="28" y="25"/>
                  </a:cubicBezTo>
                  <a:cubicBezTo>
                    <a:pt x="27" y="29"/>
                    <a:pt x="25" y="33"/>
                    <a:pt x="25" y="38"/>
                  </a:cubicBezTo>
                  <a:cubicBezTo>
                    <a:pt x="25" y="47"/>
                    <a:pt x="20" y="55"/>
                    <a:pt x="14" y="62"/>
                  </a:cubicBezTo>
                  <a:cubicBezTo>
                    <a:pt x="11" y="67"/>
                    <a:pt x="8" y="72"/>
                    <a:pt x="8" y="78"/>
                  </a:cubicBezTo>
                  <a:cubicBezTo>
                    <a:pt x="7" y="79"/>
                    <a:pt x="8" y="81"/>
                    <a:pt x="8" y="82"/>
                  </a:cubicBezTo>
                  <a:cubicBezTo>
                    <a:pt x="10" y="82"/>
                    <a:pt x="10" y="82"/>
                    <a:pt x="10" y="82"/>
                  </a:cubicBezTo>
                  <a:cubicBezTo>
                    <a:pt x="9" y="84"/>
                    <a:pt x="8" y="86"/>
                    <a:pt x="7" y="87"/>
                  </a:cubicBezTo>
                  <a:cubicBezTo>
                    <a:pt x="5" y="87"/>
                    <a:pt x="3" y="88"/>
                    <a:pt x="0" y="88"/>
                  </a:cubicBezTo>
                  <a:cubicBezTo>
                    <a:pt x="1" y="82"/>
                    <a:pt x="2" y="75"/>
                    <a:pt x="3" y="69"/>
                  </a:cubicBezTo>
                  <a:cubicBezTo>
                    <a:pt x="5" y="59"/>
                    <a:pt x="7" y="49"/>
                    <a:pt x="9" y="40"/>
                  </a:cubicBezTo>
                  <a:cubicBezTo>
                    <a:pt x="10" y="30"/>
                    <a:pt x="10" y="20"/>
                    <a:pt x="10" y="10"/>
                  </a:cubicBezTo>
                  <a:cubicBezTo>
                    <a:pt x="10" y="5"/>
                    <a:pt x="12" y="2"/>
                    <a:pt x="1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29" name="Freeform 84570">
              <a:extLst>
                <a:ext uri="{FF2B5EF4-FFF2-40B4-BE49-F238E27FC236}">
                  <a16:creationId xmlns:a16="http://schemas.microsoft.com/office/drawing/2014/main" id="{632FAFFD-A3C5-4A23-A7A2-06A83A5EA71F}"/>
                </a:ext>
              </a:extLst>
            </p:cNvPr>
            <p:cNvSpPr>
              <a:spLocks/>
            </p:cNvSpPr>
            <p:nvPr/>
          </p:nvSpPr>
          <p:spPr bwMode="auto">
            <a:xfrm>
              <a:off x="4853930" y="6708418"/>
              <a:ext cx="10519" cy="5261"/>
            </a:xfrm>
            <a:custGeom>
              <a:avLst/>
              <a:gdLst>
                <a:gd name="T0" fmla="*/ 0 w 5"/>
                <a:gd name="T1" fmla="*/ 2 h 4"/>
                <a:gd name="T2" fmla="*/ 5 w 5"/>
                <a:gd name="T3" fmla="*/ 0 h 4"/>
                <a:gd name="T4" fmla="*/ 5 w 5"/>
                <a:gd name="T5" fmla="*/ 3 h 4"/>
                <a:gd name="T6" fmla="*/ 1 w 5"/>
                <a:gd name="T7" fmla="*/ 4 h 4"/>
                <a:gd name="T8" fmla="*/ 0 w 5"/>
                <a:gd name="T9" fmla="*/ 2 h 4"/>
              </a:gdLst>
              <a:ahLst/>
              <a:cxnLst>
                <a:cxn ang="0">
                  <a:pos x="T0" y="T1"/>
                </a:cxn>
                <a:cxn ang="0">
                  <a:pos x="T2" y="T3"/>
                </a:cxn>
                <a:cxn ang="0">
                  <a:pos x="T4" y="T5"/>
                </a:cxn>
                <a:cxn ang="0">
                  <a:pos x="T6" y="T7"/>
                </a:cxn>
                <a:cxn ang="0">
                  <a:pos x="T8" y="T9"/>
                </a:cxn>
              </a:cxnLst>
              <a:rect l="0" t="0" r="r" b="b"/>
              <a:pathLst>
                <a:path w="5" h="4">
                  <a:moveTo>
                    <a:pt x="0" y="2"/>
                  </a:moveTo>
                  <a:cubicBezTo>
                    <a:pt x="2" y="2"/>
                    <a:pt x="3" y="1"/>
                    <a:pt x="5" y="0"/>
                  </a:cubicBezTo>
                  <a:cubicBezTo>
                    <a:pt x="5" y="1"/>
                    <a:pt x="5" y="3"/>
                    <a:pt x="5" y="3"/>
                  </a:cubicBezTo>
                  <a:cubicBezTo>
                    <a:pt x="4" y="3"/>
                    <a:pt x="2" y="4"/>
                    <a:pt x="1" y="4"/>
                  </a:cubicBezTo>
                  <a:cubicBezTo>
                    <a:pt x="1" y="4"/>
                    <a:pt x="0" y="3"/>
                    <a:pt x="0"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30" name="Freeform 84571">
              <a:extLst>
                <a:ext uri="{FF2B5EF4-FFF2-40B4-BE49-F238E27FC236}">
                  <a16:creationId xmlns:a16="http://schemas.microsoft.com/office/drawing/2014/main" id="{A90ACBC2-39DA-4A6A-A5DC-F7A5565F481D}"/>
                </a:ext>
              </a:extLst>
            </p:cNvPr>
            <p:cNvSpPr>
              <a:spLocks/>
            </p:cNvSpPr>
            <p:nvPr/>
          </p:nvSpPr>
          <p:spPr bwMode="auto">
            <a:xfrm>
              <a:off x="4422631" y="6413873"/>
              <a:ext cx="15781" cy="5261"/>
            </a:xfrm>
            <a:custGeom>
              <a:avLst/>
              <a:gdLst>
                <a:gd name="T0" fmla="*/ 0 w 9"/>
                <a:gd name="T1" fmla="*/ 4 h 4"/>
                <a:gd name="T2" fmla="*/ 9 w 9"/>
                <a:gd name="T3" fmla="*/ 1 h 4"/>
                <a:gd name="T4" fmla="*/ 0 w 9"/>
                <a:gd name="T5" fmla="*/ 4 h 4"/>
              </a:gdLst>
              <a:ahLst/>
              <a:cxnLst>
                <a:cxn ang="0">
                  <a:pos x="T0" y="T1"/>
                </a:cxn>
                <a:cxn ang="0">
                  <a:pos x="T2" y="T3"/>
                </a:cxn>
                <a:cxn ang="0">
                  <a:pos x="T4" y="T5"/>
                </a:cxn>
              </a:cxnLst>
              <a:rect l="0" t="0" r="r" b="b"/>
              <a:pathLst>
                <a:path w="9" h="4">
                  <a:moveTo>
                    <a:pt x="0" y="4"/>
                  </a:moveTo>
                  <a:cubicBezTo>
                    <a:pt x="2" y="0"/>
                    <a:pt x="6" y="1"/>
                    <a:pt x="9" y="1"/>
                  </a:cubicBezTo>
                  <a:cubicBezTo>
                    <a:pt x="6" y="2"/>
                    <a:pt x="3" y="3"/>
                    <a:pt x="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31" name="Rectangle 84572">
              <a:extLst>
                <a:ext uri="{FF2B5EF4-FFF2-40B4-BE49-F238E27FC236}">
                  <a16:creationId xmlns:a16="http://schemas.microsoft.com/office/drawing/2014/main" id="{44E9D95C-1C0E-4A8D-8077-7C864DA19306}"/>
                </a:ext>
              </a:extLst>
            </p:cNvPr>
            <p:cNvSpPr>
              <a:spLocks noChangeArrowheads="1"/>
            </p:cNvSpPr>
            <p:nvPr/>
          </p:nvSpPr>
          <p:spPr bwMode="auto">
            <a:xfrm>
              <a:off x="4811852" y="6655821"/>
              <a:ext cx="78898" cy="73636"/>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grpSp>
      <p:sp>
        <p:nvSpPr>
          <p:cNvPr id="32" name="TextBox 19">
            <a:extLst>
              <a:ext uri="{FF2B5EF4-FFF2-40B4-BE49-F238E27FC236}">
                <a16:creationId xmlns:a16="http://schemas.microsoft.com/office/drawing/2014/main" id="{6A77C6D4-9447-41DC-A44F-BA1534FB2B6F}"/>
              </a:ext>
            </a:extLst>
          </p:cNvPr>
          <p:cNvSpPr txBox="1"/>
          <p:nvPr/>
        </p:nvSpPr>
        <p:spPr>
          <a:xfrm>
            <a:off x="806476" y="245900"/>
            <a:ext cx="7544366" cy="830997"/>
          </a:xfrm>
          <a:prstGeom prst="rect">
            <a:avLst/>
          </a:prstGeom>
          <a:noFill/>
        </p:spPr>
        <p:txBody>
          <a:bodyPr wrap="square" rtlCol="0" anchor="ctr">
            <a:spAutoFit/>
          </a:bodyPr>
          <a:lstStyle/>
          <a:p>
            <a:r>
              <a:rPr lang="en-US" altLang="ko-KR" sz="4800" b="1" dirty="0">
                <a:solidFill>
                  <a:schemeClr val="tx1">
                    <a:lumMod val="85000"/>
                    <a:lumOff val="15000"/>
                  </a:schemeClr>
                </a:solidFill>
                <a:cs typeface="Arial" pitchFamily="34" charset="0"/>
              </a:rPr>
              <a:t>Awesome </a:t>
            </a:r>
            <a:r>
              <a:rPr lang="en-GB" altLang="ko-KR" sz="4800" b="1" dirty="0">
                <a:solidFill>
                  <a:schemeClr val="tx1">
                    <a:lumMod val="85000"/>
                    <a:lumOff val="15000"/>
                  </a:schemeClr>
                </a:solidFill>
                <a:cs typeface="Arial" pitchFamily="34" charset="0"/>
              </a:rPr>
              <a:t>P</a:t>
            </a:r>
            <a:r>
              <a:rPr lang="en-US" altLang="ko-KR" sz="4800" b="1" dirty="0">
                <a:solidFill>
                  <a:schemeClr val="tx1">
                    <a:lumMod val="85000"/>
                    <a:lumOff val="15000"/>
                  </a:schemeClr>
                </a:solidFill>
                <a:cs typeface="Arial" pitchFamily="34" charset="0"/>
              </a:rPr>
              <a:t>resentation</a:t>
            </a:r>
          </a:p>
        </p:txBody>
      </p:sp>
    </p:spTree>
    <p:extLst>
      <p:ext uri="{BB962C8B-B14F-4D97-AF65-F5344CB8AC3E}">
        <p14:creationId xmlns:p14="http://schemas.microsoft.com/office/powerpoint/2010/main" val="34768875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redondeado 21">
            <a:extLst>
              <a:ext uri="{FF2B5EF4-FFF2-40B4-BE49-F238E27FC236}">
                <a16:creationId xmlns:a16="http://schemas.microsoft.com/office/drawing/2014/main" id="{C40AEEB5-8F53-4920-95A3-6E84C36E4729}"/>
              </a:ext>
            </a:extLst>
          </p:cNvPr>
          <p:cNvSpPr/>
          <p:nvPr/>
        </p:nvSpPr>
        <p:spPr>
          <a:xfrm>
            <a:off x="799453" y="4336869"/>
            <a:ext cx="2043840" cy="1926646"/>
          </a:xfrm>
          <a:prstGeom prst="round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 name="Rectángulo redondeado 22">
            <a:extLst>
              <a:ext uri="{FF2B5EF4-FFF2-40B4-BE49-F238E27FC236}">
                <a16:creationId xmlns:a16="http://schemas.microsoft.com/office/drawing/2014/main" id="{060FD833-E1C8-4814-90F3-EC56D2840B0B}"/>
              </a:ext>
            </a:extLst>
          </p:cNvPr>
          <p:cNvSpPr/>
          <p:nvPr/>
        </p:nvSpPr>
        <p:spPr>
          <a:xfrm>
            <a:off x="3185547" y="4336869"/>
            <a:ext cx="2043840" cy="1926646"/>
          </a:xfrm>
          <a:prstGeom prst="round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Rectángulo redondeado 23">
            <a:extLst>
              <a:ext uri="{FF2B5EF4-FFF2-40B4-BE49-F238E27FC236}">
                <a16:creationId xmlns:a16="http://schemas.microsoft.com/office/drawing/2014/main" id="{17B478F2-A350-40F4-8A6D-215A81B4FECC}"/>
              </a:ext>
            </a:extLst>
          </p:cNvPr>
          <p:cNvSpPr/>
          <p:nvPr/>
        </p:nvSpPr>
        <p:spPr>
          <a:xfrm>
            <a:off x="5694658" y="4336869"/>
            <a:ext cx="2043840" cy="1926646"/>
          </a:xfrm>
          <a:prstGeom prst="round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6" name="Rectángulo 5">
            <a:extLst>
              <a:ext uri="{FF2B5EF4-FFF2-40B4-BE49-F238E27FC236}">
                <a16:creationId xmlns:a16="http://schemas.microsoft.com/office/drawing/2014/main" id="{4A009C5A-9975-4856-9FC8-628817F2DF16}"/>
              </a:ext>
            </a:extLst>
          </p:cNvPr>
          <p:cNvSpPr/>
          <p:nvPr/>
        </p:nvSpPr>
        <p:spPr>
          <a:xfrm>
            <a:off x="8360680" y="0"/>
            <a:ext cx="3831320" cy="6858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solidFill>
                <a:srgbClr val="24416C"/>
              </a:solidFill>
            </a:endParaRPr>
          </a:p>
        </p:txBody>
      </p:sp>
      <p:sp>
        <p:nvSpPr>
          <p:cNvPr id="7" name="Rectángulo 12">
            <a:extLst>
              <a:ext uri="{FF2B5EF4-FFF2-40B4-BE49-F238E27FC236}">
                <a16:creationId xmlns:a16="http://schemas.microsoft.com/office/drawing/2014/main" id="{CFD0F0EC-FBAF-4AF4-821C-CEB075704870}"/>
              </a:ext>
            </a:extLst>
          </p:cNvPr>
          <p:cNvSpPr>
            <a:spLocks noChangeArrowheads="1"/>
          </p:cNvSpPr>
          <p:nvPr/>
        </p:nvSpPr>
        <p:spPr bwMode="auto">
          <a:xfrm>
            <a:off x="714858" y="1250569"/>
            <a:ext cx="5245100" cy="5867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marL="10795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fontAlgn="auto" hangingPunct="1">
              <a:lnSpc>
                <a:spcPct val="50000"/>
              </a:lnSpc>
              <a:spcBef>
                <a:spcPts val="2400"/>
              </a:spcBef>
              <a:spcAft>
                <a:spcPts val="0"/>
              </a:spcAft>
              <a:buFontTx/>
              <a:buNone/>
              <a:defRPr/>
            </a:pPr>
            <a:r>
              <a:rPr lang="es-CO" altLang="es-CO" sz="5400" b="1" dirty="0">
                <a:solidFill>
                  <a:srgbClr val="0070C0"/>
                </a:solidFill>
                <a:latin typeface="Bebas" pitchFamily="2" charset="0"/>
              </a:rPr>
              <a:t>Title  Slide</a:t>
            </a:r>
            <a:endParaRPr lang="es-CO" altLang="es-CO" sz="5400" b="1" spc="-150" dirty="0">
              <a:solidFill>
                <a:srgbClr val="0070C0"/>
              </a:solidFill>
              <a:latin typeface="Bebas" pitchFamily="2" charset="0"/>
            </a:endParaRPr>
          </a:p>
        </p:txBody>
      </p:sp>
      <p:sp>
        <p:nvSpPr>
          <p:cNvPr id="10" name="Forma libre 17">
            <a:extLst>
              <a:ext uri="{FF2B5EF4-FFF2-40B4-BE49-F238E27FC236}">
                <a16:creationId xmlns:a16="http://schemas.microsoft.com/office/drawing/2014/main" id="{6C357277-6877-436C-8880-6DE3E16C6965}"/>
              </a:ext>
            </a:extLst>
          </p:cNvPr>
          <p:cNvSpPr/>
          <p:nvPr/>
        </p:nvSpPr>
        <p:spPr>
          <a:xfrm>
            <a:off x="0" y="3105624"/>
            <a:ext cx="8099155" cy="2024966"/>
          </a:xfrm>
          <a:custGeom>
            <a:avLst/>
            <a:gdLst>
              <a:gd name="connsiteX0" fmla="*/ 170170 w 2043840"/>
              <a:gd name="connsiteY0" fmla="*/ 0 h 1255603"/>
              <a:gd name="connsiteX1" fmla="*/ 1873670 w 2043840"/>
              <a:gd name="connsiteY1" fmla="*/ 0 h 1255603"/>
              <a:gd name="connsiteX2" fmla="*/ 2043840 w 2043840"/>
              <a:gd name="connsiteY2" fmla="*/ 170170 h 1255603"/>
              <a:gd name="connsiteX3" fmla="*/ 2043840 w 2043840"/>
              <a:gd name="connsiteY3" fmla="*/ 1255603 h 1255603"/>
              <a:gd name="connsiteX4" fmla="*/ 0 w 2043840"/>
              <a:gd name="connsiteY4" fmla="*/ 1255603 h 1255603"/>
              <a:gd name="connsiteX5" fmla="*/ 0 w 2043840"/>
              <a:gd name="connsiteY5" fmla="*/ 170170 h 1255603"/>
              <a:gd name="connsiteX6" fmla="*/ 170170 w 2043840"/>
              <a:gd name="connsiteY6" fmla="*/ 0 h 1255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43840" h="1255603">
                <a:moveTo>
                  <a:pt x="170170" y="0"/>
                </a:moveTo>
                <a:lnTo>
                  <a:pt x="1873670" y="0"/>
                </a:lnTo>
                <a:cubicBezTo>
                  <a:pt x="1967652" y="0"/>
                  <a:pt x="2043840" y="76188"/>
                  <a:pt x="2043840" y="170170"/>
                </a:cubicBezTo>
                <a:lnTo>
                  <a:pt x="2043840" y="1255603"/>
                </a:lnTo>
                <a:lnTo>
                  <a:pt x="0" y="1255603"/>
                </a:lnTo>
                <a:lnTo>
                  <a:pt x="0" y="170170"/>
                </a:lnTo>
                <a:cubicBezTo>
                  <a:pt x="0" y="76188"/>
                  <a:pt x="76188" y="0"/>
                  <a:pt x="170170" y="0"/>
                </a:cubicBezTo>
                <a:close/>
              </a:path>
            </a:pathLst>
          </a:cu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1" name="Elipse 10">
            <a:extLst>
              <a:ext uri="{FF2B5EF4-FFF2-40B4-BE49-F238E27FC236}">
                <a16:creationId xmlns:a16="http://schemas.microsoft.com/office/drawing/2014/main" id="{73C173BA-3E32-48B2-85C4-301C2CCAB64A}"/>
              </a:ext>
            </a:extLst>
          </p:cNvPr>
          <p:cNvSpPr/>
          <p:nvPr/>
        </p:nvSpPr>
        <p:spPr>
          <a:xfrm>
            <a:off x="714858" y="2320871"/>
            <a:ext cx="2216258" cy="2216258"/>
          </a:xfrm>
          <a:prstGeom prst="ellipse">
            <a:avLst/>
          </a:prstGeom>
          <a:blipFill dpi="0" rotWithShape="1">
            <a:blip r:embed="rId3"/>
            <a:srcRect/>
            <a:stretch>
              <a:fillRect l="-27000" r="-13000"/>
            </a:stretch>
          </a:blipFill>
          <a:ln w="76200">
            <a:solidFill>
              <a:schemeClr val="bg1"/>
            </a:solidFill>
          </a:ln>
          <a:effectLst>
            <a:outerShdw blurRad="76200" dist="38100" dir="15960000" algn="ctr" rotWithShape="0">
              <a:srgbClr val="000000">
                <a:alpha val="12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Elipse 11">
            <a:extLst>
              <a:ext uri="{FF2B5EF4-FFF2-40B4-BE49-F238E27FC236}">
                <a16:creationId xmlns:a16="http://schemas.microsoft.com/office/drawing/2014/main" id="{ADA5C9D0-3218-485A-9E66-76547CA8AA57}"/>
              </a:ext>
            </a:extLst>
          </p:cNvPr>
          <p:cNvSpPr/>
          <p:nvPr/>
        </p:nvSpPr>
        <p:spPr>
          <a:xfrm>
            <a:off x="3117742" y="2320871"/>
            <a:ext cx="2216258" cy="2216258"/>
          </a:xfrm>
          <a:prstGeom prst="ellipse">
            <a:avLst/>
          </a:prstGeom>
          <a:blipFill>
            <a:blip r:embed="rId4"/>
            <a:stretch>
              <a:fillRect l="-27000" r="-13000"/>
            </a:stretch>
          </a:blipFill>
          <a:ln w="76200">
            <a:solidFill>
              <a:schemeClr val="bg1"/>
            </a:solidFill>
          </a:ln>
          <a:effectLst>
            <a:outerShdw blurRad="76200" dist="38100" dir="15960000" algn="ctr" rotWithShape="0">
              <a:srgbClr val="000000">
                <a:alpha val="12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Elipse 12">
            <a:extLst>
              <a:ext uri="{FF2B5EF4-FFF2-40B4-BE49-F238E27FC236}">
                <a16:creationId xmlns:a16="http://schemas.microsoft.com/office/drawing/2014/main" id="{3509CA3C-BA33-4A18-B1A0-2936701A33C6}"/>
              </a:ext>
            </a:extLst>
          </p:cNvPr>
          <p:cNvSpPr/>
          <p:nvPr/>
        </p:nvSpPr>
        <p:spPr>
          <a:xfrm>
            <a:off x="5608449" y="2320871"/>
            <a:ext cx="2216258" cy="2216258"/>
          </a:xfrm>
          <a:prstGeom prst="ellipse">
            <a:avLst/>
          </a:prstGeom>
          <a:blipFill dpi="0" rotWithShape="1">
            <a:blip r:embed="rId5"/>
            <a:srcRect/>
            <a:stretch>
              <a:fillRect l="-62000" t="-29000" r="-22000"/>
            </a:stretch>
          </a:blipFill>
          <a:ln w="76200">
            <a:solidFill>
              <a:schemeClr val="bg1"/>
            </a:solidFill>
          </a:ln>
          <a:effectLst>
            <a:outerShdw blurRad="76200" dist="38100" dir="15960000" algn="ctr" rotWithShape="0">
              <a:srgbClr val="000000">
                <a:alpha val="12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4" name="CuadroTexto 5">
            <a:extLst>
              <a:ext uri="{FF2B5EF4-FFF2-40B4-BE49-F238E27FC236}">
                <a16:creationId xmlns:a16="http://schemas.microsoft.com/office/drawing/2014/main" id="{443D5D1B-6C6B-45BB-8762-843CDC074EA9}"/>
              </a:ext>
            </a:extLst>
          </p:cNvPr>
          <p:cNvSpPr txBox="1">
            <a:spLocks noChangeArrowheads="1"/>
          </p:cNvSpPr>
          <p:nvPr/>
        </p:nvSpPr>
        <p:spPr bwMode="auto">
          <a:xfrm>
            <a:off x="860248" y="4622868"/>
            <a:ext cx="194623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2000" b="1" dirty="0">
                <a:solidFill>
                  <a:srgbClr val="24416C"/>
                </a:solidFill>
                <a:latin typeface="Open Sans" panose="020B0606030504020204" pitchFamily="34" charset="0"/>
                <a:ea typeface="Open Sans" panose="020B0606030504020204" pitchFamily="34" charset="0"/>
                <a:cs typeface="Open Sans" panose="020B0606030504020204" pitchFamily="34" charset="0"/>
              </a:rPr>
              <a:t>Title Example</a:t>
            </a:r>
          </a:p>
        </p:txBody>
      </p:sp>
      <p:sp>
        <p:nvSpPr>
          <p:cNvPr id="15" name="Rectángulo 14">
            <a:extLst>
              <a:ext uri="{FF2B5EF4-FFF2-40B4-BE49-F238E27FC236}">
                <a16:creationId xmlns:a16="http://schemas.microsoft.com/office/drawing/2014/main" id="{A92F8AEB-97F5-4524-86E7-69FA2F306CD0}"/>
              </a:ext>
            </a:extLst>
          </p:cNvPr>
          <p:cNvSpPr/>
          <p:nvPr/>
        </p:nvSpPr>
        <p:spPr>
          <a:xfrm>
            <a:off x="5576072" y="5272925"/>
            <a:ext cx="2319337" cy="683264"/>
          </a:xfrm>
          <a:prstGeom prst="rect">
            <a:avLst/>
          </a:prstGeom>
        </p:spPr>
        <p:txBody>
          <a:bodyPr>
            <a:spAutoFit/>
          </a:bodyPr>
          <a:lstStyle/>
          <a:p>
            <a:pPr algn="ctr" eaLnBrk="1" fontAlgn="auto" hangingPunct="1">
              <a:lnSpc>
                <a:spcPct val="80000"/>
              </a:lnSpc>
              <a:spcBef>
                <a:spcPts val="1800"/>
              </a:spcBef>
              <a:spcAft>
                <a:spcPts val="0"/>
              </a:spcAft>
              <a:defRPr/>
            </a:pPr>
            <a:r>
              <a:rPr lang="es-CO" altLang="es-CO" sz="1600" dirty="0">
                <a:solidFill>
                  <a:schemeClr val="bg1"/>
                </a:solidFill>
                <a:latin typeface="Open Sans" panose="020B0606030504020204" pitchFamily="34" charset="0"/>
                <a:ea typeface="Open Sans" panose="020B0606030504020204" pitchFamily="34" charset="0"/>
                <a:cs typeface="Open Sans" panose="020B0606030504020204" pitchFamily="34" charset="0"/>
              </a:rPr>
              <a:t>This is an example text In these paragraphs</a:t>
            </a:r>
          </a:p>
        </p:txBody>
      </p:sp>
      <p:sp>
        <p:nvSpPr>
          <p:cNvPr id="16" name="Rectángulo 15">
            <a:extLst>
              <a:ext uri="{FF2B5EF4-FFF2-40B4-BE49-F238E27FC236}">
                <a16:creationId xmlns:a16="http://schemas.microsoft.com/office/drawing/2014/main" id="{950488F2-7BD0-4246-9C86-E948F1BE576E}"/>
              </a:ext>
            </a:extLst>
          </p:cNvPr>
          <p:cNvSpPr/>
          <p:nvPr/>
        </p:nvSpPr>
        <p:spPr>
          <a:xfrm>
            <a:off x="3074655" y="5272925"/>
            <a:ext cx="2319337" cy="683264"/>
          </a:xfrm>
          <a:prstGeom prst="rect">
            <a:avLst/>
          </a:prstGeom>
        </p:spPr>
        <p:txBody>
          <a:bodyPr>
            <a:spAutoFit/>
          </a:bodyPr>
          <a:lstStyle/>
          <a:p>
            <a:pPr algn="ctr" eaLnBrk="1" fontAlgn="auto" hangingPunct="1">
              <a:lnSpc>
                <a:spcPct val="80000"/>
              </a:lnSpc>
              <a:spcBef>
                <a:spcPts val="1800"/>
              </a:spcBef>
              <a:spcAft>
                <a:spcPts val="0"/>
              </a:spcAft>
              <a:defRPr/>
            </a:pPr>
            <a:r>
              <a:rPr lang="es-CO" altLang="es-CO" sz="1600" dirty="0">
                <a:solidFill>
                  <a:schemeClr val="bg1"/>
                </a:solidFill>
                <a:latin typeface="Open Sans" panose="020B0606030504020204" pitchFamily="34" charset="0"/>
                <a:ea typeface="Open Sans" panose="020B0606030504020204" pitchFamily="34" charset="0"/>
                <a:cs typeface="Open Sans" panose="020B0606030504020204" pitchFamily="34" charset="0"/>
              </a:rPr>
              <a:t>This is an example text  In these paragraphs</a:t>
            </a:r>
          </a:p>
        </p:txBody>
      </p:sp>
      <p:sp>
        <p:nvSpPr>
          <p:cNvPr id="17" name="Rectángulo 16">
            <a:extLst>
              <a:ext uri="{FF2B5EF4-FFF2-40B4-BE49-F238E27FC236}">
                <a16:creationId xmlns:a16="http://schemas.microsoft.com/office/drawing/2014/main" id="{07A2ACEB-8A80-4BED-BD6B-DF0A0769FC69}"/>
              </a:ext>
            </a:extLst>
          </p:cNvPr>
          <p:cNvSpPr/>
          <p:nvPr/>
        </p:nvSpPr>
        <p:spPr>
          <a:xfrm>
            <a:off x="714858" y="5272925"/>
            <a:ext cx="2319337" cy="683264"/>
          </a:xfrm>
          <a:prstGeom prst="rect">
            <a:avLst/>
          </a:prstGeom>
        </p:spPr>
        <p:txBody>
          <a:bodyPr>
            <a:spAutoFit/>
          </a:bodyPr>
          <a:lstStyle/>
          <a:p>
            <a:pPr algn="ctr" eaLnBrk="1" fontAlgn="auto" hangingPunct="1">
              <a:lnSpc>
                <a:spcPct val="80000"/>
              </a:lnSpc>
              <a:spcBef>
                <a:spcPts val="1800"/>
              </a:spcBef>
              <a:spcAft>
                <a:spcPts val="0"/>
              </a:spcAft>
              <a:defRPr/>
            </a:pPr>
            <a:r>
              <a:rPr lang="es-CO" altLang="es-CO" sz="1600" dirty="0">
                <a:solidFill>
                  <a:schemeClr val="bg1"/>
                </a:solidFill>
                <a:latin typeface="Open Sans" panose="020B0606030504020204" pitchFamily="34" charset="0"/>
                <a:ea typeface="Open Sans" panose="020B0606030504020204" pitchFamily="34" charset="0"/>
                <a:cs typeface="Open Sans" panose="020B0606030504020204" pitchFamily="34" charset="0"/>
              </a:rPr>
              <a:t>This is an example text  In these paragraphs</a:t>
            </a:r>
          </a:p>
        </p:txBody>
      </p:sp>
      <p:sp>
        <p:nvSpPr>
          <p:cNvPr id="18" name="Rectángulo 17">
            <a:extLst>
              <a:ext uri="{FF2B5EF4-FFF2-40B4-BE49-F238E27FC236}">
                <a16:creationId xmlns:a16="http://schemas.microsoft.com/office/drawing/2014/main" id="{97066C02-3C3B-46D4-AD41-5C553F05C05D}"/>
              </a:ext>
            </a:extLst>
          </p:cNvPr>
          <p:cNvSpPr/>
          <p:nvPr/>
        </p:nvSpPr>
        <p:spPr>
          <a:xfrm>
            <a:off x="878652" y="1797951"/>
            <a:ext cx="2355696" cy="45719"/>
          </a:xfrm>
          <a:prstGeom prst="rect">
            <a:avLst/>
          </a:prstGeom>
          <a:solidFill>
            <a:srgbClr val="2441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9" name="Rectángulo 18">
            <a:extLst>
              <a:ext uri="{FF2B5EF4-FFF2-40B4-BE49-F238E27FC236}">
                <a16:creationId xmlns:a16="http://schemas.microsoft.com/office/drawing/2014/main" id="{68AEF8F7-7B28-43E0-97C8-8A84A40F97F1}"/>
              </a:ext>
            </a:extLst>
          </p:cNvPr>
          <p:cNvSpPr/>
          <p:nvPr/>
        </p:nvSpPr>
        <p:spPr>
          <a:xfrm>
            <a:off x="8782527" y="2751819"/>
            <a:ext cx="2726101" cy="3170099"/>
          </a:xfrm>
          <a:prstGeom prst="rect">
            <a:avLst/>
          </a:prstGeom>
        </p:spPr>
        <p:txBody>
          <a:bodyPr wrap="square">
            <a:spAutoFit/>
          </a:bodyPr>
          <a:lstStyle/>
          <a:p>
            <a:pPr algn="r" eaLnBrk="1" fontAlgn="auto" hangingPunct="1">
              <a:spcBef>
                <a:spcPts val="0"/>
              </a:spcBef>
              <a:spcAft>
                <a:spcPts val="0"/>
              </a:spcAft>
              <a:buFont typeface="Arial" panose="020B0604020202020204" pitchFamily="34" charset="0"/>
              <a:buNone/>
              <a:defRPr/>
            </a:pPr>
            <a:r>
              <a:rPr lang="es-CO" altLang="es-CO" sz="200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This is an example text. In this paragraph, resume the ideas. Remember that the slides are a visual support to make your presentation, for that reason they should be brief. </a:t>
            </a:r>
          </a:p>
        </p:txBody>
      </p:sp>
      <p:sp>
        <p:nvSpPr>
          <p:cNvPr id="20" name="CuadroTexto 5">
            <a:extLst>
              <a:ext uri="{FF2B5EF4-FFF2-40B4-BE49-F238E27FC236}">
                <a16:creationId xmlns:a16="http://schemas.microsoft.com/office/drawing/2014/main" id="{BFDA1148-927C-4F82-B21C-ED96B1BC8860}"/>
              </a:ext>
            </a:extLst>
          </p:cNvPr>
          <p:cNvSpPr txBox="1">
            <a:spLocks noChangeArrowheads="1"/>
          </p:cNvSpPr>
          <p:nvPr/>
        </p:nvSpPr>
        <p:spPr bwMode="auto">
          <a:xfrm>
            <a:off x="8795590" y="2209973"/>
            <a:ext cx="271303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s-CO" altLang="es-CO" sz="2800" b="1" dirty="0">
                <a:solidFill>
                  <a:schemeClr val="bg1"/>
                </a:solidFill>
                <a:latin typeface="Bebas" pitchFamily="2" charset="0"/>
              </a:rPr>
              <a:t>TITLE    EXAMPLE</a:t>
            </a:r>
          </a:p>
        </p:txBody>
      </p:sp>
      <p:sp>
        <p:nvSpPr>
          <p:cNvPr id="21" name="CuadroTexto 5">
            <a:extLst>
              <a:ext uri="{FF2B5EF4-FFF2-40B4-BE49-F238E27FC236}">
                <a16:creationId xmlns:a16="http://schemas.microsoft.com/office/drawing/2014/main" id="{0044D2F9-49D6-4A11-AFC4-FDDD1ACCA326}"/>
              </a:ext>
            </a:extLst>
          </p:cNvPr>
          <p:cNvSpPr txBox="1">
            <a:spLocks noChangeArrowheads="1"/>
          </p:cNvSpPr>
          <p:nvPr/>
        </p:nvSpPr>
        <p:spPr bwMode="auto">
          <a:xfrm>
            <a:off x="3234348" y="4622868"/>
            <a:ext cx="194623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2000" b="1" dirty="0">
                <a:solidFill>
                  <a:srgbClr val="24416C"/>
                </a:solidFill>
                <a:latin typeface="Open Sans" panose="020B0606030504020204" pitchFamily="34" charset="0"/>
                <a:ea typeface="Open Sans" panose="020B0606030504020204" pitchFamily="34" charset="0"/>
                <a:cs typeface="Open Sans" panose="020B0606030504020204" pitchFamily="34" charset="0"/>
              </a:rPr>
              <a:t>Title Example</a:t>
            </a:r>
          </a:p>
        </p:txBody>
      </p:sp>
      <p:sp>
        <p:nvSpPr>
          <p:cNvPr id="22" name="CuadroTexto 5">
            <a:extLst>
              <a:ext uri="{FF2B5EF4-FFF2-40B4-BE49-F238E27FC236}">
                <a16:creationId xmlns:a16="http://schemas.microsoft.com/office/drawing/2014/main" id="{084ACE85-4D02-422A-9D03-9D2A1028FB94}"/>
              </a:ext>
            </a:extLst>
          </p:cNvPr>
          <p:cNvSpPr txBox="1">
            <a:spLocks noChangeArrowheads="1"/>
          </p:cNvSpPr>
          <p:nvPr/>
        </p:nvSpPr>
        <p:spPr bwMode="auto">
          <a:xfrm>
            <a:off x="5743000" y="4622868"/>
            <a:ext cx="194623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2000" b="1" dirty="0">
                <a:solidFill>
                  <a:srgbClr val="24416C"/>
                </a:solidFill>
                <a:latin typeface="Open Sans" panose="020B0606030504020204" pitchFamily="34" charset="0"/>
                <a:ea typeface="Open Sans" panose="020B0606030504020204" pitchFamily="34" charset="0"/>
                <a:cs typeface="Open Sans" panose="020B0606030504020204" pitchFamily="34" charset="0"/>
              </a:rPr>
              <a:t>Title Example</a:t>
            </a:r>
          </a:p>
        </p:txBody>
      </p:sp>
      <p:sp>
        <p:nvSpPr>
          <p:cNvPr id="23" name="Freeform 5">
            <a:extLst>
              <a:ext uri="{FF2B5EF4-FFF2-40B4-BE49-F238E27FC236}">
                <a16:creationId xmlns:a16="http://schemas.microsoft.com/office/drawing/2014/main" id="{B794BD27-9D5B-4218-9863-68791FD7323D}"/>
              </a:ext>
            </a:extLst>
          </p:cNvPr>
          <p:cNvSpPr>
            <a:spLocks noEditPoints="1"/>
          </p:cNvSpPr>
          <p:nvPr/>
        </p:nvSpPr>
        <p:spPr bwMode="auto">
          <a:xfrm rot="5400000">
            <a:off x="11285554" y="100169"/>
            <a:ext cx="806449" cy="814387"/>
          </a:xfrm>
          <a:custGeom>
            <a:avLst/>
            <a:gdLst>
              <a:gd name="T0" fmla="*/ 0 w 481"/>
              <a:gd name="T1" fmla="*/ 0 h 486"/>
              <a:gd name="T2" fmla="*/ 481 w 481"/>
              <a:gd name="T3" fmla="*/ 0 h 486"/>
              <a:gd name="T4" fmla="*/ 0 w 481"/>
              <a:gd name="T5" fmla="*/ 486 h 486"/>
              <a:gd name="T6" fmla="*/ 0 w 481"/>
              <a:gd name="T7" fmla="*/ 0 h 486"/>
              <a:gd name="T8" fmla="*/ 72 w 481"/>
              <a:gd name="T9" fmla="*/ 306 h 486"/>
              <a:gd name="T10" fmla="*/ 302 w 481"/>
              <a:gd name="T11" fmla="*/ 73 h 486"/>
              <a:gd name="T12" fmla="*/ 72 w 481"/>
              <a:gd name="T13" fmla="*/ 73 h 486"/>
              <a:gd name="T14" fmla="*/ 72 w 481"/>
              <a:gd name="T15" fmla="*/ 306 h 48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81" h="486">
                <a:moveTo>
                  <a:pt x="0" y="0"/>
                </a:moveTo>
                <a:cubicBezTo>
                  <a:pt x="162" y="0"/>
                  <a:pt x="323" y="0"/>
                  <a:pt x="481" y="0"/>
                </a:cubicBezTo>
                <a:cubicBezTo>
                  <a:pt x="322" y="160"/>
                  <a:pt x="162" y="323"/>
                  <a:pt x="0" y="486"/>
                </a:cubicBezTo>
                <a:cubicBezTo>
                  <a:pt x="0" y="324"/>
                  <a:pt x="0" y="163"/>
                  <a:pt x="0" y="0"/>
                </a:cubicBezTo>
                <a:close/>
                <a:moveTo>
                  <a:pt x="72" y="306"/>
                </a:moveTo>
                <a:cubicBezTo>
                  <a:pt x="150" y="227"/>
                  <a:pt x="227" y="149"/>
                  <a:pt x="302" y="73"/>
                </a:cubicBezTo>
                <a:cubicBezTo>
                  <a:pt x="228" y="73"/>
                  <a:pt x="151" y="73"/>
                  <a:pt x="72" y="73"/>
                </a:cubicBezTo>
                <a:cubicBezTo>
                  <a:pt x="72" y="152"/>
                  <a:pt x="72" y="229"/>
                  <a:pt x="72" y="30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s-ES"/>
          </a:p>
        </p:txBody>
      </p:sp>
    </p:spTree>
    <p:extLst>
      <p:ext uri="{BB962C8B-B14F-4D97-AF65-F5344CB8AC3E}">
        <p14:creationId xmlns:p14="http://schemas.microsoft.com/office/powerpoint/2010/main" val="1731956314"/>
      </p:ext>
    </p:extLst>
  </p:cSld>
  <p:clrMapOvr>
    <a:masterClrMapping/>
  </p:clrMapOvr>
</p:sld>
</file>

<file path=ppt/theme/theme1.xml><?xml version="1.0" encoding="utf-8"?>
<a:theme xmlns:a="http://schemas.openxmlformats.org/drawingml/2006/main" name="Cover and End Slide Master">
  <a:themeElements>
    <a:clrScheme name="Marquesina">
      <a:dk1>
        <a:srgbClr val="000000"/>
      </a:dk1>
      <a:lt1>
        <a:sysClr val="window" lastClr="FFFFFF"/>
      </a:lt1>
      <a:dk2>
        <a:srgbClr val="5E5E5E"/>
      </a:dk2>
      <a:lt2>
        <a:srgbClr val="DDDDDD"/>
      </a:lt2>
      <a:accent1>
        <a:srgbClr val="418AB3"/>
      </a:accent1>
      <a:accent2>
        <a:srgbClr val="A6B727"/>
      </a:accent2>
      <a:accent3>
        <a:srgbClr val="F69200"/>
      </a:accent3>
      <a:accent4>
        <a:srgbClr val="838383"/>
      </a:accent4>
      <a:accent5>
        <a:srgbClr val="FEC306"/>
      </a:accent5>
      <a:accent6>
        <a:srgbClr val="DF5327"/>
      </a:accent6>
      <a:hlink>
        <a:srgbClr val="F59E00"/>
      </a:hlink>
      <a:folHlink>
        <a:srgbClr val="B2B2B2"/>
      </a:folHlink>
    </a:clrScheme>
    <a:fontScheme name="MAX-THEME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ntents Slide Master">
  <a:themeElements>
    <a:clrScheme name="allppt-construction">
      <a:dk1>
        <a:sysClr val="windowText" lastClr="000000"/>
      </a:dk1>
      <a:lt1>
        <a:sysClr val="window" lastClr="FFFFFF"/>
      </a:lt1>
      <a:dk2>
        <a:srgbClr val="44546A"/>
      </a:dk2>
      <a:lt2>
        <a:srgbClr val="E7E6E6"/>
      </a:lt2>
      <a:accent1>
        <a:srgbClr val="F27900"/>
      </a:accent1>
      <a:accent2>
        <a:srgbClr val="E7E5E6"/>
      </a:accent2>
      <a:accent3>
        <a:srgbClr val="BBC0C3"/>
      </a:accent3>
      <a:accent4>
        <a:srgbClr val="A0A5AA"/>
      </a:accent4>
      <a:accent5>
        <a:srgbClr val="7D7D7D"/>
      </a:accent5>
      <a:accent6>
        <a:srgbClr val="5E5E5E"/>
      </a:accent6>
      <a:hlink>
        <a:srgbClr val="262626"/>
      </a:hlink>
      <a:folHlink>
        <a:srgbClr val="262626"/>
      </a:folHlink>
    </a:clrScheme>
    <a:fontScheme name="MAX-THEME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Section Break Slide Master">
  <a:themeElements>
    <a:clrScheme name="allppt-construction">
      <a:dk1>
        <a:sysClr val="windowText" lastClr="000000"/>
      </a:dk1>
      <a:lt1>
        <a:sysClr val="window" lastClr="FFFFFF"/>
      </a:lt1>
      <a:dk2>
        <a:srgbClr val="44546A"/>
      </a:dk2>
      <a:lt2>
        <a:srgbClr val="E7E6E6"/>
      </a:lt2>
      <a:accent1>
        <a:srgbClr val="F27900"/>
      </a:accent1>
      <a:accent2>
        <a:srgbClr val="E7E5E6"/>
      </a:accent2>
      <a:accent3>
        <a:srgbClr val="BBC0C3"/>
      </a:accent3>
      <a:accent4>
        <a:srgbClr val="A0A5AA"/>
      </a:accent4>
      <a:accent5>
        <a:srgbClr val="7D7D7D"/>
      </a:accent5>
      <a:accent6>
        <a:srgbClr val="5E5E5E"/>
      </a:accent6>
      <a:hlink>
        <a:srgbClr val="262626"/>
      </a:hlink>
      <a:folHlink>
        <a:srgbClr val="262626"/>
      </a:folHlink>
    </a:clrScheme>
    <a:fontScheme name="MAX-THEME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4822</TotalTime>
  <Words>2855</Words>
  <Application>Microsoft Office PowerPoint</Application>
  <PresentationFormat>Panorámica</PresentationFormat>
  <Paragraphs>346</Paragraphs>
  <Slides>38</Slides>
  <Notes>22</Notes>
  <HiddenSlides>0</HiddenSlides>
  <MMClips>0</MMClips>
  <ScaleCrop>false</ScaleCrop>
  <HeadingPairs>
    <vt:vector size="6" baseType="variant">
      <vt:variant>
        <vt:lpstr>Fuentes usadas</vt:lpstr>
      </vt:variant>
      <vt:variant>
        <vt:i4>19</vt:i4>
      </vt:variant>
      <vt:variant>
        <vt:lpstr>Tema</vt:lpstr>
      </vt:variant>
      <vt:variant>
        <vt:i4>3</vt:i4>
      </vt:variant>
      <vt:variant>
        <vt:lpstr>Títulos de diapositiva</vt:lpstr>
      </vt:variant>
      <vt:variant>
        <vt:i4>38</vt:i4>
      </vt:variant>
    </vt:vector>
  </HeadingPairs>
  <TitlesOfParts>
    <vt:vector size="60" baseType="lpstr">
      <vt:lpstr>맑은 고딕</vt:lpstr>
      <vt:lpstr>MS PGothic</vt:lpstr>
      <vt:lpstr>Arial</vt:lpstr>
      <vt:lpstr>Arial (Cuerpo)</vt:lpstr>
      <vt:lpstr>Arial (Títulos)</vt:lpstr>
      <vt:lpstr>Arial Unicode MS</vt:lpstr>
      <vt:lpstr>Assistant Light</vt:lpstr>
      <vt:lpstr>Bebas</vt:lpstr>
      <vt:lpstr>Calibri</vt:lpstr>
      <vt:lpstr>Calibri Light</vt:lpstr>
      <vt:lpstr>DM Sans</vt:lpstr>
      <vt:lpstr>FZShuTi</vt:lpstr>
      <vt:lpstr>Kanit Light</vt:lpstr>
      <vt:lpstr>Lato</vt:lpstr>
      <vt:lpstr>Montserrat</vt:lpstr>
      <vt:lpstr>Open Sans</vt:lpstr>
      <vt:lpstr>Open Sans Light</vt:lpstr>
      <vt:lpstr>Rubik</vt:lpstr>
      <vt:lpstr>Source Sans Pro</vt:lpstr>
      <vt:lpstr>Cover and End Slide Master</vt:lpstr>
      <vt:lpstr>Contents Slide Master</vt:lpstr>
      <vt:lpstr>Section Break Slide Master</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RESOURCES</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 tesis arquitectura</dc:title>
  <dc:creator>Grym</dc:creator>
  <cp:lastModifiedBy>eduardo</cp:lastModifiedBy>
  <cp:revision>174</cp:revision>
  <dcterms:created xsi:type="dcterms:W3CDTF">2018-04-24T17:14:44Z</dcterms:created>
  <dcterms:modified xsi:type="dcterms:W3CDTF">2026-02-14T08:04:06Z</dcterms:modified>
</cp:coreProperties>
</file>