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Microsoft_Excel_Worksheet.xlsx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Sheet1!$A$2:$C$17</cx:f>
        <cx:lvl ptCount="16">
          <cx:pt idx="0">Leaf 1</cx:pt>
          <cx:pt idx="1">Leaf 2</cx:pt>
          <cx:pt idx="2">Leaf 3</cx:pt>
          <cx:pt idx="3">Leaf 4</cx:pt>
          <cx:pt idx="4">Leaf 5</cx:pt>
          <cx:pt idx="5">Leaf 6</cx:pt>
          <cx:pt idx="6">Leaf 7</cx:pt>
          <cx:pt idx="7">Leaf 8</cx:pt>
          <cx:pt idx="8">Leaf 9</cx:pt>
          <cx:pt idx="9">Leaf 10</cx:pt>
          <cx:pt idx="10">Leaf 11</cx:pt>
          <cx:pt idx="11">Leaf 12</cx:pt>
          <cx:pt idx="12">Leaf 13</cx:pt>
          <cx:pt idx="13">Leaf 14</cx:pt>
          <cx:pt idx="14">Leaf 15</cx:pt>
          <cx:pt idx="15">Leaf 16</cx:pt>
        </cx:lvl>
        <cx:lvl ptCount="16">
          <cx:pt idx="0">Stem 1</cx:pt>
          <cx:pt idx="1">Stem 1</cx:pt>
          <cx:pt idx="2">Stem 1</cx:pt>
          <cx:pt idx="3">Stem 2</cx:pt>
          <cx:pt idx="4">Stem 2</cx:pt>
          <cx:pt idx="5">Stem 2</cx:pt>
          <cx:pt idx="6">Stem 2</cx:pt>
          <cx:pt idx="7">Stem 3</cx:pt>
          <cx:pt idx="8">Stem 3</cx:pt>
          <cx:pt idx="9">Stem 4</cx:pt>
          <cx:pt idx="10">Stem 4</cx:pt>
          <cx:pt idx="11">Stem 5</cx:pt>
          <cx:pt idx="12">Stem 5</cx:pt>
          <cx:pt idx="13">Stem 6</cx:pt>
          <cx:pt idx="14">Stem 6</cx:pt>
          <cx:pt idx="15">Stem 6</cx:pt>
        </cx:lvl>
        <cx:lvl ptCount="16">
          <cx:pt idx="0">Branch 1</cx:pt>
          <cx:pt idx="1">Branch 1</cx:pt>
          <cx:pt idx="2">Branch 1</cx:pt>
          <cx:pt idx="3">Branch 1</cx:pt>
          <cx:pt idx="4">Branch 1</cx:pt>
          <cx:pt idx="5">Branch 1</cx:pt>
          <cx:pt idx="6">Branch 1</cx:pt>
          <cx:pt idx="7">Branch 2</cx:pt>
          <cx:pt idx="8">Branch 2</cx:pt>
          <cx:pt idx="9">Branch 2</cx:pt>
          <cx:pt idx="10">Branch 2</cx:pt>
          <cx:pt idx="11">Branch 3</cx:pt>
          <cx:pt idx="12">Branch 3</cx:pt>
          <cx:pt idx="13">Branch 3</cx:pt>
          <cx:pt idx="14">Branch 3</cx:pt>
          <cx:pt idx="15">Branch 3</cx:pt>
        </cx:lvl>
      </cx:strDim>
      <cx:numDim type="size">
        <cx:f>Sheet1!$D$2:$D$17</cx:f>
        <cx:lvl ptCount="16" formatCode="General">
          <cx:pt idx="0">22</cx:pt>
          <cx:pt idx="1">12</cx:pt>
          <cx:pt idx="2">18</cx:pt>
          <cx:pt idx="3">87</cx:pt>
          <cx:pt idx="4">88</cx:pt>
          <cx:pt idx="5">17</cx:pt>
          <cx:pt idx="6">9</cx:pt>
          <cx:pt idx="7">25</cx:pt>
          <cx:pt idx="8">23</cx:pt>
          <cx:pt idx="9">24</cx:pt>
          <cx:pt idx="10">89</cx:pt>
          <cx:pt idx="11">16</cx:pt>
          <cx:pt idx="12">19</cx:pt>
          <cx:pt idx="13">86</cx:pt>
          <cx:pt idx="14">10</cx:pt>
          <cx:pt idx="15">11</cx:pt>
        </cx:lvl>
      </cx:numDim>
    </cx:data>
  </cx:chartData>
  <cx:chart>
    <cx:plotArea>
      <cx:plotAreaRegion>
        <cx:series layoutId="treemap" uniqueId="{9FDFBC22-5235-43E5-BA26-2F269FA6EC56}">
          <cx:tx>
            <cx:txData>
              <cx:f>Sheet1!$D$1</cx:f>
              <cx:v>Series1</cx:v>
            </cx:txData>
          </cx:tx>
          <cx:dataLabels pos="inEnd"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sz="1400"/>
                </a:pPr>
                <a:endParaRPr lang="en-US" sz="1400" b="0" i="0" u="none" strike="noStrike" baseline="0">
                  <a:solidFill>
                    <a:prstClr val="white"/>
                  </a:solidFill>
                  <a:latin typeface="Arial"/>
                </a:endParaRPr>
              </a:p>
            </cx:txPr>
            <cx:visibility seriesName="0" categoryName="1" value="0"/>
          </cx:dataLabels>
          <cx:dataId val="0"/>
          <cx:layoutPr>
            <cx:parentLabelLayout val="overlapping"/>
          </cx:layoutPr>
        </cx:series>
      </cx:plotAreaRegion>
    </cx:plotArea>
    <cx:legend pos="t" align="ctr" overlay="0">
      <cx:txPr>
        <a:bodyPr spcFirstLastPara="1" vertOverflow="ellipsis" horzOverflow="overflow" wrap="square" lIns="0" tIns="0" rIns="0" bIns="0" anchor="ctr" anchorCtr="1"/>
        <a:lstStyle/>
        <a:p>
          <a:pPr algn="ctr" rtl="0">
            <a:defRPr sz="1400"/>
          </a:pPr>
          <a:endParaRPr lang="en-US" sz="1400" b="0" i="0" u="none" strike="noStrike" baseline="0">
            <a:solidFill>
              <a:prstClr val="black">
                <a:lumMod val="65000"/>
                <a:lumOff val="35000"/>
              </a:prstClr>
            </a:solidFill>
            <a:latin typeface="Arial"/>
          </a:endParaRPr>
        </a:p>
      </cx:txPr>
    </cx:legend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410">
  <cs:axisTitle>
    <cs:lnRef idx="0"/>
    <cs:fillRef idx="0"/>
    <cs:effectRef idx="0"/>
    <cs:fontRef idx="minor">
      <a:schemeClr val="tx1">
        <a:lumMod val="65000"/>
        <a:lumOff val="35000"/>
      </a:schemeClr>
    </cs:fontRef>
    <cs:spPr>
      <a:solidFill>
        <a:schemeClr val="bg1">
          <a:lumMod val="65000"/>
        </a:schemeClr>
      </a:solidFill>
      <a:ln w="19050">
        <a:solidFill>
          <a:schemeClr val="bg1"/>
        </a:solidFill>
      </a:ln>
    </cs:spPr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lt1"/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3.xml"/><Relationship Id="rId6" Type="http://schemas.openxmlformats.org/officeDocument/2006/relationships/image" Target="../media/image34.png"/><Relationship Id="rId5" Type="http://schemas.microsoft.com/office/2014/relationships/chartEx" Target="../charts/chartEx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C4DF12-4F40-2B0F-78A9-571716B20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3D5612EC-2600-B51B-F9F0-4813C823CD3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D5612EC-2600-B51B-F9F0-4813C823CD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42CAB48C-B821-E011-C51D-814B27B31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 err="1"/>
              <a:t>Treemap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4C741EC9-358C-0755-1A56-F5B3A6790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ABBF48C0-B050-7FBA-48BD-44EDA935E5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EF7B95F0-2090-BA31-512A-5D9659B45E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8" name="Chart Placeholder 7">
                <a:extLst>
                  <a:ext uri="{FF2B5EF4-FFF2-40B4-BE49-F238E27FC236}">
                    <a16:creationId xmlns:a16="http://schemas.microsoft.com/office/drawing/2014/main" id="{C327CE7A-E2B3-8626-A000-E7F591C3DC32}"/>
                  </a:ext>
                </a:extLst>
              </p:cNvPr>
              <p:cNvGraphicFramePr>
                <a:graphicFrameLocks noGrp="1"/>
              </p:cNvGraphicFramePr>
              <p:nvPr>
                <p:ph type="chart" sz="quarter" idx="14"/>
              </p:nvPr>
            </p:nvGraphicFramePr>
            <p:xfrm>
              <a:off x="554038" y="1720850"/>
              <a:ext cx="11083925" cy="4456113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5"/>
              </a:graphicData>
            </a:graphic>
          </p:graphicFrame>
        </mc:Choice>
        <mc:Fallback xmlns="">
          <p:pic>
            <p:nvPicPr>
              <p:cNvPr id="8" name="Chart Placeholder 7">
                <a:extLst>
                  <a:ext uri="{FF2B5EF4-FFF2-40B4-BE49-F238E27FC236}">
                    <a16:creationId xmlns:a16="http://schemas.microsoft.com/office/drawing/2014/main" id="{C327CE7A-E2B3-8626-A000-E7F591C3DC3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54038" y="1720850"/>
                <a:ext cx="11083925" cy="445611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867173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1595</TotalTime>
  <Words>13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Treemap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167</cp:revision>
  <dcterms:created xsi:type="dcterms:W3CDTF">2025-07-09T10:57:17Z</dcterms:created>
  <dcterms:modified xsi:type="dcterms:W3CDTF">2025-10-22T09:50:27Z</dcterms:modified>
  <cp:category/>
</cp:coreProperties>
</file>